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2.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4.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5.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6.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7.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19.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20.xml" ContentType="application/vnd.openxmlformats-officedocument.theme+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1.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22.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3.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4.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5.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6.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7.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28.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29.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0.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1.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32.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33.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34.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6.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7.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38.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39.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0.xml" ContentType="application/vnd.openxmlformats-officedocument.theme+xml"/>
  <Override PartName="/ppt/slideLayouts/slideLayout452.xml" ContentType="application/vnd.openxmlformats-officedocument.presentationml.slideLayout+xml"/>
  <Override PartName="/ppt/theme/theme41.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42.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3.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4.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5.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6.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7.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8.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49.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0.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1.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2.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53.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54.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5.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6.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57.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58.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59.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theme/theme60.xml" ContentType="application/vnd.openxmlformats-officedocument.theme+xml"/>
  <Override PartName="/ppt/theme/themeOverride1.xml" ContentType="application/vnd.openxmlformats-officedocument.themeOverride+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1.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2.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3.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4.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65.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theme/theme66.xml" ContentType="application/vnd.openxmlformats-officedocument.theme+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67.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theme/theme68.xml" ContentType="application/vnd.openxmlformats-officedocument.theme+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theme/theme69.xml" ContentType="application/vnd.openxmlformats-officedocument.theme+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0.xml" ContentType="application/vnd.openxmlformats-officedocument.theme+xml"/>
  <Override PartName="/ppt/theme/theme71.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5.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1.xml" ContentType="application/vnd.openxmlformats-officedocument.presentationml.tags+xml"/>
  <Override PartName="/ppt/notesSlides/notesSlide91.xml" ContentType="application/vnd.openxmlformats-officedocument.presentationml.notesSlide+xml"/>
  <Override PartName="/ppt/tags/tag2.xml" ContentType="application/vnd.openxmlformats-officedocument.presentationml.tags+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3.xml" ContentType="application/vnd.openxmlformats-officedocument.presentationml.tags+xml"/>
  <Override PartName="/ppt/notesSlides/notesSlide96.xml" ContentType="application/vnd.openxmlformats-officedocument.presentationml.notesSlide+xml"/>
  <Override PartName="/ppt/tags/tag4.xml" ContentType="application/vnd.openxmlformats-officedocument.presentationml.tags+xml"/>
  <Override PartName="/ppt/notesSlides/notesSlide97.xml" ContentType="application/vnd.openxmlformats-officedocument.presentationml.notesSlide+xml"/>
  <Override PartName="/ppt/tags/tag5.xml" ContentType="application/vnd.openxmlformats-officedocument.presentationml.tags+xml"/>
  <Override PartName="/ppt/notesSlides/notesSlide98.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99.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notesSlides/notesSlide100.xml" ContentType="application/vnd.openxmlformats-officedocument.presentationml.notesSlide+xml"/>
  <Override PartName="/ppt/tags/tag10.xml" ContentType="application/vnd.openxmlformats-officedocument.presentationml.tags+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ags/tag11.xml" ContentType="application/vnd.openxmlformats-officedocument.presentationml.tags+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media/audio1.bin" ContentType="audio/unknown"/>
  <Override PartName="/ppt/notesSlides/notesSlide185.xml" ContentType="application/vnd.openxmlformats-officedocument.presentationml.notesSlide+xml"/>
  <Override PartName="/ppt/notesSlides/notesSlide18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197.xml" ContentType="application/vnd.openxmlformats-officedocument.presentationml.notesSlide+xml"/>
  <Override PartName="/ppt/theme/themeOverride8.xml" ContentType="application/vnd.openxmlformats-officedocument.themeOverr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theme/themeOverride9.xml" ContentType="application/vnd.openxmlformats-officedocument.themeOverride+xml"/>
  <Override PartName="/ppt/notesSlides/notesSlide204.xml" ContentType="application/vnd.openxmlformats-officedocument.presentationml.notesSlide+xml"/>
  <Override PartName="/ppt/theme/themeOverride10.xml" ContentType="application/vnd.openxmlformats-officedocument.themeOverr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theme/themeOverride11.xml" ContentType="application/vnd.openxmlformats-officedocument.themeOverride+xml"/>
  <Override PartName="/ppt/notesSlides/notesSlide211.xml" ContentType="application/vnd.openxmlformats-officedocument.presentationml.notesSlide+xml"/>
  <Override PartName="/ppt/theme/themeOverride12.xml" ContentType="application/vnd.openxmlformats-officedocument.themeOverr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notesSlides/notesSlide2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614" r:id="rId1"/>
    <p:sldMasterId id="2147484626" r:id="rId2"/>
    <p:sldMasterId id="2147484650" r:id="rId3"/>
    <p:sldMasterId id="2147484662" r:id="rId4"/>
    <p:sldMasterId id="2147484710" r:id="rId5"/>
    <p:sldMasterId id="2147484722" r:id="rId6"/>
    <p:sldMasterId id="2147484739" r:id="rId7"/>
    <p:sldMasterId id="2147485004" r:id="rId8"/>
    <p:sldMasterId id="2147486795" r:id="rId9"/>
    <p:sldMasterId id="2147487151" r:id="rId10"/>
    <p:sldMasterId id="2147487212" r:id="rId11"/>
    <p:sldMasterId id="2147487250" r:id="rId12"/>
    <p:sldMasterId id="2147487262" r:id="rId13"/>
    <p:sldMasterId id="2147487323" r:id="rId14"/>
    <p:sldMasterId id="2147487385" r:id="rId15"/>
    <p:sldMasterId id="2147487397" r:id="rId16"/>
    <p:sldMasterId id="2147487411" r:id="rId17"/>
    <p:sldMasterId id="2147487424" r:id="rId18"/>
    <p:sldMasterId id="2147487436" r:id="rId19"/>
    <p:sldMasterId id="2147487448" r:id="rId20"/>
    <p:sldMasterId id="2147487460" r:id="rId21"/>
    <p:sldMasterId id="2147487473" r:id="rId22"/>
    <p:sldMasterId id="2147487485" r:id="rId23"/>
    <p:sldMasterId id="2147487497" r:id="rId24"/>
    <p:sldMasterId id="2147487509" r:id="rId25"/>
    <p:sldMasterId id="2147487521" r:id="rId26"/>
    <p:sldMasterId id="2147487533" r:id="rId27"/>
    <p:sldMasterId id="2147487557" r:id="rId28"/>
    <p:sldMasterId id="2147487569" r:id="rId29"/>
    <p:sldMasterId id="2147487622" r:id="rId30"/>
    <p:sldMasterId id="2147487646" r:id="rId31"/>
    <p:sldMasterId id="2147487658" r:id="rId32"/>
    <p:sldMasterId id="2147487701" r:id="rId33"/>
    <p:sldMasterId id="2147487713" r:id="rId34"/>
    <p:sldMasterId id="2147487725" r:id="rId35"/>
    <p:sldMasterId id="2147487736" r:id="rId36"/>
    <p:sldMasterId id="2147487750" r:id="rId37"/>
    <p:sldMasterId id="2147487774" r:id="rId38"/>
    <p:sldMasterId id="2147487788" r:id="rId39"/>
    <p:sldMasterId id="2147487800" r:id="rId40"/>
    <p:sldMasterId id="2147487812" r:id="rId41"/>
    <p:sldMasterId id="2147487814" r:id="rId42"/>
    <p:sldMasterId id="2147487826" r:id="rId43"/>
    <p:sldMasterId id="2147487838" r:id="rId44"/>
    <p:sldMasterId id="2147487855" r:id="rId45"/>
    <p:sldMasterId id="2147487867" r:id="rId46"/>
    <p:sldMasterId id="2147487879" r:id="rId47"/>
    <p:sldMasterId id="2147487891" r:id="rId48"/>
    <p:sldMasterId id="2147487903" r:id="rId49"/>
    <p:sldMasterId id="2147487915" r:id="rId50"/>
    <p:sldMasterId id="2147487927" r:id="rId51"/>
    <p:sldMasterId id="2147487938" r:id="rId52"/>
    <p:sldMasterId id="2147487950" r:id="rId53"/>
    <p:sldMasterId id="2147487964" r:id="rId54"/>
    <p:sldMasterId id="2147487976" r:id="rId55"/>
    <p:sldMasterId id="2147487989" r:id="rId56"/>
    <p:sldMasterId id="2147488003" r:id="rId57"/>
    <p:sldMasterId id="2147488015" r:id="rId58"/>
    <p:sldMasterId id="2147488028" r:id="rId59"/>
    <p:sldMasterId id="2147488040" r:id="rId60"/>
    <p:sldMasterId id="2147488052" r:id="rId61"/>
    <p:sldMasterId id="2147488065" r:id="rId62"/>
    <p:sldMasterId id="2147488079" r:id="rId63"/>
    <p:sldMasterId id="2147488091" r:id="rId64"/>
    <p:sldMasterId id="2147488103" r:id="rId65"/>
    <p:sldMasterId id="2147488115" r:id="rId66"/>
    <p:sldMasterId id="2147488127" r:id="rId67"/>
    <p:sldMasterId id="2147488140" r:id="rId68"/>
    <p:sldMasterId id="2147488154" r:id="rId69"/>
    <p:sldMasterId id="2147488166" r:id="rId70"/>
  </p:sldMasterIdLst>
  <p:notesMasterIdLst>
    <p:notesMasterId r:id="rId433"/>
  </p:notesMasterIdLst>
  <p:sldIdLst>
    <p:sldId id="1408" r:id="rId71"/>
    <p:sldId id="1409" r:id="rId72"/>
    <p:sldId id="1410" r:id="rId73"/>
    <p:sldId id="1411" r:id="rId74"/>
    <p:sldId id="1412" r:id="rId75"/>
    <p:sldId id="1413" r:id="rId76"/>
    <p:sldId id="1414" r:id="rId77"/>
    <p:sldId id="1415" r:id="rId78"/>
    <p:sldId id="1416" r:id="rId79"/>
    <p:sldId id="1417" r:id="rId80"/>
    <p:sldId id="1418" r:id="rId81"/>
    <p:sldId id="1419" r:id="rId82"/>
    <p:sldId id="1420" r:id="rId83"/>
    <p:sldId id="4710" r:id="rId84"/>
    <p:sldId id="1421" r:id="rId85"/>
    <p:sldId id="1422" r:id="rId86"/>
    <p:sldId id="1423" r:id="rId87"/>
    <p:sldId id="1424" r:id="rId88"/>
    <p:sldId id="1426" r:id="rId89"/>
    <p:sldId id="818" r:id="rId90"/>
    <p:sldId id="392" r:id="rId91"/>
    <p:sldId id="393" r:id="rId92"/>
    <p:sldId id="394" r:id="rId93"/>
    <p:sldId id="395" r:id="rId94"/>
    <p:sldId id="627" r:id="rId95"/>
    <p:sldId id="4686" r:id="rId96"/>
    <p:sldId id="330" r:id="rId97"/>
    <p:sldId id="331" r:id="rId98"/>
    <p:sldId id="332" r:id="rId99"/>
    <p:sldId id="333" r:id="rId100"/>
    <p:sldId id="334" r:id="rId101"/>
    <p:sldId id="4687" r:id="rId102"/>
    <p:sldId id="820" r:id="rId103"/>
    <p:sldId id="821" r:id="rId104"/>
    <p:sldId id="822" r:id="rId105"/>
    <p:sldId id="823" r:id="rId106"/>
    <p:sldId id="4659" r:id="rId107"/>
    <p:sldId id="2420" r:id="rId108"/>
    <p:sldId id="2422" r:id="rId109"/>
    <p:sldId id="267" r:id="rId110"/>
    <p:sldId id="268" r:id="rId111"/>
    <p:sldId id="269" r:id="rId112"/>
    <p:sldId id="270" r:id="rId113"/>
    <p:sldId id="271" r:id="rId114"/>
    <p:sldId id="432" r:id="rId115"/>
    <p:sldId id="650" r:id="rId116"/>
    <p:sldId id="631" r:id="rId117"/>
    <p:sldId id="492" r:id="rId118"/>
    <p:sldId id="630" r:id="rId119"/>
    <p:sldId id="4658" r:id="rId120"/>
    <p:sldId id="728" r:id="rId121"/>
    <p:sldId id="729" r:id="rId122"/>
    <p:sldId id="730" r:id="rId123"/>
    <p:sldId id="731" r:id="rId124"/>
    <p:sldId id="732" r:id="rId125"/>
    <p:sldId id="733" r:id="rId126"/>
    <p:sldId id="734" r:id="rId127"/>
    <p:sldId id="735" r:id="rId128"/>
    <p:sldId id="736" r:id="rId129"/>
    <p:sldId id="737" r:id="rId130"/>
    <p:sldId id="738" r:id="rId131"/>
    <p:sldId id="739" r:id="rId132"/>
    <p:sldId id="740" r:id="rId133"/>
    <p:sldId id="741" r:id="rId134"/>
    <p:sldId id="742" r:id="rId135"/>
    <p:sldId id="743" r:id="rId136"/>
    <p:sldId id="744" r:id="rId137"/>
    <p:sldId id="745" r:id="rId138"/>
    <p:sldId id="746" r:id="rId139"/>
    <p:sldId id="747" r:id="rId140"/>
    <p:sldId id="748" r:id="rId141"/>
    <p:sldId id="749" r:id="rId142"/>
    <p:sldId id="750" r:id="rId143"/>
    <p:sldId id="751" r:id="rId144"/>
    <p:sldId id="4702" r:id="rId145"/>
    <p:sldId id="4657" r:id="rId146"/>
    <p:sldId id="754" r:id="rId147"/>
    <p:sldId id="755" r:id="rId148"/>
    <p:sldId id="4900" r:id="rId149"/>
    <p:sldId id="757" r:id="rId150"/>
    <p:sldId id="758" r:id="rId151"/>
    <p:sldId id="759" r:id="rId152"/>
    <p:sldId id="760" r:id="rId153"/>
    <p:sldId id="761" r:id="rId154"/>
    <p:sldId id="762" r:id="rId155"/>
    <p:sldId id="763" r:id="rId156"/>
    <p:sldId id="4898" r:id="rId157"/>
    <p:sldId id="518" r:id="rId158"/>
    <p:sldId id="493" r:id="rId159"/>
    <p:sldId id="519" r:id="rId160"/>
    <p:sldId id="494" r:id="rId161"/>
    <p:sldId id="520" r:id="rId162"/>
    <p:sldId id="495" r:id="rId163"/>
    <p:sldId id="496" r:id="rId164"/>
    <p:sldId id="497" r:id="rId165"/>
    <p:sldId id="498" r:id="rId166"/>
    <p:sldId id="499" r:id="rId167"/>
    <p:sldId id="521" r:id="rId168"/>
    <p:sldId id="506" r:id="rId169"/>
    <p:sldId id="507" r:id="rId170"/>
    <p:sldId id="509" r:id="rId171"/>
    <p:sldId id="510" r:id="rId172"/>
    <p:sldId id="511" r:id="rId173"/>
    <p:sldId id="522" r:id="rId174"/>
    <p:sldId id="512" r:id="rId175"/>
    <p:sldId id="523" r:id="rId176"/>
    <p:sldId id="516" r:id="rId177"/>
    <p:sldId id="524" r:id="rId178"/>
    <p:sldId id="517" r:id="rId179"/>
    <p:sldId id="692" r:id="rId180"/>
    <p:sldId id="628" r:id="rId181"/>
    <p:sldId id="468" r:id="rId182"/>
    <p:sldId id="469" r:id="rId183"/>
    <p:sldId id="470" r:id="rId184"/>
    <p:sldId id="471" r:id="rId185"/>
    <p:sldId id="472" r:id="rId186"/>
    <p:sldId id="473" r:id="rId187"/>
    <p:sldId id="474" r:id="rId188"/>
    <p:sldId id="475" r:id="rId189"/>
    <p:sldId id="476" r:id="rId190"/>
    <p:sldId id="409" r:id="rId191"/>
    <p:sldId id="410" r:id="rId192"/>
    <p:sldId id="341" r:id="rId193"/>
    <p:sldId id="342" r:id="rId194"/>
    <p:sldId id="477" r:id="rId195"/>
    <p:sldId id="344" r:id="rId196"/>
    <p:sldId id="478" r:id="rId197"/>
    <p:sldId id="632" r:id="rId198"/>
    <p:sldId id="525" r:id="rId199"/>
    <p:sldId id="515" r:id="rId200"/>
    <p:sldId id="526" r:id="rId201"/>
    <p:sldId id="3814" r:id="rId202"/>
    <p:sldId id="4906" r:id="rId203"/>
    <p:sldId id="290" r:id="rId204"/>
    <p:sldId id="291" r:id="rId205"/>
    <p:sldId id="774" r:id="rId206"/>
    <p:sldId id="292" r:id="rId207"/>
    <p:sldId id="403" r:id="rId208"/>
    <p:sldId id="404" r:id="rId209"/>
    <p:sldId id="405" r:id="rId210"/>
    <p:sldId id="706" r:id="rId211"/>
    <p:sldId id="707" r:id="rId212"/>
    <p:sldId id="708" r:id="rId213"/>
    <p:sldId id="718" r:id="rId214"/>
    <p:sldId id="4701" r:id="rId215"/>
    <p:sldId id="714" r:id="rId216"/>
    <p:sldId id="703" r:id="rId217"/>
    <p:sldId id="527" r:id="rId218"/>
    <p:sldId id="501" r:id="rId219"/>
    <p:sldId id="502" r:id="rId220"/>
    <p:sldId id="508" r:id="rId221"/>
    <p:sldId id="503" r:id="rId222"/>
    <p:sldId id="711" r:id="rId223"/>
    <p:sldId id="712" r:id="rId224"/>
    <p:sldId id="704" r:id="rId225"/>
    <p:sldId id="500" r:id="rId226"/>
    <p:sldId id="346" r:id="rId227"/>
    <p:sldId id="347" r:id="rId228"/>
    <p:sldId id="400" r:id="rId229"/>
    <p:sldId id="401" r:id="rId230"/>
    <p:sldId id="402" r:id="rId231"/>
    <p:sldId id="528" r:id="rId232"/>
    <p:sldId id="4693" r:id="rId233"/>
    <p:sldId id="529" r:id="rId234"/>
    <p:sldId id="4889" r:id="rId235"/>
    <p:sldId id="4890" r:id="rId236"/>
    <p:sldId id="4891" r:id="rId237"/>
    <p:sldId id="4892" r:id="rId238"/>
    <p:sldId id="4893" r:id="rId239"/>
    <p:sldId id="705" r:id="rId240"/>
    <p:sldId id="770" r:id="rId241"/>
    <p:sldId id="775" r:id="rId242"/>
    <p:sldId id="504" r:id="rId243"/>
    <p:sldId id="505" r:id="rId244"/>
    <p:sldId id="530" r:id="rId245"/>
    <p:sldId id="778" r:id="rId246"/>
    <p:sldId id="514" r:id="rId247"/>
    <p:sldId id="531" r:id="rId248"/>
    <p:sldId id="779" r:id="rId249"/>
    <p:sldId id="4894" r:id="rId250"/>
    <p:sldId id="532" r:id="rId251"/>
    <p:sldId id="538" r:id="rId252"/>
    <p:sldId id="533" r:id="rId253"/>
    <p:sldId id="534" r:id="rId254"/>
    <p:sldId id="780" r:id="rId255"/>
    <p:sldId id="579" r:id="rId256"/>
    <p:sldId id="583" r:id="rId257"/>
    <p:sldId id="584" r:id="rId258"/>
    <p:sldId id="535" r:id="rId259"/>
    <p:sldId id="585" r:id="rId260"/>
    <p:sldId id="586" r:id="rId261"/>
    <p:sldId id="587" r:id="rId262"/>
    <p:sldId id="588" r:id="rId263"/>
    <p:sldId id="589" r:id="rId264"/>
    <p:sldId id="590" r:id="rId265"/>
    <p:sldId id="591" r:id="rId266"/>
    <p:sldId id="592" r:id="rId267"/>
    <p:sldId id="593" r:id="rId268"/>
    <p:sldId id="594" r:id="rId269"/>
    <p:sldId id="595" r:id="rId270"/>
    <p:sldId id="596" r:id="rId271"/>
    <p:sldId id="597" r:id="rId272"/>
    <p:sldId id="598" r:id="rId273"/>
    <p:sldId id="599" r:id="rId274"/>
    <p:sldId id="600" r:id="rId275"/>
    <p:sldId id="601" r:id="rId276"/>
    <p:sldId id="602" r:id="rId277"/>
    <p:sldId id="603" r:id="rId278"/>
    <p:sldId id="604" r:id="rId279"/>
    <p:sldId id="605" r:id="rId280"/>
    <p:sldId id="606" r:id="rId281"/>
    <p:sldId id="607" r:id="rId282"/>
    <p:sldId id="608" r:id="rId283"/>
    <p:sldId id="609" r:id="rId284"/>
    <p:sldId id="610" r:id="rId285"/>
    <p:sldId id="611" r:id="rId286"/>
    <p:sldId id="612" r:id="rId287"/>
    <p:sldId id="613" r:id="rId288"/>
    <p:sldId id="614" r:id="rId289"/>
    <p:sldId id="615" r:id="rId290"/>
    <p:sldId id="616" r:id="rId291"/>
    <p:sldId id="617" r:id="rId292"/>
    <p:sldId id="618" r:id="rId293"/>
    <p:sldId id="619" r:id="rId294"/>
    <p:sldId id="620" r:id="rId295"/>
    <p:sldId id="621" r:id="rId296"/>
    <p:sldId id="622" r:id="rId297"/>
    <p:sldId id="623" r:id="rId298"/>
    <p:sldId id="624" r:id="rId299"/>
    <p:sldId id="542" r:id="rId300"/>
    <p:sldId id="543" r:id="rId301"/>
    <p:sldId id="781" r:id="rId302"/>
    <p:sldId id="548" r:id="rId303"/>
    <p:sldId id="782" r:id="rId304"/>
    <p:sldId id="544" r:id="rId305"/>
    <p:sldId id="391" r:id="rId306"/>
    <p:sldId id="279" r:id="rId307"/>
    <p:sldId id="425" r:id="rId308"/>
    <p:sldId id="545" r:id="rId309"/>
    <p:sldId id="4711" r:id="rId310"/>
    <p:sldId id="783" r:id="rId311"/>
    <p:sldId id="546" r:id="rId312"/>
    <p:sldId id="649" r:id="rId313"/>
    <p:sldId id="648" r:id="rId314"/>
    <p:sldId id="385" r:id="rId315"/>
    <p:sldId id="386" r:id="rId316"/>
    <p:sldId id="549" r:id="rId317"/>
    <p:sldId id="547" r:id="rId318"/>
    <p:sldId id="785" r:id="rId319"/>
    <p:sldId id="287" r:id="rId320"/>
    <p:sldId id="550" r:id="rId321"/>
    <p:sldId id="786" r:id="rId322"/>
    <p:sldId id="562" r:id="rId323"/>
    <p:sldId id="551" r:id="rId324"/>
    <p:sldId id="787" r:id="rId325"/>
    <p:sldId id="552" r:id="rId326"/>
    <p:sldId id="788" r:id="rId327"/>
    <p:sldId id="553" r:id="rId328"/>
    <p:sldId id="789" r:id="rId329"/>
    <p:sldId id="554" r:id="rId330"/>
    <p:sldId id="635" r:id="rId331"/>
    <p:sldId id="563" r:id="rId332"/>
    <p:sldId id="555" r:id="rId333"/>
    <p:sldId id="636" r:id="rId334"/>
    <p:sldId id="556" r:id="rId335"/>
    <p:sldId id="582" r:id="rId336"/>
    <p:sldId id="557" r:id="rId337"/>
    <p:sldId id="790" r:id="rId338"/>
    <p:sldId id="4895" r:id="rId339"/>
    <p:sldId id="580" r:id="rId340"/>
    <p:sldId id="456" r:id="rId341"/>
    <p:sldId id="457" r:id="rId342"/>
    <p:sldId id="458" r:id="rId343"/>
    <p:sldId id="459" r:id="rId344"/>
    <p:sldId id="460" r:id="rId345"/>
    <p:sldId id="406" r:id="rId346"/>
    <p:sldId id="407" r:id="rId347"/>
    <p:sldId id="408" r:id="rId348"/>
    <p:sldId id="558" r:id="rId349"/>
    <p:sldId id="793" r:id="rId350"/>
    <p:sldId id="653" r:id="rId351"/>
    <p:sldId id="654" r:id="rId352"/>
    <p:sldId id="655" r:id="rId353"/>
    <p:sldId id="656" r:id="rId354"/>
    <p:sldId id="791" r:id="rId355"/>
    <p:sldId id="559" r:id="rId356"/>
    <p:sldId id="792" r:id="rId357"/>
    <p:sldId id="2427" r:id="rId358"/>
    <p:sldId id="564" r:id="rId359"/>
    <p:sldId id="560" r:id="rId360"/>
    <p:sldId id="4896" r:id="rId361"/>
    <p:sldId id="561" r:id="rId362"/>
    <p:sldId id="652" r:id="rId363"/>
    <p:sldId id="794" r:id="rId364"/>
    <p:sldId id="795" r:id="rId365"/>
    <p:sldId id="357" r:id="rId366"/>
    <p:sldId id="798" r:id="rId367"/>
    <p:sldId id="2426" r:id="rId368"/>
    <p:sldId id="799" r:id="rId369"/>
    <p:sldId id="4694" r:id="rId370"/>
    <p:sldId id="4682" r:id="rId371"/>
    <p:sldId id="4700" r:id="rId372"/>
    <p:sldId id="433" r:id="rId373"/>
    <p:sldId id="435" r:id="rId374"/>
    <p:sldId id="4683" r:id="rId375"/>
    <p:sldId id="4684" r:id="rId376"/>
    <p:sldId id="4685" r:id="rId377"/>
    <p:sldId id="4897" r:id="rId378"/>
    <p:sldId id="4905" r:id="rId379"/>
    <p:sldId id="4902" r:id="rId380"/>
    <p:sldId id="4903" r:id="rId381"/>
    <p:sldId id="4904" r:id="rId382"/>
    <p:sldId id="581" r:id="rId383"/>
    <p:sldId id="719" r:id="rId384"/>
    <p:sldId id="720" r:id="rId385"/>
    <p:sldId id="722" r:id="rId386"/>
    <p:sldId id="723" r:id="rId387"/>
    <p:sldId id="721" r:id="rId388"/>
    <p:sldId id="724" r:id="rId389"/>
    <p:sldId id="725" r:id="rId390"/>
    <p:sldId id="726" r:id="rId391"/>
    <p:sldId id="800" r:id="rId392"/>
    <p:sldId id="801" r:id="rId393"/>
    <p:sldId id="802" r:id="rId394"/>
    <p:sldId id="803" r:id="rId395"/>
    <p:sldId id="804" r:id="rId396"/>
    <p:sldId id="805" r:id="rId397"/>
    <p:sldId id="806" r:id="rId398"/>
    <p:sldId id="807" r:id="rId399"/>
    <p:sldId id="808" r:id="rId400"/>
    <p:sldId id="809" r:id="rId401"/>
    <p:sldId id="810" r:id="rId402"/>
    <p:sldId id="811" r:id="rId403"/>
    <p:sldId id="812" r:id="rId404"/>
    <p:sldId id="813" r:id="rId405"/>
    <p:sldId id="814" r:id="rId406"/>
    <p:sldId id="356" r:id="rId407"/>
    <p:sldId id="358" r:id="rId408"/>
    <p:sldId id="4703" r:id="rId409"/>
    <p:sldId id="4705" r:id="rId410"/>
    <p:sldId id="4706" r:id="rId411"/>
    <p:sldId id="4707" r:id="rId412"/>
    <p:sldId id="4708" r:id="rId413"/>
    <p:sldId id="359" r:id="rId414"/>
    <p:sldId id="4688" r:id="rId415"/>
    <p:sldId id="4689" r:id="rId416"/>
    <p:sldId id="4690" r:id="rId417"/>
    <p:sldId id="4691" r:id="rId418"/>
    <p:sldId id="4692" r:id="rId419"/>
    <p:sldId id="360" r:id="rId420"/>
    <p:sldId id="361" r:id="rId421"/>
    <p:sldId id="362" r:id="rId422"/>
    <p:sldId id="363" r:id="rId423"/>
    <p:sldId id="364" r:id="rId424"/>
    <p:sldId id="365" r:id="rId425"/>
    <p:sldId id="366" r:id="rId426"/>
    <p:sldId id="367" r:id="rId427"/>
    <p:sldId id="368" r:id="rId428"/>
    <p:sldId id="370" r:id="rId429"/>
    <p:sldId id="371" r:id="rId430"/>
    <p:sldId id="373" r:id="rId431"/>
    <p:sldId id="411" r:id="rId432"/>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5pPr>
    <a:lvl6pPr marL="2286000" algn="l" defTabSz="457200" rtl="0" eaLnBrk="1" latinLnBrk="0" hangingPunct="1">
      <a:defRPr kumimoji="1" sz="2400" b="1" kern="1200">
        <a:solidFill>
          <a:schemeClr val="tx1"/>
        </a:solidFill>
        <a:latin typeface="Arial Narrow" charset="0"/>
        <a:ea typeface="ＭＳ Ｐゴシック" charset="0"/>
        <a:cs typeface="ＭＳ Ｐゴシック" charset="0"/>
      </a:defRPr>
    </a:lvl6pPr>
    <a:lvl7pPr marL="2743200" algn="l" defTabSz="457200" rtl="0" eaLnBrk="1" latinLnBrk="0" hangingPunct="1">
      <a:defRPr kumimoji="1" sz="2400" b="1" kern="1200">
        <a:solidFill>
          <a:schemeClr val="tx1"/>
        </a:solidFill>
        <a:latin typeface="Arial Narrow" charset="0"/>
        <a:ea typeface="ＭＳ Ｐゴシック" charset="0"/>
        <a:cs typeface="ＭＳ Ｐゴシック" charset="0"/>
      </a:defRPr>
    </a:lvl7pPr>
    <a:lvl8pPr marL="3200400" algn="l" defTabSz="457200" rtl="0" eaLnBrk="1" latinLnBrk="0" hangingPunct="1">
      <a:defRPr kumimoji="1" sz="2400" b="1" kern="1200">
        <a:solidFill>
          <a:schemeClr val="tx1"/>
        </a:solidFill>
        <a:latin typeface="Arial Narrow" charset="0"/>
        <a:ea typeface="ＭＳ Ｐゴシック" charset="0"/>
        <a:cs typeface="ＭＳ Ｐゴシック" charset="0"/>
      </a:defRPr>
    </a:lvl8pPr>
    <a:lvl9pPr marL="3657600" algn="l" defTabSz="457200" rtl="0" eaLnBrk="1" latinLnBrk="0" hangingPunct="1">
      <a:defRPr kumimoji="1" sz="2400" b="1" kern="1200">
        <a:solidFill>
          <a:schemeClr val="tx1"/>
        </a:solidFill>
        <a:latin typeface="Arial Narrow" charset="0"/>
        <a:ea typeface="ＭＳ Ｐゴシック" charset="0"/>
        <a:cs typeface="ＭＳ Ｐゴシック" charset="0"/>
      </a:defRPr>
    </a:lvl9pPr>
  </p:defaultTextStyle>
  <p:extLst>
    <p:ext uri="{521415D9-36F7-43E2-AB2F-B90AF26B5E84}">
      <p14:sectionLst xmlns:p14="http://schemas.microsoft.com/office/powerpoint/2010/main">
        <p14:section name="Overview" id="{B5F9E5E5-A86E-A043-A745-0F31BED13F30}">
          <p14:sldIdLst>
            <p14:sldId id="1408"/>
            <p14:sldId id="1409"/>
            <p14:sldId id="1410"/>
            <p14:sldId id="1411"/>
            <p14:sldId id="1412"/>
            <p14:sldId id="1413"/>
            <p14:sldId id="1414"/>
            <p14:sldId id="1415"/>
            <p14:sldId id="1416"/>
            <p14:sldId id="1417"/>
            <p14:sldId id="1418"/>
            <p14:sldId id="1419"/>
            <p14:sldId id="1420"/>
            <p14:sldId id="4710"/>
            <p14:sldId id="1421"/>
            <p14:sldId id="1422"/>
            <p14:sldId id="1423"/>
            <p14:sldId id="1424"/>
            <p14:sldId id="1426"/>
            <p14:sldId id="818"/>
          </p14:sldIdLst>
        </p14:section>
        <p14:section name="Introduction" id="{A8615CE9-0353-FB49-941B-F739E8411A59}">
          <p14:sldIdLst>
            <p14:sldId id="392"/>
            <p14:sldId id="393"/>
            <p14:sldId id="394"/>
            <p14:sldId id="395"/>
            <p14:sldId id="627"/>
            <p14:sldId id="4686"/>
            <p14:sldId id="330"/>
            <p14:sldId id="331"/>
            <p14:sldId id="332"/>
            <p14:sldId id="333"/>
            <p14:sldId id="334"/>
            <p14:sldId id="4687"/>
            <p14:sldId id="820"/>
            <p14:sldId id="821"/>
            <p14:sldId id="822"/>
            <p14:sldId id="823"/>
            <p14:sldId id="4659"/>
            <p14:sldId id="2420"/>
            <p14:sldId id="2422"/>
            <p14:sldId id="267"/>
            <p14:sldId id="268"/>
            <p14:sldId id="269"/>
            <p14:sldId id="270"/>
            <p14:sldId id="271"/>
            <p14:sldId id="432"/>
            <p14:sldId id="650"/>
            <p14:sldId id="631"/>
            <p14:sldId id="492"/>
            <p14:sldId id="630"/>
            <p14:sldId id="4658"/>
          </p14:sldIdLst>
        </p14:section>
        <p14:section name="Sermon" id="{7CFFA499-6158-B84A-B235-37E30F41BC1E}">
          <p14:sldIdLst>
            <p14:sldId id="728"/>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47"/>
            <p14:sldId id="748"/>
            <p14:sldId id="749"/>
            <p14:sldId id="750"/>
            <p14:sldId id="751"/>
            <p14:sldId id="4702"/>
            <p14:sldId id="4657"/>
            <p14:sldId id="754"/>
            <p14:sldId id="755"/>
            <p14:sldId id="4900"/>
            <p14:sldId id="757"/>
            <p14:sldId id="758"/>
            <p14:sldId id="759"/>
            <p14:sldId id="760"/>
            <p14:sldId id="761"/>
            <p14:sldId id="762"/>
            <p14:sldId id="763"/>
            <p14:sldId id="4898"/>
          </p14:sldIdLst>
        </p14:section>
        <p14:section name="Chapters" id="{FB636BBE-E4DC-EC42-9E43-6C60E234AC60}">
          <p14:sldIdLst>
            <p14:sldId id="518"/>
            <p14:sldId id="493"/>
            <p14:sldId id="519"/>
            <p14:sldId id="494"/>
            <p14:sldId id="520"/>
            <p14:sldId id="495"/>
            <p14:sldId id="496"/>
            <p14:sldId id="497"/>
            <p14:sldId id="498"/>
            <p14:sldId id="499"/>
            <p14:sldId id="521"/>
            <p14:sldId id="506"/>
            <p14:sldId id="507"/>
            <p14:sldId id="509"/>
            <p14:sldId id="510"/>
            <p14:sldId id="511"/>
            <p14:sldId id="522"/>
            <p14:sldId id="512"/>
            <p14:sldId id="523"/>
            <p14:sldId id="516"/>
            <p14:sldId id="524"/>
            <p14:sldId id="517"/>
            <p14:sldId id="692"/>
            <p14:sldId id="628"/>
            <p14:sldId id="468"/>
            <p14:sldId id="469"/>
            <p14:sldId id="470"/>
            <p14:sldId id="471"/>
            <p14:sldId id="472"/>
            <p14:sldId id="473"/>
            <p14:sldId id="474"/>
            <p14:sldId id="475"/>
            <p14:sldId id="476"/>
            <p14:sldId id="409"/>
            <p14:sldId id="410"/>
            <p14:sldId id="341"/>
            <p14:sldId id="342"/>
            <p14:sldId id="477"/>
            <p14:sldId id="344"/>
            <p14:sldId id="478"/>
            <p14:sldId id="632"/>
            <p14:sldId id="525"/>
            <p14:sldId id="515"/>
            <p14:sldId id="526"/>
            <p14:sldId id="3814"/>
            <p14:sldId id="4906"/>
            <p14:sldId id="290"/>
            <p14:sldId id="291"/>
            <p14:sldId id="774"/>
            <p14:sldId id="292"/>
            <p14:sldId id="403"/>
            <p14:sldId id="404"/>
            <p14:sldId id="405"/>
            <p14:sldId id="706"/>
            <p14:sldId id="707"/>
            <p14:sldId id="708"/>
            <p14:sldId id="718"/>
            <p14:sldId id="4701"/>
            <p14:sldId id="714"/>
            <p14:sldId id="703"/>
            <p14:sldId id="527"/>
            <p14:sldId id="501"/>
            <p14:sldId id="502"/>
            <p14:sldId id="508"/>
            <p14:sldId id="503"/>
            <p14:sldId id="711"/>
            <p14:sldId id="712"/>
            <p14:sldId id="704"/>
            <p14:sldId id="500"/>
            <p14:sldId id="346"/>
            <p14:sldId id="347"/>
            <p14:sldId id="400"/>
            <p14:sldId id="401"/>
            <p14:sldId id="402"/>
            <p14:sldId id="528"/>
            <p14:sldId id="4693"/>
            <p14:sldId id="529"/>
            <p14:sldId id="4889"/>
            <p14:sldId id="4890"/>
            <p14:sldId id="4891"/>
            <p14:sldId id="4892"/>
            <p14:sldId id="4893"/>
            <p14:sldId id="705"/>
            <p14:sldId id="770"/>
            <p14:sldId id="775"/>
            <p14:sldId id="504"/>
            <p14:sldId id="505"/>
            <p14:sldId id="530"/>
            <p14:sldId id="778"/>
            <p14:sldId id="514"/>
            <p14:sldId id="531"/>
            <p14:sldId id="779"/>
            <p14:sldId id="4894"/>
            <p14:sldId id="532"/>
            <p14:sldId id="538"/>
            <p14:sldId id="533"/>
            <p14:sldId id="534"/>
            <p14:sldId id="780"/>
            <p14:sldId id="579"/>
            <p14:sldId id="583"/>
            <p14:sldId id="584"/>
            <p14:sldId id="535"/>
            <p14:sldId id="585"/>
            <p14:sldId id="586"/>
            <p14:sldId id="587"/>
            <p14:sldId id="588"/>
            <p14:sldId id="589"/>
            <p14:sldId id="590"/>
            <p14:sldId id="591"/>
            <p14:sldId id="592"/>
            <p14:sldId id="593"/>
            <p14:sldId id="594"/>
            <p14:sldId id="595"/>
            <p14:sldId id="596"/>
            <p14:sldId id="597"/>
            <p14:sldId id="598"/>
            <p14:sldId id="599"/>
            <p14:sldId id="600"/>
            <p14:sldId id="601"/>
            <p14:sldId id="602"/>
            <p14:sldId id="603"/>
            <p14:sldId id="604"/>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542"/>
            <p14:sldId id="543"/>
            <p14:sldId id="781"/>
            <p14:sldId id="548"/>
            <p14:sldId id="782"/>
            <p14:sldId id="544"/>
            <p14:sldId id="391"/>
            <p14:sldId id="279"/>
            <p14:sldId id="425"/>
            <p14:sldId id="545"/>
            <p14:sldId id="4711"/>
            <p14:sldId id="783"/>
            <p14:sldId id="546"/>
            <p14:sldId id="649"/>
            <p14:sldId id="648"/>
            <p14:sldId id="385"/>
            <p14:sldId id="386"/>
            <p14:sldId id="549"/>
            <p14:sldId id="547"/>
            <p14:sldId id="785"/>
            <p14:sldId id="287"/>
            <p14:sldId id="550"/>
            <p14:sldId id="786"/>
            <p14:sldId id="562"/>
            <p14:sldId id="551"/>
            <p14:sldId id="787"/>
            <p14:sldId id="552"/>
            <p14:sldId id="788"/>
            <p14:sldId id="553"/>
            <p14:sldId id="789"/>
            <p14:sldId id="554"/>
            <p14:sldId id="635"/>
            <p14:sldId id="563"/>
            <p14:sldId id="555"/>
            <p14:sldId id="636"/>
            <p14:sldId id="556"/>
            <p14:sldId id="582"/>
            <p14:sldId id="557"/>
            <p14:sldId id="790"/>
            <p14:sldId id="4895"/>
            <p14:sldId id="580"/>
            <p14:sldId id="456"/>
            <p14:sldId id="457"/>
            <p14:sldId id="458"/>
            <p14:sldId id="459"/>
            <p14:sldId id="460"/>
            <p14:sldId id="406"/>
            <p14:sldId id="407"/>
            <p14:sldId id="408"/>
            <p14:sldId id="558"/>
            <p14:sldId id="793"/>
            <p14:sldId id="653"/>
            <p14:sldId id="654"/>
            <p14:sldId id="655"/>
            <p14:sldId id="656"/>
            <p14:sldId id="791"/>
            <p14:sldId id="559"/>
            <p14:sldId id="792"/>
            <p14:sldId id="2427"/>
            <p14:sldId id="564"/>
            <p14:sldId id="560"/>
            <p14:sldId id="4896"/>
            <p14:sldId id="561"/>
            <p14:sldId id="652"/>
            <p14:sldId id="794"/>
            <p14:sldId id="795"/>
            <p14:sldId id="357"/>
            <p14:sldId id="798"/>
            <p14:sldId id="2426"/>
            <p14:sldId id="799"/>
            <p14:sldId id="4694"/>
            <p14:sldId id="4682"/>
            <p14:sldId id="4700"/>
            <p14:sldId id="433"/>
            <p14:sldId id="435"/>
            <p14:sldId id="4683"/>
            <p14:sldId id="4684"/>
            <p14:sldId id="4685"/>
            <p14:sldId id="4897"/>
            <p14:sldId id="4905"/>
            <p14:sldId id="4902"/>
            <p14:sldId id="4903"/>
            <p14:sldId id="4904"/>
            <p14:sldId id="581"/>
            <p14:sldId id="719"/>
            <p14:sldId id="720"/>
            <p14:sldId id="722"/>
            <p14:sldId id="723"/>
            <p14:sldId id="721"/>
            <p14:sldId id="724"/>
            <p14:sldId id="725"/>
            <p14:sldId id="726"/>
          </p14:sldIdLst>
        </p14:section>
        <p14:section name="Conclusion" id="{81432EF7-1990-5244-ADAE-F5FF93D8DFE6}">
          <p14:sldIdLst>
            <p14:sldId id="800"/>
            <p14:sldId id="801"/>
            <p14:sldId id="802"/>
            <p14:sldId id="803"/>
            <p14:sldId id="804"/>
            <p14:sldId id="805"/>
            <p14:sldId id="806"/>
            <p14:sldId id="807"/>
            <p14:sldId id="808"/>
            <p14:sldId id="809"/>
            <p14:sldId id="810"/>
            <p14:sldId id="811"/>
            <p14:sldId id="812"/>
            <p14:sldId id="813"/>
            <p14:sldId id="814"/>
            <p14:sldId id="356"/>
            <p14:sldId id="358"/>
            <p14:sldId id="4703"/>
            <p14:sldId id="4705"/>
            <p14:sldId id="4706"/>
            <p14:sldId id="4707"/>
            <p14:sldId id="4708"/>
            <p14:sldId id="359"/>
            <p14:sldId id="4688"/>
            <p14:sldId id="4689"/>
            <p14:sldId id="4690"/>
            <p14:sldId id="4691"/>
            <p14:sldId id="4692"/>
            <p14:sldId id="360"/>
            <p14:sldId id="361"/>
            <p14:sldId id="362"/>
            <p14:sldId id="363"/>
            <p14:sldId id="364"/>
            <p14:sldId id="365"/>
            <p14:sldId id="366"/>
            <p14:sldId id="367"/>
            <p14:sldId id="368"/>
            <p14:sldId id="370"/>
            <p14:sldId id="371"/>
            <p14:sldId id="373"/>
            <p14:sldId id="41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E005E"/>
    <a:srgbClr val="000000"/>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680" autoAdjust="0"/>
    <p:restoredTop sz="58206" autoAdjust="0"/>
  </p:normalViewPr>
  <p:slideViewPr>
    <p:cSldViewPr>
      <p:cViewPr varScale="1">
        <p:scale>
          <a:sx n="85" d="100"/>
          <a:sy n="85" d="100"/>
        </p:scale>
        <p:origin x="168" y="296"/>
      </p:cViewPr>
      <p:guideLst>
        <p:guide orient="horz" pos="2160"/>
        <p:guide pos="2880"/>
      </p:guideLst>
    </p:cSldViewPr>
  </p:slideViewPr>
  <p:outlineViewPr>
    <p:cViewPr>
      <p:scale>
        <a:sx n="33" d="100"/>
        <a:sy n="33" d="100"/>
      </p:scale>
      <p:origin x="0" y="-21728"/>
    </p:cViewPr>
    <p:sldLst>
      <p:sld r:id="rId1" collapse="1"/>
      <p:sld r:id="rId2" collapse="1"/>
      <p:sld r:id="rId3" collapse="1"/>
      <p:sld r:id="rId4" collapse="1"/>
      <p:sld r:id="rId5" collapse="1"/>
      <p:sld r:id="rId6" collapse="1"/>
      <p:sld r:id="rId7" collapse="1"/>
    </p:sldLst>
  </p:outlineViewPr>
  <p:notesTextViewPr>
    <p:cViewPr>
      <p:scale>
        <a:sx n="150" d="100"/>
        <a:sy n="150" d="100"/>
      </p:scale>
      <p:origin x="0" y="0"/>
    </p:cViewPr>
  </p:notesTextViewPr>
  <p:sorterViewPr>
    <p:cViewPr>
      <p:scale>
        <a:sx n="50" d="100"/>
        <a:sy n="50" d="100"/>
      </p:scale>
      <p:origin x="0" y="101680"/>
    </p:cViewPr>
  </p:sorterViewPr>
  <p:notesViewPr>
    <p:cSldViewPr>
      <p:cViewPr varScale="1">
        <p:scale>
          <a:sx n="111" d="100"/>
          <a:sy n="111" d="100"/>
        </p:scale>
        <p:origin x="1016" y="20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7.xml"/><Relationship Id="rId299" Type="http://schemas.openxmlformats.org/officeDocument/2006/relationships/slide" Target="slides/slide229.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9.xml"/><Relationship Id="rId324" Type="http://schemas.openxmlformats.org/officeDocument/2006/relationships/slide" Target="slides/slide254.xml"/><Relationship Id="rId366" Type="http://schemas.openxmlformats.org/officeDocument/2006/relationships/slide" Target="slides/slide296.xml"/><Relationship Id="rId170" Type="http://schemas.openxmlformats.org/officeDocument/2006/relationships/slide" Target="slides/slide100.xml"/><Relationship Id="rId226" Type="http://schemas.openxmlformats.org/officeDocument/2006/relationships/slide" Target="slides/slide156.xml"/><Relationship Id="rId433" Type="http://schemas.openxmlformats.org/officeDocument/2006/relationships/notesMaster" Target="notesMasters/notesMaster1.xml"/><Relationship Id="rId268" Type="http://schemas.openxmlformats.org/officeDocument/2006/relationships/slide" Target="slides/slide198.xml"/><Relationship Id="rId32" Type="http://schemas.openxmlformats.org/officeDocument/2006/relationships/slideMaster" Target="slideMasters/slideMaster32.xml"/><Relationship Id="rId74" Type="http://schemas.openxmlformats.org/officeDocument/2006/relationships/slide" Target="slides/slide4.xml"/><Relationship Id="rId128" Type="http://schemas.openxmlformats.org/officeDocument/2006/relationships/slide" Target="slides/slide58.xml"/><Relationship Id="rId335" Type="http://schemas.openxmlformats.org/officeDocument/2006/relationships/slide" Target="slides/slide265.xml"/><Relationship Id="rId377" Type="http://schemas.openxmlformats.org/officeDocument/2006/relationships/slide" Target="slides/slide307.xml"/><Relationship Id="rId5" Type="http://schemas.openxmlformats.org/officeDocument/2006/relationships/slideMaster" Target="slideMasters/slideMaster5.xml"/><Relationship Id="rId181" Type="http://schemas.openxmlformats.org/officeDocument/2006/relationships/slide" Target="slides/slide111.xml"/><Relationship Id="rId237" Type="http://schemas.openxmlformats.org/officeDocument/2006/relationships/slide" Target="slides/slide167.xml"/><Relationship Id="rId402" Type="http://schemas.openxmlformats.org/officeDocument/2006/relationships/slide" Target="slides/slide332.xml"/><Relationship Id="rId279" Type="http://schemas.openxmlformats.org/officeDocument/2006/relationships/slide" Target="slides/slide209.xml"/><Relationship Id="rId43" Type="http://schemas.openxmlformats.org/officeDocument/2006/relationships/slideMaster" Target="slideMasters/slideMaster43.xml"/><Relationship Id="rId139" Type="http://schemas.openxmlformats.org/officeDocument/2006/relationships/slide" Target="slides/slide69.xml"/><Relationship Id="rId290" Type="http://schemas.openxmlformats.org/officeDocument/2006/relationships/slide" Target="slides/slide220.xml"/><Relationship Id="rId304" Type="http://schemas.openxmlformats.org/officeDocument/2006/relationships/slide" Target="slides/slide234.xml"/><Relationship Id="rId346" Type="http://schemas.openxmlformats.org/officeDocument/2006/relationships/slide" Target="slides/slide276.xml"/><Relationship Id="rId388" Type="http://schemas.openxmlformats.org/officeDocument/2006/relationships/slide" Target="slides/slide318.xml"/><Relationship Id="rId85" Type="http://schemas.openxmlformats.org/officeDocument/2006/relationships/slide" Target="slides/slide15.xml"/><Relationship Id="rId150" Type="http://schemas.openxmlformats.org/officeDocument/2006/relationships/slide" Target="slides/slide80.xml"/><Relationship Id="rId192" Type="http://schemas.openxmlformats.org/officeDocument/2006/relationships/slide" Target="slides/slide122.xml"/><Relationship Id="rId206" Type="http://schemas.openxmlformats.org/officeDocument/2006/relationships/slide" Target="slides/slide136.xml"/><Relationship Id="rId413" Type="http://schemas.openxmlformats.org/officeDocument/2006/relationships/slide" Target="slides/slide343.xml"/><Relationship Id="rId248" Type="http://schemas.openxmlformats.org/officeDocument/2006/relationships/slide" Target="slides/slide178.xml"/><Relationship Id="rId12" Type="http://schemas.openxmlformats.org/officeDocument/2006/relationships/slideMaster" Target="slideMasters/slideMaster12.xml"/><Relationship Id="rId108" Type="http://schemas.openxmlformats.org/officeDocument/2006/relationships/slide" Target="slides/slide38.xml"/><Relationship Id="rId315" Type="http://schemas.openxmlformats.org/officeDocument/2006/relationships/slide" Target="slides/slide245.xml"/><Relationship Id="rId357" Type="http://schemas.openxmlformats.org/officeDocument/2006/relationships/slide" Target="slides/slide287.xml"/><Relationship Id="rId54" Type="http://schemas.openxmlformats.org/officeDocument/2006/relationships/slideMaster" Target="slideMasters/slideMaster54.xml"/><Relationship Id="rId96" Type="http://schemas.openxmlformats.org/officeDocument/2006/relationships/slide" Target="slides/slide26.xml"/><Relationship Id="rId161" Type="http://schemas.openxmlformats.org/officeDocument/2006/relationships/slide" Target="slides/slide91.xml"/><Relationship Id="rId217" Type="http://schemas.openxmlformats.org/officeDocument/2006/relationships/slide" Target="slides/slide147.xml"/><Relationship Id="rId399" Type="http://schemas.openxmlformats.org/officeDocument/2006/relationships/slide" Target="slides/slide329.xml"/><Relationship Id="rId259" Type="http://schemas.openxmlformats.org/officeDocument/2006/relationships/slide" Target="slides/slide189.xml"/><Relationship Id="rId424" Type="http://schemas.openxmlformats.org/officeDocument/2006/relationships/slide" Target="slides/slide354.xml"/><Relationship Id="rId23" Type="http://schemas.openxmlformats.org/officeDocument/2006/relationships/slideMaster" Target="slideMasters/slideMaster23.xml"/><Relationship Id="rId119" Type="http://schemas.openxmlformats.org/officeDocument/2006/relationships/slide" Target="slides/slide49.xml"/><Relationship Id="rId270" Type="http://schemas.openxmlformats.org/officeDocument/2006/relationships/slide" Target="slides/slide200.xml"/><Relationship Id="rId326" Type="http://schemas.openxmlformats.org/officeDocument/2006/relationships/slide" Target="slides/slide256.xml"/><Relationship Id="rId65" Type="http://schemas.openxmlformats.org/officeDocument/2006/relationships/slideMaster" Target="slideMasters/slideMaster65.xml"/><Relationship Id="rId130" Type="http://schemas.openxmlformats.org/officeDocument/2006/relationships/slide" Target="slides/slide60.xml"/><Relationship Id="rId368" Type="http://schemas.openxmlformats.org/officeDocument/2006/relationships/slide" Target="slides/slide298.xml"/><Relationship Id="rId172" Type="http://schemas.openxmlformats.org/officeDocument/2006/relationships/slide" Target="slides/slide102.xml"/><Relationship Id="rId228" Type="http://schemas.openxmlformats.org/officeDocument/2006/relationships/slide" Target="slides/slide158.xml"/><Relationship Id="rId435" Type="http://schemas.openxmlformats.org/officeDocument/2006/relationships/viewProps" Target="viewProps.xml"/><Relationship Id="rId281" Type="http://schemas.openxmlformats.org/officeDocument/2006/relationships/slide" Target="slides/slide211.xml"/><Relationship Id="rId337" Type="http://schemas.openxmlformats.org/officeDocument/2006/relationships/slide" Target="slides/slide267.xml"/><Relationship Id="rId34" Type="http://schemas.openxmlformats.org/officeDocument/2006/relationships/slideMaster" Target="slideMasters/slideMaster34.xml"/><Relationship Id="rId76" Type="http://schemas.openxmlformats.org/officeDocument/2006/relationships/slide" Target="slides/slide6.xml"/><Relationship Id="rId141" Type="http://schemas.openxmlformats.org/officeDocument/2006/relationships/slide" Target="slides/slide71.xml"/><Relationship Id="rId379" Type="http://schemas.openxmlformats.org/officeDocument/2006/relationships/slide" Target="slides/slide309.xml"/><Relationship Id="rId7" Type="http://schemas.openxmlformats.org/officeDocument/2006/relationships/slideMaster" Target="slideMasters/slideMaster7.xml"/><Relationship Id="rId183" Type="http://schemas.openxmlformats.org/officeDocument/2006/relationships/slide" Target="slides/slide113.xml"/><Relationship Id="rId239" Type="http://schemas.openxmlformats.org/officeDocument/2006/relationships/slide" Target="slides/slide169.xml"/><Relationship Id="rId390" Type="http://schemas.openxmlformats.org/officeDocument/2006/relationships/slide" Target="slides/slide320.xml"/><Relationship Id="rId404" Type="http://schemas.openxmlformats.org/officeDocument/2006/relationships/slide" Target="slides/slide334.xml"/><Relationship Id="rId250" Type="http://schemas.openxmlformats.org/officeDocument/2006/relationships/slide" Target="slides/slide180.xml"/><Relationship Id="rId292" Type="http://schemas.openxmlformats.org/officeDocument/2006/relationships/slide" Target="slides/slide222.xml"/><Relationship Id="rId306" Type="http://schemas.openxmlformats.org/officeDocument/2006/relationships/slide" Target="slides/slide236.xml"/><Relationship Id="rId45" Type="http://schemas.openxmlformats.org/officeDocument/2006/relationships/slideMaster" Target="slideMasters/slideMaster45.xml"/><Relationship Id="rId87" Type="http://schemas.openxmlformats.org/officeDocument/2006/relationships/slide" Target="slides/slide17.xml"/><Relationship Id="rId110" Type="http://schemas.openxmlformats.org/officeDocument/2006/relationships/slide" Target="slides/slide40.xml"/><Relationship Id="rId348" Type="http://schemas.openxmlformats.org/officeDocument/2006/relationships/slide" Target="slides/slide278.xml"/><Relationship Id="rId152" Type="http://schemas.openxmlformats.org/officeDocument/2006/relationships/slide" Target="slides/slide82.xml"/><Relationship Id="rId194" Type="http://schemas.openxmlformats.org/officeDocument/2006/relationships/slide" Target="slides/slide124.xml"/><Relationship Id="rId208" Type="http://schemas.openxmlformats.org/officeDocument/2006/relationships/slide" Target="slides/slide138.xml"/><Relationship Id="rId415" Type="http://schemas.openxmlformats.org/officeDocument/2006/relationships/slide" Target="slides/slide345.xml"/><Relationship Id="rId261" Type="http://schemas.openxmlformats.org/officeDocument/2006/relationships/slide" Target="slides/slide19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7.xml"/><Relationship Id="rId359" Type="http://schemas.openxmlformats.org/officeDocument/2006/relationships/slide" Target="slides/slide289.xml"/><Relationship Id="rId98" Type="http://schemas.openxmlformats.org/officeDocument/2006/relationships/slide" Target="slides/slide28.xml"/><Relationship Id="rId121" Type="http://schemas.openxmlformats.org/officeDocument/2006/relationships/slide" Target="slides/slide51.xml"/><Relationship Id="rId163" Type="http://schemas.openxmlformats.org/officeDocument/2006/relationships/slide" Target="slides/slide93.xml"/><Relationship Id="rId219" Type="http://schemas.openxmlformats.org/officeDocument/2006/relationships/slide" Target="slides/slide149.xml"/><Relationship Id="rId370" Type="http://schemas.openxmlformats.org/officeDocument/2006/relationships/slide" Target="slides/slide300.xml"/><Relationship Id="rId426" Type="http://schemas.openxmlformats.org/officeDocument/2006/relationships/slide" Target="slides/slide356.xml"/><Relationship Id="rId230" Type="http://schemas.openxmlformats.org/officeDocument/2006/relationships/slide" Target="slides/slide16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202.xml"/><Relationship Id="rId328" Type="http://schemas.openxmlformats.org/officeDocument/2006/relationships/slide" Target="slides/slide258.xml"/><Relationship Id="rId132" Type="http://schemas.openxmlformats.org/officeDocument/2006/relationships/slide" Target="slides/slide62.xml"/><Relationship Id="rId174" Type="http://schemas.openxmlformats.org/officeDocument/2006/relationships/slide" Target="slides/slide104.xml"/><Relationship Id="rId381" Type="http://schemas.openxmlformats.org/officeDocument/2006/relationships/slide" Target="slides/slide311.xml"/><Relationship Id="rId241" Type="http://schemas.openxmlformats.org/officeDocument/2006/relationships/slide" Target="slides/slide171.xml"/><Relationship Id="rId437" Type="http://schemas.openxmlformats.org/officeDocument/2006/relationships/tableStyles" Target="tableStyles.xml"/><Relationship Id="rId36" Type="http://schemas.openxmlformats.org/officeDocument/2006/relationships/slideMaster" Target="slideMasters/slideMaster36.xml"/><Relationship Id="rId283" Type="http://schemas.openxmlformats.org/officeDocument/2006/relationships/slide" Target="slides/slide213.xml"/><Relationship Id="rId339" Type="http://schemas.openxmlformats.org/officeDocument/2006/relationships/slide" Target="slides/slide269.xml"/><Relationship Id="rId78" Type="http://schemas.openxmlformats.org/officeDocument/2006/relationships/slide" Target="slides/slide8.xml"/><Relationship Id="rId101" Type="http://schemas.openxmlformats.org/officeDocument/2006/relationships/slide" Target="slides/slide31.xml"/><Relationship Id="rId143" Type="http://schemas.openxmlformats.org/officeDocument/2006/relationships/slide" Target="slides/slide73.xml"/><Relationship Id="rId185" Type="http://schemas.openxmlformats.org/officeDocument/2006/relationships/slide" Target="slides/slide115.xml"/><Relationship Id="rId350" Type="http://schemas.openxmlformats.org/officeDocument/2006/relationships/slide" Target="slides/slide280.xml"/><Relationship Id="rId406" Type="http://schemas.openxmlformats.org/officeDocument/2006/relationships/slide" Target="slides/slide336.xml"/><Relationship Id="rId9" Type="http://schemas.openxmlformats.org/officeDocument/2006/relationships/slideMaster" Target="slideMasters/slideMaster9.xml"/><Relationship Id="rId210" Type="http://schemas.openxmlformats.org/officeDocument/2006/relationships/slide" Target="slides/slide140.xml"/><Relationship Id="rId392" Type="http://schemas.openxmlformats.org/officeDocument/2006/relationships/slide" Target="slides/slide322.xml"/><Relationship Id="rId252" Type="http://schemas.openxmlformats.org/officeDocument/2006/relationships/slide" Target="slides/slide182.xml"/><Relationship Id="rId294" Type="http://schemas.openxmlformats.org/officeDocument/2006/relationships/slide" Target="slides/slide224.xml"/><Relationship Id="rId308" Type="http://schemas.openxmlformats.org/officeDocument/2006/relationships/slide" Target="slides/slide238.xml"/><Relationship Id="rId47" Type="http://schemas.openxmlformats.org/officeDocument/2006/relationships/slideMaster" Target="slideMasters/slideMaster47.xml"/><Relationship Id="rId89" Type="http://schemas.openxmlformats.org/officeDocument/2006/relationships/slide" Target="slides/slide19.xml"/><Relationship Id="rId112" Type="http://schemas.openxmlformats.org/officeDocument/2006/relationships/slide" Target="slides/slide42.xml"/><Relationship Id="rId154" Type="http://schemas.openxmlformats.org/officeDocument/2006/relationships/slide" Target="slides/slide84.xml"/><Relationship Id="rId361" Type="http://schemas.openxmlformats.org/officeDocument/2006/relationships/slide" Target="slides/slide291.xml"/><Relationship Id="rId196" Type="http://schemas.openxmlformats.org/officeDocument/2006/relationships/slide" Target="slides/slide126.xml"/><Relationship Id="rId417" Type="http://schemas.openxmlformats.org/officeDocument/2006/relationships/slide" Target="slides/slide347.xml"/><Relationship Id="rId16" Type="http://schemas.openxmlformats.org/officeDocument/2006/relationships/slideMaster" Target="slideMasters/slideMaster16.xml"/><Relationship Id="rId221" Type="http://schemas.openxmlformats.org/officeDocument/2006/relationships/slide" Target="slides/slide151.xml"/><Relationship Id="rId263" Type="http://schemas.openxmlformats.org/officeDocument/2006/relationships/slide" Target="slides/slide193.xml"/><Relationship Id="rId319" Type="http://schemas.openxmlformats.org/officeDocument/2006/relationships/slide" Target="slides/slide249.xml"/><Relationship Id="rId58" Type="http://schemas.openxmlformats.org/officeDocument/2006/relationships/slideMaster" Target="slideMasters/slideMaster58.xml"/><Relationship Id="rId123" Type="http://schemas.openxmlformats.org/officeDocument/2006/relationships/slide" Target="slides/slide53.xml"/><Relationship Id="rId330" Type="http://schemas.openxmlformats.org/officeDocument/2006/relationships/slide" Target="slides/slide260.xml"/><Relationship Id="rId165" Type="http://schemas.openxmlformats.org/officeDocument/2006/relationships/slide" Target="slides/slide95.xml"/><Relationship Id="rId372" Type="http://schemas.openxmlformats.org/officeDocument/2006/relationships/slide" Target="slides/slide302.xml"/><Relationship Id="rId428" Type="http://schemas.openxmlformats.org/officeDocument/2006/relationships/slide" Target="slides/slide358.xml"/><Relationship Id="rId232" Type="http://schemas.openxmlformats.org/officeDocument/2006/relationships/slide" Target="slides/slide162.xml"/><Relationship Id="rId274" Type="http://schemas.openxmlformats.org/officeDocument/2006/relationships/slide" Target="slides/slide20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64.xml"/><Relationship Id="rId80" Type="http://schemas.openxmlformats.org/officeDocument/2006/relationships/slide" Target="slides/slide10.xml"/><Relationship Id="rId176" Type="http://schemas.openxmlformats.org/officeDocument/2006/relationships/slide" Target="slides/slide106.xml"/><Relationship Id="rId341" Type="http://schemas.openxmlformats.org/officeDocument/2006/relationships/slide" Target="slides/slide271.xml"/><Relationship Id="rId383" Type="http://schemas.openxmlformats.org/officeDocument/2006/relationships/slide" Target="slides/slide313.xml"/><Relationship Id="rId201" Type="http://schemas.openxmlformats.org/officeDocument/2006/relationships/slide" Target="slides/slide131.xml"/><Relationship Id="rId243" Type="http://schemas.openxmlformats.org/officeDocument/2006/relationships/slide" Target="slides/slide173.xml"/><Relationship Id="rId285" Type="http://schemas.openxmlformats.org/officeDocument/2006/relationships/slide" Target="slides/slide215.xml"/><Relationship Id="rId38" Type="http://schemas.openxmlformats.org/officeDocument/2006/relationships/slideMaster" Target="slideMasters/slideMaster38.xml"/><Relationship Id="rId103" Type="http://schemas.openxmlformats.org/officeDocument/2006/relationships/slide" Target="slides/slide33.xml"/><Relationship Id="rId310" Type="http://schemas.openxmlformats.org/officeDocument/2006/relationships/slide" Target="slides/slide240.xml"/><Relationship Id="rId91" Type="http://schemas.openxmlformats.org/officeDocument/2006/relationships/slide" Target="slides/slide21.xml"/><Relationship Id="rId145" Type="http://schemas.openxmlformats.org/officeDocument/2006/relationships/slide" Target="slides/slide75.xml"/><Relationship Id="rId187" Type="http://schemas.openxmlformats.org/officeDocument/2006/relationships/slide" Target="slides/slide117.xml"/><Relationship Id="rId352" Type="http://schemas.openxmlformats.org/officeDocument/2006/relationships/slide" Target="slides/slide282.xml"/><Relationship Id="rId394" Type="http://schemas.openxmlformats.org/officeDocument/2006/relationships/slide" Target="slides/slide324.xml"/><Relationship Id="rId408" Type="http://schemas.openxmlformats.org/officeDocument/2006/relationships/slide" Target="slides/slide338.xml"/><Relationship Id="rId212" Type="http://schemas.openxmlformats.org/officeDocument/2006/relationships/slide" Target="slides/slide142.xml"/><Relationship Id="rId254" Type="http://schemas.openxmlformats.org/officeDocument/2006/relationships/slide" Target="slides/slide184.xml"/><Relationship Id="rId49" Type="http://schemas.openxmlformats.org/officeDocument/2006/relationships/slideMaster" Target="slideMasters/slideMaster49.xml"/><Relationship Id="rId114" Type="http://schemas.openxmlformats.org/officeDocument/2006/relationships/slide" Target="slides/slide44.xml"/><Relationship Id="rId296" Type="http://schemas.openxmlformats.org/officeDocument/2006/relationships/slide" Target="slides/slide226.xml"/><Relationship Id="rId60" Type="http://schemas.openxmlformats.org/officeDocument/2006/relationships/slideMaster" Target="slideMasters/slideMaster60.xml"/><Relationship Id="rId81" Type="http://schemas.openxmlformats.org/officeDocument/2006/relationships/slide" Target="slides/slide11.xml"/><Relationship Id="rId135" Type="http://schemas.openxmlformats.org/officeDocument/2006/relationships/slide" Target="slides/slide65.xml"/><Relationship Id="rId156" Type="http://schemas.openxmlformats.org/officeDocument/2006/relationships/slide" Target="slides/slide86.xml"/><Relationship Id="rId177" Type="http://schemas.openxmlformats.org/officeDocument/2006/relationships/slide" Target="slides/slide107.xml"/><Relationship Id="rId198" Type="http://schemas.openxmlformats.org/officeDocument/2006/relationships/slide" Target="slides/slide128.xml"/><Relationship Id="rId321" Type="http://schemas.openxmlformats.org/officeDocument/2006/relationships/slide" Target="slides/slide251.xml"/><Relationship Id="rId342" Type="http://schemas.openxmlformats.org/officeDocument/2006/relationships/slide" Target="slides/slide272.xml"/><Relationship Id="rId363" Type="http://schemas.openxmlformats.org/officeDocument/2006/relationships/slide" Target="slides/slide293.xml"/><Relationship Id="rId384" Type="http://schemas.openxmlformats.org/officeDocument/2006/relationships/slide" Target="slides/slide314.xml"/><Relationship Id="rId419" Type="http://schemas.openxmlformats.org/officeDocument/2006/relationships/slide" Target="slides/slide349.xml"/><Relationship Id="rId202" Type="http://schemas.openxmlformats.org/officeDocument/2006/relationships/slide" Target="slides/slide132.xml"/><Relationship Id="rId223" Type="http://schemas.openxmlformats.org/officeDocument/2006/relationships/slide" Target="slides/slide153.xml"/><Relationship Id="rId244" Type="http://schemas.openxmlformats.org/officeDocument/2006/relationships/slide" Target="slides/slide174.xml"/><Relationship Id="rId430" Type="http://schemas.openxmlformats.org/officeDocument/2006/relationships/slide" Target="slides/slide360.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5.xml"/><Relationship Id="rId286" Type="http://schemas.openxmlformats.org/officeDocument/2006/relationships/slide" Target="slides/slide216.xml"/><Relationship Id="rId50" Type="http://schemas.openxmlformats.org/officeDocument/2006/relationships/slideMaster" Target="slideMasters/slideMaster50.xml"/><Relationship Id="rId104" Type="http://schemas.openxmlformats.org/officeDocument/2006/relationships/slide" Target="slides/slide34.xml"/><Relationship Id="rId125" Type="http://schemas.openxmlformats.org/officeDocument/2006/relationships/slide" Target="slides/slide55.xml"/><Relationship Id="rId146" Type="http://schemas.openxmlformats.org/officeDocument/2006/relationships/slide" Target="slides/slide76.xml"/><Relationship Id="rId167" Type="http://schemas.openxmlformats.org/officeDocument/2006/relationships/slide" Target="slides/slide97.xml"/><Relationship Id="rId188" Type="http://schemas.openxmlformats.org/officeDocument/2006/relationships/slide" Target="slides/slide118.xml"/><Relationship Id="rId311" Type="http://schemas.openxmlformats.org/officeDocument/2006/relationships/slide" Target="slides/slide241.xml"/><Relationship Id="rId332" Type="http://schemas.openxmlformats.org/officeDocument/2006/relationships/slide" Target="slides/slide262.xml"/><Relationship Id="rId353" Type="http://schemas.openxmlformats.org/officeDocument/2006/relationships/slide" Target="slides/slide283.xml"/><Relationship Id="rId374" Type="http://schemas.openxmlformats.org/officeDocument/2006/relationships/slide" Target="slides/slide304.xml"/><Relationship Id="rId395" Type="http://schemas.openxmlformats.org/officeDocument/2006/relationships/slide" Target="slides/slide325.xml"/><Relationship Id="rId409" Type="http://schemas.openxmlformats.org/officeDocument/2006/relationships/slide" Target="slides/slide339.xml"/><Relationship Id="rId71" Type="http://schemas.openxmlformats.org/officeDocument/2006/relationships/slide" Target="slides/slide1.xml"/><Relationship Id="rId92" Type="http://schemas.openxmlformats.org/officeDocument/2006/relationships/slide" Target="slides/slide22.xml"/><Relationship Id="rId213" Type="http://schemas.openxmlformats.org/officeDocument/2006/relationships/slide" Target="slides/slide143.xml"/><Relationship Id="rId234" Type="http://schemas.openxmlformats.org/officeDocument/2006/relationships/slide" Target="slides/slide164.xml"/><Relationship Id="rId420" Type="http://schemas.openxmlformats.org/officeDocument/2006/relationships/slide" Target="slides/slide35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5.xml"/><Relationship Id="rId276" Type="http://schemas.openxmlformats.org/officeDocument/2006/relationships/slide" Target="slides/slide206.xml"/><Relationship Id="rId297" Type="http://schemas.openxmlformats.org/officeDocument/2006/relationships/slide" Target="slides/slide227.xml"/><Relationship Id="rId40" Type="http://schemas.openxmlformats.org/officeDocument/2006/relationships/slideMaster" Target="slideMasters/slideMaster40.xml"/><Relationship Id="rId115" Type="http://schemas.openxmlformats.org/officeDocument/2006/relationships/slide" Target="slides/slide45.xml"/><Relationship Id="rId136" Type="http://schemas.openxmlformats.org/officeDocument/2006/relationships/slide" Target="slides/slide66.xml"/><Relationship Id="rId157" Type="http://schemas.openxmlformats.org/officeDocument/2006/relationships/slide" Target="slides/slide87.xml"/><Relationship Id="rId178" Type="http://schemas.openxmlformats.org/officeDocument/2006/relationships/slide" Target="slides/slide108.xml"/><Relationship Id="rId301" Type="http://schemas.openxmlformats.org/officeDocument/2006/relationships/slide" Target="slides/slide231.xml"/><Relationship Id="rId322" Type="http://schemas.openxmlformats.org/officeDocument/2006/relationships/slide" Target="slides/slide252.xml"/><Relationship Id="rId343" Type="http://schemas.openxmlformats.org/officeDocument/2006/relationships/slide" Target="slides/slide273.xml"/><Relationship Id="rId364" Type="http://schemas.openxmlformats.org/officeDocument/2006/relationships/slide" Target="slides/slide294.xml"/><Relationship Id="rId61" Type="http://schemas.openxmlformats.org/officeDocument/2006/relationships/slideMaster" Target="slideMasters/slideMaster61.xml"/><Relationship Id="rId82" Type="http://schemas.openxmlformats.org/officeDocument/2006/relationships/slide" Target="slides/slide12.xml"/><Relationship Id="rId199" Type="http://schemas.openxmlformats.org/officeDocument/2006/relationships/slide" Target="slides/slide129.xml"/><Relationship Id="rId203" Type="http://schemas.openxmlformats.org/officeDocument/2006/relationships/slide" Target="slides/slide133.xml"/><Relationship Id="rId385" Type="http://schemas.openxmlformats.org/officeDocument/2006/relationships/slide" Target="slides/slide315.xml"/><Relationship Id="rId19" Type="http://schemas.openxmlformats.org/officeDocument/2006/relationships/slideMaster" Target="slideMasters/slideMaster19.xml"/><Relationship Id="rId224" Type="http://schemas.openxmlformats.org/officeDocument/2006/relationships/slide" Target="slides/slide154.xml"/><Relationship Id="rId245" Type="http://schemas.openxmlformats.org/officeDocument/2006/relationships/slide" Target="slides/slide175.xml"/><Relationship Id="rId266" Type="http://schemas.openxmlformats.org/officeDocument/2006/relationships/slide" Target="slides/slide196.xml"/><Relationship Id="rId287" Type="http://schemas.openxmlformats.org/officeDocument/2006/relationships/slide" Target="slides/slide217.xml"/><Relationship Id="rId410" Type="http://schemas.openxmlformats.org/officeDocument/2006/relationships/slide" Target="slides/slide340.xml"/><Relationship Id="rId431" Type="http://schemas.openxmlformats.org/officeDocument/2006/relationships/slide" Target="slides/slide361.xml"/><Relationship Id="rId30" Type="http://schemas.openxmlformats.org/officeDocument/2006/relationships/slideMaster" Target="slideMasters/slideMaster30.xml"/><Relationship Id="rId105" Type="http://schemas.openxmlformats.org/officeDocument/2006/relationships/slide" Target="slides/slide35.xml"/><Relationship Id="rId126" Type="http://schemas.openxmlformats.org/officeDocument/2006/relationships/slide" Target="slides/slide56.xml"/><Relationship Id="rId147" Type="http://schemas.openxmlformats.org/officeDocument/2006/relationships/slide" Target="slides/slide77.xml"/><Relationship Id="rId168" Type="http://schemas.openxmlformats.org/officeDocument/2006/relationships/slide" Target="slides/slide98.xml"/><Relationship Id="rId312" Type="http://schemas.openxmlformats.org/officeDocument/2006/relationships/slide" Target="slides/slide242.xml"/><Relationship Id="rId333" Type="http://schemas.openxmlformats.org/officeDocument/2006/relationships/slide" Target="slides/slide263.xml"/><Relationship Id="rId354" Type="http://schemas.openxmlformats.org/officeDocument/2006/relationships/slide" Target="slides/slide284.xml"/><Relationship Id="rId51" Type="http://schemas.openxmlformats.org/officeDocument/2006/relationships/slideMaster" Target="slideMasters/slideMaster51.xml"/><Relationship Id="rId72" Type="http://schemas.openxmlformats.org/officeDocument/2006/relationships/slide" Target="slides/slide2.xml"/><Relationship Id="rId93" Type="http://schemas.openxmlformats.org/officeDocument/2006/relationships/slide" Target="slides/slide23.xml"/><Relationship Id="rId189" Type="http://schemas.openxmlformats.org/officeDocument/2006/relationships/slide" Target="slides/slide119.xml"/><Relationship Id="rId375" Type="http://schemas.openxmlformats.org/officeDocument/2006/relationships/slide" Target="slides/slide305.xml"/><Relationship Id="rId396" Type="http://schemas.openxmlformats.org/officeDocument/2006/relationships/slide" Target="slides/slide326.xml"/><Relationship Id="rId3" Type="http://schemas.openxmlformats.org/officeDocument/2006/relationships/slideMaster" Target="slideMasters/slideMaster3.xml"/><Relationship Id="rId214" Type="http://schemas.openxmlformats.org/officeDocument/2006/relationships/slide" Target="slides/slide144.xml"/><Relationship Id="rId235" Type="http://schemas.openxmlformats.org/officeDocument/2006/relationships/slide" Target="slides/slide165.xml"/><Relationship Id="rId256" Type="http://schemas.openxmlformats.org/officeDocument/2006/relationships/slide" Target="slides/slide186.xml"/><Relationship Id="rId277" Type="http://schemas.openxmlformats.org/officeDocument/2006/relationships/slide" Target="slides/slide207.xml"/><Relationship Id="rId298" Type="http://schemas.openxmlformats.org/officeDocument/2006/relationships/slide" Target="slides/slide228.xml"/><Relationship Id="rId400" Type="http://schemas.openxmlformats.org/officeDocument/2006/relationships/slide" Target="slides/slide330.xml"/><Relationship Id="rId421" Type="http://schemas.openxmlformats.org/officeDocument/2006/relationships/slide" Target="slides/slide351.xml"/><Relationship Id="rId116" Type="http://schemas.openxmlformats.org/officeDocument/2006/relationships/slide" Target="slides/slide46.xml"/><Relationship Id="rId137" Type="http://schemas.openxmlformats.org/officeDocument/2006/relationships/slide" Target="slides/slide67.xml"/><Relationship Id="rId158" Type="http://schemas.openxmlformats.org/officeDocument/2006/relationships/slide" Target="slides/slide88.xml"/><Relationship Id="rId302" Type="http://schemas.openxmlformats.org/officeDocument/2006/relationships/slide" Target="slides/slide232.xml"/><Relationship Id="rId323" Type="http://schemas.openxmlformats.org/officeDocument/2006/relationships/slide" Target="slides/slide253.xml"/><Relationship Id="rId344" Type="http://schemas.openxmlformats.org/officeDocument/2006/relationships/slide" Target="slides/slide274.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3.xml"/><Relationship Id="rId179" Type="http://schemas.openxmlformats.org/officeDocument/2006/relationships/slide" Target="slides/slide109.xml"/><Relationship Id="rId365" Type="http://schemas.openxmlformats.org/officeDocument/2006/relationships/slide" Target="slides/slide295.xml"/><Relationship Id="rId386" Type="http://schemas.openxmlformats.org/officeDocument/2006/relationships/slide" Target="slides/slide316.xml"/><Relationship Id="rId190" Type="http://schemas.openxmlformats.org/officeDocument/2006/relationships/slide" Target="slides/slide120.xml"/><Relationship Id="rId204" Type="http://schemas.openxmlformats.org/officeDocument/2006/relationships/slide" Target="slides/slide134.xml"/><Relationship Id="rId225" Type="http://schemas.openxmlformats.org/officeDocument/2006/relationships/slide" Target="slides/slide155.xml"/><Relationship Id="rId246" Type="http://schemas.openxmlformats.org/officeDocument/2006/relationships/slide" Target="slides/slide176.xml"/><Relationship Id="rId267" Type="http://schemas.openxmlformats.org/officeDocument/2006/relationships/slide" Target="slides/slide197.xml"/><Relationship Id="rId288" Type="http://schemas.openxmlformats.org/officeDocument/2006/relationships/slide" Target="slides/slide218.xml"/><Relationship Id="rId411" Type="http://schemas.openxmlformats.org/officeDocument/2006/relationships/slide" Target="slides/slide341.xml"/><Relationship Id="rId432" Type="http://schemas.openxmlformats.org/officeDocument/2006/relationships/slide" Target="slides/slide362.xml"/><Relationship Id="rId106" Type="http://schemas.openxmlformats.org/officeDocument/2006/relationships/slide" Target="slides/slide36.xml"/><Relationship Id="rId127" Type="http://schemas.openxmlformats.org/officeDocument/2006/relationships/slide" Target="slides/slide57.xml"/><Relationship Id="rId313" Type="http://schemas.openxmlformats.org/officeDocument/2006/relationships/slide" Target="slides/slide24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3.xml"/><Relationship Id="rId94" Type="http://schemas.openxmlformats.org/officeDocument/2006/relationships/slide" Target="slides/slide24.xml"/><Relationship Id="rId148" Type="http://schemas.openxmlformats.org/officeDocument/2006/relationships/slide" Target="slides/slide78.xml"/><Relationship Id="rId169" Type="http://schemas.openxmlformats.org/officeDocument/2006/relationships/slide" Target="slides/slide99.xml"/><Relationship Id="rId334" Type="http://schemas.openxmlformats.org/officeDocument/2006/relationships/slide" Target="slides/slide264.xml"/><Relationship Id="rId355" Type="http://schemas.openxmlformats.org/officeDocument/2006/relationships/slide" Target="slides/slide285.xml"/><Relationship Id="rId376" Type="http://schemas.openxmlformats.org/officeDocument/2006/relationships/slide" Target="slides/slide306.xml"/><Relationship Id="rId397" Type="http://schemas.openxmlformats.org/officeDocument/2006/relationships/slide" Target="slides/slide327.xml"/><Relationship Id="rId4" Type="http://schemas.openxmlformats.org/officeDocument/2006/relationships/slideMaster" Target="slideMasters/slideMaster4.xml"/><Relationship Id="rId180" Type="http://schemas.openxmlformats.org/officeDocument/2006/relationships/slide" Target="slides/slide110.xml"/><Relationship Id="rId215" Type="http://schemas.openxmlformats.org/officeDocument/2006/relationships/slide" Target="slides/slide145.xml"/><Relationship Id="rId236" Type="http://schemas.openxmlformats.org/officeDocument/2006/relationships/slide" Target="slides/slide166.xml"/><Relationship Id="rId257" Type="http://schemas.openxmlformats.org/officeDocument/2006/relationships/slide" Target="slides/slide187.xml"/><Relationship Id="rId278" Type="http://schemas.openxmlformats.org/officeDocument/2006/relationships/slide" Target="slides/slide208.xml"/><Relationship Id="rId401" Type="http://schemas.openxmlformats.org/officeDocument/2006/relationships/slide" Target="slides/slide331.xml"/><Relationship Id="rId422" Type="http://schemas.openxmlformats.org/officeDocument/2006/relationships/slide" Target="slides/slide352.xml"/><Relationship Id="rId303" Type="http://schemas.openxmlformats.org/officeDocument/2006/relationships/slide" Target="slides/slide233.xml"/><Relationship Id="rId42" Type="http://schemas.openxmlformats.org/officeDocument/2006/relationships/slideMaster" Target="slideMasters/slideMaster42.xml"/><Relationship Id="rId84" Type="http://schemas.openxmlformats.org/officeDocument/2006/relationships/slide" Target="slides/slide14.xml"/><Relationship Id="rId138" Type="http://schemas.openxmlformats.org/officeDocument/2006/relationships/slide" Target="slides/slide68.xml"/><Relationship Id="rId345" Type="http://schemas.openxmlformats.org/officeDocument/2006/relationships/slide" Target="slides/slide275.xml"/><Relationship Id="rId387" Type="http://schemas.openxmlformats.org/officeDocument/2006/relationships/slide" Target="slides/slide317.xml"/><Relationship Id="rId191" Type="http://schemas.openxmlformats.org/officeDocument/2006/relationships/slide" Target="slides/slide121.xml"/><Relationship Id="rId205" Type="http://schemas.openxmlformats.org/officeDocument/2006/relationships/slide" Target="slides/slide135.xml"/><Relationship Id="rId247" Type="http://schemas.openxmlformats.org/officeDocument/2006/relationships/slide" Target="slides/slide177.xml"/><Relationship Id="rId412" Type="http://schemas.openxmlformats.org/officeDocument/2006/relationships/slide" Target="slides/slide342.xml"/><Relationship Id="rId107" Type="http://schemas.openxmlformats.org/officeDocument/2006/relationships/slide" Target="slides/slide37.xml"/><Relationship Id="rId289" Type="http://schemas.openxmlformats.org/officeDocument/2006/relationships/slide" Target="slides/slide21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9.xml"/><Relationship Id="rId314" Type="http://schemas.openxmlformats.org/officeDocument/2006/relationships/slide" Target="slides/slide244.xml"/><Relationship Id="rId356" Type="http://schemas.openxmlformats.org/officeDocument/2006/relationships/slide" Target="slides/slide286.xml"/><Relationship Id="rId398" Type="http://schemas.openxmlformats.org/officeDocument/2006/relationships/slide" Target="slides/slide328.xml"/><Relationship Id="rId95" Type="http://schemas.openxmlformats.org/officeDocument/2006/relationships/slide" Target="slides/slide25.xml"/><Relationship Id="rId160" Type="http://schemas.openxmlformats.org/officeDocument/2006/relationships/slide" Target="slides/slide90.xml"/><Relationship Id="rId216" Type="http://schemas.openxmlformats.org/officeDocument/2006/relationships/slide" Target="slides/slide146.xml"/><Relationship Id="rId423" Type="http://schemas.openxmlformats.org/officeDocument/2006/relationships/slide" Target="slides/slide353.xml"/><Relationship Id="rId258" Type="http://schemas.openxmlformats.org/officeDocument/2006/relationships/slide" Target="slides/slide18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8.xml"/><Relationship Id="rId325" Type="http://schemas.openxmlformats.org/officeDocument/2006/relationships/slide" Target="slides/slide255.xml"/><Relationship Id="rId367" Type="http://schemas.openxmlformats.org/officeDocument/2006/relationships/slide" Target="slides/slide297.xml"/><Relationship Id="rId171" Type="http://schemas.openxmlformats.org/officeDocument/2006/relationships/slide" Target="slides/slide101.xml"/><Relationship Id="rId227" Type="http://schemas.openxmlformats.org/officeDocument/2006/relationships/slide" Target="slides/slide157.xml"/><Relationship Id="rId269" Type="http://schemas.openxmlformats.org/officeDocument/2006/relationships/slide" Target="slides/slide199.xml"/><Relationship Id="rId434" Type="http://schemas.openxmlformats.org/officeDocument/2006/relationships/presProps" Target="presProps.xml"/><Relationship Id="rId33" Type="http://schemas.openxmlformats.org/officeDocument/2006/relationships/slideMaster" Target="slideMasters/slideMaster33.xml"/><Relationship Id="rId129" Type="http://schemas.openxmlformats.org/officeDocument/2006/relationships/slide" Target="slides/slide59.xml"/><Relationship Id="rId280" Type="http://schemas.openxmlformats.org/officeDocument/2006/relationships/slide" Target="slides/slide210.xml"/><Relationship Id="rId336" Type="http://schemas.openxmlformats.org/officeDocument/2006/relationships/slide" Target="slides/slide266.xml"/><Relationship Id="rId75" Type="http://schemas.openxmlformats.org/officeDocument/2006/relationships/slide" Target="slides/slide5.xml"/><Relationship Id="rId140" Type="http://schemas.openxmlformats.org/officeDocument/2006/relationships/slide" Target="slides/slide70.xml"/><Relationship Id="rId182" Type="http://schemas.openxmlformats.org/officeDocument/2006/relationships/slide" Target="slides/slide112.xml"/><Relationship Id="rId378" Type="http://schemas.openxmlformats.org/officeDocument/2006/relationships/slide" Target="slides/slide308.xml"/><Relationship Id="rId403" Type="http://schemas.openxmlformats.org/officeDocument/2006/relationships/slide" Target="slides/slide333.xml"/><Relationship Id="rId6" Type="http://schemas.openxmlformats.org/officeDocument/2006/relationships/slideMaster" Target="slideMasters/slideMaster6.xml"/><Relationship Id="rId238" Type="http://schemas.openxmlformats.org/officeDocument/2006/relationships/slide" Target="slides/slide168.xml"/><Relationship Id="rId291" Type="http://schemas.openxmlformats.org/officeDocument/2006/relationships/slide" Target="slides/slide221.xml"/><Relationship Id="rId305" Type="http://schemas.openxmlformats.org/officeDocument/2006/relationships/slide" Target="slides/slide235.xml"/><Relationship Id="rId347" Type="http://schemas.openxmlformats.org/officeDocument/2006/relationships/slide" Target="slides/slide277.xml"/><Relationship Id="rId44" Type="http://schemas.openxmlformats.org/officeDocument/2006/relationships/slideMaster" Target="slideMasters/slideMaster44.xml"/><Relationship Id="rId86" Type="http://schemas.openxmlformats.org/officeDocument/2006/relationships/slide" Target="slides/slide16.xml"/><Relationship Id="rId151" Type="http://schemas.openxmlformats.org/officeDocument/2006/relationships/slide" Target="slides/slide81.xml"/><Relationship Id="rId389" Type="http://schemas.openxmlformats.org/officeDocument/2006/relationships/slide" Target="slides/slide319.xml"/><Relationship Id="rId193" Type="http://schemas.openxmlformats.org/officeDocument/2006/relationships/slide" Target="slides/slide123.xml"/><Relationship Id="rId207" Type="http://schemas.openxmlformats.org/officeDocument/2006/relationships/slide" Target="slides/slide137.xml"/><Relationship Id="rId249" Type="http://schemas.openxmlformats.org/officeDocument/2006/relationships/slide" Target="slides/slide179.xml"/><Relationship Id="rId414" Type="http://schemas.openxmlformats.org/officeDocument/2006/relationships/slide" Target="slides/slide344.xml"/><Relationship Id="rId13" Type="http://schemas.openxmlformats.org/officeDocument/2006/relationships/slideMaster" Target="slideMasters/slideMaster13.xml"/><Relationship Id="rId109" Type="http://schemas.openxmlformats.org/officeDocument/2006/relationships/slide" Target="slides/slide39.xml"/><Relationship Id="rId260" Type="http://schemas.openxmlformats.org/officeDocument/2006/relationships/slide" Target="slides/slide190.xml"/><Relationship Id="rId316" Type="http://schemas.openxmlformats.org/officeDocument/2006/relationships/slide" Target="slides/slide246.xml"/><Relationship Id="rId55" Type="http://schemas.openxmlformats.org/officeDocument/2006/relationships/slideMaster" Target="slideMasters/slideMaster55.xml"/><Relationship Id="rId97" Type="http://schemas.openxmlformats.org/officeDocument/2006/relationships/slide" Target="slides/slide27.xml"/><Relationship Id="rId120" Type="http://schemas.openxmlformats.org/officeDocument/2006/relationships/slide" Target="slides/slide50.xml"/><Relationship Id="rId358" Type="http://schemas.openxmlformats.org/officeDocument/2006/relationships/slide" Target="slides/slide288.xml"/><Relationship Id="rId162" Type="http://schemas.openxmlformats.org/officeDocument/2006/relationships/slide" Target="slides/slide92.xml"/><Relationship Id="rId218" Type="http://schemas.openxmlformats.org/officeDocument/2006/relationships/slide" Target="slides/slide148.xml"/><Relationship Id="rId425" Type="http://schemas.openxmlformats.org/officeDocument/2006/relationships/slide" Target="slides/slide355.xml"/><Relationship Id="rId271" Type="http://schemas.openxmlformats.org/officeDocument/2006/relationships/slide" Target="slides/slide20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61.xml"/><Relationship Id="rId327" Type="http://schemas.openxmlformats.org/officeDocument/2006/relationships/slide" Target="slides/slide257.xml"/><Relationship Id="rId369" Type="http://schemas.openxmlformats.org/officeDocument/2006/relationships/slide" Target="slides/slide299.xml"/><Relationship Id="rId173" Type="http://schemas.openxmlformats.org/officeDocument/2006/relationships/slide" Target="slides/slide103.xml"/><Relationship Id="rId229" Type="http://schemas.openxmlformats.org/officeDocument/2006/relationships/slide" Target="slides/slide159.xml"/><Relationship Id="rId380" Type="http://schemas.openxmlformats.org/officeDocument/2006/relationships/slide" Target="slides/slide310.xml"/><Relationship Id="rId436" Type="http://schemas.openxmlformats.org/officeDocument/2006/relationships/theme" Target="theme/theme1.xml"/><Relationship Id="rId240" Type="http://schemas.openxmlformats.org/officeDocument/2006/relationships/slide" Target="slides/slide170.xml"/><Relationship Id="rId35" Type="http://schemas.openxmlformats.org/officeDocument/2006/relationships/slideMaster" Target="slideMasters/slideMaster35.xml"/><Relationship Id="rId77" Type="http://schemas.openxmlformats.org/officeDocument/2006/relationships/slide" Target="slides/slide7.xml"/><Relationship Id="rId100" Type="http://schemas.openxmlformats.org/officeDocument/2006/relationships/slide" Target="slides/slide30.xml"/><Relationship Id="rId282" Type="http://schemas.openxmlformats.org/officeDocument/2006/relationships/slide" Target="slides/slide212.xml"/><Relationship Id="rId338" Type="http://schemas.openxmlformats.org/officeDocument/2006/relationships/slide" Target="slides/slide268.xml"/><Relationship Id="rId8" Type="http://schemas.openxmlformats.org/officeDocument/2006/relationships/slideMaster" Target="slideMasters/slideMaster8.xml"/><Relationship Id="rId142" Type="http://schemas.openxmlformats.org/officeDocument/2006/relationships/slide" Target="slides/slide72.xml"/><Relationship Id="rId184" Type="http://schemas.openxmlformats.org/officeDocument/2006/relationships/slide" Target="slides/slide114.xml"/><Relationship Id="rId391" Type="http://schemas.openxmlformats.org/officeDocument/2006/relationships/slide" Target="slides/slide321.xml"/><Relationship Id="rId405" Type="http://schemas.openxmlformats.org/officeDocument/2006/relationships/slide" Target="slides/slide335.xml"/><Relationship Id="rId251" Type="http://schemas.openxmlformats.org/officeDocument/2006/relationships/slide" Target="slides/slide181.xml"/><Relationship Id="rId46" Type="http://schemas.openxmlformats.org/officeDocument/2006/relationships/slideMaster" Target="slideMasters/slideMaster46.xml"/><Relationship Id="rId293" Type="http://schemas.openxmlformats.org/officeDocument/2006/relationships/slide" Target="slides/slide223.xml"/><Relationship Id="rId307" Type="http://schemas.openxmlformats.org/officeDocument/2006/relationships/slide" Target="slides/slide237.xml"/><Relationship Id="rId349" Type="http://schemas.openxmlformats.org/officeDocument/2006/relationships/slide" Target="slides/slide279.xml"/><Relationship Id="rId88" Type="http://schemas.openxmlformats.org/officeDocument/2006/relationships/slide" Target="slides/slide18.xml"/><Relationship Id="rId111" Type="http://schemas.openxmlformats.org/officeDocument/2006/relationships/slide" Target="slides/slide41.xml"/><Relationship Id="rId153" Type="http://schemas.openxmlformats.org/officeDocument/2006/relationships/slide" Target="slides/slide83.xml"/><Relationship Id="rId195" Type="http://schemas.openxmlformats.org/officeDocument/2006/relationships/slide" Target="slides/slide125.xml"/><Relationship Id="rId209" Type="http://schemas.openxmlformats.org/officeDocument/2006/relationships/slide" Target="slides/slide139.xml"/><Relationship Id="rId360" Type="http://schemas.openxmlformats.org/officeDocument/2006/relationships/slide" Target="slides/slide290.xml"/><Relationship Id="rId416" Type="http://schemas.openxmlformats.org/officeDocument/2006/relationships/slide" Target="slides/slide346.xml"/><Relationship Id="rId220" Type="http://schemas.openxmlformats.org/officeDocument/2006/relationships/slide" Target="slides/slide15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92.xml"/><Relationship Id="rId318" Type="http://schemas.openxmlformats.org/officeDocument/2006/relationships/slide" Target="slides/slide248.xml"/><Relationship Id="rId99" Type="http://schemas.openxmlformats.org/officeDocument/2006/relationships/slide" Target="slides/slide29.xml"/><Relationship Id="rId122" Type="http://schemas.openxmlformats.org/officeDocument/2006/relationships/slide" Target="slides/slide52.xml"/><Relationship Id="rId164" Type="http://schemas.openxmlformats.org/officeDocument/2006/relationships/slide" Target="slides/slide94.xml"/><Relationship Id="rId371" Type="http://schemas.openxmlformats.org/officeDocument/2006/relationships/slide" Target="slides/slide301.xml"/><Relationship Id="rId427" Type="http://schemas.openxmlformats.org/officeDocument/2006/relationships/slide" Target="slides/slide357.xml"/><Relationship Id="rId26" Type="http://schemas.openxmlformats.org/officeDocument/2006/relationships/slideMaster" Target="slideMasters/slideMaster26.xml"/><Relationship Id="rId231" Type="http://schemas.openxmlformats.org/officeDocument/2006/relationships/slide" Target="slides/slide161.xml"/><Relationship Id="rId273" Type="http://schemas.openxmlformats.org/officeDocument/2006/relationships/slide" Target="slides/slide203.xml"/><Relationship Id="rId329" Type="http://schemas.openxmlformats.org/officeDocument/2006/relationships/slide" Target="slides/slide259.xml"/><Relationship Id="rId68" Type="http://schemas.openxmlformats.org/officeDocument/2006/relationships/slideMaster" Target="slideMasters/slideMaster68.xml"/><Relationship Id="rId133" Type="http://schemas.openxmlformats.org/officeDocument/2006/relationships/slide" Target="slides/slide63.xml"/><Relationship Id="rId175" Type="http://schemas.openxmlformats.org/officeDocument/2006/relationships/slide" Target="slides/slide105.xml"/><Relationship Id="rId340" Type="http://schemas.openxmlformats.org/officeDocument/2006/relationships/slide" Target="slides/slide270.xml"/><Relationship Id="rId200" Type="http://schemas.openxmlformats.org/officeDocument/2006/relationships/slide" Target="slides/slide130.xml"/><Relationship Id="rId382" Type="http://schemas.openxmlformats.org/officeDocument/2006/relationships/slide" Target="slides/slide312.xml"/><Relationship Id="rId242" Type="http://schemas.openxmlformats.org/officeDocument/2006/relationships/slide" Target="slides/slide172.xml"/><Relationship Id="rId284" Type="http://schemas.openxmlformats.org/officeDocument/2006/relationships/slide" Target="slides/slide214.xml"/><Relationship Id="rId37" Type="http://schemas.openxmlformats.org/officeDocument/2006/relationships/slideMaster" Target="slideMasters/slideMaster37.xml"/><Relationship Id="rId79" Type="http://schemas.openxmlformats.org/officeDocument/2006/relationships/slide" Target="slides/slide9.xml"/><Relationship Id="rId102" Type="http://schemas.openxmlformats.org/officeDocument/2006/relationships/slide" Target="slides/slide32.xml"/><Relationship Id="rId144" Type="http://schemas.openxmlformats.org/officeDocument/2006/relationships/slide" Target="slides/slide74.xml"/><Relationship Id="rId90" Type="http://schemas.openxmlformats.org/officeDocument/2006/relationships/slide" Target="slides/slide20.xml"/><Relationship Id="rId186" Type="http://schemas.openxmlformats.org/officeDocument/2006/relationships/slide" Target="slides/slide116.xml"/><Relationship Id="rId351" Type="http://schemas.openxmlformats.org/officeDocument/2006/relationships/slide" Target="slides/slide281.xml"/><Relationship Id="rId393" Type="http://schemas.openxmlformats.org/officeDocument/2006/relationships/slide" Target="slides/slide323.xml"/><Relationship Id="rId407" Type="http://schemas.openxmlformats.org/officeDocument/2006/relationships/slide" Target="slides/slide337.xml"/><Relationship Id="rId211" Type="http://schemas.openxmlformats.org/officeDocument/2006/relationships/slide" Target="slides/slide141.xml"/><Relationship Id="rId253" Type="http://schemas.openxmlformats.org/officeDocument/2006/relationships/slide" Target="slides/slide183.xml"/><Relationship Id="rId295" Type="http://schemas.openxmlformats.org/officeDocument/2006/relationships/slide" Target="slides/slide225.xml"/><Relationship Id="rId309" Type="http://schemas.openxmlformats.org/officeDocument/2006/relationships/slide" Target="slides/slide239.xml"/><Relationship Id="rId48" Type="http://schemas.openxmlformats.org/officeDocument/2006/relationships/slideMaster" Target="slideMasters/slideMaster48.xml"/><Relationship Id="rId113" Type="http://schemas.openxmlformats.org/officeDocument/2006/relationships/slide" Target="slides/slide43.xml"/><Relationship Id="rId320" Type="http://schemas.openxmlformats.org/officeDocument/2006/relationships/slide" Target="slides/slide250.xml"/><Relationship Id="rId155" Type="http://schemas.openxmlformats.org/officeDocument/2006/relationships/slide" Target="slides/slide85.xml"/><Relationship Id="rId197" Type="http://schemas.openxmlformats.org/officeDocument/2006/relationships/slide" Target="slides/slide127.xml"/><Relationship Id="rId362" Type="http://schemas.openxmlformats.org/officeDocument/2006/relationships/slide" Target="slides/slide292.xml"/><Relationship Id="rId418" Type="http://schemas.openxmlformats.org/officeDocument/2006/relationships/slide" Target="slides/slide348.xml"/><Relationship Id="rId222" Type="http://schemas.openxmlformats.org/officeDocument/2006/relationships/slide" Target="slides/slide152.xml"/><Relationship Id="rId264" Type="http://schemas.openxmlformats.org/officeDocument/2006/relationships/slide" Target="slides/slide19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54.xml"/><Relationship Id="rId70" Type="http://schemas.openxmlformats.org/officeDocument/2006/relationships/slideMaster" Target="slideMasters/slideMaster70.xml"/><Relationship Id="rId166" Type="http://schemas.openxmlformats.org/officeDocument/2006/relationships/slide" Target="slides/slide96.xml"/><Relationship Id="rId331" Type="http://schemas.openxmlformats.org/officeDocument/2006/relationships/slide" Target="slides/slide261.xml"/><Relationship Id="rId373" Type="http://schemas.openxmlformats.org/officeDocument/2006/relationships/slide" Target="slides/slide303.xml"/><Relationship Id="rId429" Type="http://schemas.openxmlformats.org/officeDocument/2006/relationships/slide" Target="slides/slide359.xml"/><Relationship Id="rId1" Type="http://schemas.openxmlformats.org/officeDocument/2006/relationships/slideMaster" Target="slideMasters/slideMaster1.xml"/><Relationship Id="rId233" Type="http://schemas.openxmlformats.org/officeDocument/2006/relationships/slide" Target="slides/slide163.xml"/><Relationship Id="rId28" Type="http://schemas.openxmlformats.org/officeDocument/2006/relationships/slideMaster" Target="slideMasters/slideMaster28.xml"/><Relationship Id="rId275" Type="http://schemas.openxmlformats.org/officeDocument/2006/relationships/slide" Target="slides/slide205.xml"/><Relationship Id="rId300" Type="http://schemas.openxmlformats.org/officeDocument/2006/relationships/slide" Target="slides/slide230.xml"/></Relationships>
</file>

<file path=ppt/_rels/viewProps.xml.rels><?xml version="1.0" encoding="UTF-8" standalone="yes"?>
<Relationships xmlns="http://schemas.openxmlformats.org/package/2006/relationships"><Relationship Id="rId3" Type="http://schemas.openxmlformats.org/officeDocument/2006/relationships/slide" Target="slides/slide128.xml"/><Relationship Id="rId7" Type="http://schemas.openxmlformats.org/officeDocument/2006/relationships/slide" Target="slides/slide352.xml"/><Relationship Id="rId2" Type="http://schemas.openxmlformats.org/officeDocument/2006/relationships/slide" Target="slides/slide111.xml"/><Relationship Id="rId1" Type="http://schemas.openxmlformats.org/officeDocument/2006/relationships/slide" Target="slides/slide110.xml"/><Relationship Id="rId6" Type="http://schemas.openxmlformats.org/officeDocument/2006/relationships/slide" Target="slides/slide332.xml"/><Relationship Id="rId5" Type="http://schemas.openxmlformats.org/officeDocument/2006/relationships/slide" Target="slides/slide143.xml"/><Relationship Id="rId4" Type="http://schemas.openxmlformats.org/officeDocument/2006/relationships/slide" Target="slides/slide14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B92E02-93A3-2C47-B384-D7D6D827F9F8}" type="presOf" srcId="{12600BCB-5734-3F4B-9543-0CB09A3EC940}" destId="{92DA8A36-05F4-4B4C-B207-6FB4CBC9688F}" srcOrd="0" destOrd="0" presId="urn:microsoft.com/office/officeart/2005/8/layout/cycle1"/>
    <dgm:cxn modelId="{68787B02-E6FC-2947-8947-86954929256A}" type="presOf" srcId="{D548EBB6-B1A8-4E4A-94F3-38AFF917AA13}" destId="{A85B6194-0CD3-0046-9C07-12EA626BEFA3}" srcOrd="0" destOrd="0" presId="urn:microsoft.com/office/officeart/2005/8/layout/cycle1"/>
    <dgm:cxn modelId="{24E80C04-790A-9C4A-A835-B2271A46547B}" type="presOf" srcId="{19401D75-4FA1-2642-9C39-67D34D8AB9EC}" destId="{37E24780-EDFC-1D4D-B756-C90BE821441B}" srcOrd="0" destOrd="0" presId="urn:microsoft.com/office/officeart/2005/8/layout/cycle1"/>
    <dgm:cxn modelId="{2CF1861D-2D98-6C43-8AE5-F86B68641A43}" type="presOf" srcId="{C62D126D-D94F-0A45-AAB3-A4A2804A9AA5}" destId="{49452468-AA65-834B-B75D-72A0A7810E13}" srcOrd="0" destOrd="0" presId="urn:microsoft.com/office/officeart/2005/8/layout/cycle1"/>
    <dgm:cxn modelId="{3FC4B323-1D53-E94B-98D2-ADF32AB2F003}" type="presOf" srcId="{55B5CCF6-1B65-AC49-B1EC-CD09807E71EF}" destId="{76EDA6DC-5A32-7640-86D9-A3D1F65AC2D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2284625-E787-254C-9640-E69C2243CC90}" type="presOf" srcId="{8E1255C9-F847-A440-83FF-7AA254CCB896}" destId="{974F300E-4386-5845-9047-D2E50BE5B9DF}" srcOrd="0" destOrd="0" presId="urn:microsoft.com/office/officeart/2005/8/layout/cycle1"/>
    <dgm:cxn modelId="{0563E430-4A4A-C946-B267-4E719317FF17}" type="presOf" srcId="{580AAA11-E1E4-FC4E-A546-63E521F462A7}" destId="{DAE7F6D9-575B-6C47-9F2C-6177EB4BA541}" srcOrd="0" destOrd="0" presId="urn:microsoft.com/office/officeart/2005/8/layout/cycle1"/>
    <dgm:cxn modelId="{0517F030-9A1D-3845-ADB2-AF6E1CCAC01B}"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359333C-E2CB-BD4F-9C52-417BC8CFCFF5}"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BC3F56-4AFE-2B46-BCF9-FB7A9DB7D4F8}" type="presOf" srcId="{527799A3-6798-F14C-9108-A99B044124B3}" destId="{CE064FAD-9527-C04A-986D-ADE7F29D4AAF}" srcOrd="0" destOrd="0" presId="urn:microsoft.com/office/officeart/2005/8/layout/cycle1"/>
    <dgm:cxn modelId="{E0374857-39B3-324C-9EC6-1A91F380CEBB}" type="presOf" srcId="{63159F5F-19C4-974F-B4D9-6A8388E3A179}" destId="{DC85BF06-3190-2C49-B38C-CC01414F9567}" srcOrd="0" destOrd="0" presId="urn:microsoft.com/office/officeart/2005/8/layout/cycle1"/>
    <dgm:cxn modelId="{127A7759-397B-824B-9888-BFBBE192921F}" type="presOf" srcId="{F73B3211-1799-3F44-92B6-7CEE57ECB2D3}" destId="{BF6C208F-01F8-574D-980A-D40F886CF760}" srcOrd="0" destOrd="0" presId="urn:microsoft.com/office/officeart/2005/8/layout/cycle1"/>
    <dgm:cxn modelId="{3EA4F667-71FA-3449-B30F-F485E7128E4B}" type="presOf" srcId="{D805A741-31F4-6D45-A082-4AD4C7B066F1}" destId="{7D368AA8-A897-6A44-B2ED-5420DBBF55CD}" srcOrd="0" destOrd="0" presId="urn:microsoft.com/office/officeart/2005/8/layout/cycle1"/>
    <dgm:cxn modelId="{F2EC546B-732D-A14D-9C3B-A0B2F2B44A74}" type="presOf" srcId="{54471214-3ABC-B64E-8935-4F53AC7091F5}" destId="{2257407E-2335-6E46-9533-50F1A4869162}" srcOrd="0" destOrd="0" presId="urn:microsoft.com/office/officeart/2005/8/layout/cycle1"/>
    <dgm:cxn modelId="{318D9478-D071-DE40-857F-E2A7DA071FAB}" type="presOf" srcId="{591E9484-33B2-714C-AA5D-D47E80DA12F9}" destId="{CDA9BE8C-41E5-BF45-BAB4-5B91BDDEFF8D}" srcOrd="0" destOrd="0" presId="urn:microsoft.com/office/officeart/2005/8/layout/cycle1"/>
    <dgm:cxn modelId="{420B4A86-F8C7-9D41-8FF7-126AE13685FF}"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FE0892-0820-104B-B2CA-F0285AC01269}"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C352EA9-5C1F-044E-85C5-EB38FB6DEE3A}"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64388C4-D7C6-C344-9C1D-DDBEA1C2F774}" type="presOf" srcId="{610909C5-6334-264F-93E0-189A71FB6993}" destId="{54CDBF4B-9D09-3242-A1D5-0506BD1712C5}" srcOrd="0" destOrd="0" presId="urn:microsoft.com/office/officeart/2005/8/layout/cycle1"/>
    <dgm:cxn modelId="{D06921C8-AB74-6D43-B191-0F239302EA2F}"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0F4FEDC9-F59B-AD49-B616-7AEC50E8EE6E}" type="presOf" srcId="{6533DBF9-2933-D44A-B9F0-8FC24EC06F20}" destId="{C4FE94AE-AFAE-8743-9525-171FDA850E0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6C6FBDA-9F06-EC40-AD61-B31865DAC7DF}"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7EF8DE3-5E47-9943-A1E5-203B621789ED}" type="presOf" srcId="{B7792F1E-795A-8A40-9AF9-CBB036406804}" destId="{0EBEA1BD-8C57-A847-A4A1-BD492A397D4A}" srcOrd="0" destOrd="0" presId="urn:microsoft.com/office/officeart/2005/8/layout/cycle1"/>
    <dgm:cxn modelId="{A8C883F5-70DF-6B47-BDBC-DD74F7B9F295}" type="presOf" srcId="{81D20D5D-F15B-B844-BCE7-07FE2E88C5B6}" destId="{2467F156-8EB3-F044-8664-8B186FD19D40}" srcOrd="0" destOrd="0" presId="urn:microsoft.com/office/officeart/2005/8/layout/cycle1"/>
    <dgm:cxn modelId="{C61871FC-8247-404C-A387-0620678699C8}" type="presOf" srcId="{0858D728-97B0-1A41-82DA-1572CE14754F}" destId="{9BE0E30D-6CC1-3143-BC4A-4FF2C5039316}" srcOrd="0" destOrd="0" presId="urn:microsoft.com/office/officeart/2005/8/layout/cycle1"/>
    <dgm:cxn modelId="{580D65A8-9691-904D-86E7-374EF0255215}" type="presParOf" srcId="{974F300E-4386-5845-9047-D2E50BE5B9DF}" destId="{BF1A72C0-4F23-214E-B2C0-EC3432C35438}" srcOrd="0" destOrd="0" presId="urn:microsoft.com/office/officeart/2005/8/layout/cycle1"/>
    <dgm:cxn modelId="{6C547D85-348B-374B-94C9-3582C45D53E7}" type="presParOf" srcId="{974F300E-4386-5845-9047-D2E50BE5B9DF}" destId="{92DA8A36-05F4-4B4C-B207-6FB4CBC9688F}" srcOrd="1" destOrd="0" presId="urn:microsoft.com/office/officeart/2005/8/layout/cycle1"/>
    <dgm:cxn modelId="{46BC20F3-932C-ED47-B4BC-E86CD51A9B30}" type="presParOf" srcId="{974F300E-4386-5845-9047-D2E50BE5B9DF}" destId="{2990F259-A510-7044-A15A-189FB55AE5CB}" srcOrd="2" destOrd="0" presId="urn:microsoft.com/office/officeart/2005/8/layout/cycle1"/>
    <dgm:cxn modelId="{6CBADDFD-0D0D-0340-B5D3-D6DD2B7EE2E5}" type="presParOf" srcId="{974F300E-4386-5845-9047-D2E50BE5B9DF}" destId="{A7A1548F-03D0-7F43-8C4C-631804CE4126}" srcOrd="3" destOrd="0" presId="urn:microsoft.com/office/officeart/2005/8/layout/cycle1"/>
    <dgm:cxn modelId="{9B01DFDA-F7B6-4B4C-BA63-2873323AA41B}" type="presParOf" srcId="{974F300E-4386-5845-9047-D2E50BE5B9DF}" destId="{EAEA7D1D-8D8A-4A4B-812D-D24179AFED27}" srcOrd="4" destOrd="0" presId="urn:microsoft.com/office/officeart/2005/8/layout/cycle1"/>
    <dgm:cxn modelId="{B464251F-2AB3-DC4D-9913-5754C8CDDC5E}" type="presParOf" srcId="{974F300E-4386-5845-9047-D2E50BE5B9DF}" destId="{2257407E-2335-6E46-9533-50F1A4869162}" srcOrd="5" destOrd="0" presId="urn:microsoft.com/office/officeart/2005/8/layout/cycle1"/>
    <dgm:cxn modelId="{A47902BF-B3EF-E943-B989-59D0FF231F2A}" type="presParOf" srcId="{974F300E-4386-5845-9047-D2E50BE5B9DF}" destId="{3467B5D4-61EB-4C46-BB87-881C0920F2D1}" srcOrd="6" destOrd="0" presId="urn:microsoft.com/office/officeart/2005/8/layout/cycle1"/>
    <dgm:cxn modelId="{E289E520-B049-A643-95CF-83BE29D46852}" type="presParOf" srcId="{974F300E-4386-5845-9047-D2E50BE5B9DF}" destId="{2467F156-8EB3-F044-8664-8B186FD19D40}" srcOrd="7" destOrd="0" presId="urn:microsoft.com/office/officeart/2005/8/layout/cycle1"/>
    <dgm:cxn modelId="{83A14157-608F-4C46-AA28-E77C35E2817D}" type="presParOf" srcId="{974F300E-4386-5845-9047-D2E50BE5B9DF}" destId="{DC85BF06-3190-2C49-B38C-CC01414F9567}" srcOrd="8" destOrd="0" presId="urn:microsoft.com/office/officeart/2005/8/layout/cycle1"/>
    <dgm:cxn modelId="{5F03E99D-7F80-4647-8E13-1CD343561746}" type="presParOf" srcId="{974F300E-4386-5845-9047-D2E50BE5B9DF}" destId="{818521AB-CB19-3245-AC47-32330EC1D05A}" srcOrd="9" destOrd="0" presId="urn:microsoft.com/office/officeart/2005/8/layout/cycle1"/>
    <dgm:cxn modelId="{6F6F1CE3-271B-B44F-9FBE-59CB78038D31}" type="presParOf" srcId="{974F300E-4386-5845-9047-D2E50BE5B9DF}" destId="{A85B6194-0CD3-0046-9C07-12EA626BEFA3}" srcOrd="10" destOrd="0" presId="urn:microsoft.com/office/officeart/2005/8/layout/cycle1"/>
    <dgm:cxn modelId="{453E52A6-3F8B-0940-9F4D-AFAC981DFE98}" type="presParOf" srcId="{974F300E-4386-5845-9047-D2E50BE5B9DF}" destId="{76EDA6DC-5A32-7640-86D9-A3D1F65AC2D3}" srcOrd="11" destOrd="0" presId="urn:microsoft.com/office/officeart/2005/8/layout/cycle1"/>
    <dgm:cxn modelId="{ABCBC9AF-5A9C-1C43-B69B-709EB15ED51D}" type="presParOf" srcId="{974F300E-4386-5845-9047-D2E50BE5B9DF}" destId="{5FEB966B-5E78-494C-B5A1-6F18B3A362B7}" srcOrd="12" destOrd="0" presId="urn:microsoft.com/office/officeart/2005/8/layout/cycle1"/>
    <dgm:cxn modelId="{59866510-8A58-964A-8DF7-CC5AAD10F311}" type="presParOf" srcId="{974F300E-4386-5845-9047-D2E50BE5B9DF}" destId="{9BE0E30D-6CC1-3143-BC4A-4FF2C5039316}" srcOrd="13" destOrd="0" presId="urn:microsoft.com/office/officeart/2005/8/layout/cycle1"/>
    <dgm:cxn modelId="{08363C40-4AF9-B047-A4B0-E4650254D709}" type="presParOf" srcId="{974F300E-4386-5845-9047-D2E50BE5B9DF}" destId="{37E24780-EDFC-1D4D-B756-C90BE821441B}" srcOrd="14" destOrd="0" presId="urn:microsoft.com/office/officeart/2005/8/layout/cycle1"/>
    <dgm:cxn modelId="{10956416-E1A1-CA4B-802C-EA2DCA69E1D4}" type="presParOf" srcId="{974F300E-4386-5845-9047-D2E50BE5B9DF}" destId="{788B510C-5C6F-7E4F-BD2A-4B0F37349509}" srcOrd="15" destOrd="0" presId="urn:microsoft.com/office/officeart/2005/8/layout/cycle1"/>
    <dgm:cxn modelId="{48D3D01C-FFF8-4146-B47E-974EA646A846}" type="presParOf" srcId="{974F300E-4386-5845-9047-D2E50BE5B9DF}" destId="{BF6C208F-01F8-574D-980A-D40F886CF760}" srcOrd="16" destOrd="0" presId="urn:microsoft.com/office/officeart/2005/8/layout/cycle1"/>
    <dgm:cxn modelId="{30A76C9C-F7BA-4B42-B5A3-9FCBC6237E4E}" type="presParOf" srcId="{974F300E-4386-5845-9047-D2E50BE5B9DF}" destId="{DAE7F6D9-575B-6C47-9F2C-6177EB4BA541}" srcOrd="17" destOrd="0" presId="urn:microsoft.com/office/officeart/2005/8/layout/cycle1"/>
    <dgm:cxn modelId="{B6CED4CD-2639-8644-9A04-F77277C1490C}" type="presParOf" srcId="{974F300E-4386-5845-9047-D2E50BE5B9DF}" destId="{3AD74439-13B4-6B4C-A74C-96BE28333D49}" srcOrd="18" destOrd="0" presId="urn:microsoft.com/office/officeart/2005/8/layout/cycle1"/>
    <dgm:cxn modelId="{8ECC61FE-E99E-D141-A2C6-D4BC75D180CE}" type="presParOf" srcId="{974F300E-4386-5845-9047-D2E50BE5B9DF}" destId="{B4CE740F-E5F8-1040-9068-3C0CA6A81D60}" srcOrd="19" destOrd="0" presId="urn:microsoft.com/office/officeart/2005/8/layout/cycle1"/>
    <dgm:cxn modelId="{6F73182D-07E3-2246-8218-65C87FA9FE04}" type="presParOf" srcId="{974F300E-4386-5845-9047-D2E50BE5B9DF}" destId="{7D368AA8-A897-6A44-B2ED-5420DBBF55CD}" srcOrd="20" destOrd="0" presId="urn:microsoft.com/office/officeart/2005/8/layout/cycle1"/>
    <dgm:cxn modelId="{5058F360-75E3-F24D-93C6-6FF5FE42F52E}" type="presParOf" srcId="{974F300E-4386-5845-9047-D2E50BE5B9DF}" destId="{256A8A82-B1CB-EF43-AB66-A3D1C8A54B59}" srcOrd="21" destOrd="0" presId="urn:microsoft.com/office/officeart/2005/8/layout/cycle1"/>
    <dgm:cxn modelId="{46719BC7-0FE6-E341-A0D6-81FC27CFB6DF}" type="presParOf" srcId="{974F300E-4386-5845-9047-D2E50BE5B9DF}" destId="{36444405-91CC-BC45-909E-8AE477F1EC7C}" srcOrd="22" destOrd="0" presId="urn:microsoft.com/office/officeart/2005/8/layout/cycle1"/>
    <dgm:cxn modelId="{C74C0137-3DF3-FA45-AD0E-6E3D6F1B6FC3}" type="presParOf" srcId="{974F300E-4386-5845-9047-D2E50BE5B9DF}" destId="{0EBEA1BD-8C57-A847-A4A1-BD492A397D4A}" srcOrd="23" destOrd="0" presId="urn:microsoft.com/office/officeart/2005/8/layout/cycle1"/>
    <dgm:cxn modelId="{8BB039BA-1CFC-8A4E-B671-218569A7F4A6}" type="presParOf" srcId="{974F300E-4386-5845-9047-D2E50BE5B9DF}" destId="{A1257670-91AA-B74E-AFCB-48382C466D43}" srcOrd="24" destOrd="0" presId="urn:microsoft.com/office/officeart/2005/8/layout/cycle1"/>
    <dgm:cxn modelId="{A2303197-9E2E-AC4B-A226-64B305AC3676}" type="presParOf" srcId="{974F300E-4386-5845-9047-D2E50BE5B9DF}" destId="{19DCBC3D-EF34-4444-B52C-E59D1C44CC9D}" srcOrd="25" destOrd="0" presId="urn:microsoft.com/office/officeart/2005/8/layout/cycle1"/>
    <dgm:cxn modelId="{4102D763-408A-B547-BF72-8D7451EB270C}" type="presParOf" srcId="{974F300E-4386-5845-9047-D2E50BE5B9DF}" destId="{CDA9BE8C-41E5-BF45-BAB4-5B91BDDEFF8D}" srcOrd="26" destOrd="0" presId="urn:microsoft.com/office/officeart/2005/8/layout/cycle1"/>
    <dgm:cxn modelId="{EBCD804E-766C-4941-B729-2A3A8C72E147}" type="presParOf" srcId="{974F300E-4386-5845-9047-D2E50BE5B9DF}" destId="{731680F6-F070-374C-97C4-FB0156E03231}" srcOrd="27" destOrd="0" presId="urn:microsoft.com/office/officeart/2005/8/layout/cycle1"/>
    <dgm:cxn modelId="{848A2FE1-EEF0-6D49-A8D3-9532B9145721}" type="presParOf" srcId="{974F300E-4386-5845-9047-D2E50BE5B9DF}" destId="{12C576B8-5B2D-B04B-98C4-29D5E499FD83}" srcOrd="28" destOrd="0" presId="urn:microsoft.com/office/officeart/2005/8/layout/cycle1"/>
    <dgm:cxn modelId="{16F90E38-4BF9-9143-88B0-CF374059480A}" type="presParOf" srcId="{974F300E-4386-5845-9047-D2E50BE5B9DF}" destId="{C4FE94AE-AFAE-8743-9525-171FDA850E0F}" srcOrd="29" destOrd="0" presId="urn:microsoft.com/office/officeart/2005/8/layout/cycle1"/>
    <dgm:cxn modelId="{1B348A82-9ED3-2B4F-B673-0F89F2CA5221}" type="presParOf" srcId="{974F300E-4386-5845-9047-D2E50BE5B9DF}" destId="{FBD4D212-3E98-9843-8795-297F9EDDD657}" srcOrd="30" destOrd="0" presId="urn:microsoft.com/office/officeart/2005/8/layout/cycle1"/>
    <dgm:cxn modelId="{8280AE31-FFEB-C34B-AC54-112B3338BDC8}" type="presParOf" srcId="{974F300E-4386-5845-9047-D2E50BE5B9DF}" destId="{54CDBF4B-9D09-3242-A1D5-0506BD1712C5}" srcOrd="31" destOrd="0" presId="urn:microsoft.com/office/officeart/2005/8/layout/cycle1"/>
    <dgm:cxn modelId="{6A0DBC5C-2043-B348-BCF7-75CB004B8C87}" type="presParOf" srcId="{974F300E-4386-5845-9047-D2E50BE5B9DF}" destId="{49452468-AA65-834B-B75D-72A0A7810E13}" srcOrd="32" destOrd="0" presId="urn:microsoft.com/office/officeart/2005/8/layout/cycle1"/>
    <dgm:cxn modelId="{1CE773F8-029F-5042-9703-85F20D971262}" type="presParOf" srcId="{974F300E-4386-5845-9047-D2E50BE5B9DF}" destId="{B0C742D0-6463-FF41-BE88-36D0AF1ED5D5}" srcOrd="33" destOrd="0" presId="urn:microsoft.com/office/officeart/2005/8/layout/cycle1"/>
    <dgm:cxn modelId="{DE8D2EDC-BD44-9F4D-AB1C-C8BEFFD533A4}" type="presParOf" srcId="{974F300E-4386-5845-9047-D2E50BE5B9DF}" destId="{CE064FAD-9527-C04A-986D-ADE7F29D4AAF}" srcOrd="34" destOrd="0" presId="urn:microsoft.com/office/officeart/2005/8/layout/cycle1"/>
    <dgm:cxn modelId="{219F82F9-DFAB-0247-9FDC-7F5AB3DE163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66FE0C-4BCC-5C45-AF55-44DBE374AFCE}" type="presOf" srcId="{C62D126D-D94F-0A45-AAB3-A4A2804A9AA5}" destId="{49452468-AA65-834B-B75D-72A0A7810E13}" srcOrd="0" destOrd="0" presId="urn:microsoft.com/office/officeart/2005/8/layout/cycle1"/>
    <dgm:cxn modelId="{F0A6410E-72AC-3D44-A4DE-BED8DE233745}" type="presOf" srcId="{591E9484-33B2-714C-AA5D-D47E80DA12F9}" destId="{CDA9BE8C-41E5-BF45-BAB4-5B91BDDEFF8D}" srcOrd="0" destOrd="0" presId="urn:microsoft.com/office/officeart/2005/8/layout/cycle1"/>
    <dgm:cxn modelId="{A9F00512-0B90-4E47-B870-8BA3AF146509}" type="presOf" srcId="{325DB5A0-FE7A-8245-9663-7B515E4DF4C8}" destId="{EAEA7D1D-8D8A-4A4B-812D-D24179AFED2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F86B82F-609C-CA4F-BFB6-3797C31D8748}" type="presOf" srcId="{D805A741-31F4-6D45-A082-4AD4C7B066F1}" destId="{7D368AA8-A897-6A44-B2ED-5420DBBF55CD}" srcOrd="0" destOrd="0" presId="urn:microsoft.com/office/officeart/2005/8/layout/cycle1"/>
    <dgm:cxn modelId="{4FEDCD31-E768-EB48-97D0-F9094D6010E2}" type="presOf" srcId="{8E1255C9-F847-A440-83FF-7AA254CCB896}" destId="{974F300E-4386-5845-9047-D2E50BE5B9D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8FE5A94C-4836-8F43-B611-0EB65E74DABC}" type="presOf" srcId="{D7E87DE1-03EB-D748-89C5-D76845DF9F58}" destId="{12C576B8-5B2D-B04B-98C4-29D5E499FD83}" srcOrd="0" destOrd="0" presId="urn:microsoft.com/office/officeart/2005/8/layout/cycle1"/>
    <dgm:cxn modelId="{43E5964D-B38C-5B4B-B3D4-76A47F045B23}" type="presOf" srcId="{CCCC52AB-CFB4-904A-B94C-E1998826B4F9}" destId="{7C0589C6-43EC-854D-966B-B0C5FE9A8192}" srcOrd="0" destOrd="0" presId="urn:microsoft.com/office/officeart/2005/8/layout/cycle1"/>
    <dgm:cxn modelId="{1AA3505D-9FBD-FB44-B4AB-E153AF216F29}" type="presOf" srcId="{6533DBF9-2933-D44A-B9F0-8FC24EC06F20}" destId="{C4FE94AE-AFAE-8743-9525-171FDA850E0F}" srcOrd="0" destOrd="0" presId="urn:microsoft.com/office/officeart/2005/8/layout/cycle1"/>
    <dgm:cxn modelId="{84EE0565-BD54-004C-961B-39B8CCD71777}" type="presOf" srcId="{55B5CCF6-1B65-AC49-B1EC-CD09807E71EF}" destId="{76EDA6DC-5A32-7640-86D9-A3D1F65AC2D3}" srcOrd="0" destOrd="0" presId="urn:microsoft.com/office/officeart/2005/8/layout/cycle1"/>
    <dgm:cxn modelId="{EE17F567-EBB6-0E46-B0E9-B4C367F2478E}" type="presOf" srcId="{B6065800-F57E-6842-B73C-614AFBC2DE05}" destId="{2990F259-A510-7044-A15A-189FB55AE5CB}" srcOrd="0" destOrd="0" presId="urn:microsoft.com/office/officeart/2005/8/layout/cycle1"/>
    <dgm:cxn modelId="{2006E572-9B6F-C64A-89BC-9FCC7C2DC54A}" type="presOf" srcId="{D548EBB6-B1A8-4E4A-94F3-38AFF917AA13}" destId="{A85B6194-0CD3-0046-9C07-12EA626BEFA3}" srcOrd="0" destOrd="0" presId="urn:microsoft.com/office/officeart/2005/8/layout/cycle1"/>
    <dgm:cxn modelId="{546DF573-1F04-6244-B9FA-8BD701417EEC}" type="presOf" srcId="{54471214-3ABC-B64E-8935-4F53AC7091F5}" destId="{2257407E-2335-6E46-9533-50F1A4869162}" srcOrd="0" destOrd="0" presId="urn:microsoft.com/office/officeart/2005/8/layout/cycle1"/>
    <dgm:cxn modelId="{4C53D074-1560-E847-A9D5-7FE45B1C00F5}" type="presOf" srcId="{F73B3211-1799-3F44-92B6-7CEE57ECB2D3}" destId="{BF6C208F-01F8-574D-980A-D40F886CF760}" srcOrd="0" destOrd="0" presId="urn:microsoft.com/office/officeart/2005/8/layout/cycle1"/>
    <dgm:cxn modelId="{CFA1537D-3210-7F45-9655-EDA47C05453F}" type="presOf" srcId="{931AD6AD-68AD-1F4D-802F-C6CD780A0CDB}" destId="{19DCBC3D-EF34-4444-B52C-E59D1C44CC9D}" srcOrd="0" destOrd="0" presId="urn:microsoft.com/office/officeart/2005/8/layout/cycle1"/>
    <dgm:cxn modelId="{84693383-10FE-754E-AD5E-1507E7208DB1}" type="presOf" srcId="{81D20D5D-F15B-B844-BCE7-07FE2E88C5B6}" destId="{2467F156-8EB3-F044-8664-8B186FD19D40}" srcOrd="0" destOrd="0" presId="urn:microsoft.com/office/officeart/2005/8/layout/cycle1"/>
    <dgm:cxn modelId="{5FE6BF8B-0115-0F4D-84CB-7ED0FD9DE15E}"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CB1DADA7-DC42-2D45-841E-6D93E13783AD}" type="presOf" srcId="{55E743FA-081E-B447-B4F2-DEEACC6857BC}" destId="{36444405-91CC-BC45-909E-8AE477F1EC7C}" srcOrd="0" destOrd="0" presId="urn:microsoft.com/office/officeart/2005/8/layout/cycle1"/>
    <dgm:cxn modelId="{E944EDA8-3F14-FD46-A19A-DD7A627AF595}" type="presOf" srcId="{B7792F1E-795A-8A40-9AF9-CBB036406804}" destId="{0EBEA1BD-8C57-A847-A4A1-BD492A397D4A}" srcOrd="0" destOrd="0" presId="urn:microsoft.com/office/officeart/2005/8/layout/cycle1"/>
    <dgm:cxn modelId="{18C95AAC-56C1-444D-BDBC-A91DEE4B1B91}" type="presOf" srcId="{610909C5-6334-264F-93E0-189A71FB6993}" destId="{54CDBF4B-9D09-3242-A1D5-0506BD1712C5}" srcOrd="0" destOrd="0" presId="urn:microsoft.com/office/officeart/2005/8/layout/cycle1"/>
    <dgm:cxn modelId="{82ACA6B0-AD8E-DA44-B4E6-CE45A5B738A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DFEB9C3-C66B-BC47-95FA-6D4F3743788E}"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3E32DFE5-040F-5A43-94F4-F567F897E60D}" type="presOf" srcId="{63159F5F-19C4-974F-B4D9-6A8388E3A179}" destId="{DC85BF06-3190-2C49-B38C-CC01414F9567}" srcOrd="0" destOrd="0" presId="urn:microsoft.com/office/officeart/2005/8/layout/cycle1"/>
    <dgm:cxn modelId="{23B5D9E7-71EB-E641-AB65-6EA5E7E18B3E}" type="presOf" srcId="{19401D75-4FA1-2642-9C39-67D34D8AB9EC}" destId="{37E24780-EDFC-1D4D-B756-C90BE821441B}" srcOrd="0" destOrd="0" presId="urn:microsoft.com/office/officeart/2005/8/layout/cycle1"/>
    <dgm:cxn modelId="{081EE9E7-6F60-FF45-8726-53F6302B1817}" type="presOf" srcId="{12600BCB-5734-3F4B-9543-0CB09A3EC940}" destId="{92DA8A36-05F4-4B4C-B207-6FB4CBC9688F}" srcOrd="0" destOrd="0" presId="urn:microsoft.com/office/officeart/2005/8/layout/cycle1"/>
    <dgm:cxn modelId="{423327EC-59A9-094B-953C-5B200320F9BC}" type="presOf" srcId="{A9914442-2057-0542-A0EA-F935FCA28993}" destId="{B4CE740F-E5F8-1040-9068-3C0CA6A81D60}" srcOrd="0" destOrd="0" presId="urn:microsoft.com/office/officeart/2005/8/layout/cycle1"/>
    <dgm:cxn modelId="{FB3A78BA-47C2-2D44-8381-F1872474480E}" type="presParOf" srcId="{974F300E-4386-5845-9047-D2E50BE5B9DF}" destId="{BF1A72C0-4F23-214E-B2C0-EC3432C35438}" srcOrd="0" destOrd="0" presId="urn:microsoft.com/office/officeart/2005/8/layout/cycle1"/>
    <dgm:cxn modelId="{452FF9A1-2D5A-4A4A-A277-38E17E3E30E9}" type="presParOf" srcId="{974F300E-4386-5845-9047-D2E50BE5B9DF}" destId="{92DA8A36-05F4-4B4C-B207-6FB4CBC9688F}" srcOrd="1" destOrd="0" presId="urn:microsoft.com/office/officeart/2005/8/layout/cycle1"/>
    <dgm:cxn modelId="{83A577DB-3902-164B-9BD6-0B09CB9DECC2}" type="presParOf" srcId="{974F300E-4386-5845-9047-D2E50BE5B9DF}" destId="{2990F259-A510-7044-A15A-189FB55AE5CB}" srcOrd="2" destOrd="0" presId="urn:microsoft.com/office/officeart/2005/8/layout/cycle1"/>
    <dgm:cxn modelId="{056D00D3-2D5C-FF49-A3C8-EFE2501495CE}" type="presParOf" srcId="{974F300E-4386-5845-9047-D2E50BE5B9DF}" destId="{A7A1548F-03D0-7F43-8C4C-631804CE4126}" srcOrd="3" destOrd="0" presId="urn:microsoft.com/office/officeart/2005/8/layout/cycle1"/>
    <dgm:cxn modelId="{BFD973F8-6261-4F4F-94B0-8B9175AB01A0}" type="presParOf" srcId="{974F300E-4386-5845-9047-D2E50BE5B9DF}" destId="{EAEA7D1D-8D8A-4A4B-812D-D24179AFED27}" srcOrd="4" destOrd="0" presId="urn:microsoft.com/office/officeart/2005/8/layout/cycle1"/>
    <dgm:cxn modelId="{DE4A8A16-65E3-5C40-94DB-0CAF496E4FEF}" type="presParOf" srcId="{974F300E-4386-5845-9047-D2E50BE5B9DF}" destId="{2257407E-2335-6E46-9533-50F1A4869162}" srcOrd="5" destOrd="0" presId="urn:microsoft.com/office/officeart/2005/8/layout/cycle1"/>
    <dgm:cxn modelId="{877C0FB8-2A72-2D42-9F84-B53758E270B1}" type="presParOf" srcId="{974F300E-4386-5845-9047-D2E50BE5B9DF}" destId="{3467B5D4-61EB-4C46-BB87-881C0920F2D1}" srcOrd="6" destOrd="0" presId="urn:microsoft.com/office/officeart/2005/8/layout/cycle1"/>
    <dgm:cxn modelId="{4EC91D8F-4127-D84F-9F00-945AE5B0FF00}" type="presParOf" srcId="{974F300E-4386-5845-9047-D2E50BE5B9DF}" destId="{2467F156-8EB3-F044-8664-8B186FD19D40}" srcOrd="7" destOrd="0" presId="urn:microsoft.com/office/officeart/2005/8/layout/cycle1"/>
    <dgm:cxn modelId="{15FEAD10-8623-844D-8F2D-BFC59BC528FC}" type="presParOf" srcId="{974F300E-4386-5845-9047-D2E50BE5B9DF}" destId="{DC85BF06-3190-2C49-B38C-CC01414F9567}" srcOrd="8" destOrd="0" presId="urn:microsoft.com/office/officeart/2005/8/layout/cycle1"/>
    <dgm:cxn modelId="{17B8AFF1-33A7-7144-A3BB-D9F5FEF19855}" type="presParOf" srcId="{974F300E-4386-5845-9047-D2E50BE5B9DF}" destId="{818521AB-CB19-3245-AC47-32330EC1D05A}" srcOrd="9" destOrd="0" presId="urn:microsoft.com/office/officeart/2005/8/layout/cycle1"/>
    <dgm:cxn modelId="{EB7E4CC9-68CB-C847-ABA0-D58A9A87219B}" type="presParOf" srcId="{974F300E-4386-5845-9047-D2E50BE5B9DF}" destId="{A85B6194-0CD3-0046-9C07-12EA626BEFA3}" srcOrd="10" destOrd="0" presId="urn:microsoft.com/office/officeart/2005/8/layout/cycle1"/>
    <dgm:cxn modelId="{513C00D6-0838-FD4B-9B95-95A65712AC7F}" type="presParOf" srcId="{974F300E-4386-5845-9047-D2E50BE5B9DF}" destId="{76EDA6DC-5A32-7640-86D9-A3D1F65AC2D3}" srcOrd="11" destOrd="0" presId="urn:microsoft.com/office/officeart/2005/8/layout/cycle1"/>
    <dgm:cxn modelId="{BCA54808-F91F-9E48-9DA6-44DFD3323803}" type="presParOf" srcId="{974F300E-4386-5845-9047-D2E50BE5B9DF}" destId="{5FEB966B-5E78-494C-B5A1-6F18B3A362B7}" srcOrd="12" destOrd="0" presId="urn:microsoft.com/office/officeart/2005/8/layout/cycle1"/>
    <dgm:cxn modelId="{4CE7C652-CD3E-F64D-B308-A1F0FDADEC66}" type="presParOf" srcId="{974F300E-4386-5845-9047-D2E50BE5B9DF}" destId="{9BE0E30D-6CC1-3143-BC4A-4FF2C5039316}" srcOrd="13" destOrd="0" presId="urn:microsoft.com/office/officeart/2005/8/layout/cycle1"/>
    <dgm:cxn modelId="{B5317CF5-5812-DC48-8941-FE02C6AF69B8}" type="presParOf" srcId="{974F300E-4386-5845-9047-D2E50BE5B9DF}" destId="{37E24780-EDFC-1D4D-B756-C90BE821441B}" srcOrd="14" destOrd="0" presId="urn:microsoft.com/office/officeart/2005/8/layout/cycle1"/>
    <dgm:cxn modelId="{464BF76B-AD0D-5E4E-A58A-B85677EDD694}" type="presParOf" srcId="{974F300E-4386-5845-9047-D2E50BE5B9DF}" destId="{788B510C-5C6F-7E4F-BD2A-4B0F37349509}" srcOrd="15" destOrd="0" presId="urn:microsoft.com/office/officeart/2005/8/layout/cycle1"/>
    <dgm:cxn modelId="{CE847999-297B-9F47-B5E7-1E7247BFCD3D}" type="presParOf" srcId="{974F300E-4386-5845-9047-D2E50BE5B9DF}" destId="{BF6C208F-01F8-574D-980A-D40F886CF760}" srcOrd="16" destOrd="0" presId="urn:microsoft.com/office/officeart/2005/8/layout/cycle1"/>
    <dgm:cxn modelId="{8C55D0E4-66AD-8240-8DAD-9F01B3CC236A}" type="presParOf" srcId="{974F300E-4386-5845-9047-D2E50BE5B9DF}" destId="{DAE7F6D9-575B-6C47-9F2C-6177EB4BA541}" srcOrd="17" destOrd="0" presId="urn:microsoft.com/office/officeart/2005/8/layout/cycle1"/>
    <dgm:cxn modelId="{FB237059-7547-EC49-A4F3-49E295850625}" type="presParOf" srcId="{974F300E-4386-5845-9047-D2E50BE5B9DF}" destId="{3AD74439-13B4-6B4C-A74C-96BE28333D49}" srcOrd="18" destOrd="0" presId="urn:microsoft.com/office/officeart/2005/8/layout/cycle1"/>
    <dgm:cxn modelId="{63F32A1A-E87A-E242-8037-00C77F28CB5F}" type="presParOf" srcId="{974F300E-4386-5845-9047-D2E50BE5B9DF}" destId="{B4CE740F-E5F8-1040-9068-3C0CA6A81D60}" srcOrd="19" destOrd="0" presId="urn:microsoft.com/office/officeart/2005/8/layout/cycle1"/>
    <dgm:cxn modelId="{9D336443-0979-DE42-AA7F-91FAA1D9280E}" type="presParOf" srcId="{974F300E-4386-5845-9047-D2E50BE5B9DF}" destId="{7D368AA8-A897-6A44-B2ED-5420DBBF55CD}" srcOrd="20" destOrd="0" presId="urn:microsoft.com/office/officeart/2005/8/layout/cycle1"/>
    <dgm:cxn modelId="{4EE6C086-8DD5-904D-AFE4-0D2B8E3F5FD9}" type="presParOf" srcId="{974F300E-4386-5845-9047-D2E50BE5B9DF}" destId="{256A8A82-B1CB-EF43-AB66-A3D1C8A54B59}" srcOrd="21" destOrd="0" presId="urn:microsoft.com/office/officeart/2005/8/layout/cycle1"/>
    <dgm:cxn modelId="{A01012EF-3686-D345-9A20-0B91ECEBB4CD}" type="presParOf" srcId="{974F300E-4386-5845-9047-D2E50BE5B9DF}" destId="{36444405-91CC-BC45-909E-8AE477F1EC7C}" srcOrd="22" destOrd="0" presId="urn:microsoft.com/office/officeart/2005/8/layout/cycle1"/>
    <dgm:cxn modelId="{D4721A07-047C-CF47-8344-83B83399EED2}" type="presParOf" srcId="{974F300E-4386-5845-9047-D2E50BE5B9DF}" destId="{0EBEA1BD-8C57-A847-A4A1-BD492A397D4A}" srcOrd="23" destOrd="0" presId="urn:microsoft.com/office/officeart/2005/8/layout/cycle1"/>
    <dgm:cxn modelId="{37CA7BAA-95B2-9647-AAA0-51AB034F23BE}" type="presParOf" srcId="{974F300E-4386-5845-9047-D2E50BE5B9DF}" destId="{A1257670-91AA-B74E-AFCB-48382C466D43}" srcOrd="24" destOrd="0" presId="urn:microsoft.com/office/officeart/2005/8/layout/cycle1"/>
    <dgm:cxn modelId="{F461C4B9-B3A0-2F40-9BAF-DCDC10B3F1C7}" type="presParOf" srcId="{974F300E-4386-5845-9047-D2E50BE5B9DF}" destId="{19DCBC3D-EF34-4444-B52C-E59D1C44CC9D}" srcOrd="25" destOrd="0" presId="urn:microsoft.com/office/officeart/2005/8/layout/cycle1"/>
    <dgm:cxn modelId="{594F1C0B-B9B8-1B4F-93B9-78E67BEE0C4F}" type="presParOf" srcId="{974F300E-4386-5845-9047-D2E50BE5B9DF}" destId="{CDA9BE8C-41E5-BF45-BAB4-5B91BDDEFF8D}" srcOrd="26" destOrd="0" presId="urn:microsoft.com/office/officeart/2005/8/layout/cycle1"/>
    <dgm:cxn modelId="{EC06FBBD-153B-6D4B-B566-4251BF4A859E}" type="presParOf" srcId="{974F300E-4386-5845-9047-D2E50BE5B9DF}" destId="{731680F6-F070-374C-97C4-FB0156E03231}" srcOrd="27" destOrd="0" presId="urn:microsoft.com/office/officeart/2005/8/layout/cycle1"/>
    <dgm:cxn modelId="{858FF678-35FD-1B44-9565-68FB4620E7D6}" type="presParOf" srcId="{974F300E-4386-5845-9047-D2E50BE5B9DF}" destId="{12C576B8-5B2D-B04B-98C4-29D5E499FD83}" srcOrd="28" destOrd="0" presId="urn:microsoft.com/office/officeart/2005/8/layout/cycle1"/>
    <dgm:cxn modelId="{015796F4-7EDE-2F4B-86BE-D8B018BF40C1}" type="presParOf" srcId="{974F300E-4386-5845-9047-D2E50BE5B9DF}" destId="{C4FE94AE-AFAE-8743-9525-171FDA850E0F}" srcOrd="29" destOrd="0" presId="urn:microsoft.com/office/officeart/2005/8/layout/cycle1"/>
    <dgm:cxn modelId="{13789723-7E8B-C74E-BDFA-5A7203E27620}" type="presParOf" srcId="{974F300E-4386-5845-9047-D2E50BE5B9DF}" destId="{FBD4D212-3E98-9843-8795-297F9EDDD657}" srcOrd="30" destOrd="0" presId="urn:microsoft.com/office/officeart/2005/8/layout/cycle1"/>
    <dgm:cxn modelId="{1C88F6B2-AAE4-FA4B-BBE8-02E76E8B14A4}" type="presParOf" srcId="{974F300E-4386-5845-9047-D2E50BE5B9DF}" destId="{54CDBF4B-9D09-3242-A1D5-0506BD1712C5}" srcOrd="31" destOrd="0" presId="urn:microsoft.com/office/officeart/2005/8/layout/cycle1"/>
    <dgm:cxn modelId="{5B5AD26B-52D2-C34B-B0A9-2E49951E1C20}" type="presParOf" srcId="{974F300E-4386-5845-9047-D2E50BE5B9DF}" destId="{49452468-AA65-834B-B75D-72A0A7810E13}" srcOrd="32" destOrd="0" presId="urn:microsoft.com/office/officeart/2005/8/layout/cycle1"/>
    <dgm:cxn modelId="{3939701F-439C-6F4F-8916-B20DF14E017A}" type="presParOf" srcId="{974F300E-4386-5845-9047-D2E50BE5B9DF}" destId="{B0C742D0-6463-FF41-BE88-36D0AF1ED5D5}" srcOrd="33" destOrd="0" presId="urn:microsoft.com/office/officeart/2005/8/layout/cycle1"/>
    <dgm:cxn modelId="{5199DC05-8533-104E-989B-0014A4684C35}" type="presParOf" srcId="{974F300E-4386-5845-9047-D2E50BE5B9DF}" destId="{CE064FAD-9527-C04A-986D-ADE7F29D4AAF}" srcOrd="34" destOrd="0" presId="urn:microsoft.com/office/officeart/2005/8/layout/cycle1"/>
    <dgm:cxn modelId="{33E8E6F4-2FE1-3C49-9E3C-6826252785CE}"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0">
                <a:latin typeface="Times New Roman" pitchFamily="-105" charset="0"/>
                <a:ea typeface="Times New Roman" pitchFamily="-105" charset="0"/>
                <a:cs typeface="Times New Roman" pitchFamily="-105" charset="0"/>
              </a:defRPr>
            </a:lvl1pPr>
          </a:lstStyle>
          <a:p>
            <a:pPr>
              <a:defRPr/>
            </a:pPr>
            <a:endParaRPr lang="en-US"/>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0">
                <a:latin typeface="Times New Roman" pitchFamily="-105" charset="0"/>
                <a:ea typeface="Times New Roman" pitchFamily="-105" charset="0"/>
                <a:cs typeface="Times New Roman" pitchFamily="-105" charset="0"/>
              </a:defRPr>
            </a:lvl1pPr>
          </a:lstStyle>
          <a:p>
            <a:pPr>
              <a:defRPr/>
            </a:pPr>
            <a:endParaRPr lang="en-US"/>
          </a:p>
        </p:txBody>
      </p:sp>
      <p:sp>
        <p:nvSpPr>
          <p:cNvPr id="2027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0">
                <a:latin typeface="Times New Roman" pitchFamily="-105" charset="0"/>
                <a:ea typeface="Times New Roman" pitchFamily="-105" charset="0"/>
                <a:cs typeface="Times New Roman" pitchFamily="-105" charset="0"/>
              </a:defRPr>
            </a:lvl1pPr>
          </a:lstStyle>
          <a:p>
            <a:pPr>
              <a:defRPr/>
            </a:pPr>
            <a:endParaRPr lang="en-US"/>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0">
                <a:latin typeface="Times New Roman" charset="0"/>
                <a:cs typeface="Times New Roman" charset="0"/>
              </a:defRPr>
            </a:lvl1pPr>
          </a:lstStyle>
          <a:p>
            <a:pPr>
              <a:defRPr/>
            </a:pPr>
            <a:fld id="{5E3C6632-2C1F-E94C-9A61-27172695BCCB}" type="slidenum">
              <a:rPr lang="en-US"/>
              <a:pPr>
                <a:defRPr/>
              </a:pPr>
              <a:t>‹#›</a:t>
            </a:fld>
            <a:endParaRPr lang="en-US"/>
          </a:p>
        </p:txBody>
      </p:sp>
    </p:spTree>
    <p:extLst>
      <p:ext uri="{BB962C8B-B14F-4D97-AF65-F5344CB8AC3E}">
        <p14:creationId xmlns:p14="http://schemas.microsoft.com/office/powerpoint/2010/main" val="292210132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78.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8" Type="http://schemas.openxmlformats.org/officeDocument/2006/relationships/hyperlink" Target="https://www.livius.org/sources/content/mesopotamian-chronicles-content/abc-5-jerusalem-chronicle/#2" TargetMode="External"/><Relationship Id="rId13" Type="http://schemas.openxmlformats.org/officeDocument/2006/relationships/hyperlink" Target="https://www.livius.org/articles/place/tyre/" TargetMode="External"/><Relationship Id="rId3" Type="http://schemas.openxmlformats.org/officeDocument/2006/relationships/hyperlink" Target="https://www.livius.org/articles/place/babylonian-empire/" TargetMode="External"/><Relationship Id="rId7" Type="http://schemas.openxmlformats.org/officeDocument/2006/relationships/hyperlink" Target="https://www.livius.org/articles/person/amel-marduk/" TargetMode="External"/><Relationship Id="rId12" Type="http://schemas.openxmlformats.org/officeDocument/2006/relationships/hyperlink" Target="https://www.livius.org/articles/place/babylon/" TargetMode="External"/><Relationship Id="rId2" Type="http://schemas.openxmlformats.org/officeDocument/2006/relationships/slide" Target="../slides/slide311.xml"/><Relationship Id="rId16" Type="http://schemas.openxmlformats.org/officeDocument/2006/relationships/hyperlink" Target="https://www.livius.org/articles/place/jerusalem/" TargetMode="External"/><Relationship Id="rId1" Type="http://schemas.openxmlformats.org/officeDocument/2006/relationships/notesMaster" Target="../notesMasters/notesMaster1.xml"/><Relationship Id="rId6" Type="http://schemas.openxmlformats.org/officeDocument/2006/relationships/hyperlink" Target="https://www.livius.org/sources/content/bible/" TargetMode="External"/><Relationship Id="rId11" Type="http://schemas.openxmlformats.org/officeDocument/2006/relationships/hyperlink" Target="https://www.livius.org/articles/place/nippur/" TargetMode="External"/><Relationship Id="rId5" Type="http://schemas.openxmlformats.org/officeDocument/2006/relationships/hyperlink" Target="https://www.livius.org/articles/place/babylonia/" TargetMode="External"/><Relationship Id="rId15" Type="http://schemas.openxmlformats.org/officeDocument/2006/relationships/hyperlink" Target="https://www.livius.org/articles/place/byblos/" TargetMode="External"/><Relationship Id="rId10" Type="http://schemas.openxmlformats.org/officeDocument/2006/relationships/hyperlink" Target="https://www.livius.org/articles/place/sippar/" TargetMode="External"/><Relationship Id="rId4" Type="http://schemas.openxmlformats.org/officeDocument/2006/relationships/hyperlink" Target="https://www.livius.org/sources/content/mesopotamian-chronicles-content/abc-5-jerusalem-chronicle/" TargetMode="External"/><Relationship Id="rId9" Type="http://schemas.openxmlformats.org/officeDocument/2006/relationships/hyperlink" Target="https://www.livius.org/articles/person/nebuchadnezzar-ii/" TargetMode="External"/><Relationship Id="rId14" Type="http://schemas.openxmlformats.org/officeDocument/2006/relationships/hyperlink" Target="https://www.livius.org/articles/place/lydia/" TargetMode="Externa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the second half of the original single book of Chronicles where it shows that God not only established David’s line, but he preserved or sustained it against all attacks.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372380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1 Kings and 2 Kings are parallel to 2 Chronicles: Solomon (1 Kings 1-11; 2 Chron 1-9) is followed by his descendants (1 Kings 12-25; 2 Chron 10-36). However, 2 Kings 25 ends in 560 BC while 2 Chronicles 36 goes further and ends in 538 BC.</a:t>
            </a:r>
          </a:p>
          <a:p>
            <a:r>
              <a:rPr lang="en-US" dirty="0"/>
              <a:t>___________</a:t>
            </a:r>
          </a:p>
          <a:p>
            <a:r>
              <a:rPr lang="en-US" dirty="0"/>
              <a:t>OS-00-OT Book Overviews-271</a:t>
            </a:r>
          </a:p>
          <a:p>
            <a:r>
              <a:rPr lang="en-US" dirty="0"/>
              <a:t>OS-12-1 Chronicles-234</a:t>
            </a:r>
          </a:p>
          <a:p>
            <a:r>
              <a:rPr lang="en-US" dirty="0"/>
              <a:t>OS-14-2 Chronicles-10</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10</a:t>
            </a:fld>
            <a:endParaRPr lang="en-US"/>
          </a:p>
        </p:txBody>
      </p:sp>
    </p:spTree>
    <p:extLst>
      <p:ext uri="{BB962C8B-B14F-4D97-AF65-F5344CB8AC3E}">
        <p14:creationId xmlns:p14="http://schemas.microsoft.com/office/powerpoint/2010/main" val="142958147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Slide Image Placeholder 1"/>
          <p:cNvSpPr>
            <a:spLocks noGrp="1" noRot="1" noChangeAspect="1"/>
          </p:cNvSpPr>
          <p:nvPr>
            <p:ph type="sldImg"/>
          </p:nvPr>
        </p:nvSpPr>
        <p:spPr>
          <a:ln/>
        </p:spPr>
      </p:sp>
      <p:sp>
        <p:nvSpPr>
          <p:cNvPr id="2334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Directly below the great pavement is the Western Wall today.  There are stones here from all the periods of Jerusalem</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ancient history.  </a:t>
            </a:r>
          </a:p>
          <a:p>
            <a:r>
              <a:rPr lang="en-US" b="1">
                <a:latin typeface="Times" charset="0"/>
                <a:ea typeface="ＭＳ Ｐゴシック" charset="0"/>
                <a:cs typeface="ＭＳ Ｐゴシック" charset="0"/>
              </a:rPr>
              <a:t>////	To Jewish people, like these multitudes at prayer, there is no place on the face of the earth more spiritually significant and historically important than right here.  On the pavement above the Wall, where the cedars now 	grow, the great Second Temple stood and Jesus ministered to the multitudes of His day.</a:t>
            </a:r>
          </a:p>
        </p:txBody>
      </p:sp>
      <p:sp>
        <p:nvSpPr>
          <p:cNvPr id="2334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98F8FE56-4941-004B-A4A4-1DE8A9E67425}" type="slidenum">
              <a:rPr kumimoji="0" lang="en-US" sz="1200" b="0">
                <a:solidFill>
                  <a:srgbClr val="000000"/>
                </a:solidFill>
                <a:latin typeface="Times New Roman" charset="0"/>
              </a:rPr>
              <a:pPr/>
              <a:t>123</a:t>
            </a:fld>
            <a:endParaRPr kumimoji="0" lang="en-US" sz="1200" b="0">
              <a:solidFill>
                <a:srgbClr val="000000"/>
              </a:solidFill>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ChangeArrowheads="1" noTextEdit="1"/>
          </p:cNvSpPr>
          <p:nvPr>
            <p:ph type="sldImg"/>
          </p:nvPr>
        </p:nvSpPr>
        <p:spPr>
          <a:xfrm>
            <a:off x="1150938" y="692150"/>
            <a:ext cx="4556125" cy="3416300"/>
          </a:xfrm>
          <a:ln/>
        </p:spPr>
      </p:sp>
      <p:sp>
        <p:nvSpPr>
          <p:cNvPr id="76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So now…every time you see news footage of Jerusalem, reports of its internal conflicts between Jews and Arabs…just remember the enormous importance of the Temple Mount…the center of it all…</a:t>
            </a:r>
          </a:p>
          <a:p>
            <a:r>
              <a:rPr lang="en-US" b="0">
                <a:latin typeface="Arial"/>
                <a:ea typeface="ＭＳ Ｐゴシック" charset="0"/>
                <a:cs typeface="Arial"/>
              </a:rPr>
              <a:t>////	The First Temple of King David, the Second Temple built for the Jews by Zerubbabel and expanded by King Herod the Great. Finally, today, the Moslem Dome of the Rock and Al Aqsa Mosque stand on this site.  This small acreage was… </a:t>
            </a:r>
          </a:p>
          <a:p>
            <a:r>
              <a:rPr lang="en-US" b="0">
                <a:latin typeface="Arial"/>
                <a:ea typeface="ＭＳ Ｐゴシック" charset="0"/>
                <a:cs typeface="Arial"/>
              </a:rPr>
              <a:t>////	Israel</a:t>
            </a:r>
            <a:r>
              <a:rPr lang="fr-FR" altLang="ja-JP" b="0">
                <a:latin typeface="Arial"/>
                <a:ea typeface="ＭＳ Ｐゴシック" charset="0"/>
                <a:cs typeface="Arial"/>
              </a:rPr>
              <a:t>'</a:t>
            </a:r>
            <a:r>
              <a:rPr lang="en-US" altLang="ja-JP" b="0">
                <a:latin typeface="Arial"/>
                <a:ea typeface="ＭＳ Ｐゴシック" charset="0"/>
                <a:cs typeface="Arial"/>
              </a:rPr>
              <a:t>s SPIRITUAL center and ritual focus…</a:t>
            </a:r>
          </a:p>
          <a:p>
            <a:r>
              <a:rPr lang="en-US" b="0">
                <a:latin typeface="Arial"/>
                <a:ea typeface="ＭＳ Ｐゴシック" charset="0"/>
                <a:cs typeface="Arial"/>
              </a:rPr>
              <a:t>////	its THEOLOGICAL and ritual cornerstone…</a:t>
            </a:r>
          </a:p>
          <a:p>
            <a:r>
              <a:rPr lang="en-US" b="0">
                <a:latin typeface="Arial"/>
                <a:ea typeface="ＭＳ Ｐゴシック" charset="0"/>
                <a:cs typeface="Arial"/>
              </a:rPr>
              <a:t>////	the POLITICAL center of the Jewish universe…</a:t>
            </a:r>
          </a:p>
          <a:p>
            <a:r>
              <a:rPr lang="en-US" b="0">
                <a:latin typeface="Arial"/>
                <a:ea typeface="ＭＳ Ｐゴシック" charset="0"/>
                <a:cs typeface="Arial"/>
              </a:rPr>
              <a:t>////	the GEOGRAPHICAL center of the Abraham</a:t>
            </a:r>
            <a:r>
              <a:rPr lang="fr-FR" altLang="ja-JP" b="0">
                <a:latin typeface="Arial"/>
                <a:ea typeface="ＭＳ Ｐゴシック" charset="0"/>
                <a:cs typeface="Arial"/>
              </a:rPr>
              <a:t>'</a:t>
            </a:r>
            <a:r>
              <a:rPr lang="en-US" altLang="ja-JP" b="0">
                <a:latin typeface="Arial"/>
                <a:ea typeface="ＭＳ Ｐゴシック" charset="0"/>
                <a:cs typeface="Arial"/>
              </a:rPr>
              <a:t>s inheritance…and</a:t>
            </a:r>
          </a:p>
          <a:p>
            <a:r>
              <a:rPr lang="en-US" b="0">
                <a:latin typeface="Arial"/>
                <a:ea typeface="ＭＳ Ｐゴシック" charset="0"/>
                <a:cs typeface="Arial"/>
              </a:rPr>
              <a:t>////	for all believers, a key to our understanding of the events of the End Times…that being, the study of Biblical ESCHATOLOGY.</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2"/>
          <p:cNvSpPr>
            <a:spLocks noGrp="1" noRot="1" noChangeAspect="1" noChangeArrowheads="1" noTextEdit="1"/>
          </p:cNvSpPr>
          <p:nvPr>
            <p:ph type="sldImg"/>
          </p:nvPr>
        </p:nvSpPr>
        <p:spPr>
          <a:xfrm>
            <a:off x="1150938" y="692150"/>
            <a:ext cx="4556125" cy="3416300"/>
          </a:xfrm>
          <a:ln/>
        </p:spPr>
      </p:sp>
      <p:sp>
        <p:nvSpPr>
          <p:cNvPr id="23859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Solomon carried out a </a:t>
            </a:r>
          </a:p>
          <a:p>
            <a:r>
              <a:rPr lang="en-US" b="1">
                <a:latin typeface="Times" charset="0"/>
                <a:ea typeface="ＭＳ Ｐゴシック" charset="0"/>
                <a:cs typeface="ＭＳ Ｐゴシック" charset="0"/>
              </a:rPr>
              <a:t>////	construction program that was the envy of every king in the region.  </a:t>
            </a:r>
          </a:p>
          <a:p>
            <a:r>
              <a:rPr lang="en-US" b="1">
                <a:latin typeface="Times" charset="0"/>
                <a:ea typeface="ＭＳ Ｐゴシック" charset="0"/>
                <a:cs typeface="ＭＳ Ｐゴシック" charset="0"/>
              </a:rPr>
              <a:t>////	But, in spite of his great wisdom, SOLOMON pays for it all through the burdens of enormous taxation which, </a:t>
            </a:r>
          </a:p>
          <a:p>
            <a:r>
              <a:rPr lang="en-US" b="1">
                <a:latin typeface="Times" charset="0"/>
                <a:ea typeface="ＭＳ Ｐゴシック" charset="0"/>
                <a:cs typeface="ＭＳ Ｐゴシック" charset="0"/>
              </a:rPr>
              <a:t>////	</a:t>
            </a:r>
            <a:r>
              <a:rPr lang="en-US">
                <a:solidFill>
                  <a:srgbClr val="FF0000"/>
                </a:solidFill>
                <a:latin typeface="Times" charset="0"/>
                <a:ea typeface="ＭＳ Ｐゴシック" charset="0"/>
                <a:cs typeface="ＭＳ Ｐゴシック" charset="0"/>
              </a:rPr>
              <a:t>in the end, sent the country into bankruptcy…resulting in huge resentment on the part of the people toward their national government!</a:t>
            </a:r>
            <a:endParaRPr lang="en-US" b="1">
              <a:latin typeface="Times" charset="0"/>
              <a:ea typeface="ＭＳ Ｐゴシック" charset="0"/>
              <a:cs typeface="ＭＳ Ｐゴシック" charset="0"/>
            </a:endParaRPr>
          </a:p>
          <a:p>
            <a:r>
              <a:rPr lang="en-US" b="1">
                <a:latin typeface="Times" charset="0"/>
                <a:ea typeface="ＭＳ Ｐゴシック" charset="0"/>
                <a:cs typeface="ＭＳ Ｐゴシック" charset="0"/>
              </a:rPr>
              <a:t>////	And if there were not enough problems: he himself fell into idolatry.</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ChangeArrowheads="1" noTextEdit="1"/>
          </p:cNvSpPr>
          <p:nvPr>
            <p:ph type="sldImg"/>
          </p:nvPr>
        </p:nvSpPr>
        <p:spPr>
          <a:xfrm>
            <a:off x="1150938" y="692150"/>
            <a:ext cx="4556125" cy="3416300"/>
          </a:xfrm>
          <a:ln/>
        </p:spPr>
      </p:sp>
      <p:sp>
        <p:nvSpPr>
          <p:cNvPr id="7885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Now we can pull back and view the entire Jerusalem panorama with much greater appreciation of all that has happened there.  The Temple Mount of today</a:t>
            </a:r>
            <a:r>
              <a:rPr lang="fr-FR" b="0">
                <a:latin typeface="Arial"/>
                <a:ea typeface="ＭＳ Ｐゴシック" charset="0"/>
                <a:cs typeface="Arial"/>
              </a:rPr>
              <a:t>'</a:t>
            </a:r>
            <a:r>
              <a:rPr lang="en-US" b="0">
                <a:latin typeface="Arial"/>
                <a:ea typeface="ＭＳ Ｐゴシック" charset="0"/>
                <a:cs typeface="Arial"/>
              </a:rPr>
              <a:t>s Jerusalem continues as the tightly focused center of world concern as the sons of Sarah and the sons of Hagar continue their ancient dispute in the land where it all began!</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ma14="http://schemas.microsoft.com/office/mac/drawingml/2011/main" xmlns=""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129</a:t>
            </a:r>
          </a:p>
        </p:txBody>
      </p:sp>
    </p:spTree>
    <p:extLst>
      <p:ext uri="{BB962C8B-B14F-4D97-AF65-F5344CB8AC3E}">
        <p14:creationId xmlns:p14="http://schemas.microsoft.com/office/powerpoint/2010/main" val="314922374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130</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3954"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3955"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E64A7A8-34E1-2C44-93F3-479B4B07916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A32E0EF-F0B5-9F4F-9865-2D6CDCD66B6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3958"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131</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6002"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6003"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88851955-DAA8-C64D-813B-E47D51BBD8C2}"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600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E6AF4225-6D27-DD4C-8467-DACD4D74A5B1}"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600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6006"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132</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OS-14-2Chron-133</a:t>
            </a:r>
          </a:p>
          <a:p>
            <a:r>
              <a:rPr lang="en-US" dirty="0">
                <a:latin typeface="Times New Roman" charset="0"/>
                <a:ea typeface="ＭＳ Ｐゴシック" charset="0"/>
                <a:cs typeface="ＭＳ Ｐゴシック" charset="0"/>
              </a:rPr>
              <a:t>OS-23-Isaiah13-23-slide 133</a:t>
            </a: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OS-14-2Chron-134</a:t>
            </a:r>
          </a:p>
          <a:p>
            <a:r>
              <a:rPr lang="en-US" dirty="0">
                <a:latin typeface="Times New Roman" charset="0"/>
                <a:ea typeface="ＭＳ Ｐゴシック" charset="0"/>
                <a:cs typeface="ＭＳ Ｐゴシック" charset="0"/>
              </a:rPr>
              <a:t>OS-23-Isaiah13-23-slide 134</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acronym reads, "Reign of Solomon Through the Kings of Judah." This is a good summary as 2 Chronicles emphasizes the southern kingdom. In fact, it so focuses on Judah that it does not even note that Samaria fell under Hoshea during the reign of Ahaz of Judah! See 2 Chronicles 28 on the reign of Ahaz (735-715 BC) when Israel fell to Assyria in 722 BC.</a:t>
            </a:r>
          </a:p>
          <a:p>
            <a:endParaRPr lang="en-US" dirty="0"/>
          </a:p>
          <a:p>
            <a:r>
              <a:rPr lang="en-US" dirty="0"/>
              <a:t>However, also note:</a:t>
            </a:r>
          </a:p>
          <a:p>
            <a:r>
              <a:rPr lang="en-US" b="1" dirty="0">
                <a:solidFill>
                  <a:srgbClr val="006699"/>
                </a:solidFill>
                <a:effectLst/>
                <a:latin typeface="Helvetica Neue" panose="02000503000000020004" pitchFamily="2" charset="0"/>
              </a:rPr>
              <a:t>2Chr. 30:6</a:t>
            </a:r>
            <a:r>
              <a:rPr lang="en-US" dirty="0">
                <a:effectLst/>
                <a:latin typeface="Lucida Grande" panose="020B0600040502020204" pitchFamily="34" charset="0"/>
              </a:rPr>
              <a:t>    At the king’s command, runners were sent throughout Israel and Judah. They carried letters that said:</a:t>
            </a:r>
          </a:p>
          <a:p>
            <a:r>
              <a:rPr lang="en-US" dirty="0">
                <a:effectLst/>
                <a:latin typeface="Lucida Grande" panose="020B0600040502020204" pitchFamily="34" charset="0"/>
              </a:rPr>
              <a:t>“O people of Israel, return to the LORD, the God of Abraham, Isaac, and Israel, so that he will return to the few of us who have survived the conquest of the Assyrian kings.</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11</a:t>
            </a:fld>
            <a:endParaRPr lang="en-US"/>
          </a:p>
        </p:txBody>
      </p:sp>
    </p:spTree>
    <p:extLst>
      <p:ext uri="{BB962C8B-B14F-4D97-AF65-F5344CB8AC3E}">
        <p14:creationId xmlns:p14="http://schemas.microsoft.com/office/powerpoint/2010/main" val="140628638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This is the lesson Solomon teaches us in</a:t>
            </a:r>
            <a:r>
              <a:rPr lang="en-US" baseline="0" dirty="0">
                <a:latin typeface="Arial"/>
                <a:cs typeface="Arial"/>
              </a:rPr>
              <a:t> 1 Chronicles 1–9.</a:t>
            </a:r>
            <a:endParaRPr lang="en-US" dirty="0">
              <a:latin typeface="Arial"/>
              <a:cs typeface="Arial"/>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The way they were to serve the LORD was first to base their lives on what Moses had already written.</a:t>
            </a:r>
          </a:p>
        </p:txBody>
      </p:sp>
      <p:sp>
        <p:nvSpPr>
          <p:cNvPr id="4" name="Slide Number Placeholder 3"/>
          <p:cNvSpPr>
            <a:spLocks noGrp="1"/>
          </p:cNvSpPr>
          <p:nvPr>
            <p:ph type="sldNum" sz="quarter" idx="10"/>
          </p:nvPr>
        </p:nvSpPr>
        <p:spPr/>
        <p:txBody>
          <a:bodyPr/>
          <a:lstStyle/>
          <a:p>
            <a:fld id="{A079FDE9-4B2D-884B-BE4B-021913485B06}" type="slidenum">
              <a:rPr lang="en-US" smtClean="0"/>
              <a:t>144</a:t>
            </a:fld>
            <a:endParaRPr lang="en-US"/>
          </a:p>
        </p:txBody>
      </p:sp>
    </p:spTree>
    <p:extLst>
      <p:ext uri="{BB962C8B-B14F-4D97-AF65-F5344CB8AC3E}">
        <p14:creationId xmlns:p14="http://schemas.microsoft.com/office/powerpoint/2010/main" val="131246394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endParaRPr lang="en-US" dirty="0">
              <a:latin typeface="Arial"/>
              <a:cs typeface="Arial"/>
            </a:endParaRPr>
          </a:p>
          <a:p>
            <a:r>
              <a:rPr lang="en-US" dirty="0">
                <a:latin typeface="Arial"/>
                <a:cs typeface="Arial"/>
              </a:rPr>
              <a:t>__________</a:t>
            </a:r>
          </a:p>
          <a:p>
            <a:endParaRPr lang="en-US" dirty="0">
              <a:latin typeface="Arial"/>
              <a:cs typeface="Arial"/>
            </a:endParaRPr>
          </a:p>
          <a:p>
            <a:r>
              <a:rPr lang="en-US" dirty="0">
                <a:latin typeface="Arial"/>
                <a:cs typeface="Arial"/>
              </a:rPr>
              <a:t>OS-14-2Chron-14, 68, 132</a:t>
            </a:r>
          </a:p>
          <a:p>
            <a:endParaRPr lang="en-US" dirty="0">
              <a:cs typeface="ＭＳ Ｐゴシック" charset="0"/>
            </a:endParaRPr>
          </a:p>
        </p:txBody>
      </p:sp>
    </p:spTree>
    <p:extLst>
      <p:ext uri="{BB962C8B-B14F-4D97-AF65-F5344CB8AC3E}">
        <p14:creationId xmlns:p14="http://schemas.microsoft.com/office/powerpoint/2010/main" val="247709430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motivates true worship by honoring us when we honor him.</a:t>
            </a:r>
            <a:r>
              <a:rPr lang="en-SG">
                <a:effectLst/>
                <a:latin typeface="Arial"/>
                <a:cs typeface="Arial"/>
              </a:rPr>
              <a:t> </a:t>
            </a:r>
            <a:endParaRPr lang="en-US">
              <a:latin typeface="Arial"/>
              <a:cs typeface="Arial"/>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a:solidFill>
                  <a:schemeClr val="tx1"/>
                </a:solidFill>
                <a:effectLst/>
                <a:latin typeface="Arial"/>
                <a:ea typeface="ＭＳ Ｐゴシック" pitchFamily="-105"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God judged Jerusalem’s kings for despising the temple but still preserved them (2 Chron 10–36).</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148</a:t>
            </a:fld>
            <a:endParaRPr lang="en-US"/>
          </a:p>
        </p:txBody>
      </p:sp>
    </p:spTree>
    <p:extLst>
      <p:ext uri="{BB962C8B-B14F-4D97-AF65-F5344CB8AC3E}">
        <p14:creationId xmlns:p14="http://schemas.microsoft.com/office/powerpoint/2010/main" val="319751907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8C288A-12CA-BA4B-925D-3BB576458560}" type="slidenum">
              <a:rPr lang="en-US" sz="1200">
                <a:solidFill>
                  <a:prstClr val="black"/>
                </a:solidFill>
              </a:rPr>
              <a:pPr eaLnBrk="1" hangingPunct="1"/>
              <a:t>149</a:t>
            </a:fld>
            <a:endParaRPr lang="en-US" sz="1200">
              <a:solidFill>
                <a:prstClr val="black"/>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0EBCF0-1FD6-4441-8F8F-9B195B86C66A}" type="slidenum">
              <a:rPr lang="en-US" sz="1200">
                <a:solidFill>
                  <a:prstClr val="black"/>
                </a:solidFill>
              </a:rPr>
              <a:pPr eaLnBrk="1" hangingPunct="1"/>
              <a:t>150</a:t>
            </a:fld>
            <a:endParaRPr lang="en-US" sz="1200">
              <a:solidFill>
                <a:prstClr val="black"/>
              </a:solidFill>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AD2AA38-67F5-284E-A38D-DE9167ADF66A}" type="slidenum">
              <a:rPr lang="en-US" sz="1200">
                <a:solidFill>
                  <a:prstClr val="black"/>
                </a:solidFill>
              </a:rPr>
              <a:pPr eaLnBrk="1" hangingPunct="1"/>
              <a:t>151</a:t>
            </a:fld>
            <a:endParaRPr lang="en-US" sz="1200">
              <a:solidFill>
                <a:prstClr val="black"/>
              </a:solidFill>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rPr>
              <a:pPr eaLnBrk="1" hangingPunct="1"/>
              <a:t>152</a:t>
            </a:fld>
            <a:endParaRPr lang="en-US" sz="1200">
              <a:solidFill>
                <a:prstClr val="black"/>
              </a:solidFill>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God’s protection in our lives helps us feel secure.</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Israel had a steady decline from Jeroboam to Ahab to Hoshea.</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153</a:t>
            </a:fld>
            <a:endParaRPr lang="en-US"/>
          </a:p>
        </p:txBody>
      </p:sp>
    </p:spTree>
    <p:extLst>
      <p:ext uri="{BB962C8B-B14F-4D97-AF65-F5344CB8AC3E}">
        <p14:creationId xmlns:p14="http://schemas.microsoft.com/office/powerpoint/2010/main" val="358094295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a:t>
            </a: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154</a:t>
            </a:fld>
            <a:endParaRPr lang="en-US"/>
          </a:p>
        </p:txBody>
      </p:sp>
    </p:spTree>
    <p:extLst>
      <p:ext uri="{BB962C8B-B14F-4D97-AF65-F5344CB8AC3E}">
        <p14:creationId xmlns:p14="http://schemas.microsoft.com/office/powerpoint/2010/main" val="1901390024"/>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God judged Jerusalem’s kings for despising the temple but still preserved them (2 Chron 13–36).</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155</a:t>
            </a:fld>
            <a:endParaRPr lang="en-US"/>
          </a:p>
        </p:txBody>
      </p:sp>
    </p:spTree>
    <p:extLst>
      <p:ext uri="{BB962C8B-B14F-4D97-AF65-F5344CB8AC3E}">
        <p14:creationId xmlns:p14="http://schemas.microsoft.com/office/powerpoint/2010/main" val="375944875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E4A901-E49C-7A47-9C82-74CF0E9D16EC}" type="slidenum">
              <a:rPr lang="en-US" sz="1200">
                <a:solidFill>
                  <a:prstClr val="black"/>
                </a:solidFill>
              </a:rPr>
              <a:pPr eaLnBrk="1" hangingPunct="1"/>
              <a:t>156</a:t>
            </a:fld>
            <a:endParaRPr lang="en-US" sz="1200">
              <a:solidFill>
                <a:prstClr val="black"/>
              </a:solidFill>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2"/>
          <p:cNvSpPr>
            <a:spLocks noGrp="1" noRot="1" noChangeAspect="1" noChangeArrowheads="1" noTextEdit="1"/>
          </p:cNvSpPr>
          <p:nvPr>
            <p:ph type="sldImg"/>
          </p:nvPr>
        </p:nvSpPr>
        <p:spPr>
          <a:xfrm>
            <a:off x="1150938" y="692150"/>
            <a:ext cx="4556125" cy="3416300"/>
          </a:xfrm>
          <a:ln/>
        </p:spPr>
      </p:sp>
      <p:sp>
        <p:nvSpPr>
          <p:cNvPr id="24269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Now back to the throne of international Israel in 1000 BC.  Main players…</a:t>
            </a:r>
          </a:p>
          <a:p>
            <a:r>
              <a:rPr lang="en-US" b="1">
                <a:latin typeface="Times" charset="0"/>
                <a:ea typeface="ＭＳ Ｐゴシック" charset="0"/>
                <a:cs typeface="ＭＳ Ｐゴシック" charset="0"/>
              </a:rPr>
              <a:t>////	S-D-S...SAUL…the first anointed king, and not a very successful one at that.</a:t>
            </a:r>
          </a:p>
          <a:p>
            <a:r>
              <a:rPr lang="en-US" b="1">
                <a:latin typeface="Times" charset="0"/>
                <a:ea typeface="ＭＳ Ｐゴシック" charset="0"/>
                <a:cs typeface="ＭＳ Ｐゴシック" charset="0"/>
              </a:rPr>
              <a:t>////	While still living, old Samuel then anoints young DAVID, who follows SAUL to the throne.  DAVID is then succeeded on Israel</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throne by one of his many sons, </a:t>
            </a:r>
          </a:p>
          <a:p>
            <a:r>
              <a:rPr lang="en-US" b="1">
                <a:latin typeface="Times" charset="0"/>
                <a:ea typeface="ＭＳ Ｐゴシック" charset="0"/>
                <a:cs typeface="ＭＳ Ｐゴシック" charset="0"/>
              </a:rPr>
              <a:t>////	SOLOMON, born through Bathsheba.  Under SOLOMON</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rule, </a:t>
            </a:r>
          </a:p>
          <a:p>
            <a:r>
              <a:rPr lang="en-US" b="1">
                <a:latin typeface="Times" charset="0"/>
                <a:ea typeface="ＭＳ Ｐゴシック" charset="0"/>
                <a:cs typeface="ＭＳ Ｐゴシック" charset="0"/>
              </a:rPr>
              <a:t>////	the great Solomonic Temple is built, and united Israel arises as a national power and a center of enormous wealth and international influence. SOLOMON becomes internationally known for his wisdom and for his ambitious building projects.</a:t>
            </a:r>
          </a:p>
          <a:p>
            <a:r>
              <a:rPr lang="en-US" b="1">
                <a:latin typeface="Times" charset="0"/>
                <a:ea typeface="ＭＳ Ｐゴシック" charset="0"/>
                <a:cs typeface="ＭＳ Ｐゴシック" charset="0"/>
              </a:rPr>
              <a:t>////	He had some really big ideas…erected at great cost to his kingdom. But the question finally had to be answered…</a:t>
            </a:r>
          </a:p>
          <a:p>
            <a:r>
              <a:rPr lang="en-US" b="1">
                <a:latin typeface="Times" charset="0"/>
                <a:ea typeface="ＭＳ Ｐゴシック" charset="0"/>
                <a:cs typeface="ＭＳ Ｐゴシック" charset="0"/>
              </a:rPr>
              <a:t>////	when the bills came due: who paid for all that?  The people…of course…as they always do…through high taxes and/or forced labor.</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39D095C2-E11B-2D4B-8B1E-A70723B2CA5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r>
              <a:rPr lang="en-US" sz="2400" dirty="0">
                <a:latin typeface="Arial" charset="0"/>
                <a:ea typeface="ＭＳ Ｐゴシック" charset="0"/>
                <a:cs typeface="ＭＳ Ｐゴシック" charset="0"/>
              </a:rPr>
              <a:t>OS-11-1Kings-184</a:t>
            </a:r>
          </a:p>
          <a:p>
            <a:pPr eaLnBrk="1" hangingPunct="1">
              <a:spcBef>
                <a:spcPct val="0"/>
              </a:spcBef>
            </a:pPr>
            <a:r>
              <a:rPr lang="en-US" sz="2400" dirty="0">
                <a:latin typeface="Arial" charset="0"/>
                <a:ea typeface="ＭＳ Ｐゴシック" charset="0"/>
                <a:cs typeface="ＭＳ Ｐゴシック" charset="0"/>
              </a:rPr>
              <a:t>OS-14-2Chron-150</a:t>
            </a:r>
          </a:p>
          <a:p>
            <a:pPr eaLnBrk="1" hangingPunct="1">
              <a:spcBef>
                <a:spcPct val="0"/>
              </a:spcBef>
            </a:pPr>
            <a:endParaRPr lang="en-US" sz="2400" dirty="0">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06427553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3495974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200731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much do you worry about the future?</a:t>
            </a:r>
          </a:p>
          <a:p>
            <a:r>
              <a:rPr lang="en-US" dirty="0">
                <a:latin typeface="Arial"/>
                <a:cs typeface="Arial"/>
              </a:rPr>
              <a:t>What do you think God thinks about you?</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5294320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452956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Bible teacher Huang Sabin insightfully notes that the kings fell into four general groups. None of them actually maintained the same type of rule, as each got either better or worse in four patterns of kingly</a:t>
            </a:r>
            <a:r>
              <a:rPr lang="en-US" baseline="0" dirty="0"/>
              <a:t> rule. </a:t>
            </a:r>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171</a:t>
            </a:fld>
            <a:endParaRPr lang="en-US">
              <a:solidFill>
                <a:prstClr val="black"/>
              </a:solidFill>
            </a:endParaRPr>
          </a:p>
        </p:txBody>
      </p:sp>
    </p:spTree>
    <p:extLst>
      <p:ext uri="{BB962C8B-B14F-4D97-AF65-F5344CB8AC3E}">
        <p14:creationId xmlns:p14="http://schemas.microsoft.com/office/powerpoint/2010/main" val="227664089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172</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rPr>
              <a:pPr eaLnBrk="1" hangingPunct="1"/>
              <a:t>173</a:t>
            </a:fld>
            <a:endParaRPr lang="en-US" sz="1200">
              <a:solidFill>
                <a:prstClr val="black"/>
              </a:solidFill>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rPr>
              <a:pPr eaLnBrk="1" hangingPunct="1"/>
              <a:t>174</a:t>
            </a:fld>
            <a:endParaRPr lang="en-US" sz="1200">
              <a:solidFill>
                <a:prstClr val="black"/>
              </a:solidFill>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176</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177</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b="1" dirty="0">
                <a:effectLst/>
                <a:latin typeface="Helvetica" pitchFamily="2" charset="0"/>
              </a:rPr>
              <a:t>SIMILARITIES AND DIFFERENCES BETWEEN SAMUEL–KINGS AND CHRONICLES</a:t>
            </a:r>
            <a:endParaRPr lang="en-US" dirty="0">
              <a:effectLst/>
              <a:latin typeface="Helvetica" pitchFamily="2" charset="0"/>
            </a:endParaRPr>
          </a:p>
          <a:p>
            <a:r>
              <a:rPr lang="en-US" dirty="0">
                <a:effectLst/>
                <a:latin typeface="Helvetica" pitchFamily="2" charset="0"/>
              </a:rPr>
              <a:t>Where material is unique to Chronicles it is obviously impossible to check its congruence with Samuel-Kings. However, where clear appeal to common sources or obvious dependence of Chronicles on Samuel-Kings can be shown, there is opportunity to weigh the one against the other and to draw conclusions as to similarities and differences and the implications of each respectively. For convenience’ sake, these demonstrable differences will be considered under two headings: (1) difference in “factual” data and (2) difference in perspective or ideology.</a:t>
            </a:r>
          </a:p>
          <a:p>
            <a:r>
              <a:rPr lang="en-US" dirty="0">
                <a:effectLst/>
                <a:latin typeface="Helvetica" pitchFamily="2" charset="0"/>
              </a:rPr>
              <a:t>The first of these pertains primarily to statistical information such as population figures and dimensions of buildings and other objects and to such things as spelling of personal names or even apparently different attribution of names. Most of the contradictions result from faulty text transmission, and others may be resolved by supposing differing ways of looking at the same phenomena. A number of scholars have addressed these and have provided </a:t>
            </a:r>
            <a:r>
              <a:rPr lang="en-US" dirty="0" err="1">
                <a:effectLst/>
                <a:latin typeface="Helvetica" pitchFamily="2" charset="0"/>
              </a:rPr>
              <a:t>harmonizations</a:t>
            </a:r>
            <a:r>
              <a:rPr lang="en-US" dirty="0">
                <a:effectLst/>
                <a:latin typeface="Helvetica" pitchFamily="2" charset="0"/>
              </a:rPr>
              <a:t> that are more or less satisfying.</a:t>
            </a:r>
            <a:r>
              <a:rPr lang="en-US" baseline="30000" dirty="0">
                <a:effectLst/>
                <a:latin typeface="Helvetica" pitchFamily="2" charset="0"/>
              </a:rPr>
              <a:t>20</a:t>
            </a:r>
            <a:r>
              <a:rPr lang="en-US" dirty="0">
                <a:effectLst/>
                <a:latin typeface="Helvetica" pitchFamily="2" charset="0"/>
              </a:rPr>
              <a:t> Those few that resist solution are relatively unimportant and in no way impinge on the historical credibility of either the Chronicler or his sources.</a:t>
            </a:r>
          </a:p>
          <a:p>
            <a:r>
              <a:rPr lang="en-US" dirty="0">
                <a:effectLst/>
                <a:latin typeface="Helvetica" pitchFamily="2" charset="0"/>
              </a:rPr>
              <a:t>The more significant variations pertain to (1) matters included by Samuel–Kings and lacking in Chronicles; (2) matters included in Chronicles and lacking in Samuel–Kings; and (3) matters common to both but presented differently.</a:t>
            </a:r>
          </a:p>
          <a:p>
            <a:r>
              <a:rPr lang="en-US" dirty="0">
                <a:effectLst/>
                <a:latin typeface="Helvetica" pitchFamily="2" charset="0"/>
              </a:rPr>
              <a:t>As for (1) the most significant examples from Samuel are the greatly truncated story of Saul’s reign (1 Samuel 9–31; cf. 1 Chronicles 10); the account of Mephibosheth (2 Samuel 9; lacking in Chronicles); and most famous, the narrative of David’s adultery and murder (2 Samuel 11–12; lacking in Chronicles). As far as Kings is concerned, it is important to note that Samuel-Kings (i.e., the Deuteronomist) relates the history primarily in terms of the northern kingdom with events in Judah being recorded at times and places where they relate to Israel.</a:t>
            </a:r>
            <a:r>
              <a:rPr lang="en-US" baseline="30000" dirty="0">
                <a:effectLst/>
                <a:latin typeface="Helvetica" pitchFamily="2" charset="0"/>
              </a:rPr>
              <a:t>21</a:t>
            </a:r>
            <a:r>
              <a:rPr lang="en-US" dirty="0">
                <a:effectLst/>
                <a:latin typeface="Helvetica" pitchFamily="2" charset="0"/>
              </a:rPr>
              <a:t> Thus the reigns of several of Israel’s kings that are barely mentioned if at all by the Chronicler are given expansive treatment in Kings. This is notably the case with Jeroboam I (1 Kgs 11:26–40; 12:12–20, 25–33; 13:33–14:31; cf. 2 Chr 13:1–2, 13–19); Ahab (1 Kgs 16:29–22:40; cf. 2 Chronicles 18 [where Ahab appears only in reference to Jehoshaphat]); and Jehu (2 Kgs 9:1–10:36; cf. 2 Chr 22:7–9). As noted before, Samuel-Kings is also replete with stories about the prophets. Samuel has a dominant role there (1 Samuel 1–3; 7–13; 15–16; 28) but only passing notice in Chronicles (1 Chr 6:28, 33; 9:22; 11:3; 26:28; 29:29). The same is true with Elijah (1 Kgs 17:1–21:28; 2 Kgs 1:1–2:12; cf. 2 Chr 21:12–15) and Elisha (2 Kgs 2:1–8:15; 13:14–21; not mentioned in Chronicles).</a:t>
            </a:r>
          </a:p>
          <a:p>
            <a:r>
              <a:rPr lang="en-US" dirty="0">
                <a:effectLst/>
                <a:latin typeface="Helvetica" pitchFamily="2" charset="0"/>
              </a:rPr>
              <a:t>With reference to (2), the Chronicler adds little to the content of Samuel–Kings in the account of the political life of the united monarchy. His independent contribution is the elaborate preparations for the temple (1 Chr 22:2–27:15), David’s bureaucracy (27:16–34), and plans for Solomon’s succession (28:1–29:25). The book of Kings’ treatment of the reigns of Hezekiah and Josiah is greatly augmented in Chronicles (95 verses about Hezekiah in Kings compared to 127 in Chronicles; 50 verses about Josiah versus 60 in Chronicles) and significantly altered. The changes are ideological in nature.</a:t>
            </a:r>
          </a:p>
          <a:p>
            <a:r>
              <a:rPr lang="en-US" dirty="0">
                <a:effectLst/>
                <a:latin typeface="Helvetica" pitchFamily="2" charset="0"/>
              </a:rPr>
              <a:t>Regarding (3), in matters of commonality between Samuel-Kings and Chronicles the question should be viewed in two ways: differences in the ordering of events and differences in </a:t>
            </a:r>
            <a:r>
              <a:rPr lang="en-US" dirty="0">
                <a:solidFill>
                  <a:srgbClr val="FF8017"/>
                </a:solidFill>
                <a:effectLst/>
                <a:latin typeface="Times"/>
              </a:rPr>
              <a:t>  p 339  </a:t>
            </a:r>
            <a:r>
              <a:rPr lang="en-US" dirty="0">
                <a:effectLst/>
                <a:latin typeface="Helvetica" pitchFamily="2" charset="0"/>
              </a:rPr>
              <a:t>the actual interpretation of events.</a:t>
            </a:r>
            <a:r>
              <a:rPr lang="en-US" baseline="30000" dirty="0">
                <a:effectLst/>
                <a:latin typeface="Helvetica" pitchFamily="2" charset="0"/>
              </a:rPr>
              <a:t>22</a:t>
            </a:r>
            <a:r>
              <a:rPr lang="en-US" dirty="0">
                <a:effectLst/>
                <a:latin typeface="Helvetica" pitchFamily="2" charset="0"/>
              </a:rPr>
              <a:t> The latter is properly a theological matter and will be addressed under that heading. By and large Chronicles follows the narrative sequence of the </a:t>
            </a:r>
            <a:r>
              <a:rPr lang="en-US" dirty="0" err="1">
                <a:effectLst/>
                <a:latin typeface="Helvetica" pitchFamily="2" charset="0"/>
              </a:rPr>
              <a:t>Deteronomic</a:t>
            </a:r>
            <a:r>
              <a:rPr lang="en-US" dirty="0">
                <a:effectLst/>
                <a:latin typeface="Helvetica" pitchFamily="2" charset="0"/>
              </a:rPr>
              <a:t> history, with two notable exceptions. According to 2 Samuel the securing of Jerusalem as David’s capital (chap. 5) preceded his attempt to bring the ark into the city (chap. 6). Chronicles reverses the order (1 Chronicles 13–14). Also the Deuteronomist locates the list of David’s heroes in the so-called “appendix” of 2 Samuel (2 Sam 23:8–39), whereas the Chronicler places it in connection with David’s coronation over all Israel (1 Chr 11:10–47). This consistency puts beyond any doubt the fact that the Chronicler used Samuel–Kings as his model for narrating Israel’s history."</a:t>
            </a: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20</a:t>
            </a:r>
            <a:r>
              <a:rPr lang="en-US" dirty="0">
                <a:effectLst/>
                <a:latin typeface="Calibri" panose="020F0502020204030204" pitchFamily="34" charset="0"/>
              </a:rPr>
              <a:t> J. B. Payne, “Validity of Numbers in Chronicles,” </a:t>
            </a:r>
            <a:r>
              <a:rPr lang="en-US" i="1" dirty="0">
                <a:effectLst/>
                <a:latin typeface="Calibri" panose="020F0502020204030204" pitchFamily="34" charset="0"/>
              </a:rPr>
              <a:t>NEASB</a:t>
            </a:r>
            <a:r>
              <a:rPr lang="en-US" dirty="0">
                <a:effectLst/>
                <a:latin typeface="Calibri" panose="020F0502020204030204" pitchFamily="34" charset="0"/>
              </a:rPr>
              <a:t> 18 (1978): 5–58; G. L. Archer, </a:t>
            </a:r>
            <a:r>
              <a:rPr lang="en-US" i="1" dirty="0">
                <a:effectLst/>
                <a:latin typeface="Calibri" panose="020F0502020204030204" pitchFamily="34" charset="0"/>
              </a:rPr>
              <a:t>Encyclopedia of Bible Difficulties</a:t>
            </a:r>
            <a:r>
              <a:rPr lang="en-US" dirty="0">
                <a:effectLst/>
                <a:latin typeface="Calibri" panose="020F0502020204030204" pitchFamily="34" charset="0"/>
              </a:rPr>
              <a:t> (Grand Rapids: Zondervan, 1982), 221–24.</a:t>
            </a:r>
          </a:p>
          <a:p>
            <a:r>
              <a:rPr lang="en-US" baseline="30000" dirty="0">
                <a:effectLst/>
                <a:latin typeface="Calibri" panose="020F0502020204030204" pitchFamily="34" charset="0"/>
              </a:rPr>
              <a:t>21</a:t>
            </a:r>
            <a:r>
              <a:rPr lang="en-US" dirty="0">
                <a:effectLst/>
                <a:latin typeface="Calibri" panose="020F0502020204030204" pitchFamily="34" charset="0"/>
              </a:rPr>
              <a:t> Gray, </a:t>
            </a:r>
            <a:r>
              <a:rPr lang="en-US" i="1" dirty="0">
                <a:effectLst/>
                <a:latin typeface="Calibri" panose="020F0502020204030204" pitchFamily="34" charset="0"/>
              </a:rPr>
              <a:t>I &amp; II Kings</a:t>
            </a:r>
            <a:r>
              <a:rPr lang="en-US" dirty="0">
                <a:effectLst/>
                <a:latin typeface="Calibri" panose="020F0502020204030204" pitchFamily="34" charset="0"/>
              </a:rPr>
              <a:t>, 25–26.</a:t>
            </a:r>
          </a:p>
          <a:p>
            <a:r>
              <a:rPr lang="en-US" baseline="30000" dirty="0">
                <a:effectLst/>
                <a:latin typeface="Calibri" panose="020F0502020204030204" pitchFamily="34" charset="0"/>
              </a:rPr>
              <a:t>22</a:t>
            </a:r>
            <a:r>
              <a:rPr lang="en-US" dirty="0">
                <a:effectLst/>
                <a:latin typeface="Calibri" panose="020F0502020204030204" pitchFamily="34" charset="0"/>
              </a:rPr>
              <a:t> For the former see E. H. Merrill, “The ‘Accession Year’ and Davidic Chronology,” JANES 19 (1989):108–12.</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338–339.</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have two different records of the divided monarchy of Israel and Judah? The book of Kings had already been written a century earlier, so why did God add the book of Chronicles 100 years later after the Exile and Return to the Land?</a:t>
            </a:r>
          </a:p>
          <a:p>
            <a:r>
              <a:rPr lang="en-US" dirty="0"/>
              <a:t>____________</a:t>
            </a:r>
          </a:p>
          <a:p>
            <a:r>
              <a:rPr lang="en-US"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331.</a:t>
            </a:r>
            <a:endParaRPr lang="en-US" dirty="0"/>
          </a:p>
          <a:p>
            <a:r>
              <a:rPr lang="en-US" dirty="0"/>
              <a:t>__________</a:t>
            </a:r>
          </a:p>
          <a:p>
            <a:r>
              <a:rPr lang="en-US" dirty="0"/>
              <a:t>Common-298</a:t>
            </a:r>
          </a:p>
          <a:p>
            <a:r>
              <a:rPr lang="en-US" dirty="0"/>
              <a:t>OS-00-OT Book Overviews-274</a:t>
            </a:r>
          </a:p>
          <a:p>
            <a:r>
              <a:rPr lang="en-US" dirty="0">
                <a:latin typeface="Arial" charset="0"/>
                <a:cs typeface="ＭＳ Ｐゴシック" charset="0"/>
              </a:rPr>
              <a:t>OS-10-2Sam-31</a:t>
            </a:r>
            <a:endParaRPr lang="en-US" dirty="0"/>
          </a:p>
          <a:p>
            <a:r>
              <a:rPr lang="en-US" dirty="0"/>
              <a:t>OS-11-1 Kings-27</a:t>
            </a:r>
          </a:p>
          <a:p>
            <a:r>
              <a:rPr lang="en-US" dirty="0"/>
              <a:t>OS-12-2 Kings-67</a:t>
            </a:r>
          </a:p>
          <a:p>
            <a:r>
              <a:rPr lang="en-US" dirty="0"/>
              <a:t>OS-13-1 Chronicles-29, 35</a:t>
            </a:r>
          </a:p>
          <a:p>
            <a:r>
              <a:rPr lang="en-US" dirty="0"/>
              <a:t>OS-14-2 Chronicles-14, 42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1777685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186</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2"/>
          <p:cNvSpPr>
            <a:spLocks noGrp="1" noRot="1" noChangeAspect="1" noChangeArrowheads="1" noTextEdit="1"/>
          </p:cNvSpPr>
          <p:nvPr>
            <p:ph type="sldImg"/>
          </p:nvPr>
        </p:nvSpPr>
        <p:spPr>
          <a:xfrm>
            <a:off x="1150938" y="692150"/>
            <a:ext cx="4556125" cy="3416300"/>
          </a:xfrm>
          <a:ln/>
        </p:spPr>
      </p:sp>
      <p:sp>
        <p:nvSpPr>
          <p:cNvPr id="2529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As the nation further disintegrates across the centuries, the Bible</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great Old Testament PROPHETS raise strident voices against the national behavior, both NORTH and SOUTH.</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Rot="1" noChangeAspect="1" noChangeArrowheads="1" noTextEdit="1"/>
          </p:cNvSpPr>
          <p:nvPr>
            <p:ph type="sldImg"/>
          </p:nvPr>
        </p:nvSpPr>
        <p:spPr>
          <a:xfrm>
            <a:off x="1150938" y="692150"/>
            <a:ext cx="4556125" cy="3416300"/>
          </a:xfrm>
          <a:ln/>
        </p:spPr>
      </p:sp>
      <p:sp>
        <p:nvSpPr>
          <p:cNvPr id="2549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As a result of the national split…the 10 tribes of the Northern Kingdom, Israel, move their capital north into the region known, even today, as Samaria...</a:t>
            </a:r>
          </a:p>
          <a:p>
            <a:r>
              <a:rPr lang="en-US" b="1">
                <a:latin typeface="Times" charset="0"/>
                <a:ea typeface="ＭＳ Ｐゴシック" charset="0"/>
                <a:cs typeface="ＭＳ Ｐゴシック" charset="0"/>
              </a:rPr>
              <a:t>////	…while the two Southern Kingdom tribes, Judah and Benjamin, retain their national capital in Jerusalem.  	</a:t>
            </a:r>
          </a:p>
          <a:p>
            <a:r>
              <a:rPr lang="en-US" b="1">
                <a:latin typeface="Times" charset="0"/>
                <a:ea typeface="ＭＳ Ｐゴシック" charset="0"/>
                <a:cs typeface="ＭＳ Ｐゴシック" charset="0"/>
              </a:rPr>
              <a:t>So...now...the period of ROYALTY continues, but permanently split nationally between the two kingdoms, ISRAEL IN THE NORTH and JUDAH IN THE SOUTH. </a:t>
            </a:r>
          </a:p>
          <a:p>
            <a:r>
              <a:rPr lang="en-US" b="1">
                <a:latin typeface="Times" charset="0"/>
                <a:ea typeface="ＭＳ Ｐゴシック" charset="0"/>
                <a:cs typeface="ＭＳ Ｐゴシック" charset="0"/>
              </a:rPr>
              <a:t>Old alliances and ancient tribal relationships come alive as gross sin, idolatry and separation from God and the Law continue to grow and spread through both kingdoms, especially ISRAEL in the North. </a:t>
            </a:r>
          </a:p>
          <a:p>
            <a:r>
              <a:rPr lang="en-US" b="1">
                <a:latin typeface="Times" charset="0"/>
                <a:ea typeface="ＭＳ Ｐゴシック" charset="0"/>
                <a:cs typeface="ＭＳ Ｐゴシック" charset="0"/>
              </a:rPr>
              <a:t>Now it</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clear to see that the Israel BEFORE the national split was an entirely different nation -- IN CHARACTER AND NATIONAL STYLE -- than that AFTER the split.  That is a key idea toward keeping things straight in the Old Testament AFTER King Solomon.</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190</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 xmlns:ma14="http://schemas.microsoft.com/office/mac/drawingml/2011/main"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eaLnBrk="1" hangingPunct="1"/>
            <a:fld id="{381F0F1E-8C35-8E46-96F9-F382D17DEE60}" type="slidenum">
              <a:rPr lang="en-US" sz="1200">
                <a:solidFill>
                  <a:prstClr val="black"/>
                </a:solidFill>
              </a:rPr>
              <a:pPr eaLnBrk="1" hangingPunct="1"/>
              <a:t>191</a:t>
            </a:fld>
            <a:endParaRPr lang="en-US" sz="1200">
              <a:solidFill>
                <a:prstClr val="black"/>
              </a:solidFill>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charset="0"/>
                <a:cs typeface="Arial"/>
              </a:rPr>
              <a:t>Today we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re talking about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so let me tell you briefly what His plan has been for my family since we moved to Singapore with two small boys in 1991</a:t>
            </a:r>
            <a:r>
              <a:rPr lang="en-US">
                <a:latin typeface="Arial"/>
                <a:ea typeface="ＭＳ Ｐゴシック" charset="0"/>
                <a:cs typeface="Arial"/>
              </a:rPr>
              <a:t>.</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Our youngest was born here in 1992.</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192</a:t>
            </a:fld>
            <a:endParaRPr lang="en-US" altLang="en-US">
              <a:solidFill>
                <a:prstClr val="black"/>
              </a:solidFill>
            </a:endParaRPr>
          </a:p>
        </p:txBody>
      </p:sp>
    </p:spTree>
    <p:extLst>
      <p:ext uri="{BB962C8B-B14F-4D97-AF65-F5344CB8AC3E}">
        <p14:creationId xmlns:p14="http://schemas.microsoft.com/office/powerpoint/2010/main" val="48184184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Now, 25 years later, God blessed my wife Susan and me with three sons, ages 29, 26 and 23.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193</a:t>
            </a:fld>
            <a:endParaRPr lang="en-US" altLang="en-US">
              <a:solidFill>
                <a:prstClr val="black"/>
              </a:solidFill>
            </a:endParaRPr>
          </a:p>
        </p:txBody>
      </p:sp>
    </p:spTree>
    <p:extLst>
      <p:ext uri="{BB962C8B-B14F-4D97-AF65-F5344CB8AC3E}">
        <p14:creationId xmlns:p14="http://schemas.microsoft.com/office/powerpoint/2010/main" val="130618144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3FBF7B-F2C1-C44B-8232-747C0ED3C234}" type="slidenum">
              <a:rPr lang="en-US" sz="1200">
                <a:solidFill>
                  <a:srgbClr val="000000"/>
                </a:solidFill>
                <a:latin typeface="Arial" charset="0"/>
              </a:rPr>
              <a:pPr/>
              <a:t>194</a:t>
            </a:fld>
            <a:endParaRPr lang="en-US" sz="1200">
              <a:solidFill>
                <a:srgbClr val="000000"/>
              </a:solidFill>
              <a:latin typeface="Arial"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algn="l" eaLnBrk="1" hangingPunct="1">
              <a:spcBef>
                <a:spcPts val="1200"/>
              </a:spcBef>
              <a:spcAft>
                <a:spcPts val="300"/>
              </a:spcAft>
            </a:pPr>
            <a:endParaRPr lang="en-US">
              <a:latin typeface="Arial"/>
              <a:ea typeface="ＭＳ Ｐゴシック" charset="0"/>
              <a:cs typeface="Arial"/>
            </a:endParaRPr>
          </a:p>
          <a:p>
            <a:pPr lvl="3" algn="l" eaLnBrk="1" hangingPunct="1">
              <a:spcBef>
                <a:spcPts val="1200"/>
              </a:spcBef>
              <a:spcAft>
                <a:spcPts val="300"/>
              </a:spcAft>
            </a:pPr>
            <a:r>
              <a:rPr lang="en-US" sz="1200" kern="1200">
                <a:solidFill>
                  <a:schemeClr val="tx1"/>
                </a:solidFill>
                <a:effectLst/>
                <a:latin typeface="Arial"/>
                <a:ea typeface="ＭＳ Ｐゴシック" charset="0"/>
                <a:cs typeface="Arial"/>
              </a:rPr>
              <a:t>We even have two wonderful daughters-in-law now!</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rPr>
              <a:pPr eaLnBrk="1" hangingPunct="1"/>
              <a:t>195</a:t>
            </a:fld>
            <a:endParaRPr lang="en-US" sz="1200">
              <a:solidFill>
                <a:prstClr val="black"/>
              </a:solidFill>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sz="1200" kern="1200">
                <a:solidFill>
                  <a:schemeClr val="tx1"/>
                </a:solidFill>
                <a:effectLst/>
                <a:latin typeface="Arial"/>
                <a:ea typeface="ＭＳ Ｐゴシック" charset="0"/>
                <a:cs typeface="Arial"/>
              </a:rPr>
              <a:t>His plan for us since 1991 has been as missionaries to train Asian leaders in Singapore.</a:t>
            </a:r>
            <a:r>
              <a:rPr lang="en-US" sz="1200" kern="1200" baseline="0">
                <a:solidFill>
                  <a:schemeClr val="tx1"/>
                </a:solidFill>
                <a:effectLst/>
                <a:latin typeface="Arial"/>
                <a:ea typeface="ＭＳ Ｐゴシック" charset="0"/>
                <a:cs typeface="Arial"/>
              </a:rPr>
              <a:t> </a:t>
            </a:r>
            <a:r>
              <a:rPr lang="en-US" dirty="0">
                <a:latin typeface="Arial"/>
                <a:ea typeface="ＭＳ Ｐゴシック" charset="0"/>
                <a:cs typeface="Arial"/>
              </a:rPr>
              <a:t>I</a:t>
            </a:r>
            <a:r>
              <a:rPr lang="uk-UA" altLang="ja-JP" dirty="0">
                <a:latin typeface="Arial"/>
                <a:ea typeface="ＭＳ Ｐゴシック" charset="0"/>
                <a:cs typeface="Arial"/>
              </a:rPr>
              <a:t>'</a:t>
            </a:r>
            <a:r>
              <a:rPr lang="en-US" altLang="ja-JP" dirty="0" err="1">
                <a:latin typeface="Arial"/>
                <a:ea typeface="ＭＳ Ｐゴシック" charset="0"/>
                <a:cs typeface="Arial"/>
              </a:rPr>
              <a:t>ve</a:t>
            </a:r>
            <a:r>
              <a:rPr lang="en-US" altLang="ja-JP" dirty="0">
                <a:latin typeface="Arial"/>
                <a:ea typeface="ＭＳ Ｐゴシック" charset="0"/>
                <a:cs typeface="Arial"/>
              </a:rPr>
              <a:t> served as a seminary professor with 30 other faculty at Singapore</a:t>
            </a:r>
            <a:r>
              <a:rPr lang="uk-UA" altLang="ja-JP" dirty="0">
                <a:latin typeface="Arial"/>
                <a:ea typeface="ＭＳ Ｐゴシック" charset="0"/>
                <a:cs typeface="Arial"/>
              </a:rPr>
              <a:t>'</a:t>
            </a:r>
            <a:r>
              <a:rPr lang="en-US" altLang="ja-JP" dirty="0">
                <a:latin typeface="Arial"/>
                <a:ea typeface="ＭＳ Ｐゴシック" charset="0"/>
                <a:cs typeface="Arial"/>
              </a:rPr>
              <a:t>s largest training school: Singapore Bible College.</a:t>
            </a:r>
            <a:endParaRPr lang="en-US" dirty="0">
              <a:latin typeface="Arial"/>
              <a:ea typeface="ＭＳ Ｐゴシック" charset="0"/>
              <a:cs typeface="Arial"/>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A7EBDDE-8728-B749-A8FC-C548C8ECD481}" type="slidenum">
              <a:rPr lang="en-US" altLang="en-US">
                <a:solidFill>
                  <a:prstClr val="black"/>
                </a:solidFill>
              </a:rPr>
              <a:pPr>
                <a:defRPr/>
              </a:pPr>
              <a:t>196</a:t>
            </a:fld>
            <a:endParaRPr lang="en-US" altLang="en-US">
              <a:solidFill>
                <a:prstClr val="black"/>
              </a:solidFill>
            </a:endParaRPr>
          </a:p>
        </p:txBody>
      </p:sp>
      <p:sp>
        <p:nvSpPr>
          <p:cNvPr id="93186" name="Rectangle 2"/>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dirty="0">
              <a:latin typeface="Arial"/>
              <a:cs typeface="Arial"/>
            </a:endParaRPr>
          </a:p>
          <a:p>
            <a:pPr eaLnBrk="1" hangingPunct="1">
              <a:defRPr/>
            </a:pPr>
            <a:r>
              <a:rPr lang="en-US" sz="1200" kern="1200">
                <a:solidFill>
                  <a:schemeClr val="tx1"/>
                </a:solidFill>
                <a:effectLst/>
                <a:latin typeface="Arial"/>
                <a:ea typeface="ＭＳ Ｐゴシック" charset="0"/>
                <a:cs typeface="Arial"/>
              </a:rPr>
              <a:t>You may know about the 10-40 Window and how Singapore is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on the window sill.</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This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window</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is the poorest area of the world where 97% of the unreached peoples live! God has truly given us an open door!</a:t>
            </a:r>
            <a:r>
              <a:rPr lang="en-SG">
                <a:effectLst/>
                <a:latin typeface="Arial"/>
                <a:cs typeface="Arial"/>
              </a:rPr>
              <a:t> </a:t>
            </a:r>
            <a:endParaRPr lang="en-US" altLang="en-US" dirty="0">
              <a:latin typeface="Arial"/>
              <a:cs typeface="Arial"/>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en-US" dirty="0">
                <a:latin typeface="Arial"/>
                <a:cs typeface="Arial"/>
              </a:rPr>
              <a:t>__________</a:t>
            </a:r>
          </a:p>
          <a:p>
            <a:r>
              <a:rPr lang="en-US" dirty="0">
                <a:latin typeface="Arial"/>
                <a:cs typeface="Arial"/>
              </a:rPr>
              <a:t>OS-14-2Chron-14, 68, 77, 132</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197</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dirty="0">
              <a:latin typeface="Arial"/>
              <a:cs typeface="Arial"/>
            </a:endParaRPr>
          </a:p>
          <a:p>
            <a:r>
              <a:rPr lang="en-US" dirty="0">
                <a:latin typeface="Arial"/>
                <a:cs typeface="Arial"/>
              </a:rPr>
              <a:t>What is God</a:t>
            </a:r>
            <a:r>
              <a:rPr lang="uk-UA" dirty="0">
                <a:latin typeface="Arial"/>
                <a:cs typeface="Arial"/>
              </a:rPr>
              <a:t>'</a:t>
            </a:r>
            <a:r>
              <a:rPr lang="en-US" dirty="0">
                <a:latin typeface="Arial"/>
                <a:cs typeface="Arial"/>
              </a:rPr>
              <a:t>s will for you? </a:t>
            </a:r>
            <a:r>
              <a:rPr lang="en-US" sz="1200" kern="1200">
                <a:solidFill>
                  <a:schemeClr val="tx1"/>
                </a:solidFill>
                <a:effectLst/>
                <a:latin typeface="Arial"/>
                <a:ea typeface="ＭＳ Ｐゴシック" charset="0"/>
                <a:cs typeface="Arial"/>
              </a:rPr>
              <a:t>Do you wonder what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door</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before you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endParaRPr lang="en-SG" sz="1200" kern="1200">
              <a:solidFill>
                <a:schemeClr val="tx1"/>
              </a:solidFill>
              <a:effectLst/>
              <a:latin typeface="Arial"/>
              <a:ea typeface="ＭＳ Ｐゴシック" charset="0"/>
              <a:cs typeface="Arial"/>
            </a:endParaRPr>
          </a:p>
          <a:p>
            <a:r>
              <a:rPr lang="en-US">
                <a:effectLst/>
                <a:latin typeface="Arial"/>
                <a:cs typeface="Arial"/>
              </a:rPr>
              <a:t>•</a:t>
            </a:r>
            <a:r>
              <a:rPr lang="en-US" baseline="0">
                <a:effectLst/>
                <a:latin typeface="Arial"/>
                <a:cs typeface="Arial"/>
              </a:rPr>
              <a:t> </a:t>
            </a:r>
            <a:r>
              <a:rPr lang="en-US">
                <a:effectLst/>
                <a:latin typeface="Arial"/>
                <a:cs typeface="Arial"/>
              </a:rPr>
              <a:t>Your job has lost its challenge.</a:t>
            </a:r>
            <a:r>
              <a:rPr lang="en-SG">
                <a:effectLst/>
                <a:latin typeface="Arial"/>
                <a:cs typeface="Arial"/>
              </a:rPr>
              <a:t> </a:t>
            </a:r>
            <a:endParaRPr lang="en-SG"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a:t>
            </a:r>
            <a:r>
              <a:rPr lang="en-US">
                <a:effectLst/>
                <a:latin typeface="Arial"/>
                <a:cs typeface="Arial"/>
              </a:rPr>
              <a:t>Your ministry may be coming to an end.</a:t>
            </a:r>
            <a:r>
              <a:rPr lang="en-SG">
                <a:effectLst/>
                <a:latin typeface="Arial"/>
                <a:cs typeface="Arial"/>
              </a:rPr>
              <a:t> </a:t>
            </a:r>
            <a:endParaRPr lang="en-SG"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a:t>
            </a:r>
            <a:r>
              <a:rPr lang="en-US">
                <a:effectLst/>
                <a:latin typeface="Arial"/>
                <a:cs typeface="Arial"/>
              </a:rPr>
              <a:t>Your desire for a life partner still hasn</a:t>
            </a:r>
            <a:r>
              <a:rPr lang="uk-UA">
                <a:effectLst/>
                <a:latin typeface="Arial"/>
                <a:cs typeface="Arial"/>
              </a:rPr>
              <a:t>'</a:t>
            </a:r>
            <a:r>
              <a:rPr lang="en-US">
                <a:effectLst/>
                <a:latin typeface="Arial"/>
                <a:cs typeface="Arial"/>
              </a:rPr>
              <a:t>t been fulfilled.</a:t>
            </a:r>
          </a:p>
          <a:p>
            <a:r>
              <a:rPr lang="en-SG">
                <a:effectLst/>
                <a:latin typeface="Arial"/>
                <a:cs typeface="Arial"/>
              </a:rPr>
              <a:t>• </a:t>
            </a:r>
            <a:r>
              <a:rPr lang="en-US" sz="1200" kern="1200">
                <a:solidFill>
                  <a:schemeClr val="tx1"/>
                </a:solidFill>
                <a:effectLst/>
                <a:latin typeface="Arial"/>
                <a:ea typeface="ＭＳ Ｐゴシック" charset="0"/>
                <a:cs typeface="Arial"/>
              </a:rPr>
              <a:t>Some other area of your life causes you to seek what God may have in store.</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5"/>
          </p:nvPr>
        </p:nvSpPr>
        <p:spPr/>
        <p:txBody>
          <a:bodyPr/>
          <a:lstStyle/>
          <a:p>
            <a:pPr>
              <a:defRPr/>
            </a:pPr>
            <a:fld id="{F5F682E9-9737-3044-A600-0169F8930D8F}" type="slidenum">
              <a:rPr lang="en-US" altLang="en-US">
                <a:solidFill>
                  <a:prstClr val="black"/>
                </a:solidFill>
              </a:rPr>
              <a:pPr>
                <a:defRPr/>
              </a:pPr>
              <a:t>198</a:t>
            </a:fld>
            <a:endParaRPr lang="en-US" altLang="en-US">
              <a:solidFill>
                <a:prstClr val="black"/>
              </a:solidFil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How can you do </a:t>
            </a:r>
            <a:r>
              <a:rPr lang="en-US" sz="1200" i="1" kern="1200">
                <a:solidFill>
                  <a:schemeClr val="tx1"/>
                </a:solidFill>
                <a:effectLst/>
                <a:latin typeface="Arial"/>
                <a:ea typeface="ＭＳ Ｐゴシック" charset="0"/>
                <a:cs typeface="Arial"/>
              </a:rPr>
              <a:t>God</a:t>
            </a:r>
            <a:r>
              <a:rPr lang="uk-UA" sz="1200" i="1" kern="1200">
                <a:solidFill>
                  <a:schemeClr val="tx1"/>
                </a:solidFill>
                <a:effectLst/>
                <a:latin typeface="Arial"/>
                <a:ea typeface="ＭＳ Ｐゴシック" charset="0"/>
                <a:cs typeface="Arial"/>
              </a:rPr>
              <a:t>'</a:t>
            </a:r>
            <a:r>
              <a:rPr lang="en-US" sz="1200" i="1" kern="1200">
                <a:solidFill>
                  <a:schemeClr val="tx1"/>
                </a:solidFill>
                <a:effectLst/>
                <a:latin typeface="Arial"/>
                <a:ea typeface="ＭＳ Ｐゴシック" charset="0"/>
                <a:cs typeface="Arial"/>
              </a:rPr>
              <a:t>s</a:t>
            </a:r>
            <a:r>
              <a:rPr lang="en-US" sz="1200" kern="1200">
                <a:solidFill>
                  <a:schemeClr val="tx1"/>
                </a:solidFill>
                <a:effectLst/>
                <a:latin typeface="Arial"/>
                <a:ea typeface="ＭＳ Ｐゴシック" charset="0"/>
                <a:cs typeface="Arial"/>
              </a:rPr>
              <a:t> will rather than your own?  How can you make sure that your own will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getting in the way?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Two kings who struggled with knowing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answer this question</a:t>
            </a:r>
            <a:r>
              <a:rPr lang="en-SG" sz="1200" kern="1200">
                <a:solidFill>
                  <a:schemeClr val="tx1"/>
                </a:solidFill>
                <a:effectLst/>
                <a:latin typeface="Arial"/>
                <a:ea typeface="ＭＳ Ｐゴシック" charset="0"/>
                <a:cs typeface="Arial"/>
              </a:rPr>
              <a:t>.</a:t>
            </a:r>
          </a:p>
          <a:p>
            <a:r>
              <a:rPr lang="en-US" sz="1200" kern="1200">
                <a:solidFill>
                  <a:schemeClr val="tx1"/>
                </a:solidFill>
                <a:effectLst/>
                <a:latin typeface="Arial"/>
                <a:ea typeface="ＭＳ Ｐゴシック" charset="0"/>
                <a:cs typeface="Arial"/>
              </a:rPr>
              <a:t>As we study them, we will see three principles to help us discern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r>
              <a:rPr lang="en-SG" sz="1200" kern="1200">
                <a:solidFill>
                  <a:schemeClr val="tx1"/>
                </a:solidFill>
                <a:effectLst/>
                <a:latin typeface="Arial"/>
                <a:ea typeface="ＭＳ Ｐゴシック" charset="0"/>
                <a:cs typeface="Arial"/>
              </a:rPr>
              <a:t>. (Two give us the HOW and the last the WHY.)</a:t>
            </a:r>
          </a:p>
          <a:p>
            <a:r>
              <a:rPr lang="en-US" sz="1200" kern="1200">
                <a:solidFill>
                  <a:schemeClr val="tx1"/>
                </a:solidFill>
                <a:effectLst/>
                <a:latin typeface="Arial"/>
                <a:ea typeface="ＭＳ Ｐゴシック" charset="0"/>
                <a:cs typeface="Arial"/>
              </a:rPr>
              <a:t>One warning these two kings teach us in seeking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is…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200</a:t>
            </a:fld>
            <a:endParaRPr lang="en-US" altLang="en-US">
              <a:solidFill>
                <a:prstClr val="black"/>
              </a:solidFill>
            </a:endParaRPr>
          </a:p>
        </p:txBody>
      </p:sp>
    </p:spTree>
    <p:extLst>
      <p:ext uri="{BB962C8B-B14F-4D97-AF65-F5344CB8AC3E}">
        <p14:creationId xmlns:p14="http://schemas.microsoft.com/office/powerpoint/2010/main" val="44650226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201</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The situation in today’s text centers around the response of two kings</a:t>
            </a:r>
            <a:r>
              <a:rPr lang="en-US" baseline="0">
                <a:latin typeface="Arial"/>
                <a:cs typeface="Arial"/>
              </a:rPr>
              <a:t> to an enemy king.</a:t>
            </a:r>
            <a:endParaRPr lang="en-US">
              <a:latin typeface="Arial"/>
              <a:cs typeface="Arial"/>
            </a:endParaRPr>
          </a:p>
          <a:p>
            <a:r>
              <a:rPr lang="en-US">
                <a:latin typeface="Arial"/>
                <a:cs typeface="Arial"/>
              </a:rPr>
              <a:t>• Aram or Syria was the controlling enemy country headed up by Ben-Hadad, their king. (Think</a:t>
            </a:r>
            <a:r>
              <a:rPr lang="en-US" baseline="0">
                <a:latin typeface="Arial"/>
                <a:cs typeface="Arial"/>
              </a:rPr>
              <a:t> </a:t>
            </a:r>
            <a:r>
              <a:rPr lang="ru-RU" baseline="0">
                <a:latin typeface="Arial"/>
                <a:cs typeface="Arial"/>
              </a:rPr>
              <a:t>"</a:t>
            </a:r>
            <a:r>
              <a:rPr lang="en-US" baseline="0">
                <a:latin typeface="Arial"/>
                <a:cs typeface="Arial"/>
              </a:rPr>
              <a:t>B</a:t>
            </a:r>
            <a:r>
              <a:rPr lang="ru-RU" baseline="0">
                <a:latin typeface="Arial"/>
                <a:cs typeface="Arial"/>
              </a:rPr>
              <a:t>"</a:t>
            </a:r>
            <a:r>
              <a:rPr lang="en-US" baseline="0">
                <a:latin typeface="Arial"/>
                <a:cs typeface="Arial"/>
              </a:rPr>
              <a:t> for Bad.)</a:t>
            </a:r>
            <a:endParaRPr lang="en-US">
              <a:latin typeface="Arial"/>
              <a:cs typeface="Arial"/>
            </a:endParaRPr>
          </a:p>
          <a:p>
            <a:r>
              <a:rPr lang="en-US">
                <a:latin typeface="Arial"/>
                <a:cs typeface="Arial"/>
              </a:rPr>
              <a:t>• Israel was directly to the south with its angry, wicked king Ahab. </a:t>
            </a:r>
            <a:r>
              <a:rPr lang="en-US" sz="1200" kern="1200">
                <a:solidFill>
                  <a:schemeClr val="tx1"/>
                </a:solidFill>
                <a:effectLst/>
                <a:latin typeface="Arial"/>
                <a:ea typeface="ＭＳ Ｐゴシック" charset="0"/>
                <a:cs typeface="Arial"/>
              </a:rPr>
              <a:t>(Think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A</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for angry.)</a:t>
            </a:r>
            <a:r>
              <a:rPr lang="en-SG">
                <a:effectLst/>
                <a:latin typeface="Arial"/>
                <a:cs typeface="Arial"/>
              </a:rPr>
              <a:t> </a:t>
            </a:r>
            <a:endParaRPr lang="en-US">
              <a:latin typeface="Arial"/>
              <a:cs typeface="Arial"/>
            </a:endParaRPr>
          </a:p>
          <a:p>
            <a:r>
              <a:rPr lang="en-US">
                <a:latin typeface="Arial"/>
                <a:cs typeface="Arial"/>
              </a:rPr>
              <a:t>• Farther south was Judah, whose king Jehoshaphat was mostly righteous [22:43]. </a:t>
            </a:r>
            <a:r>
              <a:rPr lang="en-US" sz="1200" kern="1200">
                <a:solidFill>
                  <a:schemeClr val="tx1"/>
                </a:solidFill>
                <a:effectLst/>
                <a:latin typeface="Arial"/>
                <a:ea typeface="ＭＳ Ｐゴシック" charset="0"/>
                <a:cs typeface="Arial"/>
              </a:rPr>
              <a:t>(Think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J</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for the Judah king Jehoshaphat who loved Jehovah.)</a:t>
            </a:r>
            <a:r>
              <a:rPr lang="en-SG">
                <a:effectLst/>
                <a:latin typeface="Arial"/>
                <a:cs typeface="Arial"/>
              </a:rPr>
              <a:t> </a:t>
            </a:r>
          </a:p>
          <a:p>
            <a:r>
              <a:rPr lang="en-SG">
                <a:effectLst/>
                <a:latin typeface="Arial"/>
                <a:cs typeface="Arial"/>
              </a:rPr>
              <a:t>• Ahab and Jehoshaphat</a:t>
            </a:r>
            <a:r>
              <a:rPr lang="en-SG" baseline="0">
                <a:effectLst/>
                <a:latin typeface="Arial"/>
                <a:cs typeface="Arial"/>
              </a:rPr>
              <a:t> united to fight Ben-Hadad over the city of Ramoth Gilead.</a:t>
            </a:r>
            <a:endParaRPr lang="en-US">
              <a:latin typeface="Arial"/>
              <a:cs typeface="Arial"/>
            </a:endParaRP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202</a:t>
            </a:fld>
            <a:endParaRPr lang="en-US" altLang="en-US">
              <a:solidFill>
                <a:prstClr val="black"/>
              </a:solidFill>
            </a:endParaRPr>
          </a:p>
        </p:txBody>
      </p:sp>
    </p:spTree>
    <p:extLst>
      <p:ext uri="{BB962C8B-B14F-4D97-AF65-F5344CB8AC3E}">
        <p14:creationId xmlns:p14="http://schemas.microsoft.com/office/powerpoint/2010/main" val="387602709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At issue was the strategic city of Ramoth Gilead.</a:t>
            </a:r>
          </a:p>
          <a:p>
            <a:r>
              <a:rPr lang="en-US">
                <a:latin typeface="Arial"/>
                <a:cs typeface="Arial"/>
              </a:rPr>
              <a:t>Israel already controlled the north-south trade international route called </a:t>
            </a:r>
            <a:r>
              <a:rPr lang="ru-RU">
                <a:latin typeface="Arial"/>
                <a:cs typeface="Arial"/>
              </a:rPr>
              <a:t>"</a:t>
            </a:r>
            <a:r>
              <a:rPr lang="en-US">
                <a:latin typeface="Arial"/>
                <a:cs typeface="Arial"/>
              </a:rPr>
              <a:t>the way of the Sea</a:t>
            </a:r>
            <a:r>
              <a:rPr lang="ru-RU">
                <a:latin typeface="Arial"/>
                <a:cs typeface="Arial"/>
              </a:rPr>
              <a:t>"</a:t>
            </a:r>
            <a:r>
              <a:rPr lang="en-US">
                <a:latin typeface="Arial"/>
                <a:cs typeface="Arial"/>
              </a:rPr>
              <a:t> at Megiddo, but Israel also wanted control over the east-west spice and caravan trade to gain the monopoly on international trade. Ramoth Gilead lay on this strategic east-west international trade route.</a:t>
            </a:r>
          </a:p>
          <a:p>
            <a:r>
              <a:rPr lang="en-US">
                <a:latin typeface="Arial"/>
                <a:cs typeface="Arial"/>
              </a:rPr>
              <a:t>Ben-Hadad had already promised to return Ramoth Gilead along with the other cities seized from Israel (20:34) but he still hadn</a:t>
            </a:r>
            <a:r>
              <a:rPr lang="uk-UA">
                <a:latin typeface="Arial"/>
                <a:cs typeface="Arial"/>
              </a:rPr>
              <a:t>'</a:t>
            </a:r>
            <a:r>
              <a:rPr lang="en-US">
                <a:latin typeface="Arial"/>
                <a:cs typeface="Arial"/>
              </a:rPr>
              <a:t>t yet done it after three years. </a:t>
            </a:r>
          </a:p>
          <a:p>
            <a:r>
              <a:rPr lang="en-US">
                <a:latin typeface="Arial"/>
                <a:cs typeface="Arial"/>
              </a:rPr>
              <a:t>So Ahab wanted to take back Ramoth Gilead from the Arameans and he enlisted Jehoshaphat</a:t>
            </a:r>
            <a:r>
              <a:rPr lang="uk-UA">
                <a:latin typeface="Arial"/>
                <a:cs typeface="Arial"/>
              </a:rPr>
              <a:t>'</a:t>
            </a:r>
            <a:r>
              <a:rPr lang="en-US">
                <a:latin typeface="Arial"/>
                <a:cs typeface="Arial"/>
              </a:rPr>
              <a:t>s help (2-4).</a:t>
            </a:r>
          </a:p>
          <a:p>
            <a:r>
              <a:rPr lang="en-US">
                <a:latin typeface="Arial"/>
                <a:cs typeface="Arial"/>
              </a:rPr>
              <a:t>Yet notice that Ahab hasn</a:t>
            </a:r>
            <a:r>
              <a:rPr lang="uk-UA">
                <a:latin typeface="Arial"/>
                <a:cs typeface="Arial"/>
              </a:rPr>
              <a:t>'</a:t>
            </a:r>
            <a:r>
              <a:rPr lang="en-US">
                <a:latin typeface="Arial"/>
                <a:cs typeface="Arial"/>
              </a:rPr>
              <a:t>t even considered asking the Lord</a:t>
            </a:r>
            <a:r>
              <a:rPr lang="uk-UA">
                <a:latin typeface="Arial"/>
                <a:cs typeface="Arial"/>
              </a:rPr>
              <a:t>'</a:t>
            </a:r>
            <a:r>
              <a:rPr lang="en-US">
                <a:latin typeface="Arial"/>
                <a:cs typeface="Arial"/>
              </a:rPr>
              <a:t>s will in this matter.  He just feels there</a:t>
            </a:r>
            <a:r>
              <a:rPr lang="uk-UA">
                <a:latin typeface="Arial"/>
                <a:cs typeface="Arial"/>
              </a:rPr>
              <a:t>'</a:t>
            </a:r>
            <a:r>
              <a:rPr lang="en-US">
                <a:latin typeface="Arial"/>
                <a:cs typeface="Arial"/>
              </a:rPr>
              <a:t>s an injustice and he</a:t>
            </a:r>
            <a:r>
              <a:rPr lang="uk-UA">
                <a:latin typeface="Arial"/>
                <a:cs typeface="Arial"/>
              </a:rPr>
              <a:t>'</a:t>
            </a:r>
            <a:r>
              <a:rPr lang="en-US">
                <a:latin typeface="Arial"/>
                <a:cs typeface="Arial"/>
              </a:rPr>
              <a:t>s going to take it into his own hands to rectify it.</a:t>
            </a: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203</a:t>
            </a:fld>
            <a:endParaRPr lang="en-US" altLang="en-US">
              <a:solidFill>
                <a:prstClr val="black"/>
              </a:solidFill>
            </a:endParaRPr>
          </a:p>
        </p:txBody>
      </p:sp>
    </p:spTree>
    <p:extLst>
      <p:ext uri="{BB962C8B-B14F-4D97-AF65-F5344CB8AC3E}">
        <p14:creationId xmlns:p14="http://schemas.microsoft.com/office/powerpoint/2010/main" val="76945967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How about you?</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204</a:t>
            </a:fld>
            <a:endParaRPr lang="en-US" altLang="en-US">
              <a:solidFill>
                <a:prstClr val="black"/>
              </a:solidFill>
            </a:endParaRPr>
          </a:p>
        </p:txBody>
      </p:sp>
    </p:spTree>
    <p:extLst>
      <p:ext uri="{BB962C8B-B14F-4D97-AF65-F5344CB8AC3E}">
        <p14:creationId xmlns:p14="http://schemas.microsoft.com/office/powerpoint/2010/main" val="36528979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Sometimes we simply want Him to rubber-stamp our own plans.  An old preacher once prayed, “Lord use me as You will—especially as an advisor!”</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205</a:t>
            </a:fld>
            <a:endParaRPr lang="en-US" altLang="en-US">
              <a:solidFill>
                <a:prstClr val="black"/>
              </a:solidFill>
            </a:endParaRPr>
          </a:p>
        </p:txBody>
      </p:sp>
    </p:spTree>
    <p:extLst>
      <p:ext uri="{BB962C8B-B14F-4D97-AF65-F5344CB8AC3E}">
        <p14:creationId xmlns:p14="http://schemas.microsoft.com/office/powerpoint/2010/main" val="423156531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You</a:t>
            </a:r>
            <a:r>
              <a:rPr lang="uk-UA">
                <a:latin typeface="Arial"/>
                <a:cs typeface="Arial"/>
              </a:rPr>
              <a:t>'</a:t>
            </a:r>
            <a:r>
              <a:rPr lang="en-US">
                <a:latin typeface="Arial"/>
                <a:cs typeface="Arial"/>
              </a:rPr>
              <a:t>ve already decided that you</a:t>
            </a:r>
            <a:r>
              <a:rPr lang="uk-UA">
                <a:latin typeface="Arial"/>
                <a:cs typeface="Arial"/>
              </a:rPr>
              <a:t>'</a:t>
            </a:r>
            <a:r>
              <a:rPr lang="en-US">
                <a:latin typeface="Arial"/>
                <a:cs typeface="Arial"/>
              </a:rPr>
              <a:t>re going to change jobs—or you</a:t>
            </a:r>
            <a:r>
              <a:rPr lang="uk-UA">
                <a:latin typeface="Arial"/>
                <a:cs typeface="Arial"/>
              </a:rPr>
              <a:t>'</a:t>
            </a:r>
            <a:r>
              <a:rPr lang="en-US">
                <a:latin typeface="Arial"/>
                <a:cs typeface="Arial"/>
              </a:rPr>
              <a:t>re not going to.</a:t>
            </a:r>
          </a:p>
          <a:p>
            <a:r>
              <a:rPr lang="en-US">
                <a:latin typeface="Arial"/>
                <a:cs typeface="Arial"/>
              </a:rPr>
              <a:t>You</a:t>
            </a:r>
            <a:r>
              <a:rPr lang="uk-UA">
                <a:latin typeface="Arial"/>
                <a:cs typeface="Arial"/>
              </a:rPr>
              <a:t>'</a:t>
            </a:r>
            <a:r>
              <a:rPr lang="en-US">
                <a:latin typeface="Arial"/>
                <a:cs typeface="Arial"/>
              </a:rPr>
              <a:t>re</a:t>
            </a:r>
            <a:r>
              <a:rPr lang="en-US" baseline="0">
                <a:latin typeface="Arial"/>
                <a:cs typeface="Arial"/>
              </a:rPr>
              <a:t> </a:t>
            </a:r>
            <a:r>
              <a:rPr lang="en-US">
                <a:latin typeface="Arial"/>
                <a:cs typeface="Arial"/>
              </a:rPr>
              <a:t>not willing to move—or you are insistent that you must move.</a:t>
            </a:r>
          </a:p>
          <a:p>
            <a:r>
              <a:rPr lang="en-US">
                <a:latin typeface="Arial"/>
                <a:cs typeface="Arial"/>
              </a:rPr>
              <a:t>You</a:t>
            </a:r>
            <a:r>
              <a:rPr lang="uk-UA">
                <a:latin typeface="Arial"/>
                <a:cs typeface="Arial"/>
              </a:rPr>
              <a:t>'</a:t>
            </a:r>
            <a:r>
              <a:rPr lang="en-US">
                <a:latin typeface="Arial"/>
                <a:cs typeface="Arial"/>
              </a:rPr>
              <a:t>ve committed to marry that person even before finding out what God says.</a:t>
            </a:r>
          </a:p>
          <a:p>
            <a:r>
              <a:rPr lang="en-US">
                <a:latin typeface="Arial"/>
                <a:cs typeface="Arial"/>
              </a:rPr>
              <a:t>We do this all the time—make up our minds and then, as an afterthought, we ask God.  Do you pray, </a:t>
            </a:r>
            <a:r>
              <a:rPr lang="ru-RU">
                <a:latin typeface="Arial"/>
                <a:cs typeface="Arial"/>
              </a:rPr>
              <a:t>"</a:t>
            </a:r>
            <a:r>
              <a:rPr lang="en-US">
                <a:latin typeface="Arial"/>
                <a:cs typeface="Arial"/>
              </a:rPr>
              <a:t>Approve my plan, God!</a:t>
            </a:r>
            <a:r>
              <a:rPr lang="ru-RU">
                <a:latin typeface="Arial"/>
                <a:cs typeface="Arial"/>
              </a:rPr>
              <a:t>"</a:t>
            </a:r>
            <a:endParaRPr lang="en-US">
              <a:latin typeface="Arial"/>
              <a:cs typeface="Arial"/>
            </a:endParaRP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206</a:t>
            </a:fld>
            <a:endParaRPr lang="en-US" altLang="en-US">
              <a:solidFill>
                <a:prstClr val="black"/>
              </a:solidFill>
            </a:endParaRPr>
          </a:p>
        </p:txBody>
      </p:sp>
    </p:spTree>
    <p:extLst>
      <p:ext uri="{BB962C8B-B14F-4D97-AF65-F5344CB8AC3E}">
        <p14:creationId xmlns:p14="http://schemas.microsoft.com/office/powerpoint/2010/main" val="410347933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05" charset="-128"/>
                <a:cs typeface="Arial"/>
              </a:rPr>
              <a:t>The LORD honors us when we honor him—and this gives us a sense of security.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Or are you willing to follow George Mueller</a:t>
            </a:r>
            <a:r>
              <a:rPr lang="uk-UA">
                <a:latin typeface="Arial"/>
                <a:cs typeface="Arial"/>
              </a:rPr>
              <a:t>'</a:t>
            </a:r>
            <a:r>
              <a:rPr lang="en-US">
                <a:latin typeface="Arial"/>
                <a:cs typeface="Arial"/>
              </a:rPr>
              <a:t>s advice?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Maybe you</a:t>
            </a:r>
            <a:r>
              <a:rPr lang="uk-UA">
                <a:latin typeface="Arial"/>
                <a:cs typeface="Arial"/>
              </a:rPr>
              <a:t>'</a:t>
            </a:r>
            <a:r>
              <a:rPr lang="en-US">
                <a:latin typeface="Arial"/>
                <a:cs typeface="Arial"/>
              </a:rPr>
              <a:t>ve heard of George Mueller, the German missionary to England in the 1800s.  He founded many orphanages and saw God answer over 50,000 prayers in his lifetime.</a:t>
            </a:r>
            <a:r>
              <a:rPr lang="en-US" baseline="0">
                <a:latin typeface="Arial"/>
                <a:cs typeface="Arial"/>
              </a:rPr>
              <a:t> H</a:t>
            </a:r>
            <a:r>
              <a:rPr lang="en-US">
                <a:latin typeface="Arial"/>
                <a:cs typeface="Arial"/>
              </a:rPr>
              <a:t>e kept a meticulous journal of his requests and God</a:t>
            </a:r>
            <a:r>
              <a:rPr lang="uk-UA">
                <a:latin typeface="Arial"/>
                <a:cs typeface="Arial"/>
              </a:rPr>
              <a:t>'</a:t>
            </a:r>
            <a:r>
              <a:rPr lang="en-US">
                <a:latin typeface="Arial"/>
                <a:cs typeface="Arial"/>
              </a:rPr>
              <a:t>s answers.  I know of no one else who seized the will of God more than Mueller.  </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Here is his first step in discerning God</a:t>
            </a:r>
            <a:r>
              <a:rPr lang="uk-UA">
                <a:latin typeface="Arial"/>
                <a:cs typeface="Arial"/>
              </a:rPr>
              <a:t>'</a:t>
            </a:r>
            <a:r>
              <a:rPr lang="en-US">
                <a:latin typeface="Arial"/>
                <a:cs typeface="Arial"/>
              </a:rPr>
              <a:t>s will that he followed in his lifetime of over 92 years (1805-1898):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 </a:t>
            </a:r>
            <a:r>
              <a:rPr lang="ru-RU">
                <a:latin typeface="Arial"/>
                <a:cs typeface="Arial"/>
              </a:rPr>
              <a:t>"</a:t>
            </a:r>
            <a:r>
              <a:rPr lang="en-US">
                <a:latin typeface="Arial"/>
                <a:cs typeface="Arial"/>
              </a:rPr>
              <a:t>I seek at the beginning to get my heart into such a state that it has no will of its own in regard to a given matter [repeat].</a:t>
            </a:r>
            <a:r>
              <a:rPr lang="ru-RU">
                <a:latin typeface="Arial"/>
                <a:cs typeface="Arial"/>
              </a:rPr>
              <a:t>"</a:t>
            </a:r>
            <a:r>
              <a:rPr lang="en-US">
                <a:latin typeface="Arial"/>
                <a:cs typeface="Arial"/>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207</a:t>
            </a:fld>
            <a:endParaRPr lang="en-US" altLang="en-US">
              <a:solidFill>
                <a:prstClr val="black"/>
              </a:solidFill>
            </a:endParaRPr>
          </a:p>
        </p:txBody>
      </p:sp>
    </p:spTree>
    <p:extLst>
      <p:ext uri="{BB962C8B-B14F-4D97-AF65-F5344CB8AC3E}">
        <p14:creationId xmlns:p14="http://schemas.microsoft.com/office/powerpoint/2010/main" val="422352384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People often ask,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How long do you plan to stay in Singapore?</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as if this is my decision!  We haven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got marching orders from the Commander-in-Chief to go elsewhere yet!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208</a:t>
            </a:fld>
            <a:endParaRPr lang="en-US" altLang="en-US">
              <a:solidFill>
                <a:prstClr val="black"/>
              </a:solidFill>
            </a:endParaRPr>
          </a:p>
        </p:txBody>
      </p:sp>
    </p:spTree>
    <p:extLst>
      <p:ext uri="{BB962C8B-B14F-4D97-AF65-F5344CB8AC3E}">
        <p14:creationId xmlns:p14="http://schemas.microsoft.com/office/powerpoint/2010/main" val="761775856"/>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US Congress</a:t>
            </a:r>
            <a:r>
              <a:rPr lang="en-US" baseline="0">
                <a:latin typeface="Arial"/>
                <a:cs typeface="Arial"/>
              </a:rPr>
              <a:t> adopted </a:t>
            </a:r>
            <a:r>
              <a:rPr lang="ru-RU" baseline="0">
                <a:latin typeface="Arial"/>
                <a:cs typeface="Arial"/>
              </a:rPr>
              <a:t>"</a:t>
            </a:r>
            <a:r>
              <a:rPr lang="en-US" baseline="0">
                <a:latin typeface="Arial"/>
                <a:cs typeface="Arial"/>
              </a:rPr>
              <a:t>In God We Trust</a:t>
            </a:r>
            <a:r>
              <a:rPr lang="ru-RU" baseline="0">
                <a:latin typeface="Arial"/>
                <a:cs typeface="Arial"/>
              </a:rPr>
              <a:t>"</a:t>
            </a:r>
            <a:r>
              <a:rPr lang="en-US" baseline="0">
                <a:latin typeface="Arial"/>
                <a:cs typeface="Arial"/>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endParaRPr lang="en-US">
              <a:latin typeface="Arial"/>
              <a:cs typeface="Arial"/>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210</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Of course, but here is a caution in the next movement</a:t>
            </a:r>
            <a:r>
              <a:rPr lang="en-US" baseline="0">
                <a:latin typeface="Arial"/>
                <a:cs typeface="Arial"/>
              </a:rPr>
              <a:t> of the story</a:t>
            </a:r>
            <a:r>
              <a:rPr lang="is-IS" baseline="0">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211</a:t>
            </a:fld>
            <a:endParaRPr lang="en-US" altLang="en-US">
              <a:solidFill>
                <a:prstClr val="black"/>
              </a:solidFill>
            </a:endParaRPr>
          </a:p>
        </p:txBody>
      </p:sp>
    </p:spTree>
    <p:extLst>
      <p:ext uri="{BB962C8B-B14F-4D97-AF65-F5344CB8AC3E}">
        <p14:creationId xmlns:p14="http://schemas.microsoft.com/office/powerpoint/2010/main" val="2750548991"/>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212</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decision to attack was rubber-stamped by his pagan advisors even though he knew God prohibited it (5-28).]</a:t>
            </a:r>
          </a:p>
          <a:p>
            <a:r>
              <a:rPr lang="en-US" sz="1200" kern="1200">
                <a:solidFill>
                  <a:schemeClr val="tx1"/>
                </a:solidFill>
                <a:effectLst/>
                <a:latin typeface="Arial"/>
                <a:ea typeface="ＭＳ Ｐゴシック" charset="0"/>
                <a:cs typeface="Arial"/>
              </a:rPr>
              <a:t>Jehoshaphat requests a prophet to tell them whether the battle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(5).</a:t>
            </a:r>
          </a:p>
          <a:p>
            <a:r>
              <a:rPr lang="en-US" sz="1200" kern="1200">
                <a:solidFill>
                  <a:schemeClr val="tx1"/>
                </a:solidFill>
                <a:effectLst/>
                <a:latin typeface="Arial"/>
                <a:ea typeface="ＭＳ Ｐゴシック" charset="0"/>
                <a:cs typeface="Arial"/>
              </a:rPr>
              <a:t>But Ahab prefers to have his pagan prophets rubber-stamp his plan (6).</a:t>
            </a:r>
          </a:p>
          <a:p>
            <a:r>
              <a:rPr lang="en-US" sz="1200" kern="1200">
                <a:solidFill>
                  <a:schemeClr val="tx1"/>
                </a:solidFill>
                <a:effectLst/>
                <a:latin typeface="Arial"/>
                <a:ea typeface="ＭＳ Ｐゴシック" charset="0"/>
                <a:cs typeface="Arial"/>
              </a:rPr>
              <a:t>Now 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 fooled by the word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prophets</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here.  These are not really men who knew the future, but only court advisors paid by the king (see 18:19).  Kings then typically requested counsel from their own and got encouragement in numbers.</a:t>
            </a:r>
          </a:p>
          <a:p>
            <a:r>
              <a:rPr lang="en-US" sz="1200" kern="1200">
                <a:solidFill>
                  <a:schemeClr val="tx1"/>
                </a:solidFill>
                <a:effectLst/>
                <a:latin typeface="Arial"/>
                <a:ea typeface="ＭＳ Ｐゴシック" charset="0"/>
                <a:cs typeface="Arial"/>
              </a:rPr>
              <a:t>Will they counsel against a king who</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already made up his mind?  Hardly!</a:t>
            </a:r>
          </a:p>
          <a:p>
            <a:r>
              <a:rPr lang="en-US" sz="1200" kern="1200">
                <a:solidFill>
                  <a:schemeClr val="tx1"/>
                </a:solidFill>
                <a:effectLst/>
                <a:latin typeface="Arial"/>
                <a:ea typeface="ＭＳ Ｐゴシック" charset="0"/>
                <a:cs typeface="Arial"/>
              </a:rPr>
              <a:t>Sometimes even unbelievers pretend to speak for the Lord (6, 11-12).  My non-Christian parents tried to convince me to become a businessman after I graduated from business school.  They said this is how I could serve God.</a:t>
            </a:r>
          </a:p>
          <a:p>
            <a:r>
              <a:rPr lang="en-US" sz="1200" kern="1200">
                <a:solidFill>
                  <a:schemeClr val="tx1"/>
                </a:solidFill>
                <a:effectLst/>
                <a:latin typeface="Arial"/>
                <a:ea typeface="ＭＳ Ｐゴシック" charset="0"/>
                <a:cs typeface="Arial"/>
              </a:rPr>
              <a:t>Still Jehoshaphat insists that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true prophet must be consulted (7).   </a:t>
            </a:r>
          </a:p>
          <a:p>
            <a:r>
              <a:rPr lang="en-US" sz="1200" kern="1200">
                <a:solidFill>
                  <a:schemeClr val="tx1"/>
                </a:solidFill>
                <a:effectLst/>
                <a:latin typeface="Arial"/>
                <a:ea typeface="ＭＳ Ｐゴシック" charset="0"/>
                <a:cs typeface="Arial"/>
              </a:rPr>
              <a:t>[Ahab reluctantly hears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message of judgment but rejects it (8-28).]</a:t>
            </a:r>
          </a:p>
          <a:p>
            <a:r>
              <a:rPr lang="en-US" sz="1200" kern="1200">
                <a:solidFill>
                  <a:schemeClr val="tx1"/>
                </a:solidFill>
                <a:effectLst/>
                <a:latin typeface="Arial"/>
                <a:ea typeface="ＭＳ Ｐゴシック" charset="0"/>
                <a:cs typeface="Arial"/>
              </a:rPr>
              <a:t>After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sarcastic prediction of success, he tells them plainly that Ahab will die in the battle (17).</a:t>
            </a:r>
          </a:p>
          <a:p>
            <a:r>
              <a:rPr lang="en-US" sz="1200" kern="1200">
                <a:solidFill>
                  <a:schemeClr val="tx1"/>
                </a:solidFill>
                <a:effectLst/>
                <a:latin typeface="Arial"/>
                <a:ea typeface="ＭＳ Ｐゴシック" charset="0"/>
                <a:cs typeface="Arial"/>
              </a:rPr>
              <a:t>In fact, a demonic plan was already in operation to accomplish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r>
              <a:rPr lang="en-US" sz="1200" kern="1200">
                <a:solidFill>
                  <a:schemeClr val="tx1"/>
                </a:solidFill>
                <a:effectLst/>
                <a:latin typeface="Arial"/>
                <a:ea typeface="ＭＳ Ｐゴシック" charset="0"/>
                <a:cs typeface="Arial"/>
              </a:rPr>
              <a:t>So Ahab foolishly sought to get his decision rubber-stamped by his pagan advisors even though he knew God prohibited it.</a:t>
            </a:r>
          </a:p>
          <a:p>
            <a:r>
              <a:rPr lang="en-US" sz="1200" kern="1200">
                <a:solidFill>
                  <a:schemeClr val="tx1"/>
                </a:solidFill>
                <a:effectLst/>
                <a:latin typeface="Arial"/>
                <a:ea typeface="ＭＳ Ｐゴシック" charset="0"/>
                <a:cs typeface="Arial"/>
              </a:rPr>
              <a:t>(This brings up an important question for you and me…)</a:t>
            </a:r>
            <a:r>
              <a:rPr lang="en-SG">
                <a:effectLst/>
                <a:latin typeface="Arial"/>
                <a:cs typeface="Arial"/>
              </a:rPr>
              <a:t> </a:t>
            </a:r>
            <a:endParaRPr lang="en-US" sz="1200" kern="120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213</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3CA765EA-3E86-7E40-ABF6-A3C453D5AD10}" type="slidenum">
              <a:rPr lang="en-US" sz="1200">
                <a:solidFill>
                  <a:prstClr val="black"/>
                </a:solidFill>
              </a:rPr>
              <a:pPr>
                <a:defRPr/>
              </a:pPr>
              <a:t>214</a:t>
            </a:fld>
            <a:endParaRPr lang="en-US" sz="1200">
              <a:solidFill>
                <a:prstClr val="black"/>
              </a:solidFill>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latin typeface="Arial"/>
              <a:cs typeface="Arial"/>
            </a:endParaRPr>
          </a:p>
          <a:p>
            <a:pPr eaLnBrk="1" hangingPunct="1">
              <a:defRPr/>
            </a:pPr>
            <a:r>
              <a:rPr lang="en-US">
                <a:latin typeface="Arial"/>
                <a:cs typeface="Arial"/>
              </a:rPr>
              <a:t>Are you seeking godly advice in your pursuit of God</a:t>
            </a:r>
            <a:r>
              <a:rPr lang="uk-UA">
                <a:latin typeface="Arial"/>
                <a:cs typeface="Arial"/>
              </a:rPr>
              <a:t>'</a:t>
            </a:r>
            <a:r>
              <a:rPr lang="en-US">
                <a:latin typeface="Arial"/>
                <a:cs typeface="Arial"/>
              </a:rPr>
              <a:t>s will?  When we want advice, sometimes we ask only those whom we know will give us a favorable answer (6).</a:t>
            </a:r>
          </a:p>
          <a:p>
            <a:pPr eaLnBrk="1" hangingPunct="1">
              <a:defRPr/>
            </a:pPr>
            <a:r>
              <a:rPr lang="en-US">
                <a:latin typeface="Arial"/>
                <a:cs typeface="Arial"/>
              </a:rPr>
              <a:t>How much better to go to those who really know the situation!</a:t>
            </a:r>
          </a:p>
          <a:p>
            <a:pPr eaLnBrk="1" hangingPunct="1">
              <a:defRPr/>
            </a:pPr>
            <a:endParaRPr lang="en-US">
              <a:latin typeface="Arial"/>
              <a:cs typeface="Arial"/>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4DE9B74F-78CA-274C-8A37-B4A08E357F52}" type="slidenum">
              <a:rPr lang="en-US" sz="1200">
                <a:solidFill>
                  <a:prstClr val="black"/>
                </a:solidFill>
              </a:rPr>
              <a:pPr>
                <a:defRPr/>
              </a:pPr>
              <a:t>215</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latin typeface="Arial" charset="0"/>
            </a:endParaRPr>
          </a:p>
          <a:p>
            <a:pPr eaLnBrk="1" hangingPunct="1">
              <a:defRPr/>
            </a:pPr>
            <a:r>
              <a:rPr lang="en-US">
                <a:latin typeface="Arial" charset="0"/>
              </a:rPr>
              <a:t>Back in 1998 after my second trip to Mongolia with my wife Susan I was asked to lead the small, fledging Bible school there.  So we began to pray that God would really show us His will in the matter.  I even cautioned my departmental dean at SBC that I might be transferring to Mongolia.  But then, with hesitation, I asked my mission director.  Why with hesitation?  Because John knew me better than I knew myself, in certain ways.  I was afraid he might say it wasn</a:t>
            </a:r>
            <a:r>
              <a:rPr lang="uk-UA">
                <a:latin typeface="Arial" charset="0"/>
              </a:rPr>
              <a:t>'</a:t>
            </a:r>
            <a:r>
              <a:rPr lang="en-US">
                <a:latin typeface="Arial" charset="0"/>
              </a:rPr>
              <a:t>t that great of an idea.  He said frankly, </a:t>
            </a:r>
            <a:r>
              <a:rPr lang="ru-RU">
                <a:latin typeface="Arial" charset="0"/>
              </a:rPr>
              <a:t>"</a:t>
            </a:r>
            <a:r>
              <a:rPr lang="en-US">
                <a:latin typeface="Arial" charset="0"/>
              </a:rPr>
              <a:t>I don</a:t>
            </a:r>
            <a:r>
              <a:rPr lang="uk-UA">
                <a:latin typeface="Arial" charset="0"/>
              </a:rPr>
              <a:t>'</a:t>
            </a:r>
            <a:r>
              <a:rPr lang="en-US">
                <a:latin typeface="Arial" charset="0"/>
              </a:rPr>
              <a:t>t think that</a:t>
            </a:r>
            <a:r>
              <a:rPr lang="uk-UA">
                <a:latin typeface="Arial" charset="0"/>
              </a:rPr>
              <a:t>'</a:t>
            </a:r>
            <a:r>
              <a:rPr lang="en-US">
                <a:latin typeface="Arial" charset="0"/>
              </a:rPr>
              <a:t>s a good fit for you and Susan.</a:t>
            </a:r>
            <a:r>
              <a:rPr lang="ru-RU">
                <a:latin typeface="Arial" charset="0"/>
              </a:rPr>
              <a:t>"</a:t>
            </a:r>
            <a:r>
              <a:rPr lang="en-US">
                <a:latin typeface="Arial" charset="0"/>
              </a:rPr>
              <a:t>  As it turned out, I didn</a:t>
            </a:r>
            <a:r>
              <a:rPr lang="uk-UA">
                <a:latin typeface="Arial" charset="0"/>
              </a:rPr>
              <a:t>'</a:t>
            </a:r>
            <a:r>
              <a:rPr lang="en-US">
                <a:latin typeface="Arial" charset="0"/>
              </a:rPr>
              <a:t>t go after all, but I learned to get advice from those not </a:t>
            </a:r>
            <a:r>
              <a:rPr lang="ru-RU">
                <a:latin typeface="Arial" charset="0"/>
              </a:rPr>
              <a:t>"</a:t>
            </a:r>
            <a:r>
              <a:rPr lang="en-US">
                <a:latin typeface="Arial" charset="0"/>
              </a:rPr>
              <a:t>one my side.</a:t>
            </a:r>
            <a:r>
              <a:rPr lang="ru-RU">
                <a:latin typeface="Arial" charset="0"/>
              </a:rPr>
              <a:t>"</a:t>
            </a:r>
            <a:endParaRPr lang="en-US">
              <a:latin typeface="Arial" charset="0"/>
            </a:endParaRPr>
          </a:p>
          <a:p>
            <a:pPr eaLnBrk="1" hangingPunct="1">
              <a:defRPr/>
            </a:pPr>
            <a:r>
              <a:rPr lang="en-US">
                <a:latin typeface="Arial" charset="0"/>
              </a:rPr>
              <a:t>(I was glad I sought godly advice.  But what</a:t>
            </a:r>
            <a:r>
              <a:rPr lang="uk-UA">
                <a:latin typeface="Arial" charset="0"/>
              </a:rPr>
              <a:t>'</a:t>
            </a:r>
            <a:r>
              <a:rPr lang="en-US">
                <a:latin typeface="Arial" charset="0"/>
              </a:rPr>
              <a:t>s the result from stubbornly pursuing our will rather than God</a:t>
            </a:r>
            <a:r>
              <a:rPr lang="uk-UA">
                <a:latin typeface="Arial" charset="0"/>
              </a:rPr>
              <a:t>'</a:t>
            </a:r>
            <a:r>
              <a:rPr lang="en-US">
                <a:latin typeface="Arial" charset="0"/>
              </a:rPr>
              <a:t>s?)</a:t>
            </a:r>
          </a:p>
          <a:p>
            <a:pPr eaLnBrk="1" hangingPunct="1">
              <a:defRPr/>
            </a:pPr>
            <a:endParaRPr lang="en-US">
              <a:latin typeface="Arial"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We should fear the consequences when we </a:t>
            </a:r>
            <a:r>
              <a:rPr lang="en-US" sz="1200" i="1" kern="1200">
                <a:solidFill>
                  <a:schemeClr val="tx1"/>
                </a:solidFill>
                <a:effectLst/>
                <a:latin typeface="Arial"/>
                <a:ea typeface="ＭＳ Ｐゴシック" charset="0"/>
                <a:cs typeface="Arial"/>
              </a:rPr>
              <a:t>know </a:t>
            </a:r>
            <a:r>
              <a:rPr lang="en-US" sz="1200" kern="1200">
                <a:solidFill>
                  <a:schemeClr val="tx1"/>
                </a:solidFill>
                <a:effectLst/>
                <a:latin typeface="Arial"/>
                <a:ea typeface="ＭＳ Ｐゴシック" charset="0"/>
                <a:cs typeface="Arial"/>
              </a:rPr>
              <a:t>what God wants but refuse it.</a:t>
            </a:r>
          </a:p>
          <a:p>
            <a:r>
              <a:rPr lang="en-US">
                <a:latin typeface="Arial"/>
                <a:cs typeface="Arial"/>
              </a:rPr>
              <a:t>Sometimes God closes one door and opens another one that seems risky.</a:t>
            </a:r>
          </a:p>
          <a:p>
            <a:r>
              <a:rPr lang="en-US">
                <a:latin typeface="Arial"/>
                <a:cs typeface="Arial"/>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216</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05" charset="-128"/>
                <a:cs typeface="Arial"/>
              </a:rPr>
              <a:t>The LORD gives us security by keeping our salvation even when we’re unfaithful</a:t>
            </a:r>
            <a:r>
              <a:rPr lang="en-SG" sz="1200" kern="1200" dirty="0">
                <a:solidFill>
                  <a:schemeClr val="tx1"/>
                </a:solidFill>
                <a:effectLst/>
                <a:latin typeface="Arial"/>
                <a:ea typeface="ＭＳ Ｐゴシック" pitchFamily="-105" charset="-128"/>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kern="1200">
              <a:solidFill>
                <a:schemeClr val="tx1"/>
              </a:solidFill>
              <a:effectLst/>
              <a:latin typeface="Arial"/>
              <a:ea typeface="ＭＳ Ｐゴシック" charset="0"/>
              <a:cs typeface="Arial"/>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stubborn disregard for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led to his death at Ramoth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[But a random arrow killed Ahab to fulfill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The soldier shot his arrow without even aiming, yet he had no idea that God had a GPS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Positioning System) device on it right towards Ahab!  Ahab should have known that no disguise could thwart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Ironic,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it?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Jehoshaphat went into battle in his royal robes and the Lord protected him; but Ahab in his disguise was slain.</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5CB78156-8A5E-C743-8873-57E2C7E1C794}" type="slidenum">
              <a:rPr lang="en-US" sz="1200">
                <a:solidFill>
                  <a:prstClr val="black"/>
                </a:solidFill>
              </a:rPr>
              <a:pPr>
                <a:defRPr/>
              </a:pPr>
              <a:t>218</a:t>
            </a:fld>
            <a:endParaRPr lang="en-US" sz="1200">
              <a:solidFill>
                <a:prstClr val="black"/>
              </a:solidFill>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latin typeface="Arial"/>
              <a:cs typeface="Arial"/>
            </a:endParaRPr>
          </a:p>
          <a:p>
            <a:pPr eaLnBrk="1" hangingPunct="1">
              <a:defRPr/>
            </a:pPr>
            <a:r>
              <a:rPr lang="en-US">
                <a:latin typeface="Arial"/>
                <a:cs typeface="Arial"/>
              </a:rPr>
              <a:t>Maybe it won</a:t>
            </a:r>
            <a:r>
              <a:rPr lang="uk-UA">
                <a:latin typeface="Arial"/>
                <a:cs typeface="Arial"/>
              </a:rPr>
              <a:t>'</a:t>
            </a:r>
            <a:r>
              <a:rPr lang="en-US">
                <a:latin typeface="Arial"/>
                <a:cs typeface="Arial"/>
              </a:rPr>
              <a:t>t be death—but something worse!  But what could be worse?</a:t>
            </a:r>
          </a:p>
          <a:p>
            <a:pPr eaLnBrk="1" hangingPunct="1">
              <a:defRPr/>
            </a:pPr>
            <a:r>
              <a:rPr lang="en-US">
                <a:latin typeface="Arial"/>
                <a:cs typeface="Arial"/>
              </a:rPr>
              <a:t>How about leanness in your soul?</a:t>
            </a:r>
          </a:p>
          <a:p>
            <a:pPr eaLnBrk="1" hangingPunct="1">
              <a:defRPr/>
            </a:pPr>
            <a:r>
              <a:rPr lang="en-US">
                <a:latin typeface="Arial"/>
                <a:cs typeface="Arial"/>
              </a:rPr>
              <a:t>Or wouldn</a:t>
            </a:r>
            <a:r>
              <a:rPr lang="uk-UA">
                <a:latin typeface="Arial"/>
                <a:cs typeface="Arial"/>
              </a:rPr>
              <a:t>'</a:t>
            </a:r>
            <a:r>
              <a:rPr lang="en-US">
                <a:latin typeface="Arial"/>
                <a:cs typeface="Arial"/>
              </a:rPr>
              <a:t>t living for yourself rather than for Christ be worse than death?  </a:t>
            </a:r>
          </a:p>
          <a:p>
            <a:pPr eaLnBrk="1" hangingPunct="1">
              <a:defRPr/>
            </a:pPr>
            <a:r>
              <a:rPr lang="en-US">
                <a:latin typeface="Arial"/>
                <a:cs typeface="Arial"/>
              </a:rPr>
              <a:t> </a:t>
            </a:r>
          </a:p>
          <a:p>
            <a:pPr eaLnBrk="1" hangingPunct="1">
              <a:defRPr/>
            </a:pPr>
            <a:r>
              <a:rPr lang="en-US">
                <a:latin typeface="Arial"/>
                <a:cs typeface="Arial"/>
              </a:rPr>
              <a:t>(On the other hand…)</a:t>
            </a:r>
          </a:p>
          <a:p>
            <a:pPr eaLnBrk="1" hangingPunct="1">
              <a:defRPr/>
            </a:pPr>
            <a:endParaRPr lang="en-US">
              <a:latin typeface="Arial"/>
              <a:cs typeface="Arial"/>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FCAE102E-0232-204A-8EC1-651387C7DE8E}" type="slidenum">
              <a:rPr lang="en-US" sz="1200">
                <a:solidFill>
                  <a:prstClr val="black"/>
                </a:solidFill>
              </a:rPr>
              <a:pPr>
                <a:defRPr/>
              </a:pPr>
              <a:t>219</a:t>
            </a:fld>
            <a:endParaRPr lang="en-US" sz="1200">
              <a:solidFill>
                <a:prstClr val="black"/>
              </a:solidFill>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latin typeface="Arial"/>
              <a:cs typeface="Arial"/>
            </a:endParaRPr>
          </a:p>
          <a:p>
            <a:pPr eaLnBrk="1" hangingPunct="1">
              <a:defRPr/>
            </a:pPr>
            <a:r>
              <a:rPr lang="en-US">
                <a:latin typeface="Arial"/>
                <a:cs typeface="Arial"/>
              </a:rPr>
              <a:t>It</a:t>
            </a:r>
            <a:r>
              <a:rPr lang="uk-UA">
                <a:latin typeface="Arial"/>
                <a:cs typeface="Arial"/>
              </a:rPr>
              <a:t>'</a:t>
            </a:r>
            <a:r>
              <a:rPr lang="en-US">
                <a:latin typeface="Arial"/>
                <a:cs typeface="Arial"/>
              </a:rPr>
              <a:t>s great from then on, right?  What did Micaiah get for his faithful ministry?  Bread and water in prison!</a:t>
            </a:r>
          </a:p>
          <a:p>
            <a:pPr eaLnBrk="1" hangingPunct="1">
              <a:defRPr/>
            </a:pPr>
            <a:r>
              <a:rPr lang="en-US">
                <a:latin typeface="Arial"/>
                <a:cs typeface="Arial"/>
              </a:rPr>
              <a:t>But he lived!  And his conscience was clear, knowing that he was truly God</a:t>
            </a:r>
            <a:r>
              <a:rPr lang="uk-UA">
                <a:latin typeface="Arial"/>
                <a:cs typeface="Arial"/>
              </a:rPr>
              <a:t>'</a:t>
            </a:r>
            <a:r>
              <a:rPr lang="en-US">
                <a:latin typeface="Arial"/>
                <a:cs typeface="Arial"/>
              </a:rPr>
              <a:t>s servant!</a:t>
            </a:r>
          </a:p>
          <a:p>
            <a:pPr eaLnBrk="1" hangingPunct="1">
              <a:defRPr/>
            </a:pPr>
            <a:endParaRPr lang="en-US">
              <a:latin typeface="Arial"/>
              <a:cs typeface="Arial"/>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So what did we learn from 1 Kings 22</a:t>
            </a:r>
            <a:r>
              <a:rPr lang="en-SG" sz="1200" kern="1200">
                <a:solidFill>
                  <a:schemeClr val="tx1"/>
                </a:solidFill>
                <a:effectLst/>
                <a:latin typeface="Arial"/>
                <a:ea typeface="ＭＳ Ｐゴシック" charset="0"/>
                <a:cs typeface="Arial"/>
              </a:rPr>
              <a:t>?</a:t>
            </a:r>
          </a:p>
          <a:p>
            <a:r>
              <a:rPr lang="en-US" sz="1200" kern="1200">
                <a:solidFill>
                  <a:schemeClr val="tx1"/>
                </a:solidFill>
                <a:effectLst/>
                <a:latin typeface="Arial"/>
                <a:ea typeface="ＭＳ Ｐゴシック" charset="0"/>
                <a:cs typeface="Arial"/>
              </a:rPr>
              <a:t>How can you do </a:t>
            </a:r>
            <a:r>
              <a:rPr lang="en-US" sz="1200" i="1" kern="1200">
                <a:solidFill>
                  <a:schemeClr val="tx1"/>
                </a:solidFill>
                <a:effectLst/>
                <a:latin typeface="Arial"/>
                <a:ea typeface="ＭＳ Ｐゴシック" charset="0"/>
                <a:cs typeface="Arial"/>
              </a:rPr>
              <a:t>God</a:t>
            </a:r>
            <a:r>
              <a:rPr lang="uk-UA" sz="1200" i="1" kern="1200">
                <a:solidFill>
                  <a:schemeClr val="tx1"/>
                </a:solidFill>
                <a:effectLst/>
                <a:latin typeface="Arial"/>
                <a:ea typeface="ＭＳ Ｐゴシック" charset="0"/>
                <a:cs typeface="Arial"/>
              </a:rPr>
              <a:t>'</a:t>
            </a:r>
            <a:r>
              <a:rPr lang="en-US" sz="1200" i="1" kern="1200">
                <a:solidFill>
                  <a:schemeClr val="tx1"/>
                </a:solidFill>
                <a:effectLst/>
                <a:latin typeface="Arial"/>
                <a:ea typeface="ＭＳ Ｐゴシック" charset="0"/>
                <a:cs typeface="Arial"/>
              </a:rPr>
              <a:t>s</a:t>
            </a:r>
            <a:r>
              <a:rPr lang="en-US" sz="1200" kern="1200">
                <a:solidFill>
                  <a:schemeClr val="tx1"/>
                </a:solidFill>
                <a:effectLst/>
                <a:latin typeface="Arial"/>
                <a:ea typeface="ＭＳ Ｐゴシック" charset="0"/>
                <a:cs typeface="Arial"/>
              </a:rPr>
              <a:t> will rather than your own?  How can you make sure that your own will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getting in the way?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220</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221</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222</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We should fear the consequences when we </a:t>
            </a:r>
            <a:r>
              <a:rPr lang="en-US" sz="1200" i="1" kern="1200">
                <a:solidFill>
                  <a:schemeClr val="tx1"/>
                </a:solidFill>
                <a:effectLst/>
                <a:latin typeface="Arial"/>
                <a:ea typeface="ＭＳ Ｐゴシック" charset="0"/>
                <a:cs typeface="Arial"/>
              </a:rPr>
              <a:t>know </a:t>
            </a:r>
            <a:r>
              <a:rPr lang="en-US" sz="1200" kern="1200">
                <a:solidFill>
                  <a:schemeClr val="tx1"/>
                </a:solidFill>
                <a:effectLst/>
                <a:latin typeface="Arial"/>
                <a:ea typeface="ＭＳ Ｐゴシック" charset="0"/>
                <a:cs typeface="Arial"/>
              </a:rPr>
              <a:t>what God wants but refuse it.</a:t>
            </a:r>
          </a:p>
          <a:p>
            <a:r>
              <a:rPr lang="en-US">
                <a:latin typeface="Arial"/>
                <a:cs typeface="Arial"/>
              </a:rPr>
              <a:t>Sometimes God closes one door and opens another one that seems risky.</a:t>
            </a:r>
          </a:p>
          <a:p>
            <a:r>
              <a:rPr lang="en-US">
                <a:latin typeface="Arial"/>
                <a:cs typeface="Arial"/>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223</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You may face 400 to 1 odds like Micaiah—but you still must obey God</a:t>
            </a:r>
            <a:r>
              <a:rPr lang="en-SG">
                <a:effectLst/>
                <a:latin typeface="Arial"/>
                <a:cs typeface="Arial"/>
              </a:rPr>
              <a:t> </a:t>
            </a:r>
            <a:r>
              <a:rPr lang="en-US">
                <a:latin typeface="Arial"/>
                <a:cs typeface="Arial"/>
              </a:rPr>
              <a:t>.</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Frankly, there</a:t>
            </a:r>
            <a:r>
              <a:rPr lang="uk-UA">
                <a:latin typeface="Arial"/>
                <a:cs typeface="Arial"/>
              </a:rPr>
              <a:t>'</a:t>
            </a:r>
            <a:r>
              <a:rPr lang="en-US">
                <a:latin typeface="Arial"/>
                <a:cs typeface="Arial"/>
              </a:rPr>
              <a:t>s only one vote that counts—the Lord</a:t>
            </a:r>
            <a:r>
              <a:rPr lang="uk-UA">
                <a:latin typeface="Arial"/>
                <a:cs typeface="Arial"/>
              </a:rPr>
              <a:t>'</a:t>
            </a:r>
            <a:r>
              <a:rPr lang="en-US">
                <a:latin typeface="Arial"/>
                <a:cs typeface="Arial"/>
              </a:rPr>
              <a:t>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224</a:t>
            </a:fld>
            <a:endParaRPr lang="en-US" altLang="en-US">
              <a:solidFill>
                <a:prstClr val="black"/>
              </a:solidFill>
            </a:endParaRPr>
          </a:p>
        </p:txBody>
      </p:sp>
    </p:spTree>
    <p:extLst>
      <p:ext uri="{BB962C8B-B14F-4D97-AF65-F5344CB8AC3E}">
        <p14:creationId xmlns:p14="http://schemas.microsoft.com/office/powerpoint/2010/main" val="352365668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Are you making a tough choice of mate, job, location, schooling or ethics?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225</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Will you take time out to ask the Lord about it?  Take a day</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fasting retreat!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226</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The L</a:t>
            </a:r>
            <a:r>
              <a:rPr lang="en-US" sz="1100" dirty="0">
                <a:latin typeface="Arial"/>
                <a:cs typeface="Arial"/>
              </a:rPr>
              <a:t>ORD</a:t>
            </a:r>
            <a:r>
              <a:rPr lang="en-US" baseline="0" dirty="0">
                <a:latin typeface="Arial"/>
                <a:cs typeface="Arial"/>
              </a:rPr>
              <a:t> honors us when we honor him and keeps us to honor him even when we're unfaithful.</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is in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Word. What better source of direction can you find?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Some of us won</a:t>
            </a:r>
            <a:r>
              <a:rPr lang="uk-UA">
                <a:latin typeface="Arial"/>
                <a:cs typeface="Arial"/>
              </a:rPr>
              <a:t>'</a:t>
            </a:r>
            <a:r>
              <a:rPr lang="en-US">
                <a:latin typeface="Arial"/>
                <a:cs typeface="Arial"/>
              </a:rPr>
              <a:t>t even commit to read one verse of the Bible each day but we SAY we want God</a:t>
            </a:r>
            <a:r>
              <a:rPr lang="uk-UA">
                <a:latin typeface="Arial"/>
                <a:cs typeface="Arial"/>
              </a:rPr>
              <a:t>'</a:t>
            </a:r>
            <a:r>
              <a:rPr lang="en-US">
                <a:latin typeface="Arial"/>
                <a:cs typeface="Arial"/>
              </a:rPr>
              <a:t>s will!</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Here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the clincher though—like George Mueller, will you tell God right now that you</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ll do his will even before you know it? This makes complete sense, for, as Charles Spurgeon noted, </a:t>
            </a:r>
          </a:p>
          <a:p>
            <a:r>
              <a:rPr lang="en-US" sz="1200" kern="1200">
                <a:solidFill>
                  <a:schemeClr val="tx1"/>
                </a:solidFill>
                <a:effectLst/>
                <a:latin typeface="Arial"/>
                <a:ea typeface="ＭＳ Ｐゴシック" charset="0"/>
                <a:cs typeface="Arial"/>
              </a:rPr>
              <a: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When your will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you will have your will.</a:t>
            </a:r>
            <a:r>
              <a:rPr lang="ru-RU" sz="1200" kern="1200">
                <a:solidFill>
                  <a:schemeClr val="tx1"/>
                </a:solidFill>
                <a:effectLst/>
                <a:latin typeface="Arial"/>
                <a:ea typeface="ＭＳ Ｐゴシック" charset="0"/>
                <a:cs typeface="Arial"/>
              </a:rPr>
              <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229</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C258F96-171D-A24C-8864-C826AB69C22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It may sound confusing, but there were two kings who lived at the same time in the northern and southern kingdoms who were named Jehoram and two named also Ahaziah—Ahaziah of Israel on the left and Ahaziah of Judah on the right.  In 2 Kings 11:2 (cf. 2 Chron. 22:11), we read how the Davidic line was all wiped out by the mother of Ahaziah of Judah—all except one of her grandsons named Joash.  God</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promise of an eternal king through David (2 Sam. 7:14) would have been unfulfilled had it not been through the courage of Jehoshebah, Ahaziah</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sister, who saved the life of the infant nephew, Joash.  In fact, the line dwindled to only one living descendant of David the preceding two generations also!</a:t>
            </a: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a:latin typeface="Times New Roman" charset="0"/>
                <a:ea typeface="ＭＳ Ｐゴシック" charset="0"/>
                <a:cs typeface="ＭＳ Ｐゴシック" charset="0"/>
              </a:rPr>
              <a:t>OS-12-2 Kings-150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a:latin typeface="Times New Roman" charset="0"/>
                <a:ea typeface="ＭＳ Ｐゴシック" charset="0"/>
                <a:cs typeface="ＭＳ Ｐゴシック" charset="0"/>
              </a:rPr>
              <a:t>OS-14-2 Chron-221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Charts-6</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CCC4EE12-245F-D440-92DE-DF114437F74C}" type="slidenum">
              <a:rPr kumimoji="0" lang="en-US" sz="1200" b="0">
                <a:solidFill>
                  <a:srgbClr val="000000"/>
                </a:solidFill>
                <a:latin typeface="Times" charset="0"/>
              </a:rPr>
              <a:pPr/>
              <a:t>240</a:t>
            </a:fld>
            <a:endParaRPr kumimoji="0" lang="en-US" sz="1200" b="0">
              <a:solidFill>
                <a:srgbClr val="000000"/>
              </a:solidFill>
              <a:latin typeface="Times" charset="0"/>
            </a:endParaRPr>
          </a:p>
        </p:txBody>
      </p:sp>
      <p:sp>
        <p:nvSpPr>
          <p:cNvPr id="260098" name="Rectangle 2"/>
          <p:cNvSpPr>
            <a:spLocks noGrp="1" noRot="1" noChangeAspect="1" noChangeArrowheads="1" noTextEdit="1"/>
          </p:cNvSpPr>
          <p:nvPr>
            <p:ph type="sldImg"/>
          </p:nvPr>
        </p:nvSpPr>
        <p:spPr>
          <a:ln/>
        </p:spPr>
      </p:sp>
      <p:sp>
        <p:nvSpPr>
          <p:cNvPr id="260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In 2 Kings 11:2 (cf. 2 Chron. 22:11), we read how the Davidic line was all wiped out by the mother of Ahaziah of Judah—all except one of her grandsons named Joash.  God</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promise of an eternal king through David (2 Sam. 7:14) would have been unfulfilled had it not been through the courage of Jehoshebah, Ahaziah</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sister and husband of Jehoiada the priest. Jehoshebah saved the life of her infant nephew, Joash, with the courageous help of his unnamed nurse who raised him for 6 years in the temple out of the murderous eye of Athaliah.</a:t>
            </a: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Common English Slides-136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Chron-224</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Charts-7</a:t>
            </a:r>
            <a:endParaRPr lang="zh-CN" altLang="en-US"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rPr>
              <a:pPr eaLnBrk="1" hangingPunct="1"/>
              <a:t>261</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Times New Roman" charset="0"/>
              </a:rPr>
              <a:pPr/>
              <a:t>264</a:t>
            </a:fld>
            <a:endParaRPr lang="en-US" sz="1200">
              <a:solidFill>
                <a:prstClr val="black"/>
              </a:solidFill>
              <a:latin typeface="Times New Roman"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266</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 263</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270</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Solomon provided only a measure of security for Israel, but Jesus gives true security.</a:t>
            </a:r>
          </a:p>
          <a:p>
            <a:r>
              <a:rPr lang="en-US" b="0" dirty="0">
                <a:cs typeface="ＭＳ Ｐゴシック" charset="0"/>
              </a:rPr>
              <a:t>Jesus referred to his own body as a temple (John 2). Our bodies are also temples (1 Cor 6:19) but the church itself is called a temple in Ephesians 2.</a:t>
            </a:r>
          </a:p>
          <a:p>
            <a:r>
              <a:rPr lang="en-US" b="0" dirty="0">
                <a:cs typeface="ＭＳ Ｐゴシック" charset="0"/>
              </a:rPr>
              <a:t>___________</a:t>
            </a:r>
          </a:p>
          <a:p>
            <a:endParaRPr lang="en-US" dirty="0">
              <a:cs typeface="ＭＳ Ｐゴシック" charset="0"/>
            </a:endParaRPr>
          </a:p>
          <a:p>
            <a:r>
              <a:rPr lang="en-US" b="1" dirty="0"/>
              <a:t>The Kingdom Period Class #2 1st Chronicles 13-29.</a:t>
            </a:r>
          </a:p>
          <a:p>
            <a:r>
              <a:rPr lang="en-US" dirty="0"/>
              <a:t>Published by </a:t>
            </a:r>
            <a:r>
              <a:rPr lang="en-US" dirty="0">
                <a:hlinkClick r:id="rId3"/>
              </a:rPr>
              <a:t>Colin Bradley</a:t>
            </a:r>
            <a:endParaRPr lang="en-US" dirty="0"/>
          </a:p>
          <a:p>
            <a:r>
              <a:rPr lang="en-US" dirty="0">
                <a:cs typeface="ＭＳ Ｐゴシック" charset="0"/>
              </a:rPr>
              <a:t>http://slideplayer.com/slide/7850809/</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a:solidFill>
                  <a:prstClr val="black"/>
                </a:solidFill>
                <a:latin typeface="Arial" charset="0"/>
              </a:rPr>
              <a:pPr/>
              <a:t>271</a:t>
            </a:fld>
            <a:endParaRPr lang="en-US" sz="1200">
              <a:solidFill>
                <a:prstClr val="black"/>
              </a:solidFill>
              <a:latin typeface="Arial"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F2B561AD-6779-6647-B1B2-2AA46239EAFD}" type="slidenum">
              <a:rPr lang="en-US" sz="1200">
                <a:solidFill>
                  <a:prstClr val="black"/>
                </a:solidFill>
                <a:latin typeface="Arial" charset="0"/>
              </a:rPr>
              <a:pPr/>
              <a:t>272</a:t>
            </a:fld>
            <a:endParaRPr lang="en-US" sz="1200">
              <a:solidFill>
                <a:prstClr val="black"/>
              </a:solidFill>
              <a:latin typeface="Arial"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30EF9A08-CB0B-1F4C-832F-FC316E046CFA}" type="slidenum">
              <a:rPr lang="en-US" sz="1200">
                <a:solidFill>
                  <a:prstClr val="black"/>
                </a:solidFill>
                <a:latin typeface="Arial" charset="0"/>
              </a:rPr>
              <a:pPr/>
              <a:t>273</a:t>
            </a:fld>
            <a:endParaRPr lang="en-US" sz="1200">
              <a:solidFill>
                <a:prstClr val="black"/>
              </a:solidFill>
              <a:latin typeface="Arial" charset="0"/>
            </a:endParaRPr>
          </a:p>
        </p:txBody>
      </p:sp>
      <p:sp>
        <p:nvSpPr>
          <p:cNvPr id="212994" name="Rectangle 1026"/>
          <p:cNvSpPr>
            <a:spLocks noGrp="1" noRot="1" noChangeAspect="1" noChangeArrowheads="1" noTextEdit="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AF54EC16-2321-FD4B-95E8-7338B487BC1F}" type="slidenum">
              <a:rPr lang="en-US" sz="1200">
                <a:solidFill>
                  <a:prstClr val="black"/>
                </a:solidFill>
                <a:latin typeface="Arial" charset="0"/>
              </a:rPr>
              <a:pPr/>
              <a:t>274</a:t>
            </a:fld>
            <a:endParaRPr lang="en-US" sz="1200">
              <a:solidFill>
                <a:prstClr val="black"/>
              </a:solidFill>
              <a:latin typeface="Arial" charset="0"/>
            </a:endParaRPr>
          </a:p>
        </p:txBody>
      </p:sp>
      <p:sp>
        <p:nvSpPr>
          <p:cNvPr id="215042" name="Rectangle 1026"/>
          <p:cNvSpPr>
            <a:spLocks noGrp="1" noRot="1" noChangeAspect="1" noChangeArrowheads="1" noTextEdit="1"/>
          </p:cNvSpPr>
          <p:nvPr>
            <p:ph type="sldImg"/>
          </p:nvPr>
        </p:nvSpPr>
        <p:spPr>
          <a:solidFill>
            <a:srgbClr val="FFFFFF"/>
          </a:solidFill>
          <a:ln/>
        </p:spPr>
      </p:sp>
      <p:sp>
        <p:nvSpPr>
          <p:cNvPr id="2150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0DE197D3-4CD3-5D4F-848C-CC8451EFCDE8}" type="slidenum">
              <a:rPr lang="en-US" sz="1200">
                <a:solidFill>
                  <a:prstClr val="black"/>
                </a:solidFill>
                <a:latin typeface="Arial" charset="0"/>
              </a:rPr>
              <a:pPr/>
              <a:t>275</a:t>
            </a:fld>
            <a:endParaRPr lang="en-US" sz="1200">
              <a:solidFill>
                <a:prstClr val="black"/>
              </a:solidFill>
              <a:latin typeface="Arial"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BAR Nov/Dec 1999</a:t>
            </a:r>
          </a:p>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jaygary.com</a:t>
            </a:r>
            <a:r>
              <a:rPr lang="en-US" dirty="0"/>
              <a:t>/temple-bomb/ accessed 7 Sep</a:t>
            </a:r>
            <a:r>
              <a:rPr lang="en-US"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t>The Temple Time Bomb</a:t>
            </a:r>
          </a:p>
          <a:p>
            <a:r>
              <a:rPr lang="en-US" b="1" dirty="0"/>
              <a:t>The Temple Time Bomb</a:t>
            </a:r>
          </a:p>
          <a:p>
            <a:r>
              <a:rPr lang="en-US"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dirty="0">
                <a:effectLst/>
              </a:rPr>
            </a:br>
            <a:endParaRPr lang="en-US" dirty="0"/>
          </a:p>
          <a:p>
            <a:r>
              <a:rPr lang="en-US" dirty="0">
                <a:effectLst/>
              </a:rPr>
              <a:t>Defying all logic, a 35-acre landmass surrounded by ancient walls is ground zero to the end-time dreams and fears of Judaism, Christianity and Islam.</a:t>
            </a:r>
            <a:endParaRPr lang="en-US" dirty="0"/>
          </a:p>
          <a:p>
            <a:r>
              <a:rPr lang="en-US" dirty="0"/>
              <a:t>Known by Muslims as the Haram </a:t>
            </a:r>
            <a:r>
              <a:rPr lang="en-US" dirty="0" err="1"/>
              <a:t>esh</a:t>
            </a:r>
            <a:r>
              <a:rPr lang="en-US" dirty="0"/>
              <a:t>-Sharif or Noble Enclosure since A.D. 638, these fortress walls guard Islam’s third holiest site, the golden “Dome of the Rock” and Al-Aqsa Mosque.</a:t>
            </a:r>
          </a:p>
          <a:p>
            <a:r>
              <a:rPr lang="en-US" dirty="0"/>
              <a:t>Despite thirteen centuries of Islamic heritage, Jews today consider the Haram as their Temple Mount. Tradition calls it “the navel of the world … situated in the center of the world.”</a:t>
            </a:r>
          </a:p>
          <a:p>
            <a:r>
              <a:rPr lang="en-US"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dirty="0"/>
              <a:t>Increasingly, zealous Jews in Israel and End-Time Christians in America are calling for the rebuilding of a “Third Temple” where the Dome of the Rock stands.</a:t>
            </a:r>
          </a:p>
          <a:p>
            <a:r>
              <a:rPr lang="en-US" dirty="0"/>
              <a:t>In his book, Arabs and Jews: Wounded Spirits In A Promised Land, New York Times journalist David </a:t>
            </a:r>
            <a:r>
              <a:rPr lang="en-US" dirty="0" err="1"/>
              <a:t>Shipler</a:t>
            </a:r>
            <a:r>
              <a:rPr lang="en-US"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dirty="0" err="1"/>
              <a:t>Shipler</a:t>
            </a:r>
            <a:r>
              <a:rPr lang="en-US" dirty="0"/>
              <a:t> continues, “Some groups had a letterhead printed with a composite aerial photograph of the Old City as it is today and the Temple Mount as they wish it to be tomorrow: clear of mosques and dominated by a huge temple.”</a:t>
            </a:r>
          </a:p>
          <a:p>
            <a:r>
              <a:rPr lang="en-US" b="1" dirty="0"/>
              <a:t>End-Time Temptation</a:t>
            </a:r>
            <a:endParaRPr lang="en-US" dirty="0"/>
          </a:p>
          <a:p>
            <a:r>
              <a:rPr lang="en-US" dirty="0"/>
              <a:t>In a recent book, </a:t>
            </a:r>
            <a:r>
              <a:rPr lang="en-US" i="1" dirty="0"/>
              <a:t>The End of Days: Fundamentalism and the Struggle for the Temple Mount</a:t>
            </a:r>
            <a:r>
              <a:rPr lang="en-US" dirty="0"/>
              <a:t>, Israeli journalist, </a:t>
            </a:r>
            <a:r>
              <a:rPr lang="en-US" dirty="0" err="1"/>
              <a:t>Gershon</a:t>
            </a:r>
            <a:r>
              <a:rPr lang="en-US" dirty="0"/>
              <a:t> </a:t>
            </a:r>
            <a:r>
              <a:rPr lang="en-US" dirty="0" err="1"/>
              <a:t>Gorenberg</a:t>
            </a:r>
            <a:r>
              <a:rPr lang="en-US" dirty="0"/>
              <a:t> writes, “The Temple Mount beckons seductively to believers eager to restart redemption.” Although journalists or theologians often mock them, </a:t>
            </a:r>
            <a:r>
              <a:rPr lang="en-US" dirty="0" err="1"/>
              <a:t>Gorenberg</a:t>
            </a:r>
            <a:r>
              <a:rPr lang="en-US" dirty="0"/>
              <a:t> claims governments need to take their apocalyptic schemes seriously.</a:t>
            </a:r>
          </a:p>
          <a:p>
            <a:r>
              <a:rPr lang="en-US"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dirty="0"/>
              <a:t>“The Temple Mount is in our hands,” proclaimed Motta </a:t>
            </a:r>
            <a:r>
              <a:rPr lang="en-US" dirty="0" err="1"/>
              <a:t>Gur</a:t>
            </a:r>
            <a:r>
              <a:rPr lang="en-US" dirty="0"/>
              <a:t>, the Israeli commander. But on the fourth day of occupation, then Defense-minister Moshe Dayan decided to return control of the Haram compound to clerics from the Islamic Trust or </a:t>
            </a:r>
            <a:r>
              <a:rPr lang="en-US" dirty="0" err="1"/>
              <a:t>Waqf</a:t>
            </a:r>
            <a:r>
              <a:rPr lang="en-US" dirty="0"/>
              <a:t>.</a:t>
            </a:r>
          </a:p>
          <a:p>
            <a:r>
              <a:rPr lang="en-US" dirty="0"/>
              <a:t>Despite the control of the Haram by the </a:t>
            </a:r>
            <a:r>
              <a:rPr lang="en-US" dirty="0" err="1"/>
              <a:t>Waqf</a:t>
            </a:r>
            <a:r>
              <a:rPr lang="en-US" dirty="0"/>
              <a:t>, the continued occupation of the Old City of Jerusalem by Israel has transformed the rebuilding of the Temple for extreme Jews from a divine prophecy into an attainable human endeavor.</a:t>
            </a:r>
          </a:p>
          <a:p>
            <a:r>
              <a:rPr lang="en-US"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dirty="0" err="1"/>
              <a:t>esh</a:t>
            </a:r>
            <a:r>
              <a:rPr lang="en-US" dirty="0"/>
              <a:t>-Sharif, as everyone knows.”</a:t>
            </a:r>
          </a:p>
          <a:p>
            <a:r>
              <a:rPr lang="en-US"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1" dirty="0"/>
              <a:t>Igniting World War III?</a:t>
            </a:r>
            <a:endParaRPr lang="en-US" dirty="0"/>
          </a:p>
          <a:p>
            <a:r>
              <a:rPr lang="en-US"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dirty="0"/>
              <a:t>Making matters worse, Israeli hard-liner Ariel Sharon entered the Haram several weeks later with an armed security force of 1,000 Israeli soldiers, provoking a new round of violence in which nearly 500 people have died, largely Palestinians.</a:t>
            </a:r>
          </a:p>
          <a:p>
            <a:r>
              <a:rPr lang="en-US" dirty="0"/>
              <a:t>Amidst these fears, a new film was released in Israel. By December, </a:t>
            </a:r>
            <a:r>
              <a:rPr lang="en-US" dirty="0" err="1"/>
              <a:t>Hahesder</a:t>
            </a:r>
            <a:r>
              <a:rPr lang="en-US"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dirty="0"/>
              <a:t>One Israeli security official told the BBC, “To harm the mosque, it means a global war between the Arab world and the Islamic world against Israel, and no doubt that it could be a war that may bring destruction to the state of Israel.”</a:t>
            </a:r>
          </a:p>
          <a:p>
            <a:r>
              <a:rPr lang="en-US" dirty="0"/>
              <a:t>Israeli academics have been equally alarmed by “Third Temple” ideas. In January, </a:t>
            </a:r>
            <a:r>
              <a:rPr lang="en-US" dirty="0" err="1"/>
              <a:t>Keshev</a:t>
            </a:r>
            <a:r>
              <a:rPr lang="en-US" dirty="0"/>
              <a:t>–the Center for the Protection of Democracy in Tel Aviv issued a 12-page report entitled, “Targeting the Temple Mount,” which examined current threats to the Temple Mount from extreme militant and messianic groups.</a:t>
            </a:r>
          </a:p>
          <a:p>
            <a:r>
              <a:rPr lang="en-US"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dirty="0"/>
              <a:t>The secular research continued, “In the event of damage to the holy sites, all the blame will be placed on Israel and apocalyptically destructive forces may be unleashed.”</a:t>
            </a:r>
          </a:p>
          <a:p>
            <a:r>
              <a:rPr lang="en-US" dirty="0"/>
              <a:t>It urged the Israeli government “to stop all support and funding of Temple lovers’ organizations and institutions” and “publicly disassociate themselves from rabbinical calls to ‘destroy the mosques.’ Our lives depend on it.”</a:t>
            </a:r>
          </a:p>
          <a:p>
            <a:r>
              <a:rPr lang="en-US" b="1" dirty="0"/>
              <a:t>The Battle for Jerusalem</a:t>
            </a:r>
            <a:endParaRPr lang="en-US" dirty="0"/>
          </a:p>
          <a:p>
            <a:r>
              <a:rPr lang="en-US" dirty="0"/>
              <a:t>Historically, following Bar </a:t>
            </a:r>
            <a:r>
              <a:rPr lang="en-US" dirty="0" err="1"/>
              <a:t>Kochba’s</a:t>
            </a:r>
            <a:r>
              <a:rPr lang="en-US" dirty="0"/>
              <a:t> revolt in A.D. 135, the idea of rebuilding the Jewish Temple was disavowed by Judaism. Only the messiah, it was believed, was capable of rebuilding the Temple. This idea has been challenged in our time by more than a century of Jewish Zionism.</a:t>
            </a:r>
          </a:p>
          <a:p>
            <a:r>
              <a:rPr lang="en-US" dirty="0"/>
              <a:t>What is surprising about this extreme brand of messianic Judaism and its fixation on the Temple Mount is that its greatest sector of support now is coming from apocalyptic Christians in America.</a:t>
            </a:r>
          </a:p>
          <a:p>
            <a:r>
              <a:rPr lang="en-US" dirty="0"/>
              <a:t>Fifteen years ago the radical Jewish “Temple Mount Faithful” had practically disappeared in Jerusalem. Then it made connections with End-Time churches in the U.S. Since then, its founder, </a:t>
            </a:r>
            <a:r>
              <a:rPr lang="en-US" dirty="0" err="1"/>
              <a:t>Gershon</a:t>
            </a:r>
            <a:r>
              <a:rPr lang="en-US" dirty="0"/>
              <a:t> Salomon, has been promoted by Pat Robinson’s Christian Broadcasting Network and cash flow has been steady.</a:t>
            </a:r>
          </a:p>
          <a:p>
            <a:r>
              <a:rPr lang="en-US" dirty="0" err="1"/>
              <a:t>Gorenberg</a:t>
            </a:r>
            <a:r>
              <a:rPr lang="en-US"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dirty="0"/>
              <a:t>Still, the rebuilding of a “Third Temple” is almost axiomatic among true believers, as witnessed in Bible prophecy books such as The Coming Last Days Temple by Randall Price.</a:t>
            </a:r>
          </a:p>
          <a:p>
            <a:r>
              <a:rPr lang="en-US" b="1" dirty="0"/>
              <a:t>Diffusing the Bomb?</a:t>
            </a:r>
            <a:endParaRPr lang="en-US" dirty="0"/>
          </a:p>
          <a:p>
            <a:r>
              <a:rPr lang="en-US" dirty="0"/>
              <a:t>Is it inevitable that the Temple Mount will explode, taking both Israelis and Arabs to the gates of hell? Dr. Ernest L. Martin, a forty-year historian on Jerusalem, thinks not.</a:t>
            </a:r>
          </a:p>
          <a:p>
            <a:r>
              <a:rPr lang="en-US" dirty="0"/>
              <a:t>In March of 2000 he published a surprising new book,</a:t>
            </a:r>
            <a:r>
              <a:rPr lang="en-US" i="1" dirty="0"/>
              <a:t> The Temples that Jerusalem Forgot</a:t>
            </a:r>
            <a:r>
              <a:rPr lang="en-US" dirty="0"/>
              <a:t>, which argues that the Jewish Temples never were built on the present “Temple Mount” and actually were located a fourth of a mile south over </a:t>
            </a:r>
            <a:r>
              <a:rPr lang="en-US" dirty="0" err="1"/>
              <a:t>Gihon</a:t>
            </a:r>
            <a:r>
              <a:rPr lang="en-US" dirty="0"/>
              <a:t> Spring.</a:t>
            </a:r>
          </a:p>
          <a:p>
            <a:r>
              <a:rPr lang="en-US" dirty="0"/>
              <a:t>Upon first hearing, Martin admits, the thesis sounds incredible. But Martin bases his conclusions on multiple lines of evidence, biblical, historical and geographic.</a:t>
            </a:r>
          </a:p>
          <a:p>
            <a:r>
              <a:rPr lang="en-US" dirty="0"/>
              <a:t>He further claims that Dr. Benjamin </a:t>
            </a:r>
            <a:r>
              <a:rPr lang="en-US" dirty="0" err="1"/>
              <a:t>Mazar</a:t>
            </a:r>
            <a:r>
              <a:rPr lang="en-US" dirty="0"/>
              <a:t>, the former president of Hebrew University and leading Jewish excavator outside the Haram walls from 1967 to 1978, was leaning toward the same conclusion before his death.</a:t>
            </a:r>
          </a:p>
          <a:p>
            <a:r>
              <a:rPr lang="en-US" dirty="0"/>
              <a:t>If anything, since its release a year ago, Martin’s book has caused scholars to take another look at the works of Flavius Josephus, who offered eyewitness accounts of the destruction of Jerusalem and its temple in A.D. 70.</a:t>
            </a:r>
          </a:p>
          <a:p>
            <a:r>
              <a:rPr lang="en-US" dirty="0"/>
              <a:t>One eyewitness worth examining is </a:t>
            </a:r>
            <a:r>
              <a:rPr lang="en-US" dirty="0" err="1"/>
              <a:t>Eleazar</a:t>
            </a:r>
            <a:r>
              <a:rPr lang="en-US"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dirty="0"/>
              <a:t>Martin claims that a proper reading of </a:t>
            </a:r>
            <a:r>
              <a:rPr lang="en-US" dirty="0" err="1"/>
              <a:t>Eleazar’s</a:t>
            </a:r>
            <a:r>
              <a:rPr lang="en-US" dirty="0"/>
              <a:t> quote would support the view that only the Camp of the Roman Tenth Legion was left standing among the ruins of Jerusalem’s city and temple.</a:t>
            </a:r>
          </a:p>
          <a:p>
            <a:r>
              <a:rPr lang="en-US" dirty="0"/>
              <a:t>Martin identifies the Haram </a:t>
            </a:r>
            <a:r>
              <a:rPr lang="en-US" dirty="0" err="1"/>
              <a:t>esh</a:t>
            </a:r>
            <a:r>
              <a:rPr lang="en-US" dirty="0"/>
              <a:t>-Sharif as that remaining camp or Fort Antonia, which Herod named after Mark Anthony. He shows how the Haram’s 35 acres were comparable in size and water supply to other Roman fortresses built to guard occupied cities.</a:t>
            </a:r>
          </a:p>
          <a:p>
            <a:r>
              <a:rPr lang="en-US"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dirty="0"/>
              <a:t>As a security measure, the Roman Empire continued to use Antonia to house the Tenth Legion after the fall of Jerusalem and remained there for more than 200 years.”</a:t>
            </a:r>
          </a:p>
          <a:p>
            <a:r>
              <a:rPr lang="en-US" dirty="0"/>
              <a:t>Furthering buttressing the thesis that the Haram is indeed Fort Antonia is testimony from various Church Fathers and pilgrims from the fourth to sixth centuries that spoke of a large rock outcropping as the </a:t>
            </a:r>
            <a:r>
              <a:rPr lang="en-US" dirty="0" err="1"/>
              <a:t>Praetorium</a:t>
            </a:r>
            <a:r>
              <a:rPr lang="en-US" dirty="0"/>
              <a:t>–where Pilate judged Jesus (John 18:20).</a:t>
            </a:r>
          </a:p>
          <a:p>
            <a:r>
              <a:rPr lang="en-US" dirty="0"/>
              <a:t>The Dome of the Rock would later be built over this permanent natural feature. In contrast, Martin claims, the Temple was built over a threshing floor, and its “foundation stone” was movable.</a:t>
            </a:r>
          </a:p>
          <a:p>
            <a:r>
              <a:rPr lang="en-US" b="1" dirty="0"/>
              <a:t>Wailing at the Wrong Wall?</a:t>
            </a:r>
            <a:endParaRPr lang="en-US" dirty="0"/>
          </a:p>
          <a:p>
            <a:r>
              <a:rPr lang="en-US" dirty="0"/>
              <a:t>If Martin’s thesis is correct that the Haram was Fort Antonia, it would cast in doubt an unquestioned modern-day Jewish tenet: that the “Wailing Wall” was part of the walls enclosing Herod’s Temple.</a:t>
            </a:r>
          </a:p>
          <a:p>
            <a:r>
              <a:rPr lang="en-US"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dirty="0" err="1"/>
              <a:t>Ophel</a:t>
            </a:r>
            <a:r>
              <a:rPr lang="en-US" dirty="0"/>
              <a:t> mount in the 1870s.</a:t>
            </a:r>
          </a:p>
          <a:p>
            <a:r>
              <a:rPr lang="en-US" dirty="0"/>
              <a:t>Martin feels that archaeologists were right a century ago to move the site of David’s ancient city to southeast Jerusalem, but failed at that time to reevaluate their traditional thinking about the location of the Jewish Temples.</a:t>
            </a:r>
          </a:p>
          <a:p>
            <a:r>
              <a:rPr lang="en-US" dirty="0"/>
              <a:t>The confusion over Jerusalem’s geography, Martin claims, began a century and a half before Jesus’ time. In the days of Simon the Hasmonean, Mount Zion, also known as the </a:t>
            </a:r>
            <a:r>
              <a:rPr lang="en-US" dirty="0" err="1"/>
              <a:t>Akra</a:t>
            </a:r>
            <a:r>
              <a:rPr lang="en-US"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1" dirty="0"/>
              <a:t>The Actual Temple</a:t>
            </a:r>
            <a:endParaRPr lang="en-US" dirty="0"/>
          </a:p>
          <a:p>
            <a:r>
              <a:rPr lang="en-US" dirty="0"/>
              <a:t>Martin also turns to biblical statements to show that the original tabernacle of David and the Temple of Solomon were built above </a:t>
            </a:r>
            <a:r>
              <a:rPr lang="en-US" dirty="0" err="1"/>
              <a:t>Gihon</a:t>
            </a:r>
            <a:r>
              <a:rPr lang="en-US" dirty="0"/>
              <a:t> Spring (2 Sam. 6:17, 1 Kg. 1:38-39). Martin claims that ancient Jewish law required that a live spring be located within the Temple for ritual purification. The Davidic psalms testify that “living water” flowed through the temple (Ps. 46:3,4; 87:1-2,7).</a:t>
            </a:r>
          </a:p>
          <a:p>
            <a:r>
              <a:rPr lang="en-US" dirty="0"/>
              <a:t>There even exists two extra-biblical confirmations of the Temple containing a water source. Martin writes, “We have the eyewitness account of a person from Egypt named </a:t>
            </a:r>
            <a:r>
              <a:rPr lang="en-US" dirty="0" err="1"/>
              <a:t>Aristeas</a:t>
            </a:r>
            <a:r>
              <a:rPr lang="en-US" dirty="0"/>
              <a:t> who viewed the Temple in about 285 B.C. He stated quite categorically that the Temple was located over an inexhaustible spring that welled up within the interior part of the Temple.”</a:t>
            </a:r>
          </a:p>
          <a:p>
            <a:r>
              <a:rPr lang="en-US" dirty="0"/>
              <a:t>Martin also cites Roman historian, Tacitus, in about A.D.105, stating that “the Temple at Jerusalem had within its precincts a natural spring of water.”</a:t>
            </a:r>
          </a:p>
          <a:p>
            <a:r>
              <a:rPr lang="en-US" dirty="0"/>
              <a:t>No natural springs have ever been found within the Haram </a:t>
            </a:r>
            <a:r>
              <a:rPr lang="en-US" dirty="0" err="1"/>
              <a:t>esh</a:t>
            </a:r>
            <a:r>
              <a:rPr lang="en-US" dirty="0"/>
              <a:t>-Sharif, only cisterns for collecting water. Geologically, the only natural spring in Jerusalem for five miles in any distance is </a:t>
            </a:r>
            <a:r>
              <a:rPr lang="en-US" dirty="0" err="1"/>
              <a:t>Gihon</a:t>
            </a:r>
            <a:r>
              <a:rPr lang="en-US" dirty="0"/>
              <a:t> Spring.</a:t>
            </a:r>
          </a:p>
          <a:p>
            <a:r>
              <a:rPr lang="en-US" dirty="0"/>
              <a:t>Martin documents how the Islamic rulers from the seventh to the eleventh century allowed the Jews to live near their Temple ruins at the </a:t>
            </a:r>
            <a:r>
              <a:rPr lang="en-US" dirty="0" err="1"/>
              <a:t>Gihon</a:t>
            </a:r>
            <a:r>
              <a:rPr lang="en-US" dirty="0"/>
              <a:t>, but forbade them to enter the Haram, further showing that the locations were not synonymous.</a:t>
            </a:r>
          </a:p>
          <a:p>
            <a:r>
              <a:rPr lang="en-US" dirty="0"/>
              <a:t>“What has been amazing to me,” Martin writes, “is the vast amount of Jewish, Muslim, and Christian records that remain available from the first to the sixteenth centuries that clearly vindicate the conclusions that I have reached in this book.”</a:t>
            </a:r>
          </a:p>
          <a:p>
            <a:r>
              <a:rPr lang="en-US"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dirty="0"/>
              <a:t>Not everyone is impressed by Martin’s renderings. From 1973 to 1978, Dr. </a:t>
            </a:r>
            <a:r>
              <a:rPr lang="en-US" dirty="0" err="1"/>
              <a:t>Leen</a:t>
            </a:r>
            <a:r>
              <a:rPr lang="en-US" dirty="0"/>
              <a:t> </a:t>
            </a:r>
            <a:r>
              <a:rPr lang="en-US" dirty="0" err="1"/>
              <a:t>Ritmeyer</a:t>
            </a:r>
            <a:r>
              <a:rPr lang="en-US" dirty="0"/>
              <a:t> served as the lead architect associated with the archaeological excavations of the Haram’s south walls. As author of Secrets of Jerusalem’s Temple Mount (Biblical Archaeology Society, 1998), </a:t>
            </a:r>
            <a:r>
              <a:rPr lang="en-US" dirty="0" err="1"/>
              <a:t>Ritmeyer</a:t>
            </a:r>
            <a:r>
              <a:rPr lang="en-US" dirty="0"/>
              <a:t> feels that Martin ignores “the archaeological evidence that has been excavated in Jerusalem.”</a:t>
            </a:r>
          </a:p>
          <a:p>
            <a:r>
              <a:rPr lang="en-US" dirty="0"/>
              <a:t>If the Temple Mount was merely a Roman Camp, he asks, why have Hebrew inscriptions such as the “Trumpeting Stone” been found at the base of the Haram walls in </a:t>
            </a:r>
            <a:r>
              <a:rPr lang="en-US" dirty="0" err="1"/>
              <a:t>Herodian</a:t>
            </a:r>
            <a:r>
              <a:rPr lang="en-US" dirty="0"/>
              <a:t> strata?</a:t>
            </a:r>
          </a:p>
          <a:p>
            <a:r>
              <a:rPr lang="en-US"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1" dirty="0"/>
              <a:t>Fulfilled Prophecy</a:t>
            </a:r>
            <a:endParaRPr lang="en-US" dirty="0"/>
          </a:p>
          <a:p>
            <a:r>
              <a:rPr lang="en-US"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dirty="0"/>
              <a:t>For Christians, Martin’s reconstruction solves the quandary of Jesus’ prophecy repeated four times in the gospel, that “not one stone would be left upon another” (Mk. 13:1-2, Matt. 24:1-3, Lk. 19:43-44, 21:5-6).</a:t>
            </a:r>
          </a:p>
          <a:p>
            <a:r>
              <a:rPr lang="en-US" dirty="0"/>
              <a:t>Martin, who takes the words of Jesus literally, argues that the total removal of the Second Temple down to its foundations in A.D. 70 is in accord with Jesus’ statements.</a:t>
            </a:r>
          </a:p>
          <a:p>
            <a:r>
              <a:rPr lang="en-US" dirty="0"/>
              <a:t>Is then all of the evidence of the Second Temple’s archaeological record gone?</a:t>
            </a:r>
          </a:p>
          <a:p>
            <a:r>
              <a:rPr lang="en-US"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dirty="0"/>
              <a:t>Given the testimony of eyewitnesses as to the utter ruin of Jerusalem–dug up from its very foundations, it is unlikely that any evidence of the Second Temple or other massive </a:t>
            </a:r>
            <a:r>
              <a:rPr lang="en-US" dirty="0" err="1"/>
              <a:t>Herodian</a:t>
            </a:r>
            <a:r>
              <a:rPr lang="en-US" dirty="0"/>
              <a:t> buildings will ever be found.</a:t>
            </a:r>
          </a:p>
          <a:p>
            <a:r>
              <a:rPr lang="en-US" dirty="0"/>
              <a:t>In January 2001 Martin spent a week in Jerusalem presenting his “Temple theory.” More than 200 Palestinian academics and western scholars attended a series of meetings hosted by the </a:t>
            </a:r>
            <a:r>
              <a:rPr lang="en-US" dirty="0" err="1"/>
              <a:t>Sabeel</a:t>
            </a:r>
            <a:r>
              <a:rPr lang="en-US" dirty="0"/>
              <a:t> Theology Center.</a:t>
            </a:r>
          </a:p>
          <a:p>
            <a:r>
              <a:rPr lang="en-US" dirty="0"/>
              <a:t>Many were associated with well-known groups such as </a:t>
            </a:r>
            <a:r>
              <a:rPr lang="en-US" dirty="0" err="1"/>
              <a:t>Ecole</a:t>
            </a:r>
            <a:r>
              <a:rPr lang="en-US" dirty="0"/>
              <a:t> </a:t>
            </a:r>
            <a:r>
              <a:rPr lang="en-US" dirty="0" err="1"/>
              <a:t>Biblique</a:t>
            </a:r>
            <a:r>
              <a:rPr lang="en-US" dirty="0"/>
              <a:t>, the Albright Institute or Al-Quds University. Upon returning, Martin told Presence magazine that, “I did not get a negative comment the entire time I was there.”</a:t>
            </a:r>
          </a:p>
          <a:p>
            <a:r>
              <a:rPr lang="en-US" dirty="0"/>
              <a:t>If proven correct, Martin’s “Temple theory” could have profound effect on how Jews and Muslims approach the future of Jerusalem.</a:t>
            </a:r>
          </a:p>
          <a:p>
            <a:r>
              <a:rPr lang="en-US"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dirty="0" err="1"/>
              <a:t>Gihon</a:t>
            </a:r>
            <a:r>
              <a:rPr lang="en-US" dirty="0"/>
              <a:t> Springs, in order to build a Third Temple.</a:t>
            </a:r>
          </a:p>
          <a:p>
            <a:r>
              <a:rPr lang="en-US" dirty="0"/>
              <a:t>Still, most that hear Martin’s theory consider it “preposterous” at first. This was true of Dr. James D. Tabor, religious studies professor at the University of North Carolina.</a:t>
            </a:r>
          </a:p>
          <a:p>
            <a:r>
              <a:rPr lang="en-US"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dirty="0"/>
              <a:t>Read the complete story of how historical research might diffuse the Temple time bomb. Purchase a copy of </a:t>
            </a:r>
            <a:r>
              <a:rPr lang="en-US" i="1" dirty="0">
                <a:hlinkClick r:id="rId3"/>
              </a:rPr>
              <a:t>The Temple That Jerusalem Forgot</a:t>
            </a:r>
            <a:r>
              <a:rPr lang="en-US" dirty="0"/>
              <a:t>.</a:t>
            </a:r>
          </a:p>
          <a:p>
            <a:r>
              <a:rPr lang="en-US" dirty="0" err="1"/>
              <a:t>Leen</a:t>
            </a:r>
            <a:r>
              <a:rPr lang="en-US" dirty="0"/>
              <a:t> </a:t>
            </a:r>
            <a:r>
              <a:rPr lang="en-US" dirty="0" err="1"/>
              <a:t>Ritmeyer</a:t>
            </a:r>
            <a:r>
              <a:rPr lang="en-US" dirty="0"/>
              <a:t> has posted his critique of Martin’s “Temple Theory” </a:t>
            </a:r>
            <a:r>
              <a:rPr lang="en-US" dirty="0">
                <a:hlinkClick r:id="rId4"/>
              </a:rPr>
              <a:t>online</a:t>
            </a:r>
            <a:r>
              <a:rPr lang="en-US" dirty="0"/>
              <a:t>.</a:t>
            </a:r>
            <a:br>
              <a:rPr lang="en-US" dirty="0"/>
            </a:br>
            <a:r>
              <a:rPr lang="en-US" dirty="0"/>
              <a:t>Martin has responded back at </a:t>
            </a:r>
            <a:r>
              <a:rPr lang="en-US" dirty="0">
                <a:hlinkClick r:id="rId5"/>
              </a:rPr>
              <a:t>his website</a:t>
            </a:r>
            <a:r>
              <a:rPr lang="en-US" dirty="0"/>
              <a:t>. Editor’s note: Martin passed away in January 2002. His son now lives in Jerusalem and is continuing his research into the location of the Temple.</a:t>
            </a:r>
          </a:p>
          <a:p>
            <a:r>
              <a:rPr lang="en-US" dirty="0"/>
              <a:t>This entry was posted in </a:t>
            </a:r>
            <a:r>
              <a:rPr lang="en-US" dirty="0">
                <a:hlinkClick r:id="rId6"/>
              </a:rPr>
              <a:t>Features</a:t>
            </a:r>
            <a:r>
              <a:rPr lang="en-US" dirty="0"/>
              <a:t> and tagged </a:t>
            </a:r>
            <a:r>
              <a:rPr lang="en-US" dirty="0">
                <a:hlinkClick r:id="rId7"/>
              </a:rPr>
              <a:t>archaeology</a:t>
            </a:r>
            <a:r>
              <a:rPr lang="en-US" dirty="0"/>
              <a:t>, </a:t>
            </a:r>
            <a:r>
              <a:rPr lang="en-US" dirty="0">
                <a:hlinkClick r:id="rId8"/>
              </a:rPr>
              <a:t>bomb</a:t>
            </a:r>
            <a:r>
              <a:rPr lang="en-US" dirty="0"/>
              <a:t>, </a:t>
            </a:r>
            <a:r>
              <a:rPr lang="en-US" dirty="0">
                <a:hlinkClick r:id="rId9"/>
              </a:rPr>
              <a:t>destruction</a:t>
            </a:r>
            <a:r>
              <a:rPr lang="en-US" dirty="0"/>
              <a:t>, </a:t>
            </a:r>
            <a:r>
              <a:rPr lang="en-US" dirty="0">
                <a:hlinkClick r:id="rId10"/>
              </a:rPr>
              <a:t>haram</a:t>
            </a:r>
            <a:r>
              <a:rPr lang="en-US" dirty="0"/>
              <a:t>, </a:t>
            </a:r>
            <a:r>
              <a:rPr lang="en-US" dirty="0">
                <a:hlinkClick r:id="rId11"/>
              </a:rPr>
              <a:t>Israeli</a:t>
            </a:r>
            <a:r>
              <a:rPr lang="en-US" dirty="0"/>
              <a:t>, </a:t>
            </a:r>
            <a:r>
              <a:rPr lang="en-US" dirty="0">
                <a:hlinkClick r:id="rId12"/>
              </a:rPr>
              <a:t>jerusalem</a:t>
            </a:r>
            <a:r>
              <a:rPr lang="en-US" dirty="0"/>
              <a:t>, </a:t>
            </a:r>
            <a:r>
              <a:rPr lang="en-US" dirty="0">
                <a:hlinkClick r:id="rId13"/>
              </a:rPr>
              <a:t>judaism</a:t>
            </a:r>
            <a:r>
              <a:rPr lang="en-US" dirty="0"/>
              <a:t>, </a:t>
            </a:r>
            <a:r>
              <a:rPr lang="en-US" dirty="0">
                <a:hlinkClick r:id="rId14"/>
              </a:rPr>
              <a:t>mount</a:t>
            </a:r>
            <a:r>
              <a:rPr lang="en-US" dirty="0"/>
              <a:t>, </a:t>
            </a:r>
            <a:r>
              <a:rPr lang="en-US" dirty="0">
                <a:hlinkClick r:id="rId15"/>
              </a:rPr>
              <a:t>prophecy</a:t>
            </a:r>
            <a:r>
              <a:rPr lang="en-US" dirty="0"/>
              <a:t>, </a:t>
            </a:r>
            <a:r>
              <a:rPr lang="en-US" dirty="0">
                <a:hlinkClick r:id="rId16"/>
              </a:rPr>
              <a:t>temple</a:t>
            </a:r>
            <a:r>
              <a:rPr lang="en-US" dirty="0"/>
              <a:t>, </a:t>
            </a:r>
            <a:r>
              <a:rPr lang="en-US" dirty="0">
                <a:hlinkClick r:id="rId17"/>
              </a:rPr>
              <a:t>violence</a:t>
            </a:r>
            <a:r>
              <a:rPr lang="en-US" dirty="0"/>
              <a:t>, </a:t>
            </a:r>
            <a:r>
              <a:rPr lang="en-US" dirty="0">
                <a:hlinkClick r:id="rId18"/>
              </a:rPr>
              <a:t>zionism</a:t>
            </a:r>
            <a:r>
              <a:rPr lang="en-US"/>
              <a:t> on </a:t>
            </a:r>
            <a:r>
              <a:rPr lang="en-US">
                <a:hlinkClick r:id="rId19" tooltip="12:00 pm"/>
              </a:rPr>
              <a:t>May 30, 2001</a:t>
            </a:r>
            <a:r>
              <a:rPr lang="en-US"/>
              <a:t>. </a:t>
            </a:r>
            <a:endParaRPr lang="en-US" b="1"/>
          </a:p>
          <a:p>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pPr>
                <a:defRPr/>
              </a:pPr>
              <a:t>278</a:t>
            </a:fld>
            <a:endParaRPr lang="en-US"/>
          </a:p>
        </p:txBody>
      </p:sp>
    </p:spTree>
    <p:extLst>
      <p:ext uri="{BB962C8B-B14F-4D97-AF65-F5344CB8AC3E}">
        <p14:creationId xmlns:p14="http://schemas.microsoft.com/office/powerpoint/2010/main" val="2581267505"/>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280</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SG" sz="1200" b="0" i="0" u="none" strike="noStrike" kern="1200" baseline="0">
                <a:solidFill>
                  <a:schemeClr val="tx1"/>
                </a:solidFill>
                <a:latin typeface="Times New Roman" charset="0"/>
                <a:ea typeface="ＭＳ Ｐゴシック" charset="0"/>
                <a:cs typeface="Arial" charset="0"/>
              </a:rPr>
              <a:t>Not noted in 2 Kings is what we find in Chronicles: "The chronicler reported that Manasseh for his sins was taken captive to Babylon (2 Chron. 33:11) by the king of Assyria, probably Ashurbanipal (669-626 b.c.).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(2 Kings 23:26)" (Bible Knowledge Commentary, 1:580-81).</a:t>
            </a:r>
            <a:endParaRPr lang="en-US"/>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283</a:t>
            </a:fld>
            <a:endParaRPr lang="en-US">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short</a:t>
            </a:r>
            <a:r>
              <a:rPr lang="en-US" baseline="0" dirty="0"/>
              <a:t> A</a:t>
            </a:r>
            <a:r>
              <a:rPr lang="en-US" dirty="0"/>
              <a:t>pocryphal</a:t>
            </a:r>
            <a:r>
              <a:rPr lang="en-US" baseline="0" dirty="0"/>
              <a:t> writing actually records the prayer of Manasseh where he repents.</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284</a:t>
            </a:fld>
            <a:endParaRPr lang="en-US">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288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581899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 kept his promise to maintain the Davidic line of descendants. He will keep this promise until Jesus rules in an eternal reign.</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rPr>
              <a:pPr eaLnBrk="1" hangingPunct="1"/>
              <a:t>25</a:t>
            </a:fld>
            <a:endParaRPr lang="en-US" sz="1200">
              <a:solidFill>
                <a:prstClr val="black"/>
              </a:solidFill>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 263, 285</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6B841363-F214-4E42-8F84-E63753FD638F}" type="slidenum">
              <a:rPr kumimoji="0" lang="en-US" sz="1200" b="0">
                <a:solidFill>
                  <a:srgbClr val="000000"/>
                </a:solidFill>
                <a:latin typeface="Times New Roman" charset="0"/>
              </a:rPr>
              <a:pPr/>
              <a:t>296</a:t>
            </a:fld>
            <a:endParaRPr kumimoji="0" lang="en-US" sz="1200" b="0">
              <a:solidFill>
                <a:srgbClr val="000000"/>
              </a:solidFill>
              <a:latin typeface="Times New Roman" charset="0"/>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Why the Exile?</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39657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p:txBody>
      </p:sp>
    </p:spTree>
    <p:extLst>
      <p:ext uri="{BB962C8B-B14F-4D97-AF65-F5344CB8AC3E}">
        <p14:creationId xmlns:p14="http://schemas.microsoft.com/office/powerpoint/2010/main" val="162432513"/>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1740304386"/>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OS-12-2Kings-219</a:t>
            </a:r>
          </a:p>
          <a:p>
            <a:r>
              <a:rPr lang="en-US" dirty="0">
                <a:cs typeface="ＭＳ Ｐゴシック" charset="0"/>
              </a:rPr>
              <a:t>OS-14-2Chron-282</a:t>
            </a:r>
          </a:p>
          <a:p>
            <a:endParaRPr lang="en-US" dirty="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69D458-348D-E749-82C3-BE729BBBD5A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OS-12-2Kings-220</a:t>
            </a:r>
          </a:p>
          <a:p>
            <a:r>
              <a:rPr lang="en-US" dirty="0">
                <a:cs typeface="ＭＳ Ｐゴシック" charset="0"/>
              </a:rPr>
              <a:t>OS-14-2Chron-283</a:t>
            </a:r>
          </a:p>
          <a:p>
            <a:endParaRPr lang="en-US" dirty="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2"/>
          <p:cNvSpPr>
            <a:spLocks noGrp="1" noRot="1" noChangeAspect="1" noChangeArrowheads="1" noTextEdit="1"/>
          </p:cNvSpPr>
          <p:nvPr>
            <p:ph type="sldImg"/>
          </p:nvPr>
        </p:nvSpPr>
        <p:spPr>
          <a:xfrm>
            <a:off x="1150938" y="692150"/>
            <a:ext cx="4556125" cy="3416300"/>
          </a:xfrm>
          <a:ln/>
        </p:spPr>
      </p:sp>
      <p:sp>
        <p:nvSpPr>
          <p:cNvPr id="37581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0">
              <a:latin typeface="Arial"/>
              <a:cs typeface="Arial"/>
            </a:endParaRPr>
          </a:p>
          <a:p>
            <a:r>
              <a:rPr lang="en-US" b="0">
                <a:latin typeface="Arial"/>
                <a:cs typeface="Arial"/>
              </a:rPr>
              <a:t>IN JUDAH…where there were a few good kings…</a:t>
            </a:r>
            <a:r>
              <a:rPr lang="en-US" b="0" u="sng">
                <a:latin typeface="Arial"/>
                <a:cs typeface="Arial"/>
              </a:rPr>
              <a:t>that</a:t>
            </a:r>
            <a:r>
              <a:rPr lang="en-US" b="0">
                <a:latin typeface="Arial"/>
                <a:cs typeface="Arial"/>
              </a:rPr>
              <a:t> kingdom lasts for about 150 years longer -- or for a total of 350 years after the national split.</a:t>
            </a: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cs typeface="ＭＳ Ｐゴシック" charset="0"/>
              </a:rPr>
              <a:t>This slide shows the Nebuchadnezzar</a:t>
            </a:r>
            <a:r>
              <a:rPr lang="uk-UA" altLang="ja-JP" dirty="0">
                <a:latin typeface="Calibri" charset="0"/>
                <a:cs typeface="ＭＳ Ｐゴシック" charset="0"/>
              </a:rPr>
              <a:t>'</a:t>
            </a:r>
            <a:r>
              <a:rPr lang="en-US" dirty="0">
                <a:latin typeface="Calibri" charset="0"/>
                <a:cs typeface="ＭＳ Ｐゴシック" charset="0"/>
              </a:rPr>
              <a:t>s 6 deportations to Babylon. The 597 BC deportation was the third of the six and the first of 2 major deportations, with 10,000 people deported.</a:t>
            </a:r>
          </a:p>
          <a:p>
            <a:r>
              <a:rPr lang="en-US" dirty="0">
                <a:latin typeface="Calibri" charset="0"/>
                <a:cs typeface="ＭＳ Ｐゴシック" charset="0"/>
              </a:rPr>
              <a:t>_______</a:t>
            </a:r>
          </a:p>
          <a:p>
            <a:r>
              <a:rPr lang="en-US" dirty="0">
                <a:cs typeface="ＭＳ Ｐゴシック" charset="0"/>
              </a:rPr>
              <a:t>OS-12-2Kings-286</a:t>
            </a:r>
          </a:p>
          <a:p>
            <a:r>
              <a:rPr lang="en-US" dirty="0">
                <a:cs typeface="ＭＳ Ｐゴシック" charset="0"/>
              </a:rPr>
              <a:t>OS-14-2Chron-283</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OS-11-1Kings-47</a:t>
            </a:r>
          </a:p>
          <a:p>
            <a:r>
              <a:rPr lang="en-US" dirty="0"/>
              <a:t>OS-13-1Chron-43</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1522646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OS-12-2Kings-287</a:t>
            </a:r>
          </a:p>
          <a:p>
            <a:r>
              <a:rPr lang="en-US" dirty="0">
                <a:cs typeface="ＭＳ Ｐゴシック" charset="0"/>
              </a:rPr>
              <a:t>OS-14-2Chron-287, 302</a:t>
            </a:r>
          </a:p>
          <a:p>
            <a:r>
              <a:rPr lang="en-US" dirty="0">
                <a:cs typeface="ＭＳ Ｐゴシック" charset="0"/>
              </a:rPr>
              <a:t>OS-15-Ezra-14</a:t>
            </a:r>
          </a:p>
          <a:p>
            <a:r>
              <a:rPr lang="en-US" dirty="0">
                <a:latin typeface="Times New Roman" charset="0"/>
                <a:ea typeface="ＭＳ Ｐゴシック" charset="0"/>
                <a:cs typeface="ＭＳ Ｐゴシック" charset="0"/>
              </a:rPr>
              <a:t>OS-24-Jeremiah-53, 140</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OS-37-Haggai-32</a:t>
            </a:r>
          </a:p>
          <a:p>
            <a:r>
              <a:rPr lang="en-US" dirty="0">
                <a:cs typeface="ＭＳ Ｐゴシック" charset="0"/>
              </a:rPr>
              <a:t>OS-Zechariah-14</a:t>
            </a:r>
          </a:p>
          <a:p>
            <a:endParaRPr lang="en-US" dirty="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Authorship-26</a:t>
            </a:r>
          </a:p>
          <a:p>
            <a:r>
              <a:rPr lang="en-US" dirty="0"/>
              <a:t>OS-12-2 Kings-232</a:t>
            </a:r>
          </a:p>
          <a:p>
            <a:r>
              <a:rPr lang="en-US" dirty="0"/>
              <a:t>OS-14-2 Chron-298</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12817250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Authorship-27</a:t>
            </a:r>
          </a:p>
          <a:p>
            <a:r>
              <a:rPr lang="en-US" dirty="0"/>
              <a:t>OS-12-2 Kings-233</a:t>
            </a:r>
          </a:p>
          <a:p>
            <a:r>
              <a:rPr lang="en-US"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626262975"/>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Authorship-28</a:t>
            </a:r>
          </a:p>
          <a:p>
            <a:r>
              <a:rPr lang="en-US" dirty="0"/>
              <a:t>OS-12-2 Kings-234</a:t>
            </a:r>
          </a:p>
          <a:p>
            <a:r>
              <a:rPr lang="en-US" dirty="0"/>
              <a:t>OS-14-2 Chron-299</a:t>
            </a:r>
          </a:p>
          <a:p>
            <a:r>
              <a:rPr lang="en-US" b="1" dirty="0"/>
              <a:t>________</a:t>
            </a:r>
          </a:p>
          <a:p>
            <a:r>
              <a:rPr lang="en-US" b="1" dirty="0"/>
              <a:t>Tablet picture above from:</a:t>
            </a:r>
          </a:p>
          <a:p>
            <a:r>
              <a:rPr lang="en-US" b="1" dirty="0"/>
              <a:t>“Jehoiachin in Babylonia</a:t>
            </a:r>
          </a:p>
          <a:p>
            <a:r>
              <a:rPr lang="en-US" dirty="0"/>
              <a:t>One of the last kings of Judah, </a:t>
            </a:r>
            <a:r>
              <a:rPr lang="en-US" b="1" dirty="0"/>
              <a:t>Jehoiachin</a:t>
            </a:r>
            <a:r>
              <a:rPr lang="en-US" dirty="0"/>
              <a:t> (r.598-597) was taken captive by the </a:t>
            </a:r>
            <a:r>
              <a:rPr lang="en-US" dirty="0">
                <a:hlinkClick r:id="rId3"/>
              </a:rPr>
              <a:t>Babylonians</a:t>
            </a:r>
            <a:r>
              <a:rPr lang="en-US" dirty="0"/>
              <a:t> (</a:t>
            </a:r>
            <a:r>
              <a:rPr lang="en-US" i="1" dirty="0"/>
              <a:t>2 Kings</a:t>
            </a:r>
            <a:r>
              <a:rPr lang="en-US" dirty="0"/>
              <a:t> 24.15; </a:t>
            </a:r>
            <a:r>
              <a:rPr lang="en-US" dirty="0">
                <a:hlinkClick r:id="rId4"/>
              </a:rPr>
              <a:t>ABC 5</a:t>
            </a:r>
            <a:r>
              <a:rPr lang="en-US" dirty="0"/>
              <a:t>) and lived in exile in the country of the conquerors. However, he was released, and a couple of cuneiform tablets from </a:t>
            </a:r>
            <a:r>
              <a:rPr lang="en-US" dirty="0">
                <a:hlinkClick r:id="rId5"/>
              </a:rPr>
              <a:t>Babylonia</a:t>
            </a:r>
            <a:r>
              <a:rPr lang="en-US" dirty="0"/>
              <a:t> inform us about his fate.</a:t>
            </a:r>
          </a:p>
          <a:p>
            <a:r>
              <a:rPr lang="en-US" dirty="0"/>
              <a:t>Cuneiform tablet, mentioning Jehoiachin The story of Jehoiachin's release can be found at the end of the </a:t>
            </a:r>
            <a:r>
              <a:rPr lang="en-US" dirty="0">
                <a:hlinkClick r:id="rId6"/>
              </a:rPr>
              <a:t>Biblical</a:t>
            </a:r>
            <a:r>
              <a:rPr lang="en-US" dirty="0"/>
              <a:t> book </a:t>
            </a:r>
            <a:r>
              <a:rPr lang="en-US" i="1" dirty="0">
                <a:effectLst/>
              </a:rPr>
              <a:t>2 Kings</a:t>
            </a:r>
            <a:r>
              <a:rPr lang="en-US" dirty="0"/>
              <a:t>:</a:t>
            </a:r>
          </a:p>
          <a:p>
            <a:r>
              <a:rPr lang="en-US" dirty="0"/>
              <a:t>And in the thirty-seventh year of the exile of Jehoiachin king of Judah, in the twelfth month, on the twenty-seventh day of the month, </a:t>
            </a:r>
            <a:r>
              <a:rPr lang="en-US" dirty="0">
                <a:hlinkClick r:id="rId7"/>
              </a:rPr>
              <a:t>Evil-merodach</a:t>
            </a:r>
            <a:r>
              <a:rPr lang="en-US" dirty="0"/>
              <a:t> king of </a:t>
            </a:r>
            <a:r>
              <a:rPr lang="en-US" dirty="0">
                <a:hlinkClick r:id="rId3"/>
              </a:rPr>
              <a:t>Babylon</a:t>
            </a:r>
            <a:r>
              <a:rPr lang="en-US" dirty="0"/>
              <a:t>, in the year that he began to reign, graciously freed Jehoiachin king of Judah from prison; and he spoke kindly to him, and gave him a seat above the seats of the kings who were with him in Babylon. So Jehoiachin put off his prison garments. And every day of his life he dined regularly at the king's table; and for his allowance, a regular allowance was given him by the king, every day a portion, as long as he </a:t>
            </a:r>
            <a:r>
              <a:rPr lang="en-US" dirty="0" err="1"/>
              <a:t>lived.</a:t>
            </a:r>
            <a:r>
              <a:rPr lang="en-US" baseline="30000" dirty="0" err="1"/>
              <a:t>note</a:t>
            </a:r>
            <a:endParaRPr lang="en-US" dirty="0"/>
          </a:p>
          <a:p>
            <a:r>
              <a:rPr lang="en-US" dirty="0"/>
              <a:t>There are several possible dating systems, but the accession year of </a:t>
            </a:r>
            <a:r>
              <a:rPr lang="en-US" dirty="0" err="1"/>
              <a:t>Amel</a:t>
            </a:r>
            <a:r>
              <a:rPr lang="en-US" dirty="0"/>
              <a:t>-Marduk (or Evil-</a:t>
            </a:r>
            <a:r>
              <a:rPr lang="en-US" dirty="0" err="1"/>
              <a:t>merodach</a:t>
            </a:r>
            <a:r>
              <a:rPr lang="en-US" dirty="0"/>
              <a:t>) was 562/561, and this is more or less identical to the thirty-seventh year of the exile of Jehoiachin, which began in 596 (</a:t>
            </a:r>
            <a:r>
              <a:rPr lang="en-US" dirty="0">
                <a:hlinkClick r:id="rId4"/>
              </a:rPr>
              <a:t>ABC 5</a:t>
            </a:r>
            <a:r>
              <a:rPr lang="en-US" dirty="0"/>
              <a:t> with </a:t>
            </a:r>
            <a:r>
              <a:rPr lang="en-US" dirty="0">
                <a:hlinkClick r:id="rId8"/>
              </a:rPr>
              <a:t>note</a:t>
            </a:r>
            <a:r>
              <a:rPr lang="en-US" dirty="0"/>
              <a:t>); the twenty-seventh day of the thirty-seventh year must be somewhere in the spring of 560. There is a small error, but it is not disastrous. We can be sure that Jehoiachin was released when </a:t>
            </a:r>
            <a:r>
              <a:rPr lang="en-US" dirty="0" err="1"/>
              <a:t>Amel</a:t>
            </a:r>
            <a:r>
              <a:rPr lang="en-US" dirty="0"/>
              <a:t>-Marduk became king, after his father </a:t>
            </a:r>
            <a:r>
              <a:rPr lang="en-US" dirty="0">
                <a:hlinkClick r:id="rId9"/>
              </a:rPr>
              <a:t>Nebuchadnezzar</a:t>
            </a:r>
            <a:r>
              <a:rPr lang="en-US" dirty="0"/>
              <a:t> had died.</a:t>
            </a:r>
          </a:p>
          <a:p>
            <a:r>
              <a:rPr lang="en-US" dirty="0"/>
              <a:t>Why </a:t>
            </a:r>
            <a:r>
              <a:rPr lang="en-US" dirty="0" err="1"/>
              <a:t>Amel</a:t>
            </a:r>
            <a:r>
              <a:rPr lang="en-US" dirty="0"/>
              <a:t>-Marduk released the former king of Judah is not known, but a recent theory is that as a crown prince, the Babylonian had fallen victim to a court intrigue and had been sent to prison. There, he may have met Jehoiachin.</a:t>
            </a:r>
          </a:p>
          <a:p>
            <a:r>
              <a:rPr lang="en-US" dirty="0"/>
              <a:t>According to Talmudic traditions, Jehoiachin lived in </a:t>
            </a:r>
            <a:r>
              <a:rPr lang="en-US" dirty="0" err="1"/>
              <a:t>Nehardea</a:t>
            </a:r>
            <a:r>
              <a:rPr lang="en-US" dirty="0"/>
              <a:t>, not far from </a:t>
            </a:r>
            <a:r>
              <a:rPr lang="en-US" dirty="0">
                <a:hlinkClick r:id="rId10"/>
              </a:rPr>
              <a:t>Sippar</a:t>
            </a:r>
            <a:r>
              <a:rPr lang="en-US" dirty="0"/>
              <a:t>, in the north of Babylonia. In general terms, this is confirmed by about thirty-five cuneiform texts referring to a village called </a:t>
            </a:r>
            <a:r>
              <a:rPr lang="en-US" dirty="0" err="1"/>
              <a:t>âl-Jahûda</a:t>
            </a:r>
            <a:r>
              <a:rPr lang="en-US" dirty="0"/>
              <a:t> ("the Judaean town") near Sippar. The prophet </a:t>
            </a:r>
            <a:r>
              <a:rPr lang="en-US" dirty="0" err="1"/>
              <a:t>Ezekhiel</a:t>
            </a:r>
            <a:r>
              <a:rPr lang="en-US" dirty="0"/>
              <a:t> mentions a settlement called Tell Abib near </a:t>
            </a:r>
            <a:r>
              <a:rPr lang="en-US" dirty="0">
                <a:hlinkClick r:id="rId11"/>
              </a:rPr>
              <a:t>Nippur</a:t>
            </a:r>
            <a:r>
              <a:rPr lang="en-US" dirty="0"/>
              <a:t>.</a:t>
            </a:r>
          </a:p>
          <a:p>
            <a:r>
              <a:rPr lang="en-US" dirty="0"/>
              <a:t>There are several cuneiform texts that illustrate Jehoiachin's position after his release, which were discovered by Robert Koldewey in </a:t>
            </a:r>
            <a:r>
              <a:rPr lang="en-US" dirty="0">
                <a:hlinkClick r:id="rId12"/>
              </a:rPr>
              <a:t>Babylon</a:t>
            </a:r>
            <a:r>
              <a:rPr lang="en-US" dirty="0"/>
              <a:t> and are collectively known as ANET</a:t>
            </a:r>
            <a:r>
              <a:rPr lang="en-US" baseline="30000" dirty="0"/>
              <a:t>3</a:t>
            </a:r>
            <a:r>
              <a:rPr lang="en-US" dirty="0"/>
              <a:t> 308.</a:t>
            </a:r>
            <a:r>
              <a:rPr lang="en-US" baseline="30000" dirty="0"/>
              <a:t>note</a:t>
            </a:r>
            <a:r>
              <a:rPr lang="en-US" dirty="0"/>
              <a:t> These documents, now in Berlin, are lists of deliveries of food and oil to important people, and prove that the king of Judah (who is called </a:t>
            </a:r>
            <a:r>
              <a:rPr lang="en-US" i="1" dirty="0" err="1">
                <a:effectLst/>
              </a:rPr>
              <a:t>Ia</a:t>
            </a:r>
            <a:r>
              <a:rPr lang="en-US" i="1" dirty="0">
                <a:effectLst/>
              </a:rPr>
              <a:t>-'-u-kin</a:t>
            </a:r>
            <a:r>
              <a:rPr lang="en-US" dirty="0"/>
              <a:t>, </a:t>
            </a:r>
            <a:r>
              <a:rPr lang="en-US" i="1" dirty="0" err="1">
                <a:effectLst/>
              </a:rPr>
              <a:t>Ia</a:t>
            </a:r>
            <a:r>
              <a:rPr lang="en-US" i="1" dirty="0">
                <a:effectLst/>
              </a:rPr>
              <a:t>-'-kin</a:t>
            </a:r>
            <a:r>
              <a:rPr lang="en-US" dirty="0"/>
              <a:t>, and </a:t>
            </a:r>
            <a:r>
              <a:rPr lang="en-US" i="1" dirty="0" err="1">
                <a:effectLst/>
              </a:rPr>
              <a:t>Ia</a:t>
            </a:r>
            <a:r>
              <a:rPr lang="en-US" i="1" dirty="0">
                <a:effectLst/>
              </a:rPr>
              <a:t>-</a:t>
            </a:r>
            <a:r>
              <a:rPr lang="en-US" i="1" dirty="0" err="1">
                <a:effectLst/>
              </a:rPr>
              <a:t>ku</a:t>
            </a:r>
            <a:r>
              <a:rPr lang="en-US" i="1" dirty="0">
                <a:effectLst/>
              </a:rPr>
              <a:t>-</a:t>
            </a:r>
            <a:r>
              <a:rPr lang="en-US" i="1" dirty="0" err="1">
                <a:effectLst/>
              </a:rPr>
              <a:t>ú</a:t>
            </a:r>
            <a:r>
              <a:rPr lang="en-US" i="1" dirty="0">
                <a:effectLst/>
              </a:rPr>
              <a:t>-</a:t>
            </a:r>
            <a:r>
              <a:rPr lang="en-US" i="1" dirty="0" err="1">
                <a:effectLst/>
              </a:rPr>
              <a:t>ki</a:t>
            </a:r>
            <a:r>
              <a:rPr lang="en-US" i="1" dirty="0">
                <a:effectLst/>
              </a:rPr>
              <a:t>-nu</a:t>
            </a:r>
            <a:r>
              <a:rPr lang="en-US" dirty="0"/>
              <a:t>) received substantial rations. Here are the relevant lines:</a:t>
            </a:r>
          </a:p>
          <a:p>
            <a:r>
              <a:rPr lang="en-US" b="1" dirty="0"/>
              <a:t>1</a:t>
            </a:r>
          </a:p>
          <a:p>
            <a:r>
              <a:rPr lang="en-US" dirty="0"/>
              <a:t>... to </a:t>
            </a:r>
            <a:r>
              <a:rPr lang="en-US" dirty="0" err="1"/>
              <a:t>Ia</a:t>
            </a:r>
            <a:r>
              <a:rPr lang="en-US" dirty="0"/>
              <a:t>-'-u-kin, king ...</a:t>
            </a:r>
            <a:br>
              <a:rPr lang="en-US" dirty="0"/>
            </a:br>
            <a:r>
              <a:rPr lang="en-US" dirty="0"/>
              <a:t>to the </a:t>
            </a:r>
            <a:r>
              <a:rPr lang="en-US" i="1" dirty="0" err="1">
                <a:effectLst/>
              </a:rPr>
              <a:t>qîpûtu</a:t>
            </a:r>
            <a:r>
              <a:rPr lang="en-US" dirty="0"/>
              <a:t>-house of ...</a:t>
            </a:r>
            <a:br>
              <a:rPr lang="en-US" dirty="0"/>
            </a:br>
            <a:r>
              <a:rPr lang="en-US" dirty="0"/>
              <a:t>... for </a:t>
            </a:r>
            <a:r>
              <a:rPr lang="en-US" dirty="0" err="1"/>
              <a:t>Shalamiamu</a:t>
            </a:r>
            <a:r>
              <a:rPr lang="en-US" dirty="0"/>
              <a:t>, the ...</a:t>
            </a:r>
            <a:br>
              <a:rPr lang="en-US" dirty="0"/>
            </a:br>
            <a:r>
              <a:rPr lang="en-US" dirty="0"/>
              <a:t>... for 126 men from </a:t>
            </a:r>
            <a:r>
              <a:rPr lang="en-US" dirty="0">
                <a:hlinkClick r:id="rId13"/>
              </a:rPr>
              <a:t>Tyre</a:t>
            </a:r>
            <a:r>
              <a:rPr lang="en-US" dirty="0"/>
              <a:t> ...</a:t>
            </a:r>
            <a:br>
              <a:rPr lang="en-US" dirty="0"/>
            </a:br>
            <a:r>
              <a:rPr lang="en-US" dirty="0"/>
              <a:t>... for </a:t>
            </a:r>
            <a:r>
              <a:rPr lang="en-US" dirty="0" err="1"/>
              <a:t>Zabiruam</a:t>
            </a:r>
            <a:r>
              <a:rPr lang="en-US" dirty="0"/>
              <a:t> the </a:t>
            </a:r>
            <a:r>
              <a:rPr lang="en-US" dirty="0">
                <a:hlinkClick r:id="rId14"/>
              </a:rPr>
              <a:t>Ly[dian]</a:t>
            </a:r>
            <a:r>
              <a:rPr lang="en-US" dirty="0"/>
              <a:t> ...</a:t>
            </a:r>
          </a:p>
          <a:p>
            <a:r>
              <a:rPr lang="en-US" b="1" dirty="0"/>
              <a:t>2</a:t>
            </a:r>
          </a:p>
          <a:p>
            <a:r>
              <a:rPr lang="en-US" dirty="0"/>
              <a:t>10 </a:t>
            </a:r>
            <a:r>
              <a:rPr lang="en-US" dirty="0" err="1"/>
              <a:t>sila</a:t>
            </a:r>
            <a:r>
              <a:rPr lang="en-US" dirty="0"/>
              <a:t> of oil to ... [</a:t>
            </a:r>
            <a:r>
              <a:rPr lang="en-US" dirty="0" err="1"/>
              <a:t>Ia</a:t>
            </a:r>
            <a:r>
              <a:rPr lang="en-US" dirty="0"/>
              <a:t>]-'-kin, king of </a:t>
            </a:r>
            <a:r>
              <a:rPr lang="en-US" dirty="0" err="1"/>
              <a:t>Ia</a:t>
            </a:r>
            <a:r>
              <a:rPr lang="en-US" dirty="0"/>
              <a:t>-[a-hu-du]</a:t>
            </a:r>
            <a:br>
              <a:rPr lang="en-US" dirty="0"/>
            </a:br>
            <a:r>
              <a:rPr lang="en-US" dirty="0"/>
              <a:t>2½ </a:t>
            </a:r>
            <a:r>
              <a:rPr lang="en-US" dirty="0" err="1"/>
              <a:t>sila</a:t>
            </a:r>
            <a:r>
              <a:rPr lang="en-US" dirty="0"/>
              <a:t> of oil to the [five so]ns of the king of </a:t>
            </a:r>
            <a:r>
              <a:rPr lang="en-US" dirty="0" err="1"/>
              <a:t>Ia</a:t>
            </a:r>
            <a:r>
              <a:rPr lang="en-US" dirty="0"/>
              <a:t>-a-</a:t>
            </a:r>
            <a:r>
              <a:rPr lang="en-US" u="sng" dirty="0">
                <a:effectLst/>
              </a:rPr>
              <a:t>h</a:t>
            </a:r>
            <a:r>
              <a:rPr lang="en-US" dirty="0"/>
              <a:t>u-du</a:t>
            </a:r>
            <a:br>
              <a:rPr lang="en-US" dirty="0"/>
            </a:br>
            <a:r>
              <a:rPr lang="en-US" dirty="0"/>
              <a:t>4 </a:t>
            </a:r>
            <a:r>
              <a:rPr lang="en-US" dirty="0" err="1"/>
              <a:t>sila</a:t>
            </a:r>
            <a:r>
              <a:rPr lang="en-US" dirty="0"/>
              <a:t> to eight men from </a:t>
            </a:r>
            <a:r>
              <a:rPr lang="en-US" dirty="0" err="1"/>
              <a:t>Ia</a:t>
            </a:r>
            <a:r>
              <a:rPr lang="en-US" dirty="0"/>
              <a:t>-a-</a:t>
            </a:r>
            <a:r>
              <a:rPr lang="en-US" u="sng" dirty="0">
                <a:effectLst/>
              </a:rPr>
              <a:t>h</a:t>
            </a:r>
            <a:r>
              <a:rPr lang="en-US" dirty="0"/>
              <a:t>u-da-a-a ...</a:t>
            </a:r>
          </a:p>
          <a:p>
            <a:r>
              <a:rPr lang="en-US" b="1" dirty="0"/>
              <a:t>3</a:t>
            </a:r>
          </a:p>
          <a:p>
            <a:r>
              <a:rPr lang="en-US" dirty="0"/>
              <a:t>1½ </a:t>
            </a:r>
            <a:r>
              <a:rPr lang="en-US" dirty="0" err="1"/>
              <a:t>sila</a:t>
            </a:r>
            <a:r>
              <a:rPr lang="en-US" dirty="0"/>
              <a:t> for three carpenters from </a:t>
            </a:r>
            <a:r>
              <a:rPr lang="en-US" dirty="0" err="1"/>
              <a:t>Arvad</a:t>
            </a:r>
            <a:r>
              <a:rPr lang="en-US" dirty="0"/>
              <a:t>, ½ </a:t>
            </a:r>
            <a:r>
              <a:rPr lang="en-US" dirty="0" err="1"/>
              <a:t>sila</a:t>
            </a:r>
            <a:r>
              <a:rPr lang="en-US" dirty="0"/>
              <a:t> each</a:t>
            </a:r>
            <a:br>
              <a:rPr lang="en-US" dirty="0"/>
            </a:br>
            <a:r>
              <a:rPr lang="en-US" dirty="0"/>
              <a:t>11½ </a:t>
            </a:r>
            <a:r>
              <a:rPr lang="en-US" dirty="0" err="1"/>
              <a:t>sila</a:t>
            </a:r>
            <a:r>
              <a:rPr lang="en-US" dirty="0"/>
              <a:t> for eight ditto from </a:t>
            </a:r>
            <a:r>
              <a:rPr lang="en-US" dirty="0">
                <a:hlinkClick r:id="rId15"/>
              </a:rPr>
              <a:t>Byblos</a:t>
            </a:r>
            <a:r>
              <a:rPr lang="en-US" dirty="0"/>
              <a:t>, 1 </a:t>
            </a:r>
            <a:r>
              <a:rPr lang="en-US" dirty="0" err="1"/>
              <a:t>sila</a:t>
            </a:r>
            <a:r>
              <a:rPr lang="en-US" dirty="0"/>
              <a:t> each ...</a:t>
            </a:r>
            <a:br>
              <a:rPr lang="en-US" dirty="0"/>
            </a:br>
            <a:r>
              <a:rPr lang="en-US" dirty="0"/>
              <a:t>3½ </a:t>
            </a:r>
            <a:r>
              <a:rPr lang="en-US" dirty="0" err="1"/>
              <a:t>sila</a:t>
            </a:r>
            <a:r>
              <a:rPr lang="en-US" dirty="0"/>
              <a:t> </a:t>
            </a:r>
            <a:r>
              <a:rPr lang="en-US" dirty="0" err="1"/>
              <a:t>sila</a:t>
            </a:r>
            <a:r>
              <a:rPr lang="en-US" dirty="0"/>
              <a:t> for seven ditto, ½ </a:t>
            </a:r>
            <a:r>
              <a:rPr lang="en-US" dirty="0" err="1"/>
              <a:t>sila</a:t>
            </a:r>
            <a:r>
              <a:rPr lang="en-US" dirty="0"/>
              <a:t> each</a:t>
            </a:r>
            <a:br>
              <a:rPr lang="en-US" dirty="0"/>
            </a:br>
            <a:r>
              <a:rPr lang="en-US" dirty="0"/>
              <a:t>½ </a:t>
            </a:r>
            <a:r>
              <a:rPr lang="en-US" dirty="0" err="1"/>
              <a:t>sila</a:t>
            </a:r>
            <a:r>
              <a:rPr lang="en-US" dirty="0"/>
              <a:t> for </a:t>
            </a:r>
            <a:r>
              <a:rPr lang="en-US" dirty="0" err="1"/>
              <a:t>Nabû-ê</a:t>
            </a:r>
            <a:r>
              <a:rPr lang="en-US" u="sng" dirty="0" err="1">
                <a:effectLst/>
              </a:rPr>
              <a:t>t</a:t>
            </a:r>
            <a:r>
              <a:rPr lang="en-US" dirty="0" err="1"/>
              <a:t>ir</a:t>
            </a:r>
            <a:r>
              <a:rPr lang="en-US" dirty="0"/>
              <a:t> the carpenter</a:t>
            </a:r>
            <a:br>
              <a:rPr lang="en-US" dirty="0"/>
            </a:br>
            <a:r>
              <a:rPr lang="en-US" dirty="0"/>
              <a:t>10 </a:t>
            </a:r>
            <a:r>
              <a:rPr lang="en-US" dirty="0" err="1"/>
              <a:t>sila</a:t>
            </a:r>
            <a:r>
              <a:rPr lang="en-US" dirty="0"/>
              <a:t> to </a:t>
            </a:r>
            <a:r>
              <a:rPr lang="en-US" dirty="0" err="1"/>
              <a:t>Ia</a:t>
            </a:r>
            <a:r>
              <a:rPr lang="en-US" dirty="0"/>
              <a:t>-</a:t>
            </a:r>
            <a:r>
              <a:rPr lang="en-US" dirty="0" err="1"/>
              <a:t>ku</a:t>
            </a:r>
            <a:r>
              <a:rPr lang="en-US" dirty="0"/>
              <a:t>-</a:t>
            </a:r>
            <a:r>
              <a:rPr lang="en-US" dirty="0" err="1"/>
              <a:t>ú</a:t>
            </a:r>
            <a:r>
              <a:rPr lang="en-US" dirty="0"/>
              <a:t>-</a:t>
            </a:r>
            <a:r>
              <a:rPr lang="en-US" dirty="0" err="1"/>
              <a:t>ki</a:t>
            </a:r>
            <a:r>
              <a:rPr lang="en-US" dirty="0"/>
              <a:t>-nu, the son of the king of </a:t>
            </a:r>
            <a:r>
              <a:rPr lang="en-US" dirty="0" err="1"/>
              <a:t>Ia</a:t>
            </a:r>
            <a:r>
              <a:rPr lang="en-US" dirty="0"/>
              <a:t>-</a:t>
            </a:r>
            <a:r>
              <a:rPr lang="en-US" dirty="0" err="1"/>
              <a:t>ku</a:t>
            </a:r>
            <a:r>
              <a:rPr lang="en-US" dirty="0"/>
              <a:t>-du</a:t>
            </a:r>
            <a:br>
              <a:rPr lang="en-US" dirty="0"/>
            </a:br>
            <a:r>
              <a:rPr lang="en-US" dirty="0"/>
              <a:t>2½ </a:t>
            </a:r>
            <a:r>
              <a:rPr lang="en-US" dirty="0" err="1"/>
              <a:t>sila</a:t>
            </a:r>
            <a:r>
              <a:rPr lang="en-US" dirty="0"/>
              <a:t> for the five sons of the king of </a:t>
            </a:r>
            <a:r>
              <a:rPr lang="en-US" dirty="0" err="1"/>
              <a:t>Ia</a:t>
            </a:r>
            <a:r>
              <a:rPr lang="en-US" dirty="0"/>
              <a:t>-</a:t>
            </a:r>
            <a:r>
              <a:rPr lang="en-US" dirty="0" err="1"/>
              <a:t>ku</a:t>
            </a:r>
            <a:r>
              <a:rPr lang="en-US" dirty="0"/>
              <a:t>-du through </a:t>
            </a:r>
            <a:r>
              <a:rPr lang="en-US" dirty="0" err="1"/>
              <a:t>Qana'a</a:t>
            </a:r>
            <a:endParaRPr lang="en-US" dirty="0"/>
          </a:p>
          <a:p>
            <a:r>
              <a:rPr lang="en-US" b="1" dirty="0"/>
              <a:t>Comment</a:t>
            </a:r>
          </a:p>
          <a:p>
            <a:r>
              <a:rPr lang="en-US" dirty="0"/>
              <a:t>The third list is the most interesting, because it suggests that Jehoiachin had five sons, whereas the Bible says that there were seven::</a:t>
            </a:r>
            <a:r>
              <a:rPr lang="en-US" baseline="30000" dirty="0"/>
              <a:t>note</a:t>
            </a:r>
            <a:endParaRPr lang="en-US" dirty="0"/>
          </a:p>
          <a:p>
            <a:r>
              <a:rPr lang="en-US" dirty="0"/>
              <a:t>The sons of Jehoiachin, the captive: Shealtiel his son, </a:t>
            </a:r>
            <a:r>
              <a:rPr lang="en-US" dirty="0" err="1"/>
              <a:t>Malchiram</a:t>
            </a:r>
            <a:r>
              <a:rPr lang="en-US" dirty="0"/>
              <a:t>, Pedaiah, </a:t>
            </a:r>
            <a:r>
              <a:rPr lang="en-US" dirty="0" err="1"/>
              <a:t>Shenazzar</a:t>
            </a:r>
            <a:r>
              <a:rPr lang="en-US" dirty="0"/>
              <a:t>, </a:t>
            </a:r>
            <a:r>
              <a:rPr lang="en-US" dirty="0" err="1"/>
              <a:t>Jekamiah</a:t>
            </a:r>
            <a:r>
              <a:rPr lang="en-US" dirty="0"/>
              <a:t>, </a:t>
            </a:r>
            <a:r>
              <a:rPr lang="en-US" dirty="0" err="1"/>
              <a:t>Hoshama</a:t>
            </a:r>
            <a:r>
              <a:rPr lang="en-US" dirty="0"/>
              <a:t>, and </a:t>
            </a:r>
            <a:r>
              <a:rPr lang="en-US" dirty="0" err="1"/>
              <a:t>Nedabiah</a:t>
            </a:r>
            <a:r>
              <a:rPr lang="en-US" dirty="0"/>
              <a:t>.</a:t>
            </a:r>
          </a:p>
          <a:p>
            <a:r>
              <a:rPr lang="en-US" dirty="0"/>
              <a:t>Perhaps two had died, or had not yet come of age. It is also possible that a mistake was made by someone who copied this verse, because the wording is a bit odd and there is a variant reading. The text, as we now have it, suggests that only Shealtiel was Jehoiachin's son, and the other names are in fact without qualification. Perhaps they are descendants of </a:t>
            </a:r>
            <a:r>
              <a:rPr lang="en-US" dirty="0" err="1"/>
              <a:t>Malchiram</a:t>
            </a:r>
            <a:r>
              <a:rPr lang="en-US" dirty="0"/>
              <a:t>, son of Shealtiel, and perhaps we should read:</a:t>
            </a:r>
          </a:p>
          <a:p>
            <a:r>
              <a:rPr lang="en-US" dirty="0"/>
              <a:t>The sons of Jehoiachin, the captive: Shealtiel his son, </a:t>
            </a:r>
            <a:r>
              <a:rPr lang="en-US" dirty="0" err="1"/>
              <a:t>Malchiram</a:t>
            </a:r>
            <a:r>
              <a:rPr lang="en-US" dirty="0"/>
              <a:t> his son, and Pedaiah, </a:t>
            </a:r>
            <a:r>
              <a:rPr lang="en-US" dirty="0" err="1"/>
              <a:t>Shenazzar</a:t>
            </a:r>
            <a:r>
              <a:rPr lang="en-US" dirty="0"/>
              <a:t>, </a:t>
            </a:r>
            <a:r>
              <a:rPr lang="en-US" dirty="0" err="1"/>
              <a:t>Jekamiah</a:t>
            </a:r>
            <a:r>
              <a:rPr lang="en-US" dirty="0"/>
              <a:t>, </a:t>
            </a:r>
            <a:r>
              <a:rPr lang="en-US" dirty="0" err="1"/>
              <a:t>Hoshama</a:t>
            </a:r>
            <a:r>
              <a:rPr lang="en-US" dirty="0"/>
              <a:t>, </a:t>
            </a:r>
            <a:r>
              <a:rPr lang="en-US" dirty="0" err="1"/>
              <a:t>Nedabiah</a:t>
            </a:r>
            <a:r>
              <a:rPr lang="en-US" dirty="0"/>
              <a:t>, the sons of </a:t>
            </a:r>
            <a:r>
              <a:rPr lang="en-US" dirty="0" err="1"/>
              <a:t>Malchiram</a:t>
            </a:r>
            <a:r>
              <a:rPr lang="en-US" dirty="0"/>
              <a:t>.</a:t>
            </a:r>
          </a:p>
          <a:p>
            <a:r>
              <a:rPr lang="en-US" dirty="0"/>
              <a:t>Of course, this implies that the five </a:t>
            </a:r>
            <a:r>
              <a:rPr lang="en-US" i="1" dirty="0">
                <a:effectLst/>
              </a:rPr>
              <a:t>sons</a:t>
            </a:r>
            <a:r>
              <a:rPr lang="en-US" dirty="0"/>
              <a:t> of text three are in fact five </a:t>
            </a:r>
            <a:r>
              <a:rPr lang="en-US" i="1" dirty="0">
                <a:effectLst/>
              </a:rPr>
              <a:t>descendants</a:t>
            </a:r>
            <a:r>
              <a:rPr lang="en-US" dirty="0"/>
              <a:t>, which is certainly possible, because the word "son" was frequently used in a very loose sense. This creates another problem, however: why aren't Shealtiel and </a:t>
            </a:r>
            <a:r>
              <a:rPr lang="en-US" dirty="0" err="1"/>
              <a:t>Malchiram</a:t>
            </a:r>
            <a:r>
              <a:rPr lang="en-US" dirty="0"/>
              <a:t> mentioned in text three? Perhaps they had become courtiers of one of the Babylonian kings, but this is just a hypothesis.</a:t>
            </a:r>
          </a:p>
          <a:p>
            <a:r>
              <a:rPr lang="en-US" dirty="0"/>
              <a:t>A final remark: because Jehoiachin had been king for a mere three months, he could also be described as "the son of the king of Judah" in the third text.</a:t>
            </a:r>
          </a:p>
          <a:p>
            <a:r>
              <a:rPr lang="en-US" b="1" dirty="0"/>
              <a:t>Literature</a:t>
            </a:r>
          </a:p>
          <a:p>
            <a:r>
              <a:rPr lang="en-US" dirty="0"/>
              <a:t>ANET = James K. Pritchard, </a:t>
            </a:r>
            <a:r>
              <a:rPr lang="en-US" i="1" dirty="0">
                <a:effectLst/>
              </a:rPr>
              <a:t>Ancient Near Eastern Texts relating to the Old Testament</a:t>
            </a:r>
            <a:r>
              <a:rPr lang="en-US" dirty="0"/>
              <a:t> (1969 third edition)</a:t>
            </a:r>
          </a:p>
          <a:p>
            <a:r>
              <a:rPr lang="en-US" dirty="0"/>
              <a:t>Diana Edelman, </a:t>
            </a:r>
            <a:r>
              <a:rPr lang="en-US" i="1" dirty="0">
                <a:effectLst/>
              </a:rPr>
              <a:t>The Origins of the 'Second' Temple. Persian Imperial Policy and the Rebuilding of </a:t>
            </a:r>
            <a:r>
              <a:rPr lang="en-US" i="1" dirty="0">
                <a:effectLst/>
                <a:hlinkClick r:id="rId16"/>
              </a:rPr>
              <a:t>Jerusalem</a:t>
            </a:r>
            <a:r>
              <a:rPr lang="en-US" dirty="0"/>
              <a:t> (2005), pp.21-22</a:t>
            </a:r>
          </a:p>
          <a:p>
            <a:r>
              <a:rPr lang="en-US" dirty="0"/>
              <a:t>Irving Finkel, "The Lament of </a:t>
            </a:r>
            <a:r>
              <a:rPr lang="en-US" dirty="0" err="1"/>
              <a:t>Nabû-šuma-ukîn</a:t>
            </a:r>
            <a:r>
              <a:rPr lang="en-US" dirty="0"/>
              <a:t>" in J. </a:t>
            </a:r>
            <a:r>
              <a:rPr lang="en-US" dirty="0" err="1"/>
              <a:t>Renger</a:t>
            </a:r>
            <a:r>
              <a:rPr lang="en-US" dirty="0"/>
              <a:t> (ed.), </a:t>
            </a:r>
            <a:r>
              <a:rPr lang="en-US" i="1" dirty="0">
                <a:effectLst/>
              </a:rPr>
              <a:t>Babylon. Focus </a:t>
            </a:r>
            <a:r>
              <a:rPr lang="en-US" i="1" dirty="0" err="1">
                <a:effectLst/>
              </a:rPr>
              <a:t>mesopotamischer</a:t>
            </a:r>
            <a:r>
              <a:rPr lang="en-US" i="1" dirty="0">
                <a:effectLst/>
              </a:rPr>
              <a:t> </a:t>
            </a:r>
            <a:r>
              <a:rPr lang="en-US" i="1" dirty="0" err="1">
                <a:effectLst/>
              </a:rPr>
              <a:t>Geschichte</a:t>
            </a:r>
            <a:r>
              <a:rPr lang="en-US" i="1" dirty="0">
                <a:effectLst/>
              </a:rPr>
              <a:t>, </a:t>
            </a:r>
            <a:r>
              <a:rPr lang="en-US" i="1" dirty="0" err="1">
                <a:effectLst/>
              </a:rPr>
              <a:t>Wiege</a:t>
            </a:r>
            <a:r>
              <a:rPr lang="en-US" i="1" dirty="0">
                <a:effectLst/>
              </a:rPr>
              <a:t> </a:t>
            </a:r>
            <a:r>
              <a:rPr lang="en-US" i="1" dirty="0" err="1">
                <a:effectLst/>
              </a:rPr>
              <a:t>früher</a:t>
            </a:r>
            <a:r>
              <a:rPr lang="en-US" i="1" dirty="0">
                <a:effectLst/>
              </a:rPr>
              <a:t> </a:t>
            </a:r>
            <a:r>
              <a:rPr lang="en-US" i="1" dirty="0" err="1">
                <a:effectLst/>
              </a:rPr>
              <a:t>Gelehrtsamkeit</a:t>
            </a:r>
            <a:r>
              <a:rPr lang="en-US" i="1" dirty="0">
                <a:effectLst/>
              </a:rPr>
              <a:t>, Mythos in der </a:t>
            </a:r>
            <a:r>
              <a:rPr lang="en-US" i="1" dirty="0" err="1">
                <a:effectLst/>
              </a:rPr>
              <a:t>Moderne</a:t>
            </a:r>
            <a:r>
              <a:rPr lang="en-US" dirty="0"/>
              <a:t> (1999 </a:t>
            </a:r>
            <a:r>
              <a:rPr lang="en-US" dirty="0" err="1"/>
              <a:t>Saaerbrücken</a:t>
            </a:r>
            <a:r>
              <a:rPr lang="en-US" dirty="0"/>
              <a:t>) 323-341</a:t>
            </a:r>
          </a:p>
          <a:p>
            <a:r>
              <a:rPr lang="en-US" dirty="0"/>
              <a:t>This page was created in 2007; last modified on 12 October 2020.”</a:t>
            </a:r>
          </a:p>
          <a:p>
            <a:endParaRPr lang="en-US" dirty="0"/>
          </a:p>
          <a:p>
            <a:r>
              <a:rPr lang="en-US" dirty="0"/>
              <a:t>https://</a:t>
            </a:r>
            <a:r>
              <a:rPr lang="en-US" dirty="0" err="1"/>
              <a:t>www.livius.org</a:t>
            </a:r>
            <a:r>
              <a:rPr lang="en-US" dirty="0"/>
              <a:t>/articles/person/</a:t>
            </a:r>
            <a:r>
              <a:rPr lang="en-US" dirty="0" err="1"/>
              <a:t>jehoiachin</a:t>
            </a:r>
            <a:r>
              <a:rPr lang="en-US" dirty="0"/>
              <a:t>-in-</a:t>
            </a:r>
            <a:r>
              <a:rPr lang="en-US" dirty="0" err="1"/>
              <a:t>babylonia</a:t>
            </a:r>
            <a:r>
              <a:rPr lang="en-US" dirty="0"/>
              <a:t>/</a:t>
            </a:r>
          </a:p>
          <a:p>
            <a:r>
              <a:rPr lang="en-US" dirty="0"/>
              <a:t>——————————</a:t>
            </a:r>
          </a:p>
          <a:p>
            <a:r>
              <a:rPr lang="en-US" dirty="0"/>
              <a:t>White cuneiform image above from K. A. Kitchen:</a:t>
            </a:r>
          </a:p>
          <a:p>
            <a:pPr marL="0" indent="0">
              <a:buFont typeface="+mj-lt"/>
              <a:buNone/>
            </a:pPr>
            <a:r>
              <a:rPr lang="en-US" dirty="0"/>
              <a:t>﻿"From a vaulted building closely adjoining the royal palace proper came a series of cuneiform tablets dated to the tenth to thirty-fifth years of </a:t>
            </a:r>
            <a:r>
              <a:rPr lang="en-US" dirty="0" err="1"/>
              <a:t>Nebuchadrezzar</a:t>
            </a:r>
            <a:r>
              <a:rPr lang="en-US" dirty="0"/>
              <a:t> II (595-570), being “ration tablets” for people kept or employed in Babylon and its palace. Among the beneficiaries in receipt of oil were “Jehoiachin king of Judah” (just once, “king’s son of Judah”) and “the 5 sons of the king of Judah in the care of (their guardian?) </a:t>
            </a:r>
            <a:r>
              <a:rPr lang="en-US" dirty="0" err="1"/>
              <a:t>Qenaiah</a:t>
            </a:r>
            <a:r>
              <a:rPr lang="en-US" dirty="0"/>
              <a:t>” (cf. fig. 10C). Thus the exiled young king and his infant children were already on a regular allowance in </a:t>
            </a:r>
            <a:r>
              <a:rPr lang="en-US" dirty="0" err="1"/>
              <a:t>Nebuchadrezzar’s</a:t>
            </a:r>
            <a:r>
              <a:rPr lang="en-US" dirty="0"/>
              <a:t> time (one tablet is of Year 13, 592), but under the palace equivalent of house arrest."</a:t>
            </a:r>
          </a:p>
          <a:p>
            <a:endParaRPr lang="en-US" dirty="0"/>
          </a:p>
          <a:p>
            <a:r>
              <a:rPr lang="en-US" dirty="0"/>
              <a:t>Kitchen, K. A.. On the Reliability of the Old Testament . Wm. B. Eerdmans Publishing Co.. Kindle Edition. Plate X, Fig 10C</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charset="0"/>
                <a:ea typeface="ＭＳ Ｐゴシック" charset="0"/>
                <a:cs typeface="Arial" charset="0"/>
              </a:rPr>
              <a:t>1Chr. 3:16    The successors of Jehoiakim were his son Jehoiachin and his brother </a:t>
            </a:r>
            <a:r>
              <a:rPr lang="en-US" sz="1200" kern="1200" dirty="0" err="1">
                <a:solidFill>
                  <a:schemeClr val="tx1"/>
                </a:solidFill>
                <a:effectLst/>
                <a:latin typeface="Times New Roman" charset="0"/>
                <a:ea typeface="ＭＳ Ｐゴシック" charset="0"/>
                <a:cs typeface="Arial" charset="0"/>
              </a:rPr>
              <a:t>Zedekiah.</a:t>
            </a:r>
            <a:r>
              <a:rPr lang="en-US" sz="1200" kern="1200" baseline="30000" dirty="0" err="1">
                <a:solidFill>
                  <a:schemeClr val="tx1"/>
                </a:solidFill>
                <a:effectLst/>
                <a:latin typeface="Times New Roman" charset="0"/>
                <a:ea typeface="ＭＳ Ｐゴシック" charset="0"/>
                <a:cs typeface="Arial" charset="0"/>
              </a:rPr>
              <a:t>a</a:t>
            </a:r>
            <a:br>
              <a:rPr lang="en-US" sz="1200" kern="1200" dirty="0">
                <a:solidFill>
                  <a:schemeClr val="tx1"/>
                </a:solidFill>
                <a:effectLst/>
                <a:latin typeface="Times New Roman" charset="0"/>
                <a:ea typeface="ＭＳ Ｐゴシック" charset="0"/>
                <a:cs typeface="Arial" charset="0"/>
              </a:rPr>
            </a:br>
            <a:endParaRPr lang="en-US" sz="1200" kern="1200" dirty="0">
              <a:solidFill>
                <a:schemeClr val="tx1"/>
              </a:solidFill>
              <a:effectLst/>
              <a:latin typeface="Times New Roman" charset="0"/>
              <a:ea typeface="ＭＳ Ｐゴシック" charset="0"/>
              <a:cs typeface="Arial" charset="0"/>
            </a:endParaRPr>
          </a:p>
          <a:p>
            <a:r>
              <a:rPr lang="en-US" sz="1200" i="1" kern="1200" dirty="0">
                <a:solidFill>
                  <a:schemeClr val="tx1"/>
                </a:solidFill>
                <a:effectLst/>
                <a:latin typeface="Times New Roman" charset="0"/>
                <a:ea typeface="ＭＳ Ｐゴシック" charset="0"/>
                <a:cs typeface="Arial" charset="0"/>
              </a:rPr>
              <a:t>Descendants of Jehoiachin</a:t>
            </a:r>
            <a:br>
              <a:rPr lang="en-US" sz="1200" kern="1200" dirty="0">
                <a:solidFill>
                  <a:schemeClr val="tx1"/>
                </a:solidFill>
                <a:effectLst/>
                <a:latin typeface="Times New Roman" charset="0"/>
                <a:ea typeface="ＭＳ Ｐゴシック" charset="0"/>
                <a:cs typeface="Arial" charset="0"/>
              </a:rPr>
            </a:br>
            <a:endParaRPr lang="en-US" sz="1200" kern="1200" dirty="0">
              <a:solidFill>
                <a:schemeClr val="tx1"/>
              </a:solidFill>
              <a:effectLst/>
              <a:latin typeface="Times New Roman" charset="0"/>
              <a:ea typeface="ＭＳ Ｐゴシック" charset="0"/>
              <a:cs typeface="Arial" charset="0"/>
            </a:endParaRPr>
          </a:p>
          <a:p>
            <a:r>
              <a:rPr lang="en-US" sz="1200" kern="1200" dirty="0">
                <a:solidFill>
                  <a:schemeClr val="tx1"/>
                </a:solidFill>
                <a:effectLst/>
                <a:latin typeface="Times New Roman" charset="0"/>
                <a:ea typeface="ＭＳ Ｐゴシック" charset="0"/>
                <a:cs typeface="Arial" charset="0"/>
              </a:rPr>
              <a:t>1Chr. 3:17    The sons of </a:t>
            </a:r>
            <a:r>
              <a:rPr lang="en-US" sz="1200" kern="1200" dirty="0" err="1">
                <a:solidFill>
                  <a:schemeClr val="tx1"/>
                </a:solidFill>
                <a:effectLst/>
                <a:latin typeface="Times New Roman" charset="0"/>
                <a:ea typeface="ＭＳ Ｐゴシック" charset="0"/>
                <a:cs typeface="Arial" charset="0"/>
              </a:rPr>
              <a:t>Jehoiachin,</a:t>
            </a:r>
            <a:r>
              <a:rPr lang="en-US" sz="1200" kern="1200" baseline="30000" dirty="0" err="1">
                <a:solidFill>
                  <a:schemeClr val="tx1"/>
                </a:solidFill>
                <a:effectLst/>
                <a:latin typeface="Times New Roman" charset="0"/>
                <a:ea typeface="ＭＳ Ｐゴシック" charset="0"/>
                <a:cs typeface="Arial" charset="0"/>
              </a:rPr>
              <a:t>a</a:t>
            </a:r>
            <a:r>
              <a:rPr lang="en-US" sz="1200" kern="1200" dirty="0">
                <a:solidFill>
                  <a:schemeClr val="tx1"/>
                </a:solidFill>
                <a:effectLst/>
                <a:latin typeface="Times New Roman" charset="0"/>
                <a:ea typeface="ＭＳ Ｐゴシック" charset="0"/>
                <a:cs typeface="Arial" charset="0"/>
              </a:rPr>
              <a:t> who was taken prisoner by the Babylonians, were Shealtiel, 18  </a:t>
            </a:r>
            <a:r>
              <a:rPr lang="en-US" sz="1200" kern="1200" dirty="0" err="1">
                <a:solidFill>
                  <a:schemeClr val="tx1"/>
                </a:solidFill>
                <a:effectLst/>
                <a:latin typeface="Times New Roman" charset="0"/>
                <a:ea typeface="ＭＳ Ｐゴシック" charset="0"/>
                <a:cs typeface="Arial" charset="0"/>
              </a:rPr>
              <a:t>Malkiram</a:t>
            </a:r>
            <a:r>
              <a:rPr lang="en-US" sz="1200" kern="1200" dirty="0">
                <a:solidFill>
                  <a:schemeClr val="tx1"/>
                </a:solidFill>
                <a:effectLst/>
                <a:latin typeface="Times New Roman" charset="0"/>
                <a:ea typeface="ＭＳ Ｐゴシック" charset="0"/>
                <a:cs typeface="Arial" charset="0"/>
              </a:rPr>
              <a:t>, Pedaiah, </a:t>
            </a:r>
            <a:r>
              <a:rPr lang="en-US" sz="1200" kern="1200" dirty="0" err="1">
                <a:solidFill>
                  <a:schemeClr val="tx1"/>
                </a:solidFill>
                <a:effectLst/>
                <a:latin typeface="Times New Roman" charset="0"/>
                <a:ea typeface="ＭＳ Ｐゴシック" charset="0"/>
                <a:cs typeface="Arial" charset="0"/>
              </a:rPr>
              <a:t>Shenazzar</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Jekamiah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Hoshama</a:t>
            </a:r>
            <a:r>
              <a:rPr lang="en-US" sz="1200" kern="1200" dirty="0">
                <a:solidFill>
                  <a:schemeClr val="tx1"/>
                </a:solidFill>
                <a:effectLst/>
                <a:latin typeface="Times New Roman" charset="0"/>
                <a:ea typeface="ＭＳ Ｐゴシック" charset="0"/>
                <a:cs typeface="Arial" charset="0"/>
              </a:rPr>
              <a:t>, and </a:t>
            </a:r>
            <a:r>
              <a:rPr lang="en-US" sz="1200" kern="1200" dirty="0" err="1">
                <a:solidFill>
                  <a:schemeClr val="tx1"/>
                </a:solidFill>
                <a:effectLst/>
                <a:latin typeface="Times New Roman" charset="0"/>
                <a:ea typeface="ＭＳ Ｐゴシック" charset="0"/>
                <a:cs typeface="Arial" charset="0"/>
              </a:rPr>
              <a:t>Nedabiah</a:t>
            </a:r>
            <a:r>
              <a:rPr lang="en-US" sz="1200" kern="1200" dirty="0">
                <a:solidFill>
                  <a:schemeClr val="tx1"/>
                </a:solidFill>
                <a:effectLst/>
                <a:latin typeface="Times New Roman" charset="0"/>
                <a:ea typeface="ＭＳ Ｐゴシック" charset="0"/>
                <a:cs typeface="Arial" charset="0"/>
              </a:rPr>
              <a:t>.</a:t>
            </a:r>
          </a:p>
          <a:p>
            <a:r>
              <a:rPr lang="en-US" sz="1200" kern="1200" dirty="0">
                <a:solidFill>
                  <a:schemeClr val="tx1"/>
                </a:solidFill>
                <a:effectLst/>
                <a:latin typeface="Times New Roman" charset="0"/>
                <a:ea typeface="ＭＳ Ｐゴシック" charset="0"/>
                <a:cs typeface="Arial" charset="0"/>
              </a:rPr>
              <a:t>1Chr. 3:19    The sons of Pedaiah were Zerubbabel and Shimei. </a:t>
            </a:r>
          </a:p>
          <a:p>
            <a:r>
              <a:rPr lang="en-US" sz="1200" kern="1200" dirty="0">
                <a:solidFill>
                  <a:schemeClr val="tx1"/>
                </a:solidFill>
                <a:effectLst/>
                <a:latin typeface="Times New Roman" charset="0"/>
                <a:ea typeface="ＭＳ Ｐゴシック" charset="0"/>
                <a:cs typeface="Arial" charset="0"/>
              </a:rPr>
              <a:t>  The sons of Zerubbabel were </a:t>
            </a:r>
            <a:r>
              <a:rPr lang="en-US" sz="1200" kern="1200" dirty="0" err="1">
                <a:solidFill>
                  <a:schemeClr val="tx1"/>
                </a:solidFill>
                <a:effectLst/>
                <a:latin typeface="Times New Roman" charset="0"/>
                <a:ea typeface="ＭＳ Ｐゴシック" charset="0"/>
                <a:cs typeface="Arial" charset="0"/>
              </a:rPr>
              <a:t>Meshullam</a:t>
            </a:r>
            <a:r>
              <a:rPr lang="en-US" sz="1200" kern="1200" dirty="0">
                <a:solidFill>
                  <a:schemeClr val="tx1"/>
                </a:solidFill>
                <a:effectLst/>
                <a:latin typeface="Times New Roman" charset="0"/>
                <a:ea typeface="ＭＳ Ｐゴシック" charset="0"/>
                <a:cs typeface="Arial" charset="0"/>
              </a:rPr>
              <a:t> and Hananiah. (Their sister was </a:t>
            </a:r>
            <a:r>
              <a:rPr lang="en-US" sz="1200" kern="1200" dirty="0" err="1">
                <a:solidFill>
                  <a:schemeClr val="tx1"/>
                </a:solidFill>
                <a:effectLst/>
                <a:latin typeface="Times New Roman" charset="0"/>
                <a:ea typeface="ＭＳ Ｐゴシック" charset="0"/>
                <a:cs typeface="Arial" charset="0"/>
              </a:rPr>
              <a:t>Shelomith</a:t>
            </a:r>
            <a:r>
              <a:rPr lang="en-US" sz="1200" kern="1200" dirty="0">
                <a:solidFill>
                  <a:schemeClr val="tx1"/>
                </a:solidFill>
                <a:effectLst/>
                <a:latin typeface="Times New Roman" charset="0"/>
                <a:ea typeface="ＭＳ Ｐゴシック" charset="0"/>
                <a:cs typeface="Arial" charset="0"/>
              </a:rPr>
              <a:t>.) 20  His five other sons were </a:t>
            </a:r>
            <a:r>
              <a:rPr lang="en-US" sz="1200" kern="1200" dirty="0" err="1">
                <a:solidFill>
                  <a:schemeClr val="tx1"/>
                </a:solidFill>
                <a:effectLst/>
                <a:latin typeface="Times New Roman" charset="0"/>
                <a:ea typeface="ＭＳ Ｐゴシック" charset="0"/>
                <a:cs typeface="Arial" charset="0"/>
              </a:rPr>
              <a:t>Hashubah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Ohel</a:t>
            </a:r>
            <a:r>
              <a:rPr lang="en-US" sz="1200" kern="1200" dirty="0">
                <a:solidFill>
                  <a:schemeClr val="tx1"/>
                </a:solidFill>
                <a:effectLst/>
                <a:latin typeface="Times New Roman" charset="0"/>
                <a:ea typeface="ＭＳ Ｐゴシック" charset="0"/>
                <a:cs typeface="Arial" charset="0"/>
              </a:rPr>
              <a:t>, Berekiah, </a:t>
            </a:r>
            <a:r>
              <a:rPr lang="en-US" sz="1200" kern="1200" dirty="0" err="1">
                <a:solidFill>
                  <a:schemeClr val="tx1"/>
                </a:solidFill>
                <a:effectLst/>
                <a:latin typeface="Times New Roman" charset="0"/>
                <a:ea typeface="ＭＳ Ｐゴシック" charset="0"/>
                <a:cs typeface="Arial" charset="0"/>
              </a:rPr>
              <a:t>Hasadiah</a:t>
            </a:r>
            <a:r>
              <a:rPr lang="en-US" sz="1200" kern="1200" dirty="0">
                <a:solidFill>
                  <a:schemeClr val="tx1"/>
                </a:solidFill>
                <a:effectLst/>
                <a:latin typeface="Times New Roman" charset="0"/>
                <a:ea typeface="ＭＳ Ｐゴシック" charset="0"/>
                <a:cs typeface="Arial" charset="0"/>
              </a:rPr>
              <a:t>, and </a:t>
            </a:r>
            <a:r>
              <a:rPr lang="en-US" sz="1200" kern="1200" dirty="0" err="1">
                <a:solidFill>
                  <a:schemeClr val="tx1"/>
                </a:solidFill>
                <a:effectLst/>
                <a:latin typeface="Times New Roman" charset="0"/>
                <a:ea typeface="ＭＳ Ｐゴシック" charset="0"/>
                <a:cs typeface="Arial" charset="0"/>
              </a:rPr>
              <a:t>Jushab</a:t>
            </a:r>
            <a:r>
              <a:rPr lang="en-US" sz="1200" kern="1200" dirty="0">
                <a:solidFill>
                  <a:schemeClr val="tx1"/>
                </a:solidFill>
                <a:effectLst/>
                <a:latin typeface="Times New Roman" charset="0"/>
                <a:ea typeface="ＭＳ Ｐゴシック" charset="0"/>
                <a:cs typeface="Arial" charset="0"/>
              </a:rPr>
              <a:t>-hesed.</a:t>
            </a:r>
          </a:p>
          <a:p>
            <a:r>
              <a:rPr lang="en-US" sz="1200" kern="1200" dirty="0">
                <a:solidFill>
                  <a:schemeClr val="tx1"/>
                </a:solidFill>
                <a:effectLst/>
                <a:latin typeface="Times New Roman" charset="0"/>
                <a:ea typeface="ＭＳ Ｐゴシック" charset="0"/>
                <a:cs typeface="Arial" charset="0"/>
              </a:rPr>
              <a:t>1Chr. 3:21    The sons of Hananiah were </a:t>
            </a:r>
            <a:r>
              <a:rPr lang="en-US" sz="1200" kern="1200" dirty="0" err="1">
                <a:solidFill>
                  <a:schemeClr val="tx1"/>
                </a:solidFill>
                <a:effectLst/>
                <a:latin typeface="Times New Roman" charset="0"/>
                <a:ea typeface="ＭＳ Ｐゴシック" charset="0"/>
                <a:cs typeface="Arial" charset="0"/>
              </a:rPr>
              <a:t>Pelatiah</a:t>
            </a:r>
            <a:r>
              <a:rPr lang="en-US" sz="1200" kern="1200" dirty="0">
                <a:solidFill>
                  <a:schemeClr val="tx1"/>
                </a:solidFill>
                <a:effectLst/>
                <a:latin typeface="Times New Roman" charset="0"/>
                <a:ea typeface="ＭＳ Ｐゴシック" charset="0"/>
                <a:cs typeface="Arial" charset="0"/>
              </a:rPr>
              <a:t> and </a:t>
            </a:r>
            <a:r>
              <a:rPr lang="en-US" sz="1200" kern="1200" dirty="0" err="1">
                <a:solidFill>
                  <a:schemeClr val="tx1"/>
                </a:solidFill>
                <a:effectLst/>
                <a:latin typeface="Times New Roman" charset="0"/>
                <a:ea typeface="ＭＳ Ｐゴシック" charset="0"/>
                <a:cs typeface="Arial" charset="0"/>
              </a:rPr>
              <a:t>Jeshaiah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Jeshaiah’s</a:t>
            </a:r>
            <a:r>
              <a:rPr lang="en-US" sz="1200" kern="1200" dirty="0">
                <a:solidFill>
                  <a:schemeClr val="tx1"/>
                </a:solidFill>
                <a:effectLst/>
                <a:latin typeface="Times New Roman" charset="0"/>
                <a:ea typeface="ＭＳ Ｐゴシック" charset="0"/>
                <a:cs typeface="Arial" charset="0"/>
              </a:rPr>
              <a:t> son was </a:t>
            </a:r>
            <a:r>
              <a:rPr lang="en-US" sz="1200" kern="1200" dirty="0" err="1">
                <a:solidFill>
                  <a:schemeClr val="tx1"/>
                </a:solidFill>
                <a:effectLst/>
                <a:latin typeface="Times New Roman" charset="0"/>
                <a:ea typeface="ＭＳ Ｐゴシック" charset="0"/>
                <a:cs typeface="Arial" charset="0"/>
              </a:rPr>
              <a:t>Rephaiah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Rephaiah’s</a:t>
            </a:r>
            <a:r>
              <a:rPr lang="en-US" sz="1200" kern="1200" dirty="0">
                <a:solidFill>
                  <a:schemeClr val="tx1"/>
                </a:solidFill>
                <a:effectLst/>
                <a:latin typeface="Times New Roman" charset="0"/>
                <a:ea typeface="ＭＳ Ｐゴシック" charset="0"/>
                <a:cs typeface="Arial" charset="0"/>
              </a:rPr>
              <a:t> son was </a:t>
            </a:r>
            <a:r>
              <a:rPr lang="en-US" sz="1200" kern="1200" dirty="0" err="1">
                <a:solidFill>
                  <a:schemeClr val="tx1"/>
                </a:solidFill>
                <a:effectLst/>
                <a:latin typeface="Times New Roman" charset="0"/>
                <a:ea typeface="ＭＳ Ｐゴシック" charset="0"/>
                <a:cs typeface="Arial" charset="0"/>
              </a:rPr>
              <a:t>Arnan</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Arnan’s</a:t>
            </a:r>
            <a:r>
              <a:rPr lang="en-US" sz="1200" kern="1200" dirty="0">
                <a:solidFill>
                  <a:schemeClr val="tx1"/>
                </a:solidFill>
                <a:effectLst/>
                <a:latin typeface="Times New Roman" charset="0"/>
                <a:ea typeface="ＭＳ Ｐゴシック" charset="0"/>
                <a:cs typeface="Arial" charset="0"/>
              </a:rPr>
              <a:t> son was Obadiah. Obadiah’s son was Shecaniah.</a:t>
            </a:r>
          </a:p>
          <a:p>
            <a:r>
              <a:rPr lang="en-US" sz="1200" kern="1200" dirty="0">
                <a:solidFill>
                  <a:schemeClr val="tx1"/>
                </a:solidFill>
                <a:effectLst/>
                <a:latin typeface="Times New Roman" charset="0"/>
                <a:ea typeface="ＭＳ Ｐゴシック" charset="0"/>
                <a:cs typeface="Arial" charset="0"/>
              </a:rPr>
              <a:t>1Chr. 3:22    The descendants of Shecaniah were Shemaiah and his sons, </a:t>
            </a:r>
            <a:r>
              <a:rPr lang="en-US" sz="1200" kern="1200" dirty="0" err="1">
                <a:solidFill>
                  <a:schemeClr val="tx1"/>
                </a:solidFill>
                <a:effectLst/>
                <a:latin typeface="Times New Roman" charset="0"/>
                <a:ea typeface="ＭＳ Ｐゴシック" charset="0"/>
                <a:cs typeface="Arial" charset="0"/>
              </a:rPr>
              <a:t>Hattush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Igal</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Bariah</a:t>
            </a:r>
            <a:r>
              <a:rPr lang="en-US" sz="1200" kern="1200" dirty="0">
                <a:solidFill>
                  <a:schemeClr val="tx1"/>
                </a:solidFill>
                <a:effectLst/>
                <a:latin typeface="Times New Roman" charset="0"/>
                <a:ea typeface="ＭＳ Ｐゴシック" charset="0"/>
                <a:cs typeface="Arial" charset="0"/>
              </a:rPr>
              <a:t>, Neariah, and </a:t>
            </a:r>
            <a:r>
              <a:rPr lang="en-US" sz="1200" kern="1200" dirty="0" err="1">
                <a:solidFill>
                  <a:schemeClr val="tx1"/>
                </a:solidFill>
                <a:effectLst/>
                <a:latin typeface="Times New Roman" charset="0"/>
                <a:ea typeface="ＭＳ Ｐゴシック" charset="0"/>
                <a:cs typeface="Arial" charset="0"/>
              </a:rPr>
              <a:t>Shaphat</a:t>
            </a:r>
            <a:r>
              <a:rPr lang="en-US" sz="1200" kern="1200" dirty="0">
                <a:solidFill>
                  <a:schemeClr val="tx1"/>
                </a:solidFill>
                <a:effectLst/>
                <a:latin typeface="Times New Roman" charset="0"/>
                <a:ea typeface="ＭＳ Ｐゴシック" charset="0"/>
                <a:cs typeface="Arial" charset="0"/>
              </a:rPr>
              <a:t>—six in all.</a:t>
            </a:r>
          </a:p>
          <a:p>
            <a:r>
              <a:rPr lang="en-US" sz="1200" kern="1200" dirty="0">
                <a:solidFill>
                  <a:schemeClr val="tx1"/>
                </a:solidFill>
                <a:effectLst/>
                <a:latin typeface="Times New Roman" charset="0"/>
                <a:ea typeface="ＭＳ Ｐゴシック" charset="0"/>
                <a:cs typeface="Arial" charset="0"/>
              </a:rPr>
              <a:t>1Chr. 3:23    The sons of Neariah were Elioenai, </a:t>
            </a:r>
            <a:r>
              <a:rPr lang="en-US" sz="1200" kern="1200" dirty="0" err="1">
                <a:solidFill>
                  <a:schemeClr val="tx1"/>
                </a:solidFill>
                <a:effectLst/>
                <a:latin typeface="Times New Roman" charset="0"/>
                <a:ea typeface="ＭＳ Ｐゴシック" charset="0"/>
                <a:cs typeface="Arial" charset="0"/>
              </a:rPr>
              <a:t>Hizkiah</a:t>
            </a:r>
            <a:r>
              <a:rPr lang="en-US" sz="1200" kern="1200" dirty="0">
                <a:solidFill>
                  <a:schemeClr val="tx1"/>
                </a:solidFill>
                <a:effectLst/>
                <a:latin typeface="Times New Roman" charset="0"/>
                <a:ea typeface="ＭＳ Ｐゴシック" charset="0"/>
                <a:cs typeface="Arial" charset="0"/>
              </a:rPr>
              <a:t>, and </a:t>
            </a:r>
            <a:r>
              <a:rPr lang="en-US" sz="1200" kern="1200" dirty="0" err="1">
                <a:solidFill>
                  <a:schemeClr val="tx1"/>
                </a:solidFill>
                <a:effectLst/>
                <a:latin typeface="Times New Roman" charset="0"/>
                <a:ea typeface="ＭＳ Ｐゴシック" charset="0"/>
                <a:cs typeface="Arial" charset="0"/>
              </a:rPr>
              <a:t>Azrikam</a:t>
            </a:r>
            <a:r>
              <a:rPr lang="en-US" sz="1200" kern="1200" dirty="0">
                <a:solidFill>
                  <a:schemeClr val="tx1"/>
                </a:solidFill>
                <a:effectLst/>
                <a:latin typeface="Times New Roman" charset="0"/>
                <a:ea typeface="ＭＳ Ｐゴシック" charset="0"/>
                <a:cs typeface="Arial" charset="0"/>
              </a:rPr>
              <a:t>—three in all.</a:t>
            </a:r>
          </a:p>
          <a:p>
            <a:r>
              <a:rPr lang="en-US" sz="1200" kern="1200" dirty="0">
                <a:solidFill>
                  <a:schemeClr val="tx1"/>
                </a:solidFill>
                <a:effectLst/>
                <a:latin typeface="Times New Roman" charset="0"/>
                <a:ea typeface="ＭＳ Ｐゴシック" charset="0"/>
                <a:cs typeface="Arial" charset="0"/>
              </a:rPr>
              <a:t>1Chr. 3:24    The sons of Elioenai were Hodaviah, </a:t>
            </a:r>
            <a:r>
              <a:rPr lang="en-US" sz="1200" kern="1200" dirty="0" err="1">
                <a:solidFill>
                  <a:schemeClr val="tx1"/>
                </a:solidFill>
                <a:effectLst/>
                <a:latin typeface="Times New Roman" charset="0"/>
                <a:ea typeface="ＭＳ Ｐゴシック" charset="0"/>
                <a:cs typeface="Arial" charset="0"/>
              </a:rPr>
              <a:t>Eliashib</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Pelaiah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Akkub</a:t>
            </a:r>
            <a:r>
              <a:rPr lang="en-US" sz="1200" kern="1200" dirty="0">
                <a:solidFill>
                  <a:schemeClr val="tx1"/>
                </a:solidFill>
                <a:effectLst/>
                <a:latin typeface="Times New Roman" charset="0"/>
                <a:ea typeface="ＭＳ Ｐゴシック" charset="0"/>
                <a:cs typeface="Arial" charset="0"/>
              </a:rPr>
              <a:t>, Johanan, </a:t>
            </a:r>
            <a:r>
              <a:rPr lang="en-US" sz="1200" kern="1200" dirty="0" err="1">
                <a:solidFill>
                  <a:schemeClr val="tx1"/>
                </a:solidFill>
                <a:effectLst/>
                <a:latin typeface="Times New Roman" charset="0"/>
                <a:ea typeface="ＭＳ Ｐゴシック" charset="0"/>
                <a:cs typeface="Arial" charset="0"/>
              </a:rPr>
              <a:t>Delaiah</a:t>
            </a:r>
            <a:r>
              <a:rPr lang="en-US" sz="1200" kern="1200" dirty="0">
                <a:solidFill>
                  <a:schemeClr val="tx1"/>
                </a:solidFill>
                <a:effectLst/>
                <a:latin typeface="Times New Roman" charset="0"/>
                <a:ea typeface="ＭＳ Ｐゴシック" charset="0"/>
                <a:cs typeface="Arial" charset="0"/>
              </a:rPr>
              <a:t>, and Anani—seven in all.</a:t>
            </a:r>
          </a:p>
          <a:p>
            <a:r>
              <a:rPr lang="en-US" dirty="0">
                <a:cs typeface="ＭＳ Ｐゴシック" charset="0"/>
              </a:rPr>
              <a:t>_____</a:t>
            </a:r>
          </a:p>
          <a:p>
            <a:r>
              <a:rPr lang="en-US" dirty="0"/>
              <a:t>OC-19-Daniel Authorship-29</a:t>
            </a:r>
          </a:p>
          <a:p>
            <a:r>
              <a:rPr lang="en-US" dirty="0"/>
              <a:t>OS-12-2 Kings-235</a:t>
            </a:r>
          </a:p>
          <a:p>
            <a:r>
              <a:rPr lang="en-US" dirty="0"/>
              <a:t>OS-14-2 Chron-299</a:t>
            </a:r>
          </a:p>
        </p:txBody>
      </p:sp>
    </p:spTree>
    <p:extLst>
      <p:ext uri="{BB962C8B-B14F-4D97-AF65-F5344CB8AC3E}">
        <p14:creationId xmlns:p14="http://schemas.microsoft.com/office/powerpoint/2010/main" val="35120066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313</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314</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316</a:t>
            </a:fld>
            <a:endParaRPr lang="en-US">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rPr>
              <a:pPr eaLnBrk="1" hangingPunct="1"/>
              <a:t>318</a:t>
            </a:fld>
            <a:endParaRPr lang="en-US" sz="1200">
              <a:solidFill>
                <a:srgbClr val="000000"/>
              </a:solidFill>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706B6B3-CDF5-B443-B48D-F66FE459258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9794" name="Rectangle 2"/>
          <p:cNvSpPr>
            <a:spLocks noGrp="1" noRot="1" noChangeAspect="1" noChangeArrowheads="1" noTextEdit="1"/>
          </p:cNvSpPr>
          <p:nvPr>
            <p:ph type="sldImg"/>
          </p:nvPr>
        </p:nvSpPr>
        <p:spPr>
          <a:ln/>
        </p:spPr>
      </p:sp>
      <p:sp>
        <p:nvSpPr>
          <p:cNvPr id="2897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320</a:t>
            </a:fld>
            <a:endParaRPr lang="en-US" sz="1200">
              <a:solidFill>
                <a:prstClr val="black"/>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321</a:t>
            </a:fld>
            <a:endParaRPr lang="en-GB" sz="120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L</a:t>
            </a:r>
            <a:r>
              <a:rPr lang="en-US" sz="1100">
                <a:latin typeface="Arial"/>
                <a:cs typeface="Arial"/>
              </a:rPr>
              <a:t>ORD</a:t>
            </a:r>
            <a:r>
              <a:rPr lang="en-US" baseline="0">
                <a:latin typeface="Arial"/>
                <a:cs typeface="Arial"/>
              </a:rPr>
              <a:t> honors us when we honor him and keeps us to honor him even when we're unfaithful.</a:t>
            </a:r>
            <a:endParaRPr lang="en-US">
              <a:latin typeface="Arial"/>
              <a:cs typeface="Arial"/>
            </a:endParaRPr>
          </a:p>
          <a:p>
            <a:endParaRPr lang="en-US">
              <a:latin typeface="Arial"/>
              <a:cs typeface="Arial"/>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honors us when we honor him—and this gives us a sense of security.</a:t>
            </a:r>
            <a:r>
              <a:rPr lang="en-SG">
                <a:effectLst/>
                <a:latin typeface="Arial"/>
                <a:cs typeface="Arial"/>
              </a:rPr>
              <a:t> </a:t>
            </a:r>
            <a:endParaRPr lang="en-US">
              <a:latin typeface="Arial"/>
              <a:cs typeface="Arial"/>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gives us security by keeping our salvation even when we’re unfaithful</a:t>
            </a:r>
            <a:r>
              <a:rPr lang="en-SG" sz="1200" kern="1200">
                <a:solidFill>
                  <a:schemeClr val="tx1"/>
                </a:solidFill>
                <a:effectLst/>
                <a:latin typeface="Arial"/>
                <a:ea typeface="ＭＳ Ｐゴシック" pitchFamily="-105"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327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b="1"/>
              <a:t>The Kingdom Period Class #2 1st Chronicles 13-29.</a:t>
            </a:r>
          </a:p>
          <a:p>
            <a:r>
              <a:rPr lang="en-US"/>
              <a:t>Published by</a:t>
            </a:r>
            <a:r>
              <a:rPr lang="en-US">
                <a:hlinkClick r:id="rId3"/>
              </a:rPr>
              <a:t>Colin Bradley</a:t>
            </a:r>
            <a:endParaRPr lang="en-US"/>
          </a:p>
          <a:p>
            <a:r>
              <a:rPr lang="en-US">
                <a:cs typeface="ＭＳ Ｐゴシック" charset="0"/>
              </a:rPr>
              <a:t>http://slideplayer.com/slide/7850809/</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3F2DDB-08AF-E44C-9F5F-50271393E60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330</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Will you take time out to ask the Lord about it?  Take a day</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fasting retreat!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331</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Some of us won</a:t>
            </a:r>
            <a:r>
              <a:rPr lang="uk-UA">
                <a:latin typeface="Arial"/>
                <a:cs typeface="Arial"/>
              </a:rPr>
              <a:t>'</a:t>
            </a:r>
            <a:r>
              <a:rPr lang="en-US">
                <a:latin typeface="Arial"/>
                <a:cs typeface="Arial"/>
              </a:rPr>
              <a:t>t even commit to read one verse of the Bible each day but we SAY we want God</a:t>
            </a:r>
            <a:r>
              <a:rPr lang="uk-UA">
                <a:latin typeface="Arial"/>
                <a:cs typeface="Arial"/>
              </a:rPr>
              <a:t>'</a:t>
            </a:r>
            <a:r>
              <a:rPr lang="en-US">
                <a:latin typeface="Arial"/>
                <a:cs typeface="Arial"/>
              </a:rPr>
              <a:t>s will!</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Here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the clincher though—like George Mueller, will you tell God right now that you</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ll do his will even before you know it? This makes complete sense, for, as Charles Spurgeon noted, </a:t>
            </a:r>
          </a:p>
          <a:p>
            <a:r>
              <a:rPr lang="en-US" sz="1200" kern="1200">
                <a:solidFill>
                  <a:schemeClr val="tx1"/>
                </a:solidFill>
                <a:effectLst/>
                <a:latin typeface="Arial"/>
                <a:ea typeface="ＭＳ Ｐゴシック" charset="0"/>
                <a:cs typeface="Arial"/>
              </a:rPr>
              <a: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When your will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you will have your will.</a:t>
            </a:r>
            <a:r>
              <a:rPr lang="ru-RU" sz="1200" kern="1200">
                <a:solidFill>
                  <a:schemeClr val="tx1"/>
                </a:solidFill>
                <a:effectLst/>
                <a:latin typeface="Arial"/>
                <a:ea typeface="ＭＳ Ｐゴシック" charset="0"/>
                <a:cs typeface="Arial"/>
              </a:rPr>
              <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334</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336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104592645"/>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Bible teacher Huang Sabin insightfully notes that the kings fell into four general groups. None of them actually maintained the same type of rule, as each got either better or worse in four patterns of kingly</a:t>
            </a:r>
            <a:r>
              <a:rPr lang="en-US" baseline="0" dirty="0"/>
              <a:t> rule.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397444233"/>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F436A-CEF1-B648-BB16-0194DD65FD0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In your small group, decide the correct order and the correct empire of these five developments.</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OS-12-2 Kings-239</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OS-14-2 Chron-315</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(Pompey)-3</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BEDE5-7A2F-A947-80E0-A2B4F786F4F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7106" name="Rectangle 2"/>
          <p:cNvSpPr>
            <a:spLocks noGrp="1" noRot="1" noChangeAspect="1" noChangeArrowheads="1" noTextEdit="1"/>
          </p:cNvSpPr>
          <p:nvPr>
            <p:ph type="sldImg"/>
          </p:nvPr>
        </p:nvSpPr>
        <p:spPr>
          <a:ln/>
        </p:spPr>
      </p:sp>
      <p:sp>
        <p:nvSpPr>
          <p:cNvPr id="471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 Assyria conquered in all directions, but especially westward, including Israel when Samaria fell in 722 BC. Most of the people were deported to other lands, but a few remained.</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 Assyrians brought other conquered peoples into Israel’s territory, and intermarriage between the few who were left and these pagan peoples brought about a mixed race of half-Jews, half-Gentiles. They were named after the former capital and thus called Samaritans. Full-bloodied Jews despised them.</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Chron-316</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(Pompey)-4</a:t>
            </a:r>
          </a:p>
          <a:p>
            <a:pPr algn="l" rtl="0"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1CC9AC-D74C-FC47-8182-6F0C72ECC1D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 Babylonians deported those left in Jerusalem to Babylon (cf. Dan 1). </a:t>
            </a:r>
          </a:p>
          <a:p>
            <a:pPr eaLnBrk="1" hangingPunct="1"/>
            <a:r>
              <a:rPr lang="en-US" dirty="0">
                <a:latin typeface="Times New Roman" charset="0"/>
                <a:ea typeface="ＭＳ Ｐゴシック" charset="0"/>
                <a:cs typeface="ＭＳ Ｐゴシック" charset="0"/>
              </a:rPr>
              <a:t>• Jews in Babylon resulted in the term “Judaism,” with three key developments:</a:t>
            </a:r>
          </a:p>
          <a:p>
            <a:pPr eaLnBrk="1" hangingPunct="1"/>
            <a:r>
              <a:rPr lang="en-US" dirty="0">
                <a:latin typeface="Times New Roman" charset="0"/>
                <a:ea typeface="ＭＳ Ｐゴシック" charset="0"/>
                <a:cs typeface="ＭＳ Ｐゴシック" charset="0"/>
              </a:rPr>
              <a:t>• They resisted intermarriage with the pagan peoples.</a:t>
            </a:r>
          </a:p>
          <a:p>
            <a:pPr eaLnBrk="1" hangingPunct="1"/>
            <a:r>
              <a:rPr lang="en-US" dirty="0">
                <a:latin typeface="Times New Roman" charset="0"/>
                <a:ea typeface="ＭＳ Ｐゴシック" charset="0"/>
                <a:cs typeface="ＭＳ Ｐゴシック" charset="0"/>
              </a:rPr>
              <a:t>• They established local places of teaching (but no sacrifices) called synagogues (=“together marketplace”)</a:t>
            </a:r>
          </a:p>
          <a:p>
            <a:pPr eaLnBrk="1" hangingPunct="1"/>
            <a:r>
              <a:rPr lang="en-US" dirty="0">
                <a:latin typeface="Times New Roman" charset="0"/>
                <a:ea typeface="ＭＳ Ｐゴシック" charset="0"/>
                <a:cs typeface="ＭＳ Ｐゴシック" charset="0"/>
              </a:rPr>
              <a:t>• Despite living in the most idolatrous city ever, they were cured of idol worship!</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Chron-317</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(Pompey)-5</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728C8FA-6C91-9344-AA63-BFE3120095C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2A0D13-2CD9-E94A-B79B-5F31FC0915F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Babylon had three major deportations, but Persia did the opposite with three major returns to the land.</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Chron-318</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086BA-B54F-D14E-A684-1557B610A5F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Greeks conquered to the east—while the Romans conquered in all four directions. Put the two together, and you have the known world at that time.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Chron-319</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362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C456E5-D51E-6742-9D49-EBC4EE35CD0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9DEB0A-B26A-F64C-8721-3953111F229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OS-11-1Kings-48</a:t>
            </a:r>
          </a:p>
          <a:p>
            <a:r>
              <a:rPr lang="en-US" dirty="0"/>
              <a:t>OS-13-1Chron-44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856790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The night of the Exodus in 1446/1445 BC was so significant that God commanded the annual calendar to begin in that month of Nisan (March-April) instead of the civil calendar used prior to that point. </a:t>
            </a:r>
          </a:p>
          <a:p>
            <a:r>
              <a:rPr lang="en-US" dirty="0">
                <a:latin typeface="Arial" panose="020B0604020202020204" pitchFamily="34" charset="0"/>
                <a:cs typeface="Arial" panose="020B0604020202020204" pitchFamily="34" charset="0"/>
              </a:rPr>
              <a:t>But the reality is that both calendars continued to be used among Jews.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6896144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236345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will see in this book that at three times the entire line of David was wiped out except for ONE man—yet a single descendant sufficed for God to sustain his promise for an eternal reign of ONE God-man!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2472088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DA3989-9EB4-8B4F-ADEB-F1ACBD52716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p:txBody>
      </p:sp>
    </p:spTree>
    <p:extLst>
      <p:ext uri="{BB962C8B-B14F-4D97-AF65-F5344CB8AC3E}">
        <p14:creationId xmlns:p14="http://schemas.microsoft.com/office/powerpoint/2010/main" val="373284073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FBA757-E192-3F4F-9139-F5463C972A8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p:txBody>
      </p:sp>
    </p:spTree>
    <p:extLst>
      <p:ext uri="{BB962C8B-B14F-4D97-AF65-F5344CB8AC3E}">
        <p14:creationId xmlns:p14="http://schemas.microsoft.com/office/powerpoint/2010/main" val="24998244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r>
              <a:rPr lang="en-US" dirty="0">
                <a:latin typeface="Arial" panose="020B0604020202020204" pitchFamily="34" charset="0"/>
                <a:ea typeface="ＭＳ Ｐゴシック" charset="0"/>
                <a:cs typeface="Arial" panose="020B0604020202020204" pitchFamily="34" charset="0"/>
              </a:rPr>
              <a:t>________________</a:t>
            </a:r>
          </a:p>
          <a:p>
            <a:pPr eaLnBrk="1" hangingPunct="1"/>
            <a:r>
              <a:rPr lang="en-US" dirty="0">
                <a:latin typeface="Arial" panose="020B0604020202020204" pitchFamily="34" charset="0"/>
                <a:ea typeface="ＭＳ Ｐゴシック" charset="0"/>
                <a:cs typeface="Arial" panose="020B0604020202020204" pitchFamily="34" charset="0"/>
              </a:rPr>
              <a:t>OS-11-1Kings-50</a:t>
            </a:r>
          </a:p>
          <a:p>
            <a:pPr eaLnBrk="1" hangingPunct="1"/>
            <a:r>
              <a:rPr lang="en-US" dirty="0">
                <a:latin typeface="Arial" panose="020B0604020202020204" pitchFamily="34" charset="0"/>
                <a:ea typeface="ＭＳ Ｐゴシック" charset="0"/>
                <a:cs typeface="Arial" panose="020B0604020202020204" pitchFamily="34" charset="0"/>
              </a:rPr>
              <a:t>OS-12-2Kings-42</a:t>
            </a:r>
          </a:p>
          <a:p>
            <a:pPr eaLnBrk="1" hangingPunct="1"/>
            <a:r>
              <a:rPr lang="en-US" dirty="0">
                <a:latin typeface="Arial" panose="020B0604020202020204" pitchFamily="34" charset="0"/>
                <a:ea typeface="ＭＳ Ｐゴシック" charset="0"/>
                <a:cs typeface="Arial" panose="020B0604020202020204" pitchFamily="34" charset="0"/>
              </a:rPr>
              <a:t>OS-13-1Chron-49</a:t>
            </a:r>
          </a:p>
          <a:p>
            <a:pPr eaLnBrk="1" hangingPunct="1"/>
            <a:r>
              <a:rPr lang="en-US" dirty="0">
                <a:latin typeface="Arial" panose="020B0604020202020204" pitchFamily="34" charset="0"/>
                <a:ea typeface="ＭＳ Ｐゴシック" charset="0"/>
                <a:cs typeface="Arial" panose="020B0604020202020204" pitchFamily="34" charset="0"/>
              </a:rPr>
              <a:t>OS-14-2Chron-30</a:t>
            </a:r>
          </a:p>
        </p:txBody>
      </p:sp>
    </p:spTree>
    <p:extLst>
      <p:ext uri="{BB962C8B-B14F-4D97-AF65-F5344CB8AC3E}">
        <p14:creationId xmlns:p14="http://schemas.microsoft.com/office/powerpoint/2010/main" val="39428284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Here is the beginning of the divided kingdom where Jeroboam received the 10 northern tribes called Israel while Rehoboam continued the dynasty of David and Solomon in the southern kingdom of Judah. </a:t>
            </a:r>
          </a:p>
        </p:txBody>
      </p:sp>
    </p:spTree>
    <p:extLst>
      <p:ext uri="{BB962C8B-B14F-4D97-AF65-F5344CB8AC3E}">
        <p14:creationId xmlns:p14="http://schemas.microsoft.com/office/powerpoint/2010/main" val="18576987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696858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B81E3AF-0057-F040-BD89-EB7C52060E9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5F7B4C1-C27D-1848-891B-767E8D678D86}"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5714" name="Rectangle 2"/>
          <p:cNvSpPr>
            <a:spLocks noGrp="1" noRot="1" noChangeAspect="1" noChangeArrowheads="1"/>
          </p:cNvSpPr>
          <p:nvPr>
            <p:ph type="sldImg"/>
          </p:nvPr>
        </p:nvSpPr>
        <p:spPr>
          <a:solidFill>
            <a:srgbClr val="FFFFFF"/>
          </a:solidFill>
          <a:ln/>
        </p:spPr>
      </p:sp>
      <p:sp>
        <p:nvSpPr>
          <p:cNvPr id="115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ACC03D-C645-4A4F-83C3-9D2F2A79C37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7762" name="Rectangle 2"/>
          <p:cNvSpPr>
            <a:spLocks noGrp="1" noRot="1" noChangeAspect="1" noChangeArrowheads="1"/>
          </p:cNvSpPr>
          <p:nvPr>
            <p:ph type="sldImg"/>
          </p:nvPr>
        </p:nvSpPr>
        <p:spPr>
          <a:solidFill>
            <a:srgbClr val="FFFFFF"/>
          </a:solidFill>
          <a:ln/>
        </p:spPr>
      </p:sp>
      <p:sp>
        <p:nvSpPr>
          <p:cNvPr id="117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3A7FEFD-CF96-3449-8199-632E77904AB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9810" name="Rectangle 2"/>
          <p:cNvSpPr>
            <a:spLocks noGrp="1" noRot="1" noChangeAspect="1" noChangeArrowheads="1"/>
          </p:cNvSpPr>
          <p:nvPr>
            <p:ph type="sldImg"/>
          </p:nvPr>
        </p:nvSpPr>
        <p:spPr>
          <a:solidFill>
            <a:srgbClr val="FFFFFF"/>
          </a:solidFill>
          <a:ln/>
        </p:spPr>
      </p:sp>
      <p:sp>
        <p:nvSpPr>
          <p:cNvPr id="119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1E2E67-9DF4-1F45-81B3-37D01A33FC3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21858" name="Rectangle 2"/>
          <p:cNvSpPr>
            <a:spLocks noGrp="1" noRot="1" noChangeAspect="1" noChangeArrowheads="1"/>
          </p:cNvSpPr>
          <p:nvPr>
            <p:ph type="sldImg"/>
          </p:nvPr>
        </p:nvSpPr>
        <p:spPr>
          <a:solidFill>
            <a:srgbClr val="FFFFFF"/>
          </a:solidFill>
          <a:ln/>
        </p:spPr>
      </p:sp>
      <p:sp>
        <p:nvSpPr>
          <p:cNvPr id="121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There always was someone to reign—but we shall see that the privilege of sitting on the throne was taken away due to disobedience—and yet the right yet remains for the line of David to have that perfect ruler who is even better than David.</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AA3188-A9F6-E449-91B1-79DB37FC3D53}" type="slidenum">
              <a:rPr lang="en-US" sz="1200">
                <a:solidFill>
                  <a:srgbClr val="000000"/>
                </a:solidFill>
              </a:rPr>
              <a:pPr eaLnBrk="1" hangingPunct="1"/>
              <a:t>46</a:t>
            </a:fld>
            <a:endParaRPr lang="en-US" sz="1200">
              <a:solidFill>
                <a:srgbClr val="000000"/>
              </a:solidFill>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47</a:t>
            </a:fld>
            <a:endParaRPr lang="en-US"/>
          </a:p>
        </p:txBody>
      </p:sp>
    </p:spTree>
    <p:extLst>
      <p:ext uri="{BB962C8B-B14F-4D97-AF65-F5344CB8AC3E}">
        <p14:creationId xmlns:p14="http://schemas.microsoft.com/office/powerpoint/2010/main" val="275857571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rPr>
              <a:pPr eaLnBrk="1" hangingPunct="1"/>
              <a:t>48</a:t>
            </a:fld>
            <a:endParaRPr lang="en-US" sz="1200">
              <a:solidFill>
                <a:prstClr val="black"/>
              </a:solidFill>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have two different records of the divided monarchy of Israel and Judah? The book of Kings had already been written a century earlier, so why did God add the book of Chronicles 100 years later after the Exile and Return to the Land?</a:t>
            </a:r>
          </a:p>
          <a:p>
            <a:r>
              <a:rPr lang="en-US" dirty="0"/>
              <a:t>____________</a:t>
            </a:r>
          </a:p>
          <a:p>
            <a:r>
              <a:rPr lang="en-US"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331.</a:t>
            </a:r>
            <a:endParaRPr lang="en-US" dirty="0"/>
          </a:p>
          <a:p>
            <a:r>
              <a:rPr lang="en-US" dirty="0"/>
              <a:t>__________</a:t>
            </a:r>
          </a:p>
          <a:p>
            <a:r>
              <a:rPr lang="en-US" dirty="0"/>
              <a:t>Common-298</a:t>
            </a:r>
          </a:p>
          <a:p>
            <a:r>
              <a:rPr lang="en-US" dirty="0"/>
              <a:t>OS-00-OT Book Overviews-274</a:t>
            </a:r>
          </a:p>
          <a:p>
            <a:r>
              <a:rPr lang="en-US" dirty="0">
                <a:latin typeface="Arial" charset="0"/>
                <a:cs typeface="ＭＳ Ｐゴシック" charset="0"/>
              </a:rPr>
              <a:t>OS-10-2Sam-31</a:t>
            </a:r>
            <a:endParaRPr lang="en-US" dirty="0"/>
          </a:p>
          <a:p>
            <a:r>
              <a:rPr lang="en-US" dirty="0"/>
              <a:t>OS-11-1 Kings-27</a:t>
            </a:r>
          </a:p>
          <a:p>
            <a:r>
              <a:rPr lang="en-US" dirty="0"/>
              <a:t>OS-12-2 Kings-67</a:t>
            </a:r>
          </a:p>
          <a:p>
            <a:r>
              <a:rPr lang="en-US" dirty="0"/>
              <a:t>OS-13-1 Chronicles-29, 35</a:t>
            </a:r>
          </a:p>
          <a:p>
            <a:r>
              <a:rPr lang="en-US" dirty="0"/>
              <a:t>OS-14-2 Chronicles-14, 42</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49</a:t>
            </a:fld>
            <a:endParaRPr lang="en-US"/>
          </a:p>
        </p:txBody>
      </p:sp>
    </p:spTree>
    <p:extLst>
      <p:ext uri="{BB962C8B-B14F-4D97-AF65-F5344CB8AC3E}">
        <p14:creationId xmlns:p14="http://schemas.microsoft.com/office/powerpoint/2010/main" val="4177768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443CAC-29E8-F84D-9154-B00997D665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The books of Samuel and Kings follow a straight chronology. But 1 Chronicles overlaps 2 Samuel with the life of David and 2 Chronicles covers the time of 1-2 Kings and even beyond it with the return from the exile. </a:t>
            </a:r>
          </a:p>
          <a:p>
            <a:pPr eaLnBrk="1" hangingPunct="1"/>
            <a:r>
              <a:rPr lang="en-US" dirty="0">
                <a:latin typeface="Arial" charset="0"/>
                <a:cs typeface="ＭＳ Ｐゴシック" charset="0"/>
              </a:rPr>
              <a:t>_____________</a:t>
            </a:r>
          </a:p>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OS-11-1Kings-217</a:t>
            </a:r>
          </a:p>
          <a:p>
            <a:pPr eaLnBrk="1" hangingPunct="1"/>
            <a:r>
              <a:rPr lang="en-US" dirty="0">
                <a:latin typeface="Arial" charset="0"/>
                <a:cs typeface="ＭＳ Ｐゴシック" charset="0"/>
              </a:rPr>
              <a:t>OS-12-2Kings-66</a:t>
            </a:r>
          </a:p>
          <a:p>
            <a:pPr eaLnBrk="1" hangingPunct="1"/>
            <a:r>
              <a:rPr lang="en-US" dirty="0">
                <a:latin typeface="Arial" charset="0"/>
                <a:cs typeface="ＭＳ Ｐゴシック" charset="0"/>
              </a:rPr>
              <a:t>OS-13-1Chron-56</a:t>
            </a:r>
          </a:p>
          <a:p>
            <a:pPr eaLnBrk="1" hangingPunct="1"/>
            <a:r>
              <a:rPr lang="en-US" dirty="0">
                <a:latin typeface="Arial" charset="0"/>
                <a:cs typeface="ＭＳ Ｐゴシック" charset="0"/>
              </a:rPr>
              <a:t>OS-14-2Chron-36</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I want to thank you all for your understanding and grace towards me the past three weeks when</a:t>
            </a:r>
            <a:r>
              <a:rPr lang="en-US" baseline="0" dirty="0">
                <a:latin typeface="Arial"/>
                <a:cs typeface="Arial"/>
              </a:rPr>
              <a:t> I was suddenly gone to care for my dying father. We all need security, and it was great to feel secure that I could leave so suddenly.</a:t>
            </a:r>
            <a:endParaRPr lang="en-US" dirty="0">
              <a:latin typeface="Arial"/>
              <a:cs typeface="Aria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aseline="0" dirty="0">
                <a:latin typeface="Arial"/>
                <a:cs typeface="Arial"/>
              </a:rPr>
              <a:t>Dad takes after me, doesn't he? I've told Susan she can feel very secure in my future. She doesn't have to wonder what I will look like in 30 years!</a:t>
            </a:r>
            <a:endParaRPr lang="en-US" dirty="0">
              <a:latin typeface="Arial"/>
              <a:cs typeface="Aria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Before he died, my father gave me every letter I ever wrote to him—60</a:t>
            </a:r>
            <a:r>
              <a:rPr lang="en-US" baseline="0" dirty="0">
                <a:latin typeface="Arial"/>
                <a:cs typeface="Arial"/>
              </a:rPr>
              <a:t> of them!</a:t>
            </a:r>
            <a:r>
              <a:rPr lang="en-US" dirty="0">
                <a:latin typeface="Arial"/>
                <a:cs typeface="Arial"/>
              </a:rPr>
              <a:t> I haven't read them all yet, but the</a:t>
            </a:r>
            <a:r>
              <a:rPr lang="en-US" baseline="0" dirty="0">
                <a:latin typeface="Arial"/>
                <a:cs typeface="Arial"/>
              </a:rPr>
              <a:t> oldest I have found is this one when I was 6 years old. It reads</a:t>
            </a:r>
            <a:r>
              <a:rPr lang="mr-IN" baseline="0" dirty="0">
                <a:latin typeface="Arial"/>
                <a:cs typeface="Arial"/>
              </a:rPr>
              <a:t>…</a:t>
            </a:r>
            <a:endParaRPr lang="en-US" baseline="0" dirty="0">
              <a:latin typeface="Arial"/>
              <a:cs typeface="Arial"/>
            </a:endParaRPr>
          </a:p>
          <a:p>
            <a:endParaRPr lang="en-US" baseline="0" dirty="0">
              <a:latin typeface="Arial"/>
              <a:cs typeface="Arial"/>
            </a:endParaRPr>
          </a:p>
          <a:p>
            <a:r>
              <a:rPr lang="en-US" baseline="0" dirty="0">
                <a:latin typeface="Arial"/>
                <a:cs typeface="Arial"/>
              </a:rPr>
              <a:t>I wrote this letter two months before my father led the first air strike on North Vietnam! I felt a great sense of insecurity as a boy—knowing my father loved me but was away fighting at war. This made me feel that </a:t>
            </a:r>
            <a:r>
              <a:rPr lang="en-US" baseline="0" dirty="0" err="1">
                <a:latin typeface="Arial"/>
                <a:cs typeface="Arial"/>
              </a:rPr>
              <a:t>althrough</a:t>
            </a:r>
            <a:r>
              <a:rPr lang="en-US" baseline="0" dirty="0">
                <a:latin typeface="Arial"/>
                <a:cs typeface="Arial"/>
              </a:rPr>
              <a:t> God loved me, he also was far away doing important things.</a:t>
            </a:r>
            <a:endParaRPr lang="en-US" dirty="0">
              <a:latin typeface="Arial"/>
              <a:cs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Man’s unfaithfulness kept them from participating in God’s promise to rule, but the book shows God’s faithfulness to kept the lineage intact. Israel’s role in the postexilic time of this book was to show loyalty to the LORD by restoring the temple worship that David established.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161057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My insecurity started very young. Some of you know</a:t>
            </a:r>
            <a:r>
              <a:rPr lang="en-US" baseline="0" dirty="0">
                <a:latin typeface="Arial"/>
                <a:cs typeface="Arial"/>
              </a:rPr>
              <a:t> that my parents divorced when I was only 4 years old. But they have remained friends and my mother visited my father just three months before he died.</a:t>
            </a:r>
            <a:endParaRPr lang="en-US" dirty="0">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So most of my time the past three weeks was caring for my step-mom, Carolynn. She has felt very insecure</a:t>
            </a:r>
            <a:r>
              <a:rPr lang="en-US" baseline="0" dirty="0">
                <a:latin typeface="Arial"/>
                <a:cs typeface="Arial"/>
              </a:rPr>
              <a:t> what will happen to her now—the house, the finances, the future</a:t>
            </a:r>
            <a:r>
              <a:rPr lang="mr-IN" baseline="0" dirty="0">
                <a:latin typeface="Arial"/>
                <a:cs typeface="Arial"/>
              </a:rPr>
              <a:t>…</a:t>
            </a:r>
            <a:endParaRPr lang="en-US" dirty="0">
              <a:latin typeface="Arial"/>
              <a:cs typeface="Aria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My Dad's own</a:t>
            </a:r>
            <a:r>
              <a:rPr lang="en-US" baseline="0" dirty="0"/>
              <a:t> insecurities also started very young. </a:t>
            </a:r>
            <a:endParaRPr lang="en-US"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Dad felt like he needed security—for his start in life was something few of us could imagine. I saw his birth certificate for the first time this month. It is hand-written in cursive, and under “name,” all it originally read was, “Griffith.” No first name. No middle name. Just “Griffith.” But next to it is written in ALL CAPS the words “Harold Francis.” For his first 17 years he was known as “Harry Frank.” Harry was his grandpa and Frank was his father. </a:t>
            </a:r>
            <a:endParaRPr lang="en-US" dirty="0">
              <a:latin typeface="Arial"/>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Frank was his father. </a:t>
            </a:r>
            <a:endParaRPr lang="en-US" dirty="0">
              <a:latin typeface="Arial"/>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Yet both of his parents—famous dancers in the mid 20s, believe it or not—dropped him off at his maternal grandparents home as a baby and they went on tour to the Caribbean.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a:ea typeface="+mn-ea"/>
                <a:cs typeface="Arial"/>
              </a:rPr>
              <a:t>So, at age 17, upon entering the Navy, he had to look up his birth certificate. There he found no first or middle name! So he had the unusual privilege—if you call it that—to name himself. He decided to keep the same H.F. initials, choosing Harold Francis.  </a:t>
            </a:r>
            <a:endParaRPr lang="en-US" dirty="0">
              <a:latin typeface="Arial"/>
              <a:cs typeface="Aria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Dad flew the A-1 Skyraider that had the most powerful engine ever on a propeller fighter—so strong that when taking off from a carrier the pilot had to immediately jerk the plane to the right or else the power of the propeller would flip the plane upside down into the sea. He had an amazing 660 carrier landings!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He also flew and incredible 186 combat missions destroying supply bridges and boats in a barrage of anti-aircraft fire. This plane flew very low in the face of enemy fire—not</a:t>
            </a:r>
            <a:r>
              <a:rPr lang="en-US" baseline="0" dirty="0">
                <a:latin typeface="Arial"/>
                <a:cs typeface="Arial"/>
              </a:rPr>
              <a:t> much security there!</a:t>
            </a:r>
            <a:r>
              <a:rPr lang="en-US" dirty="0">
                <a:latin typeface="Arial"/>
                <a:cs typeface="Arial"/>
              </a:rPr>
              <a:t>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Once the left wing of his plane was so shot up that he could only steer right and not make it back to the carrier to land so he flew to a friendly airbase instead. He looped and looped to eventually land safely. </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Idolatry caused God to discipline the nation in exile, but the LORD also gave the restored remnant an amazing honor and a second chance in the Second Temple Period under Zerubbabel to reinstitute temple worship 100 years later (around 400 BC) after Ezra and Nehemiah helped rebuild the city and temple worship.</a:t>
            </a:r>
          </a:p>
          <a:p>
            <a:r>
              <a:rPr lang="en-US" dirty="0"/>
              <a:t>_____________</a:t>
            </a:r>
          </a:p>
          <a:p>
            <a:r>
              <a:rPr lang="en-US" dirty="0"/>
              <a:t>"</a:t>
            </a:r>
            <a:r>
              <a:rPr lang="en-US" dirty="0">
                <a:effectLst/>
                <a:latin typeface="Helvetica" pitchFamily="2" charset="0"/>
              </a:rPr>
              <a:t>In light of its major themes, motifs, and emphases one can state the theology of Chronicles rather succinctly in the following terms: God, through a special covenant relationship with the Davidic dynasty, one exhibited by and centered on the temple and its cultus, will bless His elect people Israel when and as they live in obedience, and through them will extend his grace to all the world.</a:t>
            </a:r>
            <a:r>
              <a:rPr lang="en-US" baseline="30000" dirty="0">
                <a:effectLst/>
                <a:latin typeface="Helvetica" pitchFamily="2" charset="0"/>
              </a:rPr>
              <a:t>25"</a:t>
            </a:r>
          </a:p>
          <a:p>
            <a:endParaRPr lang="en-US" dirty="0">
              <a:effectLst/>
              <a:latin typeface="Helvetica" pitchFamily="2" charset="0"/>
            </a:endParaRPr>
          </a:p>
          <a:p>
            <a:r>
              <a:rPr lang="en-US" baseline="30000" dirty="0">
                <a:effectLst/>
                <a:latin typeface="Calibri" panose="020F0502020204030204" pitchFamily="34" charset="0"/>
              </a:rPr>
              <a:t>25</a:t>
            </a:r>
            <a:r>
              <a:rPr lang="en-US" dirty="0">
                <a:effectLst/>
                <a:latin typeface="Calibri" panose="020F0502020204030204" pitchFamily="34" charset="0"/>
              </a:rPr>
              <a:t> E. H. Merrill, “A Theology of Chronicles,”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157–87; idem, </a:t>
            </a:r>
            <a:r>
              <a:rPr lang="en-US" i="1" dirty="0">
                <a:effectLst/>
                <a:latin typeface="Calibri" panose="020F0502020204030204" pitchFamily="34" charset="0"/>
              </a:rPr>
              <a:t>Everlasting Dominion: A Theology of the Old Testament</a:t>
            </a:r>
            <a:r>
              <a:rPr lang="en-US" dirty="0">
                <a:effectLst/>
                <a:latin typeface="Calibri" panose="020F0502020204030204" pitchFamily="34" charset="0"/>
              </a:rPr>
              <a:t> (Nashville: B&amp;H, 2005), 465–82; J. A. Thompson, </a:t>
            </a:r>
            <a:r>
              <a:rPr lang="en-US" i="1" dirty="0">
                <a:effectLst/>
                <a:latin typeface="Calibri" panose="020F0502020204030204" pitchFamily="34" charset="0"/>
              </a:rPr>
              <a:t>1, 2 Chronicles</a:t>
            </a:r>
            <a:r>
              <a:rPr lang="en-US" dirty="0">
                <a:effectLst/>
                <a:latin typeface="Calibri" panose="020F0502020204030204" pitchFamily="34" charset="0"/>
              </a:rPr>
              <a:t>, NAC (Nashville: B&amp;H, 1994), 32–45.</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339.</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612372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Amazingly, he was promoted</a:t>
            </a:r>
            <a:r>
              <a:rPr lang="en-US" baseline="0" dirty="0">
                <a:latin typeface="Arial"/>
                <a:cs typeface="Arial"/>
              </a:rPr>
              <a:t> to Captain 50 years ago!</a:t>
            </a:r>
            <a:endParaRPr lang="en-US" dirty="0">
              <a:latin typeface="Arial"/>
              <a:cs typeface="Aria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My Dad was an avid sailor</a:t>
            </a:r>
            <a:r>
              <a:rPr lang="en-US" baseline="0" dirty="0">
                <a:latin typeface="Arial"/>
                <a:cs typeface="Arial"/>
              </a:rPr>
              <a:t> the 33 years of retirement that he had from age 59-92.</a:t>
            </a:r>
            <a:endParaRPr lang="en-US" dirty="0">
              <a:latin typeface="Arial"/>
              <a:cs typeface="Aria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And I was privileged to help him place his security in Jesus during his</a:t>
            </a:r>
            <a:r>
              <a:rPr lang="en-US" baseline="0" dirty="0">
                <a:latin typeface="Arial"/>
                <a:cs typeface="Arial"/>
              </a:rPr>
              <a:t> last days on earth. He assured me time and again that he was trusting Christ. </a:t>
            </a:r>
            <a:endParaRPr lang="en-US" dirty="0">
              <a:latin typeface="Arial"/>
              <a:cs typeface="Aria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And at Dad's</a:t>
            </a:r>
            <a:r>
              <a:rPr lang="en-US" baseline="0" dirty="0">
                <a:latin typeface="Arial"/>
                <a:cs typeface="Arial"/>
              </a:rPr>
              <a:t> bed just hours before he died I had the privilege of leading his 94-year-old mother-in-law to faith in Christ.</a:t>
            </a:r>
            <a:endParaRPr lang="en-US" dirty="0">
              <a:latin typeface="Arial"/>
              <a:cs typeface="Aria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pitchFamily="-108" charset="0"/>
                <a:cs typeface="ＭＳ Ｐゴシック" charset="0"/>
              </a:rPr>
              <a:t>It</a:t>
            </a:r>
            <a:r>
              <a:rPr lang="en-US" baseline="0" dirty="0">
                <a:latin typeface="Times New Roman" pitchFamily="-108" charset="0"/>
                <a:cs typeface="ＭＳ Ｐゴシック" charset="0"/>
              </a:rPr>
              <a:t> was also a great time of bonding with my two brothers and sister when I spoke at his memorial service.</a:t>
            </a:r>
            <a:endParaRPr lang="en-US" dirty="0">
              <a:latin typeface="Arial"/>
              <a:cs typeface="Aria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pitchFamily="-108" charset="0"/>
                <a:cs typeface="ＭＳ Ｐゴシック" charset="0"/>
              </a:rPr>
              <a:t>We still have his burial and military funeral honors to attend on March 6.</a:t>
            </a:r>
            <a:endParaRPr lang="en-US" dirty="0">
              <a:latin typeface="Arial"/>
              <a:cs typeface="Aria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So Susan and I will be leading Cynthia's wedding in</a:t>
            </a:r>
            <a:r>
              <a:rPr lang="en-US" baseline="0" dirty="0">
                <a:latin typeface="Arial"/>
                <a:cs typeface="Arial"/>
              </a:rPr>
              <a:t> India next week then back in Hawaii for the burial the following week, followed by two weeks teaching in Nepal.</a:t>
            </a:r>
            <a:endParaRPr lang="en-US" dirty="0">
              <a:latin typeface="Arial"/>
              <a:cs typeface="Aria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Maybe you have caught on the theme</a:t>
            </a:r>
            <a:r>
              <a:rPr lang="en-US" baseline="0" dirty="0">
                <a:latin typeface="Arial"/>
                <a:cs typeface="Arial"/>
              </a:rPr>
              <a:t> of what I have been saying. It is our need for security. </a:t>
            </a:r>
            <a:endParaRPr lang="en-US" dirty="0">
              <a:latin typeface="Arial"/>
              <a:cs typeface="Aria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much do you worry about the future?</a:t>
            </a:r>
          </a:p>
          <a:p>
            <a:r>
              <a:rPr lang="en-US" dirty="0">
                <a:latin typeface="Arial"/>
                <a:cs typeface="Arial"/>
              </a:rPr>
              <a:t>What do you think God thinks about you?</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Sinai Covenant was still in effect, as was the Abrahamic and Davidic covenants. God even had preserved David’s line despite national destruction.</a:t>
            </a:r>
          </a:p>
          <a:p>
            <a:r>
              <a:rPr lang="en-US" dirty="0"/>
              <a:t>__________</a:t>
            </a:r>
          </a:p>
          <a:p>
            <a:r>
              <a:rPr lang="en-US" dirty="0"/>
              <a:t>"</a:t>
            </a:r>
            <a:r>
              <a:rPr lang="en-US" dirty="0">
                <a:effectLst/>
                <a:latin typeface="Helvetica" pitchFamily="2" charset="0"/>
              </a:rPr>
              <a:t>The rule of David is presented as being virtually without fault and flaw. Conspicuously missing are such matters as his adultery with Bathsheba and murder of Uriah, the rape of his daughter Tamar by her half-brother, and Absalom’s rebellion and its devastating consequences. This was no effort at a cover-up; this would have been a fruitless endeavor since Samuel’s account of these was public knowledge. But by not dwelling on David’s faults the Chronicler was attempting to magnify God’s grace and glory despite human failings.</a:t>
            </a:r>
          </a:p>
          <a:p>
            <a:endParaRPr lang="en-US" dirty="0">
              <a:effectLst/>
              <a:latin typeface="Helvetica" pitchFamily="2" charset="0"/>
            </a:endParaRPr>
          </a:p>
          <a:p>
            <a:r>
              <a:rPr lang="en-US" dirty="0">
                <a:effectLst/>
                <a:latin typeface="Helvetica" pitchFamily="2" charset="0"/>
              </a:rPr>
              <a:t>"Most important in establishing the centrality of David in the Chronicler’s theology is the extensive account of the so-called Davidic covenant (1 Chronicles 17). Here the promise is that Yahweh will build a house for David (rather than vice versa), that is, a dynastic succession that will endure forever (17:9–14). This elicits from David amazement that God had elected Israel to be a special people and that He had become their God in a peculiar way (17:16–22). This relationship would continue forever if David’s descendants and their subjects remained loyal to Yahweh or, failing that, repented of their sins (28:7–10; 2 Chr 6:16, 24–39; 7:14; 21:7; 23:3; 24:20, 24; 26:5; 28:5–7; 30:5–9; 34:29–33; 36:17–21). Despite a generally dismal history of their unfaithfulness, Chronicles ends with the optimistic note of Cyrus’s decree which made possible the people’s return to Jerusalem to reestablish the covenant community (36:22–23)."</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9321329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a:t>
            </a:r>
            <a:r>
              <a:rPr lang="en-US" baseline="0">
                <a:latin typeface="Arial"/>
                <a:cs typeface="Arial"/>
              </a:rPr>
              <a:t>need</a:t>
            </a:r>
            <a:r>
              <a:rPr lang="en-US">
                <a:latin typeface="Arial"/>
                <a:cs typeface="Arial"/>
              </a:rPr>
              <a:t>?</a:t>
            </a:r>
            <a:endParaRPr lang="en-US" dirty="0">
              <a:latin typeface="Arial"/>
              <a:cs typeface="Arial"/>
            </a:endParaRPr>
          </a:p>
          <a:p>
            <a:r>
              <a:rPr lang="en-US" dirty="0">
                <a:latin typeface="Arial"/>
                <a:cs typeface="Arial"/>
              </a:rPr>
              <a:t>__________</a:t>
            </a:r>
          </a:p>
          <a:p>
            <a:r>
              <a:rPr lang="en-US" dirty="0">
                <a:latin typeface="Arial"/>
                <a:cs typeface="Arial"/>
              </a:rPr>
              <a:t>OS-14-2Chron-14, 68, 77, 132</a:t>
            </a:r>
          </a:p>
          <a:p>
            <a:endParaRPr lang="en-US" dirty="0">
              <a:cs typeface="ＭＳ Ｐゴシック" charset="0"/>
            </a:endParaRPr>
          </a:p>
        </p:txBody>
      </p:sp>
    </p:spTree>
    <p:extLst>
      <p:ext uri="{BB962C8B-B14F-4D97-AF65-F5344CB8AC3E}">
        <p14:creationId xmlns:p14="http://schemas.microsoft.com/office/powerpoint/2010/main" val="149390505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the individual blessings and cursings are just too obvious!</a:t>
            </a:r>
          </a:p>
          <a:p>
            <a:r>
              <a:rPr lang="en-US" baseline="0" dirty="0">
                <a:latin typeface="Arial"/>
                <a:cs typeface="Arial"/>
              </a:rPr>
              <a:t>———————</a:t>
            </a:r>
          </a:p>
          <a:p>
            <a:r>
              <a:rPr lang="en-US" baseline="0" dirty="0">
                <a:latin typeface="Arial"/>
                <a:cs typeface="Arial"/>
              </a:rPr>
              <a:t>OS-05-Deuteronomy-242</a:t>
            </a:r>
          </a:p>
          <a:p>
            <a:r>
              <a:rPr lang="en-US" baseline="0" dirty="0">
                <a:latin typeface="Arial"/>
                <a:cs typeface="Arial"/>
              </a:rPr>
              <a:t>OS-12-2 Kings-97</a:t>
            </a:r>
          </a:p>
          <a:p>
            <a:r>
              <a:rPr lang="en-US" dirty="0">
                <a:latin typeface="Arial"/>
                <a:cs typeface="Arial"/>
              </a:rPr>
              <a:t>OS-14-2 Chron-62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6604084" y="8774669"/>
            <a:ext cx="253916"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5534179-A4B9-F34B-85BE-FD84ED5C21DD}" type="slidenum">
              <a:rPr lang="en-US" sz="1200">
                <a:solidFill>
                  <a:srgbClr val="000000"/>
                </a:solidFill>
                <a:latin typeface="Times New Roman" charset="0"/>
              </a:rPr>
              <a:pPr eaLnBrk="1" hangingPunct="1"/>
              <a:t>77</a:t>
            </a:fld>
            <a:endParaRPr lang="en-US" sz="1200">
              <a:solidFill>
                <a:srgbClr val="000000"/>
              </a:solidFill>
              <a:latin typeface="Times New Roman"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914400" y="4343401"/>
            <a:ext cx="57471506" cy="70617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r>
              <a:rPr lang="en-US" altLang="zh-CN" sz="1200" b="0" dirty="0">
                <a:solidFill>
                  <a:schemeClr val="tx1"/>
                </a:solidFill>
                <a:latin typeface="Arial"/>
                <a:ea typeface="宋体" charset="0"/>
                <a:cs typeface="Arial"/>
              </a:rPr>
              <a:t>Jeremiah</a:t>
            </a:r>
            <a:r>
              <a:rPr lang="fr-FR" altLang="zh-CN" sz="1200" b="0" dirty="0">
                <a:solidFill>
                  <a:schemeClr val="tx1"/>
                </a:solidFill>
                <a:latin typeface="Arial"/>
                <a:ea typeface="宋体" charset="0"/>
                <a:cs typeface="Arial"/>
              </a:rPr>
              <a:t>'</a:t>
            </a:r>
            <a:r>
              <a:rPr lang="en-US" altLang="zh-CN" sz="1200" b="0" dirty="0">
                <a:solidFill>
                  <a:schemeClr val="tx1"/>
                </a:solidFill>
                <a:latin typeface="Arial"/>
                <a:ea typeface="宋体" charset="0"/>
                <a:cs typeface="Arial"/>
              </a:rPr>
              <a:t>s prophecy and Lamentations record his eyewitness account of Babylon</a:t>
            </a:r>
            <a:r>
              <a:rPr lang="fr-FR" altLang="zh-CN" sz="1200" b="0" dirty="0">
                <a:solidFill>
                  <a:schemeClr val="tx1"/>
                </a:solidFill>
                <a:latin typeface="Arial"/>
                <a:ea typeface="宋体" charset="0"/>
                <a:cs typeface="Arial"/>
              </a:rPr>
              <a:t>'</a:t>
            </a:r>
            <a:r>
              <a:rPr lang="en-US" altLang="zh-CN" sz="1200" b="0" dirty="0">
                <a:solidFill>
                  <a:schemeClr val="tx1"/>
                </a:solidFill>
                <a:latin typeface="Arial"/>
                <a:ea typeface="宋体" charset="0"/>
                <a:cs typeface="Arial"/>
              </a:rPr>
              <a:t>s siege and destruction of Jerusalem for the nation</a:t>
            </a:r>
            <a:r>
              <a:rPr lang="fr-FR" altLang="zh-CN" sz="1200" b="0" dirty="0">
                <a:solidFill>
                  <a:schemeClr val="tx1"/>
                </a:solidFill>
                <a:latin typeface="Arial"/>
                <a:ea typeface="宋体" charset="0"/>
                <a:cs typeface="Arial"/>
              </a:rPr>
              <a:t>'</a:t>
            </a:r>
            <a:r>
              <a:rPr lang="en-US" altLang="zh-CN" sz="1200" b="0" dirty="0">
                <a:solidFill>
                  <a:schemeClr val="tx1"/>
                </a:solidFill>
                <a:latin typeface="Arial"/>
                <a:ea typeface="宋体" charset="0"/>
                <a:cs typeface="Arial"/>
              </a:rPr>
              <a:t>s sin, the Holy Spirit moved him to record an historical compilation which provides the context and justification for God</a:t>
            </a:r>
            <a:r>
              <a:rPr lang="fr-FR" altLang="zh-CN" sz="1200" b="0" dirty="0">
                <a:solidFill>
                  <a:schemeClr val="tx1"/>
                </a:solidFill>
                <a:latin typeface="Arial"/>
                <a:ea typeface="宋体" charset="0"/>
                <a:cs typeface="Arial"/>
              </a:rPr>
              <a:t>'</a:t>
            </a:r>
            <a:r>
              <a:rPr lang="en-US" altLang="zh-CN" sz="1200" b="0" dirty="0">
                <a:solidFill>
                  <a:schemeClr val="tx1"/>
                </a:solidFill>
                <a:latin typeface="Arial"/>
                <a:ea typeface="宋体" charset="0"/>
                <a:cs typeface="Arial"/>
              </a:rPr>
              <a:t>s judgment upon these two nations. The leaders and the people sinned through ungodliness and idolatry, and true to the curses of Deut. 28, God gave the people the consequences of their obedience.</a:t>
            </a:r>
            <a:endParaRPr lang="en-US" sz="1200" b="0" dirty="0">
              <a:solidFill>
                <a:schemeClr val="tx1"/>
              </a:solidFill>
              <a:latin typeface="Arial"/>
              <a:cs typeface="Aria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1 Kings and 2 Kings are parallel to 2 Chronicles: Solomon (1 Kings 1-11; 2 Chron 1-9) is followed by his descendants (1 Kings 12-25; 2 Chron 10-36). However, 2 Kings 25 ends in 560 BC while 2 Chronicles 36 goes further and ends in 538 BC.</a:t>
            </a:r>
          </a:p>
          <a:p>
            <a:r>
              <a:rPr lang="en-US" dirty="0"/>
              <a:t>___________</a:t>
            </a:r>
          </a:p>
          <a:p>
            <a:r>
              <a:rPr lang="en-US" dirty="0"/>
              <a:t>OS-00-OT Book Overviews-251</a:t>
            </a:r>
          </a:p>
          <a:p>
            <a:r>
              <a:rPr lang="en-US" dirty="0"/>
              <a:t>OS-12-1 Chronicles-10, 181</a:t>
            </a:r>
          </a:p>
          <a:p>
            <a:r>
              <a:rPr lang="en-US" dirty="0"/>
              <a:t>OS-14-2 Chronicles-79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11563545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What method would</a:t>
            </a:r>
            <a:r>
              <a:rPr lang="en-US" baseline="0" dirty="0">
                <a:latin typeface="Arial"/>
                <a:cs typeface="Arial"/>
              </a:rPr>
              <a:t> God use to convince the people to worship him alone? He chose to write a history—a theological history.</a:t>
            </a:r>
            <a:endParaRPr lang="en-US" dirty="0">
              <a:latin typeface="Arial"/>
              <a:cs typeface="Arial"/>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We are in a study through the whole Bible right now, book by book. The goal is to give us a basic understanding of each book of the Bible.</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endParaRPr lang="en-US" dirty="0">
              <a:latin typeface="Arial"/>
              <a:cs typeface="Arial"/>
            </a:endParaRPr>
          </a:p>
          <a:p>
            <a:r>
              <a:rPr lang="en-US" dirty="0">
                <a:latin typeface="Arial"/>
                <a:cs typeface="Arial"/>
              </a:rPr>
              <a:t>__________</a:t>
            </a:r>
          </a:p>
          <a:p>
            <a:endParaRPr lang="en-US" dirty="0">
              <a:latin typeface="Arial"/>
              <a:cs typeface="Arial"/>
            </a:endParaRPr>
          </a:p>
          <a:p>
            <a:r>
              <a:rPr lang="en-US" dirty="0">
                <a:latin typeface="Arial"/>
                <a:cs typeface="Arial"/>
              </a:rPr>
              <a:t>OS-14-2Chron-14, 68, 77, 132</a:t>
            </a:r>
          </a:p>
          <a:p>
            <a:endParaRPr lang="en-US" dirty="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05" charset="-128"/>
                <a:cs typeface="Arial"/>
              </a:rPr>
              <a:t>The LORD honors us when we honor him—and this gives us a sense of security.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Man’s disobedience can never ruin God’s ultimate plan to save humanity, as he continues to overcome all obstacles that seek to prevent him from keeping his promises.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7557717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a:latin typeface="Times"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1 Kings and 2 Kings are parallel to 2 Chronicles: Solomon (1 Kings 1-11; 2 Chron 1-9) is followed by his descendants (1 Kings 12-25; 2 Chron 10-36). However, 2 Kings 25 ends in 560 BC while 2 Chronicles 36 goes further and ends in 538 BC.</a:t>
            </a:r>
          </a:p>
          <a:p>
            <a:r>
              <a:rPr lang="en-US" dirty="0"/>
              <a:t>___________</a:t>
            </a:r>
          </a:p>
          <a:p>
            <a:r>
              <a:rPr lang="en-US" dirty="0"/>
              <a:t>OS-14-2 Chronicles-10, 87</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87</a:t>
            </a:fld>
            <a:endParaRPr lang="en-US"/>
          </a:p>
        </p:txBody>
      </p:sp>
    </p:spTree>
    <p:extLst>
      <p:ext uri="{BB962C8B-B14F-4D97-AF65-F5344CB8AC3E}">
        <p14:creationId xmlns:p14="http://schemas.microsoft.com/office/powerpoint/2010/main" val="147576551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rPr>
              <a:pPr eaLnBrk="1" hangingPunct="1"/>
              <a:t>89</a:t>
            </a:fld>
            <a:endParaRPr lang="en-US" sz="1200">
              <a:solidFill>
                <a:prstClr val="black"/>
              </a:solidFill>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rPr>
              <a:pPr eaLnBrk="1" hangingPunct="1"/>
              <a:t>91</a:t>
            </a:fld>
            <a:endParaRPr lang="en-US" sz="1200">
              <a:solidFill>
                <a:prstClr val="black"/>
              </a:solidFill>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rPr>
              <a:pPr eaLnBrk="1" hangingPunct="1"/>
              <a:t>93</a:t>
            </a:fld>
            <a:endParaRPr lang="en-US" sz="1200">
              <a:solidFill>
                <a:prstClr val="black"/>
              </a:solidFill>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pitchFamily="-105" charset="-128"/>
                <a:cs typeface="Arial"/>
              </a:rPr>
              <a:t>Solomon made the temple and filled it with new furnishings (plus excess gold and silver for the treasuries) in anticipation of the ark’s arrival (3:1–5:1).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rPr>
              <a:pPr eaLnBrk="1" hangingPunct="1"/>
              <a:t>99</a:t>
            </a:fld>
            <a:endParaRPr lang="en-US" sz="1200">
              <a:solidFill>
                <a:prstClr val="black"/>
              </a:solidFill>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rPr>
              <a:pPr eaLnBrk="1" hangingPunct="1"/>
              <a:t>100</a:t>
            </a:fld>
            <a:endParaRPr lang="en-US" sz="1200">
              <a:solidFill>
                <a:prstClr val="black"/>
              </a:solidFill>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rPr>
              <a:pPr eaLnBrk="1" hangingPunct="1"/>
              <a:t>101</a:t>
            </a:fld>
            <a:endParaRPr lang="en-US" sz="1200">
              <a:solidFill>
                <a:prstClr val="black"/>
              </a:solidFill>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rPr>
              <a:pPr eaLnBrk="1" hangingPunct="1"/>
              <a:t>102</a:t>
            </a:fld>
            <a:endParaRPr lang="en-US" sz="1200">
              <a:solidFill>
                <a:prstClr val="black"/>
              </a:solidFill>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rPr>
              <a:pPr eaLnBrk="1" hangingPunct="1"/>
              <a:t>103</a:t>
            </a:fld>
            <a:endParaRPr lang="en-US" sz="1200">
              <a:solidFill>
                <a:prstClr val="black"/>
              </a:solidFill>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Solomon is a type of the Ultimate Ruler, Jesus. Solomon’s temple points to the Church as the greater temple (cf. Eph 2) as well as the greater temple of the millennial era noted in many other texts (e.g., Ezekiel 40–43; Haggai 2:7, 9).</a:t>
            </a:r>
          </a:p>
          <a:p>
            <a:r>
              <a:rPr lang="en-US" dirty="0"/>
              <a:t>————————</a:t>
            </a:r>
          </a:p>
          <a:p>
            <a:r>
              <a:rPr lang="en-US" dirty="0"/>
              <a:t>"</a:t>
            </a:r>
            <a:r>
              <a:rPr lang="en-US" dirty="0">
                <a:effectLst/>
                <a:latin typeface="Helvetica" pitchFamily="2" charset="0"/>
              </a:rPr>
              <a:t>The second major theological theme in Chronicles is the temple and its services. Its importance lies in its being the material and visible expression of God’s residence among His people as well as the focal point of their worship, praise, service, and even national existence. David was keenly aware of the significance of a central sanctuary to God’s program for His chosen people, so he set about to provide for its construction and function near the very beginning of his reign after he had established his undisputed sovereignty. At first he provided a temporary facility to house the ark (1 Chr 15:1; 16:1, 37–38) but then he determined to build a more permanent structure, one large and fine enough to be worthy of his great God (17:1–2). The time and circumstances were not right, however, so the task was assigned to David’s son Solomon (17:12).</a:t>
            </a:r>
          </a:p>
          <a:p>
            <a:endParaRPr lang="en-US" dirty="0">
              <a:effectLst/>
              <a:latin typeface="Helvetica" pitchFamily="2" charset="0"/>
            </a:endParaRPr>
          </a:p>
          <a:p>
            <a:r>
              <a:rPr lang="en-US" dirty="0">
                <a:effectLst/>
                <a:latin typeface="Helvetica" pitchFamily="2" charset="0"/>
              </a:rPr>
              <a:t>"This did not preclude David from making preparations for the project, however, so he purchased a site (21:26–30), provided materials (22:2–5, 14–16; 29:1–9), encouraged Solomon to undertake the project (22:6–13; 28:9–10, 20–21), and even gave him a divinely revealed blueprint (28:11–19). All this Solomon took to heart and accomplished after his accession to kingship (2 Chronicles 2–4). Once done, he installed the ark of the covenant within the temple (5:2–10), and then he addressed the people as to its significance and their responsibility in relation to it (6:1–11). It was God’s house (6:2), one located in the city He had chosen </a:t>
            </a:r>
            <a:r>
              <a:rPr lang="en-US" dirty="0">
                <a:solidFill>
                  <a:srgbClr val="FF8017"/>
                </a:solidFill>
                <a:effectLst/>
                <a:latin typeface="Times"/>
              </a:rPr>
              <a:t>  p 341  </a:t>
            </a:r>
            <a:r>
              <a:rPr lang="en-US" dirty="0">
                <a:effectLst/>
                <a:latin typeface="Helvetica" pitchFamily="2" charset="0"/>
              </a:rPr>
              <a:t>(6:6) and by the dynasty He had elected (6:6), to provide a place where His special people Israel could encounter Him (6:5, 10–11). It was also the place to which they must look in the future if and when they sinned and were exiled from the land (6:24–27, 30, 36–39), for God would continue to localize His presence there. Every reformation movement in Israel’s subsequent history was centered on the temple and its significance and service (cf. 2 Chr 20:5–12; 23:1–11; 24:1–14; chap. 29; 34:1–22).</a:t>
            </a:r>
          </a:p>
          <a:p>
            <a:endParaRPr lang="en-US" dirty="0">
              <a:effectLst/>
              <a:latin typeface="Helvetica" pitchFamily="2" charset="0"/>
            </a:endParaRPr>
          </a:p>
          <a:p>
            <a:r>
              <a:rPr lang="en-US" dirty="0">
                <a:effectLst/>
                <a:latin typeface="Helvetica" pitchFamily="2" charset="0"/>
              </a:rPr>
              <a:t>"The temple served not only as the nexus between Yahweh and His people but also as the center of worship, the rites and ceremonies of which were essential to the proper maintenance of the covenant relationship. This necessitated a cadre of officiants—priests, Levites, and others who ministered before the Lord on behalf of the people. Thus the genealogical data relevant to the tribe of Levi exceed in length even those devoted to Judah and the monarchy (1 Chr 6:1–81; 9:10–34). Moreover, David understood the importance of the role of priests and Levites, whom he charged to escort the ark into his Zion tabernacle (15:1–15) and then to attend to its various services of song and sacrifice (15:16–28; 16:4–6, 37–43). He also prepared for the future temple by prescribing orders of Levites to burn incense (23:13), assist the priests (23:28), offer sacrifices (23:31), praise God in music (25:6–7), serve as porters (26:1–19), keep charge of the treasury (26:20–28), and perform other duties (26:29–30). As with the temple itself, it was only as the temple personnel functioned freely and properly that God blessed His people; and their restoration to their God-given tasks was invariably an accompaniment to spiritual renewal (2 Chr 11:13–17; 17:7–9; 23:1–11, 18–21; 29:12–36; 30:13–27; 31:2–19; 35:1–19)."</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340–341.</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0319152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Solomon made the temple and filled it with new furnishings (plus excess gold and silver for the treasuries) in anticipation of the ark’s arrival (3:1–5:1).</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107</a:t>
            </a:fld>
            <a:endParaRPr lang="en-US"/>
          </a:p>
        </p:txBody>
      </p:sp>
    </p:spTree>
    <p:extLst>
      <p:ext uri="{BB962C8B-B14F-4D97-AF65-F5344CB8AC3E}">
        <p14:creationId xmlns:p14="http://schemas.microsoft.com/office/powerpoint/2010/main" val="195022127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xfrm>
            <a:off x="1150938" y="692150"/>
            <a:ext cx="4556125" cy="3416300"/>
          </a:xfrm>
          <a:ln/>
        </p:spPr>
      </p:sp>
      <p:sp>
        <p:nvSpPr>
          <p:cNvPr id="583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When you fly over Jerusalem today, this is the view as you approach the city from Bethlehem to the south.</a:t>
            </a:r>
          </a:p>
          <a:p>
            <a:r>
              <a:rPr lang="en-US" b="1">
                <a:latin typeface="Times" charset="0"/>
                <a:ea typeface="ＭＳ Ｐゴシック" charset="0"/>
                <a:cs typeface="ＭＳ Ｐゴシック" charset="0"/>
              </a:rPr>
              <a:t>////	And right there in the middle of this ancient city lies the focal point of almost every world crisis happening right now and certainly on into the future.  It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the ancient Temple Mount of the Old City.</a:t>
            </a:r>
            <a:endParaRPr lang="en-US" b="1">
              <a:latin typeface="Times" charset="0"/>
              <a:ea typeface="ＭＳ Ｐゴシック" charset="0"/>
              <a:cs typeface="ＭＳ Ｐゴシック" charset="0"/>
            </a:endParaRPr>
          </a:p>
        </p:txBody>
      </p:sp>
      <p:sp>
        <p:nvSpPr>
          <p:cNvPr id="58371"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fld id="{CA0B93ED-F3BB-A34E-826E-F651F2380772}" type="slidenum">
              <a:rPr lang="en-US"/>
              <a:pPr/>
              <a:t>112</a:t>
            </a:fld>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2"/>
          <p:cNvSpPr>
            <a:spLocks noGrp="1" noRot="1" noChangeAspect="1" noChangeArrowheads="1" noTextEdit="1"/>
          </p:cNvSpPr>
          <p:nvPr>
            <p:ph type="sldImg"/>
          </p:nvPr>
        </p:nvSpPr>
        <p:spPr>
          <a:xfrm>
            <a:off x="1150938" y="692150"/>
            <a:ext cx="4556125" cy="3416300"/>
          </a:xfrm>
          <a:ln/>
        </p:spPr>
      </p:sp>
      <p:sp>
        <p:nvSpPr>
          <p:cNvPr id="6041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Flying closer, you would see on that Temple Mount the golden-roofed Islamic Dome of the Rock.  Also known as Mount Moriah and Mount Zion, this site marks the location of the First Temple of King David and the later Second Temple – built by King Herod the Great -- around which Our Lord ministered to the multitudes.  To the far left are the Mount of Olives and the Garden of Gethsemane.</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150938" y="692150"/>
            <a:ext cx="4556125" cy="3416300"/>
          </a:xfrm>
          <a:ln/>
        </p:spPr>
      </p:sp>
      <p:sp>
        <p:nvSpPr>
          <p:cNvPr id="6246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And the Temple Mount itself…47 acres of unending international intrigue, strife and dispute…currently controlled by local Moslem authorities.  The octagonal Dome of the Rock has occupied this site for 1,400 years!  Now…</a:t>
            </a:r>
          </a:p>
          <a:p>
            <a:r>
              <a:rPr lang="en-US" b="1">
                <a:latin typeface="Times" charset="0"/>
                <a:ea typeface="ＭＳ Ｐゴシック" charset="0"/>
                <a:cs typeface="ＭＳ Ｐゴシック" charset="0"/>
              </a:rPr>
              <a:t>////	Imagine this place without the Dome of the Rock…3,000 years ago, on the top of Mount Moriah…the same Moriah where Abraham had taken Isaac for sacrifice a thousand years earlier than that.  </a:t>
            </a:r>
          </a:p>
          <a:p>
            <a:r>
              <a:rPr lang="en-US" b="1">
                <a:latin typeface="Times" charset="0"/>
                <a:ea typeface="ＭＳ Ｐゴシック" charset="0"/>
                <a:cs typeface="ＭＳ Ｐゴシック" charset="0"/>
              </a:rPr>
              <a:t>////	In David</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time, it had become a threshing floor owned by a man named Araunah.  </a:t>
            </a:r>
          </a:p>
          <a:p>
            <a:r>
              <a:rPr lang="en-US" b="1">
                <a:latin typeface="Times" charset="0"/>
                <a:ea typeface="ＭＳ Ｐゴシック" charset="0"/>
                <a:cs typeface="ＭＳ Ｐゴシック" charset="0"/>
              </a:rPr>
              <a:t>////	David bought that threshing floor from Araunah – similar to this one – on which to build a great worship center…because ever since the time of Moses…</a:t>
            </a:r>
          </a:p>
          <a:p>
            <a:r>
              <a:rPr lang="en-US" b="1">
                <a:latin typeface="Times" charset="0"/>
                <a:ea typeface="ＭＳ Ｐゴシック" charset="0"/>
                <a:cs typeface="ＭＳ Ｐゴシック" charset="0"/>
              </a:rPr>
              <a:t>////	…the old tabernacle, housing the sacred Ark of the Covenant, had existed in the fierce winds of the desert.  David wanted to see the Furniture of the Lord protected in a fine building…</a:t>
            </a:r>
          </a:p>
          <a:p>
            <a:r>
              <a:rPr lang="en-US" b="1">
                <a:latin typeface="Times" charset="0"/>
                <a:ea typeface="ＭＳ Ｐゴシック" charset="0"/>
                <a:cs typeface="ＭＳ Ｐゴシック" charset="0"/>
              </a:rPr>
              <a:t>////	…such as a great Temple to the Lord there on Mount Moriah.</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So David planned the Temple and brought supplies into town to build it.  However, God did not allow David to erect it because he had spilled human blood.  </a:t>
            </a:r>
          </a:p>
          <a:p>
            <a:r>
              <a:rPr lang="en-US" b="1">
                <a:latin typeface="Times" charset="0"/>
                <a:ea typeface="ＭＳ Ｐゴシック" charset="0"/>
                <a:cs typeface="ＭＳ Ｐゴシック" charset="0"/>
              </a:rPr>
              <a:t>////	It then became an assignment from God that David</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son, Solomon, should build the First Temple.</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Of course, we have no picture of that Temple.  However, this painting shows us its probable grandeur and beauty.  </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xfrm>
            <a:off x="1150938" y="692150"/>
            <a:ext cx="4556125" cy="3416300"/>
          </a:xfrm>
          <a:ln/>
        </p:spPr>
      </p:sp>
      <p:sp>
        <p:nvSpPr>
          <p:cNvPr id="6861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Another idea about the Temple mount gives an appreciation of the thinking and planning processes of those ancient rulers and builders. Here is Jerusalem</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famous Temple Mount as it looks today viewed from atop the Mount of Olives to the east.</a:t>
            </a:r>
          </a:p>
          <a:p>
            <a:r>
              <a:rPr lang="en-US" b="1">
                <a:latin typeface="Times" charset="0"/>
                <a:ea typeface="ＭＳ Ｐゴシック" charset="0"/>
                <a:cs typeface="ＭＳ Ｐゴシック" charset="0"/>
              </a:rPr>
              <a:t>////	This place was also the site of ABRAHAM</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offering up of ISAAC…on Mount Moriah or Mount Zion…</a:t>
            </a:r>
          </a:p>
          <a:p>
            <a:r>
              <a:rPr lang="en-US" b="1">
                <a:latin typeface="Times" charset="0"/>
                <a:ea typeface="ＭＳ Ｐゴシック" charset="0"/>
                <a:cs typeface="ＭＳ Ｐゴシック" charset="0"/>
              </a:rPr>
              <a:t>A question is this… </a:t>
            </a:r>
          </a:p>
          <a:p>
            <a:r>
              <a:rPr lang="en-US" b="1">
                <a:latin typeface="Times" charset="0"/>
                <a:ea typeface="ＭＳ Ｐゴシック" charset="0"/>
                <a:cs typeface="ＭＳ Ｐゴシック" charset="0"/>
              </a:rPr>
              <a:t>////	How did the ancient builders accomplish these feats?  Searching for that answer gives an interesting insight 	into this part of Israel</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history. How, we ask, were those massive structures built...</a:t>
            </a:r>
          </a:p>
          <a:p>
            <a:r>
              <a:rPr lang="en-US" b="1">
                <a:latin typeface="Times" charset="0"/>
                <a:ea typeface="ＭＳ Ｐゴシック" charset="0"/>
                <a:cs typeface="ＭＳ Ｐゴシック" charset="0"/>
              </a:rPr>
              <a:t>////	in a time of no power equipment, </a:t>
            </a:r>
          </a:p>
          <a:p>
            <a:r>
              <a:rPr lang="en-US" b="1">
                <a:latin typeface="Times" charset="0"/>
                <a:ea typeface="ＭＳ Ｐゴシック" charset="0"/>
                <a:cs typeface="ＭＳ Ｐゴシック" charset="0"/>
              </a:rPr>
              <a:t>////	no computers,  </a:t>
            </a:r>
          </a:p>
          <a:p>
            <a:r>
              <a:rPr lang="en-US" b="1">
                <a:latin typeface="Times" charset="0"/>
                <a:ea typeface="ＭＳ Ｐゴシック" charset="0"/>
                <a:cs typeface="ＭＳ Ｐゴシック" charset="0"/>
              </a:rPr>
              <a:t>////	not even a slide rule!</a:t>
            </a:r>
          </a:p>
          <a:p>
            <a:r>
              <a:rPr lang="en-US" b="1">
                <a:latin typeface="Times" charset="0"/>
                <a:ea typeface="ＭＳ Ｐゴシック" charset="0"/>
                <a:cs typeface="ＭＳ Ｐゴシック" charset="0"/>
              </a:rPr>
              <a:t>////	There was nothing available but manpower and hard work!  How did they even clear the ground for the structure?  We have to respect the technology and the brilliance of these ancient people.  Here</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an example:</a:t>
            </a:r>
            <a:endParaRPr lang="en-US" b="1">
              <a:latin typeface="Times"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noTextEdit="1"/>
          </p:cNvSpPr>
          <p:nvPr>
            <p:ph type="sldImg"/>
          </p:nvPr>
        </p:nvSpPr>
        <p:spPr>
          <a:xfrm>
            <a:off x="1150938" y="692150"/>
            <a:ext cx="4556125" cy="3416300"/>
          </a:xfrm>
          <a:ln/>
        </p:spPr>
      </p:sp>
      <p:sp>
        <p:nvSpPr>
          <p:cNvPr id="7065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This could be an outline of Mt. Zion...the biblical name for today</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 </a:t>
            </a:r>
          </a:p>
          <a:p>
            <a:r>
              <a:rPr lang="en-US" b="1">
                <a:latin typeface="Times" charset="0"/>
                <a:ea typeface="ＭＳ Ｐゴシック" charset="0"/>
                <a:cs typeface="ＭＳ Ｐゴシック" charset="0"/>
              </a:rPr>
              <a:t>////	To build these expensive structures, the first step was to clear off and level the top of the mountain ...</a:t>
            </a:r>
          </a:p>
          <a:p>
            <a:r>
              <a:rPr lang="en-US" b="1">
                <a:latin typeface="Times" charset="0"/>
                <a:ea typeface="ＭＳ Ｐゴシック" charset="0"/>
                <a:cs typeface="ＭＳ Ｐゴシック" charset="0"/>
              </a:rPr>
              <a:t>////	followed by the construction of a massive pavement with retaining walls of stone and gravel fill.</a:t>
            </a:r>
          </a:p>
          <a:p>
            <a:r>
              <a:rPr lang="en-US" b="1">
                <a:latin typeface="Times" charset="0"/>
                <a:ea typeface="ＭＳ Ｐゴシック" charset="0"/>
                <a:cs typeface="ＭＳ Ｐゴシック" charset="0"/>
              </a:rPr>
              <a:t>////	On the left, today, you can see a portion of the retaining wall known today as the Western Wall, or to some, the Wailing Wall.</a:t>
            </a:r>
          </a:p>
          <a:p>
            <a:r>
              <a:rPr lang="en-US" b="1">
                <a:latin typeface="Times" charset="0"/>
                <a:ea typeface="ＭＳ Ｐゴシック" charset="0"/>
                <a:cs typeface="ＭＳ Ｐゴシック" charset="0"/>
              </a:rPr>
              <a:t>////	At that site King Solomon built the First Temple to the Lord. </a:t>
            </a:r>
          </a:p>
          <a:p>
            <a:r>
              <a:rPr lang="en-US" b="1">
                <a:latin typeface="Times" charset="0"/>
                <a:ea typeface="ＭＳ Ｐゴシック" charset="0"/>
                <a:cs typeface="ＭＳ Ｐゴシック" charset="0"/>
              </a:rPr>
              <a:t>////	It was followed hundreds of years later by the Second Temple familiar in Jesus</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 time. Today though, and for the past 1,400 years….</a:t>
            </a:r>
          </a:p>
          <a:p>
            <a:r>
              <a:rPr lang="en-US" b="1">
                <a:latin typeface="Times" charset="0"/>
                <a:ea typeface="ＭＳ Ｐゴシック" charset="0"/>
                <a:cs typeface="ＭＳ Ｐゴシック" charset="0"/>
              </a:rPr>
              <a:t>////	the Moslem Dome of the Rock has occupied that same great pavement…since A.D. 685.</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noTextEdit="1"/>
          </p:cNvSpPr>
          <p:nvPr>
            <p:ph type="sldImg"/>
          </p:nvPr>
        </p:nvSpPr>
        <p:spPr>
          <a:xfrm>
            <a:off x="1150938" y="692150"/>
            <a:ext cx="4556125" cy="3416300"/>
          </a:xfrm>
          <a:ln/>
        </p:spPr>
      </p:sp>
      <p:sp>
        <p:nvSpPr>
          <p:cNvPr id="7270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Here is the octagonal shrine as you would approach it from the south, leaving the famed Al Aqsa Mosque, also held by Islam to be one of its most holy sites.</a:t>
            </a:r>
          </a:p>
          <a:p>
            <a:r>
              <a:rPr lang="en-US" b="1">
                <a:latin typeface="Times" charset="0"/>
                <a:ea typeface="ＭＳ Ｐゴシック" charset="0"/>
                <a:cs typeface="ＭＳ Ｐゴシック" charset="0"/>
              </a:rPr>
              <a:t>////  Inside the Dome, looking downward, is </a:t>
            </a:r>
            <a:r>
              <a:rPr lang="en-US" altLang="ja-JP" b="1">
                <a:latin typeface="Times" charset="0"/>
                <a:ea typeface="ＭＳ Ｐゴシック" charset="0"/>
                <a:cs typeface="ＭＳ Ｐゴシック" charset="0"/>
              </a:rPr>
              <a:t>"The Rock" from which Mohammed is said to have gone to the "Seventh Heaven" on a ladder.  The building is covered throughout with hundreds of colorful carpets, its ancient roof supported by a multitude of stone columns.</a:t>
            </a:r>
            <a:endParaRPr lang="en-US" b="1">
              <a:latin typeface="Times"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Rot="1" noChangeAspect="1" noChangeArrowheads="1" noTextEdit="1"/>
          </p:cNvSpPr>
          <p:nvPr>
            <p:ph type="sldImg"/>
          </p:nvPr>
        </p:nvSpPr>
        <p:spPr>
          <a:xfrm>
            <a:off x="1150938" y="692150"/>
            <a:ext cx="4556125" cy="3416300"/>
          </a:xfrm>
          <a:ln/>
        </p:spPr>
      </p:sp>
      <p:sp>
        <p:nvSpPr>
          <p:cNvPr id="7475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Directly below the great pavement is the Western Wall today.  There are stones here from all the periods of Jerusalem</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ancient history.  </a:t>
            </a:r>
          </a:p>
          <a:p>
            <a:r>
              <a:rPr lang="en-US" b="1">
                <a:latin typeface="Times" charset="0"/>
                <a:ea typeface="ＭＳ Ｐゴシック" charset="0"/>
                <a:cs typeface="ＭＳ Ｐゴシック" charset="0"/>
              </a:rPr>
              <a:t>////	To Jewish people, like these multitudes at prayer, there is no place on the face of the earth more spiritually significant and historically important than right here.  On the pavement above the Wall, where the cedars now 	grow, the great Second Temple stood and Jesus ministered to the multitudes of His day.</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1.xml.rels><?xml version="1.0" encoding="UTF-8" standalone="yes"?>
<Relationships xmlns="http://schemas.openxmlformats.org/package/2006/relationships"><Relationship Id="rId2" Type="http://schemas.openxmlformats.org/officeDocument/2006/relationships/slideMaster" Target="../slideMasters/slideMaster60.xml"/><Relationship Id="rId1" Type="http://schemas.openxmlformats.org/officeDocument/2006/relationships/themeOverride" Target="../theme/themeOverride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63.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88643650"/>
      </p:ext>
    </p:extLst>
  </p:cSld>
  <p:clrMapOvr>
    <a:masterClrMapping/>
  </p:clrMapOvr>
  <p:transition>
    <p:wheel spokes="0"/>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7327164"/>
      </p:ext>
    </p:extLst>
  </p:cSld>
  <p:clrMapOvr>
    <a:masterClrMapping/>
  </p:clrMapOvr>
  <p:transition>
    <p:wheel spokes="0"/>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409215075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43649853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845491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42503084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227404739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36290582"/>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735404137"/>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337773192"/>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453248625"/>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272919477"/>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510373"/>
      </p:ext>
    </p:extLst>
  </p:cSld>
  <p:clrMapOvr>
    <a:masterClrMapping/>
  </p:clrMapOvr>
  <p:transition>
    <p:wheel spokes="0"/>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828842853"/>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634448707"/>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912444306"/>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849932801"/>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348637717"/>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010216773"/>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7440277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0621488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8216538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19380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lang="en-US"/>
              <a:pPr>
                <a:defRPr/>
              </a:pPr>
              <a:t>‹#›</a:t>
            </a:fld>
            <a:endParaRPr lang="en-US"/>
          </a:p>
        </p:txBody>
      </p:sp>
    </p:spTree>
    <p:extLst>
      <p:ext uri="{BB962C8B-B14F-4D97-AF65-F5344CB8AC3E}">
        <p14:creationId xmlns:p14="http://schemas.microsoft.com/office/powerpoint/2010/main" val="218369574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6123865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5552176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964400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2831566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593521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5060534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3844005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5082568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637767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9678E538-9304-BF4D-9496-36E1AEA681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04418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lang="en-US"/>
              <a:pPr>
                <a:defRPr/>
              </a:pPr>
              <a:t>‹#›</a:t>
            </a:fld>
            <a:endParaRPr lang="en-US"/>
          </a:p>
        </p:txBody>
      </p:sp>
    </p:spTree>
    <p:extLst>
      <p:ext uri="{BB962C8B-B14F-4D97-AF65-F5344CB8AC3E}">
        <p14:creationId xmlns:p14="http://schemas.microsoft.com/office/powerpoint/2010/main" val="8166854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F7244D41-04E6-F144-A33E-041F1F4DF6DA}"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0801252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A982D95-0814-B449-BCC0-FCABB5AF98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4136736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927DC4D7-1009-AF4F-810F-6B1B61B703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0267797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1E31A9FD-1BC4-BD44-ABF7-F4725D749ED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689761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DFB0007-89F6-B943-AD74-AFD5A7A20786}"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4480215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3FFFEDF1-0621-AF4C-8125-142A322A876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2083520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FC5AAD23-AE3C-8B4F-955D-6A69368A04D3}"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0129717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A6D13CB-D244-CC44-83C6-A26BAC6D75A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3293712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2E673D40-FCFD-7241-B821-EFB8D126D63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433696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F391F39-E2B0-6B48-80CA-B6171B0BDA4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7965068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lang="en-US"/>
              <a:pPr>
                <a:defRPr/>
              </a:pPr>
              <a:t>‹#›</a:t>
            </a:fld>
            <a:endParaRPr lang="en-US"/>
          </a:p>
        </p:txBody>
      </p:sp>
    </p:spTree>
    <p:extLst>
      <p:ext uri="{BB962C8B-B14F-4D97-AF65-F5344CB8AC3E}">
        <p14:creationId xmlns:p14="http://schemas.microsoft.com/office/powerpoint/2010/main" val="153543548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00800A26-5944-9E46-94CD-01D5EB8AF4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4524060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220604B-AC9D-4C47-B4BA-B818960F6AA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1441301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48828E3D-5D4A-7D44-AB1F-2AB6D1629FB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894026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F0C6824-F8CA-DC42-8A54-00FDFB5C81E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7059580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EEBDA3B3-4CB7-A041-975A-AE67FBD88725}"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0528876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7E15A1F0-746D-4C4B-AD52-D44EABDB5E7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9333633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F29819D5-898E-B344-968D-274D6D864630}"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8112315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C10C300-3427-C54F-9E58-AE4EEBA8BAF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6413832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5A1BA4F-1734-004D-9D38-5505051614C2}"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5289297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80229BA-D8C2-9D4A-9DED-6CB4453977C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9710487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lang="en-US"/>
              <a:pPr>
                <a:defRPr/>
              </a:pPr>
              <a:t>‹#›</a:t>
            </a:fld>
            <a:endParaRPr lang="en-US"/>
          </a:p>
        </p:txBody>
      </p:sp>
    </p:spTree>
    <p:extLst>
      <p:ext uri="{BB962C8B-B14F-4D97-AF65-F5344CB8AC3E}">
        <p14:creationId xmlns:p14="http://schemas.microsoft.com/office/powerpoint/2010/main" val="368722981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755AE22-D729-0D4B-8C00-6069D7F4685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63208036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B1BF0488-D081-D84B-890A-DAC7EF5735B1}"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0719339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671036478"/>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14229993"/>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526210908"/>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223145033"/>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8194667"/>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61295807"/>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038785"/>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654223264"/>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lang="en-US"/>
              <a:pPr>
                <a:defRPr/>
              </a:pPr>
              <a:t>‹#›</a:t>
            </a:fld>
            <a:endParaRPr lang="en-US"/>
          </a:p>
        </p:txBody>
      </p:sp>
    </p:spTree>
    <p:extLst>
      <p:ext uri="{BB962C8B-B14F-4D97-AF65-F5344CB8AC3E}">
        <p14:creationId xmlns:p14="http://schemas.microsoft.com/office/powerpoint/2010/main" val="12810670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59710379"/>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712650463"/>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829293267"/>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5535652"/>
      </p:ext>
    </p:extLst>
  </p:cSld>
  <p:clrMapOvr>
    <a:masterClrMapping/>
  </p:clrMapOvr>
  <p:transition spd="med">
    <p:randomBar dir="ver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9743509"/>
      </p:ext>
    </p:extLst>
  </p:cSld>
  <p:clrMapOvr>
    <a:masterClrMapping/>
  </p:clrMapOvr>
  <p:transition spd="med">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7318488"/>
      </p:ext>
    </p:extLst>
  </p:cSld>
  <p:clrMapOvr>
    <a:masterClrMapping/>
  </p:clrMapOvr>
  <p:transition spd="med">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863570"/>
      </p:ext>
    </p:extLst>
  </p:cSld>
  <p:clrMapOvr>
    <a:masterClrMapping/>
  </p:clrMapOvr>
  <p:transition spd="med">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6694008"/>
      </p:ext>
    </p:extLst>
  </p:cSld>
  <p:clrMapOvr>
    <a:masterClrMapping/>
  </p:clrMapOvr>
  <p:transition spd="med">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9809907"/>
      </p:ext>
    </p:extLst>
  </p:cSld>
  <p:clrMapOvr>
    <a:masterClrMapping/>
  </p:clrMapOvr>
  <p:transition spd="med">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010279"/>
      </p:ext>
    </p:extLst>
  </p:cSld>
  <p:clrMapOvr>
    <a:masterClrMapping/>
  </p:clrMapOvr>
  <p:transition spd="med">
    <p:randomBar dir="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lang="en-US"/>
              <a:pPr>
                <a:defRPr/>
              </a:pPr>
              <a:t>‹#›</a:t>
            </a:fld>
            <a:endParaRPr lang="en-US"/>
          </a:p>
        </p:txBody>
      </p:sp>
    </p:spTree>
    <p:extLst>
      <p:ext uri="{BB962C8B-B14F-4D97-AF65-F5344CB8AC3E}">
        <p14:creationId xmlns:p14="http://schemas.microsoft.com/office/powerpoint/2010/main" val="9417436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6949871"/>
      </p:ext>
    </p:extLst>
  </p:cSld>
  <p:clrMapOvr>
    <a:masterClrMapping/>
  </p:clrMapOvr>
  <p:transition spd="med">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302608"/>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2232854"/>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3628314"/>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8"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3"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5"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7"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E6160886-8FA6-7941-94D8-AFAFCC4ED1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518340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14ADA3C-B3B7-9C4C-B0ED-47C9E81F31D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973268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7C08A85-8BEE-2E4E-BF3D-658693EBB33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322946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CE8D302C-B778-B343-99BD-762588BA3A2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176378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819307CC-173C-7242-AEB1-4AD3CB769B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968583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C32EDDF9-32D7-6942-8C64-AF6808FBD9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3434066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lang="en-US"/>
              <a:pPr>
                <a:defRPr/>
              </a:pPr>
              <a:t>‹#›</a:t>
            </a:fld>
            <a:endParaRPr lang="en-US"/>
          </a:p>
        </p:txBody>
      </p:sp>
    </p:spTree>
    <p:extLst>
      <p:ext uri="{BB962C8B-B14F-4D97-AF65-F5344CB8AC3E}">
        <p14:creationId xmlns:p14="http://schemas.microsoft.com/office/powerpoint/2010/main" val="415153907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0315F51-59C9-234F-A0EF-76E055F732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706029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74652765-FDDF-FB44-94E3-715E5A4702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891251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925B16A2-92C8-D243-B3A1-DB9CE69268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2922817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DF34639-2453-6548-A817-E130856AAE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419979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6A34EF-36BC-504A-8929-AC7E7CA428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753477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2DF597C-6D2D-2441-93B7-7DC90387C7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290975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8BC156AC-E8AB-0647-A3B7-E5A9ACA72AA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903596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178218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53030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99359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lang="en-US"/>
              <a:pPr>
                <a:defRPr/>
              </a:pPr>
              <a:t>‹#›</a:t>
            </a:fld>
            <a:endParaRPr lang="en-US"/>
          </a:p>
        </p:txBody>
      </p:sp>
    </p:spTree>
    <p:extLst>
      <p:ext uri="{BB962C8B-B14F-4D97-AF65-F5344CB8AC3E}">
        <p14:creationId xmlns:p14="http://schemas.microsoft.com/office/powerpoint/2010/main" val="50968912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067971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541357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156788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934016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22083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67907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88663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687265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63453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878616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3240109"/>
      </p:ext>
    </p:extLst>
  </p:cSld>
  <p:clrMapOvr>
    <a:masterClrMapping/>
  </p:clrMapOvr>
  <p:transition>
    <p:wheel spokes="0"/>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lang="en-US"/>
              <a:pPr>
                <a:defRPr/>
              </a:pPr>
              <a:t>‹#›</a:t>
            </a:fld>
            <a:endParaRPr lang="en-US"/>
          </a:p>
        </p:txBody>
      </p:sp>
    </p:spTree>
    <p:extLst>
      <p:ext uri="{BB962C8B-B14F-4D97-AF65-F5344CB8AC3E}">
        <p14:creationId xmlns:p14="http://schemas.microsoft.com/office/powerpoint/2010/main" val="105363827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8352642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698389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9888913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4063345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22247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672033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1515929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017940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216141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879375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lang="en-US"/>
              <a:pPr>
                <a:defRPr/>
              </a:pPr>
              <a:t>‹#›</a:t>
            </a:fld>
            <a:endParaRPr lang="en-US"/>
          </a:p>
        </p:txBody>
      </p:sp>
    </p:spTree>
    <p:extLst>
      <p:ext uri="{BB962C8B-B14F-4D97-AF65-F5344CB8AC3E}">
        <p14:creationId xmlns:p14="http://schemas.microsoft.com/office/powerpoint/2010/main" val="21608015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4684233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336536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206805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1408895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5891277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6165826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9219896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1019764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32111682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3377510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lang="en-US"/>
              <a:pPr>
                <a:defRPr/>
              </a:pPr>
              <a:t>‹#›</a:t>
            </a:fld>
            <a:endParaRPr lang="en-US"/>
          </a:p>
        </p:txBody>
      </p:sp>
    </p:spTree>
    <p:extLst>
      <p:ext uri="{BB962C8B-B14F-4D97-AF65-F5344CB8AC3E}">
        <p14:creationId xmlns:p14="http://schemas.microsoft.com/office/powerpoint/2010/main" val="95363267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1580075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a:lvl1pPr>
          </a:lstStyle>
          <a:p>
            <a:pPr>
              <a:defRPr/>
            </a:pPr>
            <a:fld id="{EC3CED65-E66F-5B48-A6E8-9690E005AD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9684003"/>
      </p:ext>
    </p:extLst>
  </p:cSld>
  <p:clrMapOvr>
    <a:masterClrMapping/>
  </p:clrMapOvr>
  <p:transition advClick="0" advTm="5000"/>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0D6D15A7-702D-AE4E-9DC1-C04C2B9481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835855"/>
      </p:ext>
    </p:extLst>
  </p:cSld>
  <p:clrMapOvr>
    <a:masterClrMapping/>
  </p:clrMapOvr>
  <p:transition advClick="0" advTm="5000"/>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78B8B3E-DBF8-5D44-A835-0727D81C1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72188065"/>
      </p:ext>
    </p:extLst>
  </p:cSld>
  <p:clrMapOvr>
    <a:masterClrMapping/>
  </p:clrMapOvr>
  <p:transition advClick="0" advTm="5000"/>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E8CD89D-867F-4246-B00D-3412393C5DD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6914232"/>
      </p:ext>
    </p:extLst>
  </p:cSld>
  <p:clrMapOvr>
    <a:masterClrMapping/>
  </p:clrMapOvr>
  <p:transition advClick="0" advTm="5000"/>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EF004659-712C-4240-B14A-80D530979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2027613"/>
      </p:ext>
    </p:extLst>
  </p:cSld>
  <p:clrMapOvr>
    <a:masterClrMapping/>
  </p:clrMapOvr>
  <p:transition advClick="0" advTm="5000"/>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4FBC868A-CCC8-304E-B6BF-298BA51A3F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9261062"/>
      </p:ext>
    </p:extLst>
  </p:cSld>
  <p:clrMapOvr>
    <a:masterClrMapping/>
  </p:clrMapOvr>
  <p:transition advClick="0" advTm="5000"/>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12FD3AA5-E459-4348-A7BD-E443D46C2C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647277"/>
      </p:ext>
    </p:extLst>
  </p:cSld>
  <p:clrMapOvr>
    <a:masterClrMapping/>
  </p:clrMapOvr>
  <p:transition advClick="0" advTm="5000"/>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D047CEC-C8A2-EF43-9CE3-B80F4F3976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863788"/>
      </p:ext>
    </p:extLst>
  </p:cSld>
  <p:clrMapOvr>
    <a:masterClrMapping/>
  </p:clrMapOvr>
  <p:transition advClick="0" advTm="5000"/>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AE2E63BD-0410-7E4C-8E0E-E4E26039341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4864548"/>
      </p:ext>
    </p:extLst>
  </p:cSld>
  <p:clrMapOvr>
    <a:masterClrMapping/>
  </p:clrMapOvr>
  <p:transition advClick="0" advTm="5000"/>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ACDACC9-B4B5-0141-B1CB-CB9172062A15}" type="slidenum">
              <a:rPr lang="en-US"/>
              <a:pPr>
                <a:defRPr/>
              </a:pPr>
              <a:t>‹#›</a:t>
            </a:fld>
            <a:endParaRPr lang="en-US"/>
          </a:p>
        </p:txBody>
      </p:sp>
    </p:spTree>
    <p:extLst>
      <p:ext uri="{BB962C8B-B14F-4D97-AF65-F5344CB8AC3E}">
        <p14:creationId xmlns:p14="http://schemas.microsoft.com/office/powerpoint/2010/main" val="376927591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03EBB1D-143F-9C46-8CB1-1B6E1F41DC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5272512"/>
      </p:ext>
    </p:extLst>
  </p:cSld>
  <p:clrMapOvr>
    <a:masterClrMapping/>
  </p:clrMapOvr>
  <p:transition advClick="0" advTm="5000"/>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C6F4AB12-6669-CB4C-ACA3-74F651B78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4000418"/>
      </p:ext>
    </p:extLst>
  </p:cSld>
  <p:clrMapOvr>
    <a:masterClrMapping/>
  </p:clrMapOvr>
  <p:transition advClick="0" advTm="5000"/>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291050976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235319680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426002818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36240383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52235325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97059616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09385507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65415158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A39CFD-2DC2-B747-A68B-5110FCEBDA71}" type="slidenum">
              <a:rPr lang="en-US"/>
              <a:pPr>
                <a:defRPr/>
              </a:pPr>
              <a:t>‹#›</a:t>
            </a:fld>
            <a:endParaRPr lang="en-US"/>
          </a:p>
        </p:txBody>
      </p:sp>
    </p:spTree>
    <p:extLst>
      <p:ext uri="{BB962C8B-B14F-4D97-AF65-F5344CB8AC3E}">
        <p14:creationId xmlns:p14="http://schemas.microsoft.com/office/powerpoint/2010/main" val="395036403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299139774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2247964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342653625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143053244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37228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549712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984063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401286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930806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97966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2A4950-E86F-4941-892A-0A3E15509485}" type="slidenum">
              <a:rPr lang="en-US"/>
              <a:pPr>
                <a:defRPr/>
              </a:pPr>
              <a:t>‹#›</a:t>
            </a:fld>
            <a:endParaRPr lang="en-US"/>
          </a:p>
        </p:txBody>
      </p:sp>
    </p:spTree>
    <p:extLst>
      <p:ext uri="{BB962C8B-B14F-4D97-AF65-F5344CB8AC3E}">
        <p14:creationId xmlns:p14="http://schemas.microsoft.com/office/powerpoint/2010/main" val="218633451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6088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466677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41322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3561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101425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D020692-62BA-6549-9E10-F69DA5F98C46}" type="slidenum">
              <a:rPr lang="en-GB"/>
              <a:pPr>
                <a:defRPr/>
              </a:pPr>
              <a:t>‹#›</a:t>
            </a:fld>
            <a:endParaRPr lang="en-GB"/>
          </a:p>
        </p:txBody>
      </p:sp>
    </p:spTree>
    <p:extLst>
      <p:ext uri="{BB962C8B-B14F-4D97-AF65-F5344CB8AC3E}">
        <p14:creationId xmlns:p14="http://schemas.microsoft.com/office/powerpoint/2010/main" val="3766386918"/>
      </p:ext>
    </p:extLst>
  </p:cSld>
  <p:clrMapOvr>
    <a:masterClrMapping/>
  </p:clrMapOvr>
  <p:transition>
    <p:random/>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80FE1F08-37D3-5C48-B149-FEF1457B88AC}" type="slidenum">
              <a:rPr lang="en-GB"/>
              <a:pPr>
                <a:defRPr/>
              </a:pPr>
              <a:t>‹#›</a:t>
            </a:fld>
            <a:endParaRPr lang="en-GB"/>
          </a:p>
        </p:txBody>
      </p:sp>
    </p:spTree>
    <p:extLst>
      <p:ext uri="{BB962C8B-B14F-4D97-AF65-F5344CB8AC3E}">
        <p14:creationId xmlns:p14="http://schemas.microsoft.com/office/powerpoint/2010/main" val="933938460"/>
      </p:ext>
    </p:extLst>
  </p:cSld>
  <p:clrMapOvr>
    <a:masterClrMapping/>
  </p:clrMapOvr>
  <p:transition>
    <p:random/>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659D608-8A5C-4141-BF0F-C4F9AC787871}" type="slidenum">
              <a:rPr lang="en-GB"/>
              <a:pPr>
                <a:defRPr/>
              </a:pPr>
              <a:t>‹#›</a:t>
            </a:fld>
            <a:endParaRPr lang="en-GB"/>
          </a:p>
        </p:txBody>
      </p:sp>
    </p:spTree>
    <p:extLst>
      <p:ext uri="{BB962C8B-B14F-4D97-AF65-F5344CB8AC3E}">
        <p14:creationId xmlns:p14="http://schemas.microsoft.com/office/powerpoint/2010/main" val="3686224056"/>
      </p:ext>
    </p:extLst>
  </p:cSld>
  <p:clrMapOvr>
    <a:masterClrMapping/>
  </p:clrMapOvr>
  <p:transition>
    <p:random/>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FC0ACA6-3C09-B341-B928-1187D3F7B2CD}" type="slidenum">
              <a:rPr lang="en-GB"/>
              <a:pPr>
                <a:defRPr/>
              </a:pPr>
              <a:t>‹#›</a:t>
            </a:fld>
            <a:endParaRPr lang="en-GB"/>
          </a:p>
        </p:txBody>
      </p:sp>
    </p:spTree>
    <p:extLst>
      <p:ext uri="{BB962C8B-B14F-4D97-AF65-F5344CB8AC3E}">
        <p14:creationId xmlns:p14="http://schemas.microsoft.com/office/powerpoint/2010/main" val="772129859"/>
      </p:ext>
    </p:extLst>
  </p:cSld>
  <p:clrMapOvr>
    <a:masterClrMapping/>
  </p:clrMapOvr>
  <p:transition>
    <p:random/>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CC9F9DA7-670A-E349-B0E9-787E5B19CADA}" type="slidenum">
              <a:rPr lang="en-GB"/>
              <a:pPr>
                <a:defRPr/>
              </a:pPr>
              <a:t>‹#›</a:t>
            </a:fld>
            <a:endParaRPr lang="en-GB"/>
          </a:p>
        </p:txBody>
      </p:sp>
    </p:spTree>
    <p:extLst>
      <p:ext uri="{BB962C8B-B14F-4D97-AF65-F5344CB8AC3E}">
        <p14:creationId xmlns:p14="http://schemas.microsoft.com/office/powerpoint/2010/main" val="993612114"/>
      </p:ext>
    </p:extLst>
  </p:cSld>
  <p:clrMapOvr>
    <a:masterClrMapping/>
  </p:clrMapOvr>
  <p:transition>
    <p:random/>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07E1744-8B07-8847-A7CE-47AC8307B2CF}" type="slidenum">
              <a:rPr lang="en-US"/>
              <a:pPr>
                <a:defRPr/>
              </a:pPr>
              <a:t>‹#›</a:t>
            </a:fld>
            <a:endParaRPr lang="en-US"/>
          </a:p>
        </p:txBody>
      </p:sp>
    </p:spTree>
    <p:extLst>
      <p:ext uri="{BB962C8B-B14F-4D97-AF65-F5344CB8AC3E}">
        <p14:creationId xmlns:p14="http://schemas.microsoft.com/office/powerpoint/2010/main" val="245676350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7D2BC343-FDC6-7744-9EC3-0169712FBD88}" type="slidenum">
              <a:rPr lang="en-GB"/>
              <a:pPr>
                <a:defRPr/>
              </a:pPr>
              <a:t>‹#›</a:t>
            </a:fld>
            <a:endParaRPr lang="en-GB"/>
          </a:p>
        </p:txBody>
      </p:sp>
    </p:spTree>
    <p:extLst>
      <p:ext uri="{BB962C8B-B14F-4D97-AF65-F5344CB8AC3E}">
        <p14:creationId xmlns:p14="http://schemas.microsoft.com/office/powerpoint/2010/main" val="748301996"/>
      </p:ext>
    </p:extLst>
  </p:cSld>
  <p:clrMapOvr>
    <a:masterClrMapping/>
  </p:clrMapOvr>
  <p:transition>
    <p:random/>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610BB2E-BE50-454D-874A-3673E56FAA60}" type="slidenum">
              <a:rPr lang="en-GB"/>
              <a:pPr>
                <a:defRPr/>
              </a:pPr>
              <a:t>‹#›</a:t>
            </a:fld>
            <a:endParaRPr lang="en-GB"/>
          </a:p>
        </p:txBody>
      </p:sp>
    </p:spTree>
    <p:extLst>
      <p:ext uri="{BB962C8B-B14F-4D97-AF65-F5344CB8AC3E}">
        <p14:creationId xmlns:p14="http://schemas.microsoft.com/office/powerpoint/2010/main" val="92567648"/>
      </p:ext>
    </p:extLst>
  </p:cSld>
  <p:clrMapOvr>
    <a:masterClrMapping/>
  </p:clrMapOvr>
  <p:transition>
    <p:random/>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97A2F7A3-52DF-6B46-A0E0-900D5ACF7FCC}" type="slidenum">
              <a:rPr lang="en-GB"/>
              <a:pPr>
                <a:defRPr/>
              </a:pPr>
              <a:t>‹#›</a:t>
            </a:fld>
            <a:endParaRPr lang="en-GB"/>
          </a:p>
        </p:txBody>
      </p:sp>
    </p:spTree>
    <p:extLst>
      <p:ext uri="{BB962C8B-B14F-4D97-AF65-F5344CB8AC3E}">
        <p14:creationId xmlns:p14="http://schemas.microsoft.com/office/powerpoint/2010/main" val="769832333"/>
      </p:ext>
    </p:extLst>
  </p:cSld>
  <p:clrMapOvr>
    <a:masterClrMapping/>
  </p:clrMapOvr>
  <p:transition>
    <p:random/>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D7ABB72-6535-F84E-8284-301CF933803E}" type="slidenum">
              <a:rPr lang="en-GB"/>
              <a:pPr>
                <a:defRPr/>
              </a:pPr>
              <a:t>‹#›</a:t>
            </a:fld>
            <a:endParaRPr lang="en-GB"/>
          </a:p>
        </p:txBody>
      </p:sp>
    </p:spTree>
    <p:extLst>
      <p:ext uri="{BB962C8B-B14F-4D97-AF65-F5344CB8AC3E}">
        <p14:creationId xmlns:p14="http://schemas.microsoft.com/office/powerpoint/2010/main" val="3833891467"/>
      </p:ext>
    </p:extLst>
  </p:cSld>
  <p:clrMapOvr>
    <a:masterClrMapping/>
  </p:clrMapOvr>
  <p:transition>
    <p:random/>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1EB0D6CD-C700-864C-A68F-E0980D6DEF4A}" type="slidenum">
              <a:rPr lang="en-GB"/>
              <a:pPr>
                <a:defRPr/>
              </a:pPr>
              <a:t>‹#›</a:t>
            </a:fld>
            <a:endParaRPr lang="en-GB"/>
          </a:p>
        </p:txBody>
      </p:sp>
    </p:spTree>
    <p:extLst>
      <p:ext uri="{BB962C8B-B14F-4D97-AF65-F5344CB8AC3E}">
        <p14:creationId xmlns:p14="http://schemas.microsoft.com/office/powerpoint/2010/main" val="4266866268"/>
      </p:ext>
    </p:extLst>
  </p:cSld>
  <p:clrMapOvr>
    <a:masterClrMapping/>
  </p:clrMapOvr>
  <p:transition>
    <p:random/>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499A95F4-BCDC-1F4C-8B9D-56D3AD03D338}" type="slidenum">
              <a:rPr lang="en-GB"/>
              <a:pPr>
                <a:defRPr/>
              </a:pPr>
              <a:t>‹#›</a:t>
            </a:fld>
            <a:endParaRPr lang="en-GB"/>
          </a:p>
        </p:txBody>
      </p:sp>
    </p:spTree>
    <p:extLst>
      <p:ext uri="{BB962C8B-B14F-4D97-AF65-F5344CB8AC3E}">
        <p14:creationId xmlns:p14="http://schemas.microsoft.com/office/powerpoint/2010/main" val="2828766843"/>
      </p:ext>
    </p:extLst>
  </p:cSld>
  <p:clrMapOvr>
    <a:masterClrMapping/>
  </p:clrMapOvr>
  <p:transition>
    <p:random/>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62594374-5A1F-5148-86DE-253195AF1D91}" type="slidenum">
              <a:rPr lang="en-US"/>
              <a:pPr>
                <a:defRPr/>
              </a:pPr>
              <a:t>‹#›</a:t>
            </a:fld>
            <a:endParaRPr lang="en-US"/>
          </a:p>
        </p:txBody>
      </p:sp>
    </p:spTree>
    <p:extLst>
      <p:ext uri="{BB962C8B-B14F-4D97-AF65-F5344CB8AC3E}">
        <p14:creationId xmlns:p14="http://schemas.microsoft.com/office/powerpoint/2010/main" val="323761672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1C1DD91D-3C93-6D40-9B2B-874CFD68CF14}" type="slidenum">
              <a:rPr lang="en-US"/>
              <a:pPr>
                <a:defRPr/>
              </a:pPr>
              <a:t>‹#›</a:t>
            </a:fld>
            <a:endParaRPr lang="en-US"/>
          </a:p>
        </p:txBody>
      </p:sp>
    </p:spTree>
    <p:extLst>
      <p:ext uri="{BB962C8B-B14F-4D97-AF65-F5344CB8AC3E}">
        <p14:creationId xmlns:p14="http://schemas.microsoft.com/office/powerpoint/2010/main" val="130435538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5FF426EE-43AD-AA46-B3BB-F8ADED71F8A0}" type="slidenum">
              <a:rPr lang="en-US"/>
              <a:pPr>
                <a:defRPr/>
              </a:pPr>
              <a:t>‹#›</a:t>
            </a:fld>
            <a:endParaRPr lang="en-US"/>
          </a:p>
        </p:txBody>
      </p:sp>
    </p:spTree>
    <p:extLst>
      <p:ext uri="{BB962C8B-B14F-4D97-AF65-F5344CB8AC3E}">
        <p14:creationId xmlns:p14="http://schemas.microsoft.com/office/powerpoint/2010/main" val="59652065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85216531-0E0C-7B4E-9B72-565BB1C89F67}" type="slidenum">
              <a:rPr lang="en-US"/>
              <a:pPr>
                <a:defRPr/>
              </a:pPr>
              <a:t>‹#›</a:t>
            </a:fld>
            <a:endParaRPr lang="en-US"/>
          </a:p>
        </p:txBody>
      </p:sp>
    </p:spTree>
    <p:extLst>
      <p:ext uri="{BB962C8B-B14F-4D97-AF65-F5344CB8AC3E}">
        <p14:creationId xmlns:p14="http://schemas.microsoft.com/office/powerpoint/2010/main" val="36423443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A6F9A8E-F8A7-EE44-9177-714EB00FE46C}" type="slidenum">
              <a:rPr lang="en-US"/>
              <a:pPr>
                <a:defRPr/>
              </a:pPr>
              <a:t>‹#›</a:t>
            </a:fld>
            <a:endParaRPr lang="en-US"/>
          </a:p>
        </p:txBody>
      </p:sp>
    </p:spTree>
    <p:extLst>
      <p:ext uri="{BB962C8B-B14F-4D97-AF65-F5344CB8AC3E}">
        <p14:creationId xmlns:p14="http://schemas.microsoft.com/office/powerpoint/2010/main" val="397950029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25E62332-DAD1-5A43-B22F-EDD905BA3EBA}" type="slidenum">
              <a:rPr lang="en-US"/>
              <a:pPr>
                <a:defRPr/>
              </a:pPr>
              <a:t>‹#›</a:t>
            </a:fld>
            <a:endParaRPr lang="en-US"/>
          </a:p>
        </p:txBody>
      </p:sp>
    </p:spTree>
    <p:extLst>
      <p:ext uri="{BB962C8B-B14F-4D97-AF65-F5344CB8AC3E}">
        <p14:creationId xmlns:p14="http://schemas.microsoft.com/office/powerpoint/2010/main" val="321433891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9236E7C5-247D-CF44-8882-E0A11CE88482}" type="slidenum">
              <a:rPr lang="en-US"/>
              <a:pPr>
                <a:defRPr/>
              </a:pPr>
              <a:t>‹#›</a:t>
            </a:fld>
            <a:endParaRPr lang="en-US"/>
          </a:p>
        </p:txBody>
      </p:sp>
    </p:spTree>
    <p:extLst>
      <p:ext uri="{BB962C8B-B14F-4D97-AF65-F5344CB8AC3E}">
        <p14:creationId xmlns:p14="http://schemas.microsoft.com/office/powerpoint/2010/main" val="311383907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6781435A-1882-8F4F-813F-80CC6278D2CC}" type="slidenum">
              <a:rPr lang="en-US"/>
              <a:pPr>
                <a:defRPr/>
              </a:pPr>
              <a:t>‹#›</a:t>
            </a:fld>
            <a:endParaRPr lang="en-US"/>
          </a:p>
        </p:txBody>
      </p:sp>
    </p:spTree>
    <p:extLst>
      <p:ext uri="{BB962C8B-B14F-4D97-AF65-F5344CB8AC3E}">
        <p14:creationId xmlns:p14="http://schemas.microsoft.com/office/powerpoint/2010/main" val="113708095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36698B60-FD00-1045-8E7A-4444153E0F93}" type="slidenum">
              <a:rPr lang="en-US"/>
              <a:pPr>
                <a:defRPr/>
              </a:pPr>
              <a:t>‹#›</a:t>
            </a:fld>
            <a:endParaRPr lang="en-US"/>
          </a:p>
        </p:txBody>
      </p:sp>
    </p:spTree>
    <p:extLst>
      <p:ext uri="{BB962C8B-B14F-4D97-AF65-F5344CB8AC3E}">
        <p14:creationId xmlns:p14="http://schemas.microsoft.com/office/powerpoint/2010/main" val="22837401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2B2A1C2A-F5E3-C749-A22C-F61CFB87937D}" type="slidenum">
              <a:rPr lang="en-US"/>
              <a:pPr>
                <a:defRPr/>
              </a:pPr>
              <a:t>‹#›</a:t>
            </a:fld>
            <a:endParaRPr lang="en-US"/>
          </a:p>
        </p:txBody>
      </p:sp>
    </p:spTree>
    <p:extLst>
      <p:ext uri="{BB962C8B-B14F-4D97-AF65-F5344CB8AC3E}">
        <p14:creationId xmlns:p14="http://schemas.microsoft.com/office/powerpoint/2010/main" val="195601430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3B2B34FA-4FC7-0E45-9D5F-D9D4D2680197}" type="slidenum">
              <a:rPr lang="en-US"/>
              <a:pPr>
                <a:defRPr/>
              </a:pPr>
              <a:t>‹#›</a:t>
            </a:fld>
            <a:endParaRPr lang="en-US"/>
          </a:p>
        </p:txBody>
      </p:sp>
    </p:spTree>
    <p:extLst>
      <p:ext uri="{BB962C8B-B14F-4D97-AF65-F5344CB8AC3E}">
        <p14:creationId xmlns:p14="http://schemas.microsoft.com/office/powerpoint/2010/main" val="405993639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8E4ABF86-E2A0-C445-B393-A2EC1B7EB5C1}" type="slidenum">
              <a:rPr lang="en-US"/>
              <a:pPr>
                <a:defRPr/>
              </a:pPr>
              <a:t>‹#›</a:t>
            </a:fld>
            <a:endParaRPr lang="en-US"/>
          </a:p>
        </p:txBody>
      </p:sp>
    </p:spTree>
    <p:extLst>
      <p:ext uri="{BB962C8B-B14F-4D97-AF65-F5344CB8AC3E}">
        <p14:creationId xmlns:p14="http://schemas.microsoft.com/office/powerpoint/2010/main" val="162174314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EE454FA4-B645-E143-AFFF-90389D79910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0191661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DE34162-3DEC-C04F-ABC6-46735DC7F1F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8883749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ACA4442-CE43-9146-9AF5-BC88FD66E93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744419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07A1E7-F06F-7548-A659-7177AD4DAC66}" type="slidenum">
              <a:rPr lang="en-US"/>
              <a:pPr>
                <a:defRPr/>
              </a:pPr>
              <a:t>‹#›</a:t>
            </a:fld>
            <a:endParaRPr lang="en-US"/>
          </a:p>
        </p:txBody>
      </p:sp>
    </p:spTree>
    <p:extLst>
      <p:ext uri="{BB962C8B-B14F-4D97-AF65-F5344CB8AC3E}">
        <p14:creationId xmlns:p14="http://schemas.microsoft.com/office/powerpoint/2010/main" val="229203188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E24DFA0-8153-6E48-A551-7C806BB1D6D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3540699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F93A01F-EACD-6F48-BFD9-E211FEFE3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3340467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16985DFE-55C0-F442-AA6F-F05AEBD6E2A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0434970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B040A54B-2D12-2D47-A6CF-C37C238D98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489099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89B7AF8-0D01-9843-9649-8E77ED4B4E5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7313841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AB428666-4C03-2E4F-8713-6F4852A0576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1674762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B5F74D7-86A9-7F4E-BB68-C1A8175B47E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9348192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A9CF2B8-A921-9448-B542-52FC7754DD3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4034413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278938151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3293707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2FC813D-CA3C-C04C-9EF6-F7635F5284A3}" type="slidenum">
              <a:rPr lang="en-US"/>
              <a:pPr>
                <a:defRPr/>
              </a:pPr>
              <a:t>‹#›</a:t>
            </a:fld>
            <a:endParaRPr lang="en-US"/>
          </a:p>
        </p:txBody>
      </p:sp>
    </p:spTree>
    <p:extLst>
      <p:ext uri="{BB962C8B-B14F-4D97-AF65-F5344CB8AC3E}">
        <p14:creationId xmlns:p14="http://schemas.microsoft.com/office/powerpoint/2010/main" val="205802906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393393848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339667190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5725171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205740161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426744480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420198223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9805083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141012172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335342523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1129809480"/>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96748572"/>
      </p:ext>
    </p:extLst>
  </p:cSld>
  <p:clrMapOvr>
    <a:masterClrMapping/>
  </p:clrMapOvr>
  <p:transition>
    <p:wheel spokes="0"/>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BDA30BF-1A11-3B4D-B9EC-ABE320808821}" type="slidenum">
              <a:rPr lang="en-US"/>
              <a:pPr>
                <a:defRPr/>
              </a:pPr>
              <a:t>‹#›</a:t>
            </a:fld>
            <a:endParaRPr lang="en-US"/>
          </a:p>
        </p:txBody>
      </p:sp>
    </p:spTree>
    <p:extLst>
      <p:ext uri="{BB962C8B-B14F-4D97-AF65-F5344CB8AC3E}">
        <p14:creationId xmlns:p14="http://schemas.microsoft.com/office/powerpoint/2010/main" val="148054327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3611445422"/>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1104819326"/>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1368315776"/>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2677487119"/>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2124247274"/>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4002218030"/>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2380697011"/>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3100975453"/>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2148384738"/>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4150052387"/>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C5F8896-1580-9F46-8F42-B402A3F83DA7}" type="slidenum">
              <a:rPr lang="en-US"/>
              <a:pPr>
                <a:defRPr/>
              </a:pPr>
              <a:t>‹#›</a:t>
            </a:fld>
            <a:endParaRPr lang="en-US"/>
          </a:p>
        </p:txBody>
      </p:sp>
    </p:spTree>
    <p:extLst>
      <p:ext uri="{BB962C8B-B14F-4D97-AF65-F5344CB8AC3E}">
        <p14:creationId xmlns:p14="http://schemas.microsoft.com/office/powerpoint/2010/main" val="88245278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10513082"/>
      </p:ext>
    </p:extLst>
  </p:cSld>
  <p:clrMapOvr>
    <a:masterClrMapping/>
  </p:clrMapOvr>
  <p:transition spd="med">
    <p:zoom dir="in"/>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58971307"/>
      </p:ext>
    </p:extLst>
  </p:cSld>
  <p:clrMapOvr>
    <a:masterClrMapping/>
  </p:clrMapOvr>
  <p:transition spd="med">
    <p:zoom dir="in"/>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3930501"/>
      </p:ext>
    </p:extLst>
  </p:cSld>
  <p:clrMapOvr>
    <a:masterClrMapping/>
  </p:clrMapOvr>
  <p:transition spd="med">
    <p:zoom dir="in"/>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94806689"/>
      </p:ext>
    </p:extLst>
  </p:cSld>
  <p:clrMapOvr>
    <a:masterClrMapping/>
  </p:clrMapOvr>
  <p:transition spd="med">
    <p:zoom dir="in"/>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428637"/>
      </p:ext>
    </p:extLst>
  </p:cSld>
  <p:clrMapOvr>
    <a:masterClrMapping/>
  </p:clrMapOvr>
  <p:transition spd="med">
    <p:zoom dir="in"/>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69201910"/>
      </p:ext>
    </p:extLst>
  </p:cSld>
  <p:clrMapOvr>
    <a:masterClrMapping/>
  </p:clrMapOvr>
  <p:transition spd="med">
    <p:zoom dir="in"/>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3162572"/>
      </p:ext>
    </p:extLst>
  </p:cSld>
  <p:clrMapOvr>
    <a:masterClrMapping/>
  </p:clrMapOvr>
  <p:transition spd="med">
    <p:zoom dir="in"/>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24962535"/>
      </p:ext>
    </p:extLst>
  </p:cSld>
  <p:clrMapOvr>
    <a:masterClrMapping/>
  </p:clrMapOvr>
  <p:transition spd="med">
    <p:zoom dir="in"/>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68565212"/>
      </p:ext>
    </p:extLst>
  </p:cSld>
  <p:clrMapOvr>
    <a:masterClrMapping/>
  </p:clrMapOvr>
  <p:transition spd="med">
    <p:zoom dir="in"/>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98778322"/>
      </p:ext>
    </p:extLst>
  </p:cSld>
  <p:clrMapOvr>
    <a:masterClrMapping/>
  </p:clrMapOvr>
  <p:transition spd="med">
    <p:zoom dir="in"/>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2C650B-8930-3C41-A461-042E278134EB}" type="slidenum">
              <a:rPr lang="en-US"/>
              <a:pPr>
                <a:defRPr/>
              </a:pPr>
              <a:t>‹#›</a:t>
            </a:fld>
            <a:endParaRPr lang="en-US"/>
          </a:p>
        </p:txBody>
      </p:sp>
    </p:spTree>
    <p:extLst>
      <p:ext uri="{BB962C8B-B14F-4D97-AF65-F5344CB8AC3E}">
        <p14:creationId xmlns:p14="http://schemas.microsoft.com/office/powerpoint/2010/main" val="352477075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84599281"/>
      </p:ext>
    </p:extLst>
  </p:cSld>
  <p:clrMapOvr>
    <a:masterClrMapping/>
  </p:clrMapOvr>
  <p:transition spd="med">
    <p:zoom dir="in"/>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8D56A88-E643-9646-B3F4-DD620BD87B96}" type="slidenum">
              <a:rPr lang="en-US"/>
              <a:pPr>
                <a:defRPr/>
              </a:pPr>
              <a:t>‹#›</a:t>
            </a:fld>
            <a:endParaRPr lang="en-US"/>
          </a:p>
        </p:txBody>
      </p:sp>
    </p:spTree>
    <p:extLst>
      <p:ext uri="{BB962C8B-B14F-4D97-AF65-F5344CB8AC3E}">
        <p14:creationId xmlns:p14="http://schemas.microsoft.com/office/powerpoint/2010/main" val="3161036649"/>
      </p:ext>
    </p:extLst>
  </p:cSld>
  <p:clrMapOvr>
    <a:masterClrMapping/>
  </p:clrMapOvr>
  <p:transition spd="med">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AF29B4-DCB3-8341-BC4C-8B31992B62D4}" type="slidenum">
              <a:rPr lang="en-US"/>
              <a:pPr>
                <a:defRPr/>
              </a:pPr>
              <a:t>‹#›</a:t>
            </a:fld>
            <a:endParaRPr lang="en-US"/>
          </a:p>
        </p:txBody>
      </p:sp>
    </p:spTree>
    <p:extLst>
      <p:ext uri="{BB962C8B-B14F-4D97-AF65-F5344CB8AC3E}">
        <p14:creationId xmlns:p14="http://schemas.microsoft.com/office/powerpoint/2010/main" val="3449593010"/>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291659169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155116513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120634748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408960221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84438831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77462703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407389369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F239903-FBB0-A646-9EE8-FDBB51520D06}" type="slidenum">
              <a:rPr lang="en-US"/>
              <a:pPr>
                <a:defRPr/>
              </a:pPr>
              <a:t>‹#›</a:t>
            </a:fld>
            <a:endParaRPr lang="en-US"/>
          </a:p>
        </p:txBody>
      </p:sp>
    </p:spTree>
    <p:extLst>
      <p:ext uri="{BB962C8B-B14F-4D97-AF65-F5344CB8AC3E}">
        <p14:creationId xmlns:p14="http://schemas.microsoft.com/office/powerpoint/2010/main" val="78145292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68514770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271767608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64415853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25130414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137460961"/>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208041043"/>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128910372"/>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4124012402"/>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231214111"/>
      </p:ext>
    </p:extLst>
  </p:cSld>
  <p:clrMapOvr>
    <a:masterClrMapping/>
  </p:clrMapOvr>
  <p:transition spd="med">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3995493924"/>
      </p:ext>
    </p:extLst>
  </p:cSld>
  <p:clrMapOvr>
    <a:masterClrMapping/>
  </p:clrMapOvr>
  <p:transition spd="med">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2732"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2733"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104DC5A-2B6A-A141-9B10-AAAF6325E6A9}" type="slidenum">
              <a:rPr lang="en-US"/>
              <a:pPr>
                <a:defRPr/>
              </a:pPr>
              <a:t>‹#›</a:t>
            </a:fld>
            <a:endParaRPr lang="en-US"/>
          </a:p>
        </p:txBody>
      </p:sp>
    </p:spTree>
    <p:extLst>
      <p:ext uri="{BB962C8B-B14F-4D97-AF65-F5344CB8AC3E}">
        <p14:creationId xmlns:p14="http://schemas.microsoft.com/office/powerpoint/2010/main" val="190880890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3036695394"/>
      </p:ext>
    </p:extLst>
  </p:cSld>
  <p:clrMapOvr>
    <a:masterClrMapping/>
  </p:clrMapOvr>
  <p:transition spd="med">
    <p:randomBar dir="vert"/>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2559349868"/>
      </p:ext>
    </p:extLst>
  </p:cSld>
  <p:clrMapOvr>
    <a:masterClrMapping/>
  </p:clrMapOvr>
  <p:transition spd="med">
    <p:randomBar dir="vert"/>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1074259089"/>
      </p:ext>
    </p:extLst>
  </p:cSld>
  <p:clrMapOvr>
    <a:masterClrMapping/>
  </p:clrMapOvr>
  <p:transition spd="med">
    <p:randomBar dir="vert"/>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692524194"/>
      </p:ext>
    </p:extLst>
  </p:cSld>
  <p:clrMapOvr>
    <a:masterClrMapping/>
  </p:clrMapOvr>
  <p:transition spd="med">
    <p:randomBar dir="ver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1564281730"/>
      </p:ext>
    </p:extLst>
  </p:cSld>
  <p:clrMapOvr>
    <a:masterClrMapping/>
  </p:clrMapOvr>
  <p:transition spd="med">
    <p:randomBar dir="vert"/>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8639436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2150108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0018463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8746333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468812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2753B192-4FDF-6445-9CCD-007D8A0380FC}" type="slidenum">
              <a:rPr lang="en-US"/>
              <a:pPr>
                <a:defRPr/>
              </a:pPr>
              <a:t>‹#›</a:t>
            </a:fld>
            <a:endParaRPr lang="en-US"/>
          </a:p>
        </p:txBody>
      </p:sp>
    </p:spTree>
    <p:extLst>
      <p:ext uri="{BB962C8B-B14F-4D97-AF65-F5344CB8AC3E}">
        <p14:creationId xmlns:p14="http://schemas.microsoft.com/office/powerpoint/2010/main" val="402476618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5345848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27073166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8579512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1274164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9870941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96404990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9414227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0347137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4010806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489202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FED522D8-6708-EB4C-A0F7-34CFCAB1959C}" type="slidenum">
              <a:rPr lang="en-US"/>
              <a:pPr>
                <a:defRPr/>
              </a:pPr>
              <a:t>‹#›</a:t>
            </a:fld>
            <a:endParaRPr lang="en-US"/>
          </a:p>
        </p:txBody>
      </p:sp>
    </p:spTree>
    <p:extLst>
      <p:ext uri="{BB962C8B-B14F-4D97-AF65-F5344CB8AC3E}">
        <p14:creationId xmlns:p14="http://schemas.microsoft.com/office/powerpoint/2010/main" val="48284502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87967680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17DD0BF-A08F-204A-8481-9AF352ADC33B}" type="slidenum">
              <a:rPr lang="en-US"/>
              <a:pPr>
                <a:defRPr/>
              </a:pPr>
              <a:t>‹#›</a:t>
            </a:fld>
            <a:endParaRPr lang="en-US"/>
          </a:p>
        </p:txBody>
      </p:sp>
    </p:spTree>
    <p:extLst>
      <p:ext uri="{BB962C8B-B14F-4D97-AF65-F5344CB8AC3E}">
        <p14:creationId xmlns:p14="http://schemas.microsoft.com/office/powerpoint/2010/main" val="2490554556"/>
      </p:ext>
    </p:extLst>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C30F88D-19D8-CD4C-8F75-1196A64AB1A7}" type="slidenum">
              <a:rPr lang="en-US"/>
              <a:pPr>
                <a:defRPr/>
              </a:pPr>
              <a:t>‹#›</a:t>
            </a:fld>
            <a:endParaRPr lang="en-US"/>
          </a:p>
        </p:txBody>
      </p:sp>
    </p:spTree>
    <p:extLst>
      <p:ext uri="{BB962C8B-B14F-4D97-AF65-F5344CB8AC3E}">
        <p14:creationId xmlns:p14="http://schemas.microsoft.com/office/powerpoint/2010/main" val="888361346"/>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F5AF944-55EC-B544-AB7C-EA2735419F04}" type="slidenum">
              <a:rPr lang="en-US"/>
              <a:pPr>
                <a:defRPr/>
              </a:pPr>
              <a:t>‹#›</a:t>
            </a:fld>
            <a:endParaRPr lang="en-US"/>
          </a:p>
        </p:txBody>
      </p:sp>
    </p:spTree>
    <p:extLst>
      <p:ext uri="{BB962C8B-B14F-4D97-AF65-F5344CB8AC3E}">
        <p14:creationId xmlns:p14="http://schemas.microsoft.com/office/powerpoint/2010/main" val="3353428614"/>
      </p:ext>
    </p:extLst>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CCD2C460-02F8-0E4E-A184-64FDC2A2A627}" type="slidenum">
              <a:rPr lang="en-US"/>
              <a:pPr>
                <a:defRPr/>
              </a:pPr>
              <a:t>‹#›</a:t>
            </a:fld>
            <a:endParaRPr lang="en-US"/>
          </a:p>
        </p:txBody>
      </p:sp>
    </p:spTree>
    <p:extLst>
      <p:ext uri="{BB962C8B-B14F-4D97-AF65-F5344CB8AC3E}">
        <p14:creationId xmlns:p14="http://schemas.microsoft.com/office/powerpoint/2010/main" val="3922943211"/>
      </p:ext>
    </p:extLst>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DFA78B-9810-7541-B306-FB73B29227B2}" type="slidenum">
              <a:rPr lang="en-US"/>
              <a:pPr>
                <a:defRPr/>
              </a:pPr>
              <a:t>‹#›</a:t>
            </a:fld>
            <a:endParaRPr lang="en-US"/>
          </a:p>
        </p:txBody>
      </p:sp>
    </p:spTree>
    <p:extLst>
      <p:ext uri="{BB962C8B-B14F-4D97-AF65-F5344CB8AC3E}">
        <p14:creationId xmlns:p14="http://schemas.microsoft.com/office/powerpoint/2010/main" val="1011822305"/>
      </p:ext>
    </p:extLst>
  </p:cSld>
  <p:clrMapOvr>
    <a:masterClrMapping/>
  </p:clrMapOvr>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78B2828-ADF4-8847-AEF2-72AAA1E7723E}" type="slidenum">
              <a:rPr lang="en-US"/>
              <a:pPr>
                <a:defRPr/>
              </a:pPr>
              <a:t>‹#›</a:t>
            </a:fld>
            <a:endParaRPr lang="en-US"/>
          </a:p>
        </p:txBody>
      </p:sp>
    </p:spTree>
    <p:extLst>
      <p:ext uri="{BB962C8B-B14F-4D97-AF65-F5344CB8AC3E}">
        <p14:creationId xmlns:p14="http://schemas.microsoft.com/office/powerpoint/2010/main" val="3240003525"/>
      </p:ext>
    </p:extLst>
  </p:cSld>
  <p:clrMapOvr>
    <a:masterClrMapping/>
  </p:clrMapOvr>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F200DCE-2B3C-5045-9833-C78B22DF6259}" type="slidenum">
              <a:rPr lang="en-US"/>
              <a:pPr>
                <a:defRPr/>
              </a:pPr>
              <a:t>‹#›</a:t>
            </a:fld>
            <a:endParaRPr lang="en-US"/>
          </a:p>
        </p:txBody>
      </p:sp>
    </p:spTree>
    <p:extLst>
      <p:ext uri="{BB962C8B-B14F-4D97-AF65-F5344CB8AC3E}">
        <p14:creationId xmlns:p14="http://schemas.microsoft.com/office/powerpoint/2010/main" val="3774206730"/>
      </p:ext>
    </p:extLst>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563DA66-10A9-2347-B701-B9B22878B5BE}" type="slidenum">
              <a:rPr lang="en-US"/>
              <a:pPr>
                <a:defRPr/>
              </a:pPr>
              <a:t>‹#›</a:t>
            </a:fld>
            <a:endParaRPr lang="en-US"/>
          </a:p>
        </p:txBody>
      </p:sp>
    </p:spTree>
    <p:extLst>
      <p:ext uri="{BB962C8B-B14F-4D97-AF65-F5344CB8AC3E}">
        <p14:creationId xmlns:p14="http://schemas.microsoft.com/office/powerpoint/2010/main" val="1922384944"/>
      </p:ext>
    </p:extLst>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BC1FE5B-0E0D-5248-A004-BF5E6546E808}" type="slidenum">
              <a:rPr lang="en-US"/>
              <a:pPr>
                <a:defRPr/>
              </a:pPr>
              <a:t>‹#›</a:t>
            </a:fld>
            <a:endParaRPr lang="en-US"/>
          </a:p>
        </p:txBody>
      </p:sp>
    </p:spTree>
    <p:extLst>
      <p:ext uri="{BB962C8B-B14F-4D97-AF65-F5344CB8AC3E}">
        <p14:creationId xmlns:p14="http://schemas.microsoft.com/office/powerpoint/2010/main" val="3897868479"/>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A84B5BEE-5601-2149-B6EA-4096D07E9F6A}" type="slidenum">
              <a:rPr lang="en-US"/>
              <a:pPr>
                <a:defRPr/>
              </a:pPr>
              <a:t>‹#›</a:t>
            </a:fld>
            <a:endParaRPr lang="en-US"/>
          </a:p>
        </p:txBody>
      </p:sp>
    </p:spTree>
    <p:extLst>
      <p:ext uri="{BB962C8B-B14F-4D97-AF65-F5344CB8AC3E}">
        <p14:creationId xmlns:p14="http://schemas.microsoft.com/office/powerpoint/2010/main" val="256008081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A93F9-4E83-0E42-A062-1F00E0C5980F}" type="slidenum">
              <a:rPr lang="en-US"/>
              <a:pPr>
                <a:defRPr/>
              </a:pPr>
              <a:t>‹#›</a:t>
            </a:fld>
            <a:endParaRPr lang="en-US"/>
          </a:p>
        </p:txBody>
      </p:sp>
    </p:spTree>
    <p:extLst>
      <p:ext uri="{BB962C8B-B14F-4D97-AF65-F5344CB8AC3E}">
        <p14:creationId xmlns:p14="http://schemas.microsoft.com/office/powerpoint/2010/main" val="2510200216"/>
      </p:ext>
    </p:extLst>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8409D6A-87D7-B04D-B519-0FD5414DCB7B}" type="slidenum">
              <a:rPr lang="en-US"/>
              <a:pPr>
                <a:defRPr/>
              </a:pPr>
              <a:t>‹#›</a:t>
            </a:fld>
            <a:endParaRPr lang="en-US"/>
          </a:p>
        </p:txBody>
      </p:sp>
    </p:spTree>
    <p:extLst>
      <p:ext uri="{BB962C8B-B14F-4D97-AF65-F5344CB8AC3E}">
        <p14:creationId xmlns:p14="http://schemas.microsoft.com/office/powerpoint/2010/main" val="2749087454"/>
      </p:ext>
    </p:extLst>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7918D88-7D68-0C4D-8296-FC78DD8D1D76}" type="slidenum">
              <a:rPr lang="en-US"/>
              <a:pPr>
                <a:defRPr/>
              </a:pPr>
              <a:t>‹#›</a:t>
            </a:fld>
            <a:endParaRPr lang="en-US"/>
          </a:p>
        </p:txBody>
      </p:sp>
    </p:spTree>
    <p:extLst>
      <p:ext uri="{BB962C8B-B14F-4D97-AF65-F5344CB8AC3E}">
        <p14:creationId xmlns:p14="http://schemas.microsoft.com/office/powerpoint/2010/main" val="292990691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5EC26C-C72D-AD4E-BD5B-27DEA70C9336}" type="slidenum">
              <a:rPr lang="en-US"/>
              <a:pPr>
                <a:defRPr/>
              </a:pPr>
              <a:t>‹#›</a:t>
            </a:fld>
            <a:endParaRPr lang="en-US"/>
          </a:p>
        </p:txBody>
      </p:sp>
    </p:spTree>
    <p:extLst>
      <p:ext uri="{BB962C8B-B14F-4D97-AF65-F5344CB8AC3E}">
        <p14:creationId xmlns:p14="http://schemas.microsoft.com/office/powerpoint/2010/main" val="198418860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193E80-86D9-6E45-9A0D-A1D6A3E80F6A}" type="slidenum">
              <a:rPr lang="en-US"/>
              <a:pPr>
                <a:defRPr/>
              </a:pPr>
              <a:t>‹#›</a:t>
            </a:fld>
            <a:endParaRPr lang="en-US"/>
          </a:p>
        </p:txBody>
      </p:sp>
    </p:spTree>
    <p:extLst>
      <p:ext uri="{BB962C8B-B14F-4D97-AF65-F5344CB8AC3E}">
        <p14:creationId xmlns:p14="http://schemas.microsoft.com/office/powerpoint/2010/main" val="286952854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E73ACE7-C99A-524A-9D4C-1561748375CD}" type="slidenum">
              <a:rPr lang="en-US"/>
              <a:pPr>
                <a:defRPr/>
              </a:pPr>
              <a:t>‹#›</a:t>
            </a:fld>
            <a:endParaRPr lang="en-US"/>
          </a:p>
        </p:txBody>
      </p:sp>
    </p:spTree>
    <p:extLst>
      <p:ext uri="{BB962C8B-B14F-4D97-AF65-F5344CB8AC3E}">
        <p14:creationId xmlns:p14="http://schemas.microsoft.com/office/powerpoint/2010/main" val="8315780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C71D9F2-62DE-2A42-98C9-33F80120F5B8}" type="slidenum">
              <a:rPr lang="en-US"/>
              <a:pPr>
                <a:defRPr/>
              </a:pPr>
              <a:t>‹#›</a:t>
            </a:fld>
            <a:endParaRPr lang="en-US"/>
          </a:p>
        </p:txBody>
      </p:sp>
    </p:spTree>
    <p:extLst>
      <p:ext uri="{BB962C8B-B14F-4D97-AF65-F5344CB8AC3E}">
        <p14:creationId xmlns:p14="http://schemas.microsoft.com/office/powerpoint/2010/main" val="386471026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D3AD25CB-1870-1446-A58B-DAB20E3FB90B}" type="slidenum">
              <a:rPr lang="en-US"/>
              <a:pPr>
                <a:defRPr/>
              </a:pPr>
              <a:t>‹#›</a:t>
            </a:fld>
            <a:endParaRPr lang="en-US"/>
          </a:p>
        </p:txBody>
      </p:sp>
    </p:spTree>
    <p:extLst>
      <p:ext uri="{BB962C8B-B14F-4D97-AF65-F5344CB8AC3E}">
        <p14:creationId xmlns:p14="http://schemas.microsoft.com/office/powerpoint/2010/main" val="393950891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8635DBE-27F8-3041-AB8A-3509B1EE02FB}" type="slidenum">
              <a:rPr lang="en-US"/>
              <a:pPr>
                <a:defRPr/>
              </a:pPr>
              <a:t>‹#›</a:t>
            </a:fld>
            <a:endParaRPr lang="en-US"/>
          </a:p>
        </p:txBody>
      </p:sp>
    </p:spTree>
    <p:extLst>
      <p:ext uri="{BB962C8B-B14F-4D97-AF65-F5344CB8AC3E}">
        <p14:creationId xmlns:p14="http://schemas.microsoft.com/office/powerpoint/2010/main" val="318607444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5F3BE78-21C7-DC4A-8B20-5249360DE42D}" type="slidenum">
              <a:rPr lang="en-US"/>
              <a:pPr>
                <a:defRPr/>
              </a:pPr>
              <a:t>‹#›</a:t>
            </a:fld>
            <a:endParaRPr lang="en-US"/>
          </a:p>
        </p:txBody>
      </p:sp>
    </p:spTree>
    <p:extLst>
      <p:ext uri="{BB962C8B-B14F-4D97-AF65-F5344CB8AC3E}">
        <p14:creationId xmlns:p14="http://schemas.microsoft.com/office/powerpoint/2010/main" val="123718722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DD005A25-CE04-E34E-AAE4-9C3237D023DB}" type="slidenum">
              <a:rPr lang="en-US"/>
              <a:pPr>
                <a:defRPr/>
              </a:pPr>
              <a:t>‹#›</a:t>
            </a:fld>
            <a:endParaRPr lang="en-US"/>
          </a:p>
        </p:txBody>
      </p:sp>
    </p:spTree>
    <p:extLst>
      <p:ext uri="{BB962C8B-B14F-4D97-AF65-F5344CB8AC3E}">
        <p14:creationId xmlns:p14="http://schemas.microsoft.com/office/powerpoint/2010/main" val="206439071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6D9738B-DAE0-EB41-96AD-A71C72760EC0}" type="slidenum">
              <a:rPr lang="en-US"/>
              <a:pPr>
                <a:defRPr/>
              </a:pPr>
              <a:t>‹#›</a:t>
            </a:fld>
            <a:endParaRPr lang="en-US"/>
          </a:p>
        </p:txBody>
      </p:sp>
    </p:spTree>
    <p:extLst>
      <p:ext uri="{BB962C8B-B14F-4D97-AF65-F5344CB8AC3E}">
        <p14:creationId xmlns:p14="http://schemas.microsoft.com/office/powerpoint/2010/main" val="295405170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0622E3B4-05A7-D24A-BA1C-8BEE01C6C6A5}" type="slidenum">
              <a:rPr lang="en-US"/>
              <a:pPr>
                <a:defRPr/>
              </a:pPr>
              <a:t>‹#›</a:t>
            </a:fld>
            <a:endParaRPr lang="en-US"/>
          </a:p>
        </p:txBody>
      </p:sp>
    </p:spTree>
    <p:extLst>
      <p:ext uri="{BB962C8B-B14F-4D97-AF65-F5344CB8AC3E}">
        <p14:creationId xmlns:p14="http://schemas.microsoft.com/office/powerpoint/2010/main" val="84685212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21843C6-7A90-C84F-A5C9-6FBC489A7862}" type="slidenum">
              <a:rPr lang="en-US"/>
              <a:pPr>
                <a:defRPr/>
              </a:pPr>
              <a:t>‹#›</a:t>
            </a:fld>
            <a:endParaRPr lang="en-US"/>
          </a:p>
        </p:txBody>
      </p:sp>
    </p:spTree>
    <p:extLst>
      <p:ext uri="{BB962C8B-B14F-4D97-AF65-F5344CB8AC3E}">
        <p14:creationId xmlns:p14="http://schemas.microsoft.com/office/powerpoint/2010/main" val="109691246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72E06A8-B516-F34A-9326-AA6C716440A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60570994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205DBB85-1A84-2840-9183-377D76B4763C}"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12266479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1F7B8F62-DD8F-C84F-85DB-8DF0DC41B19C}"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4117486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57"/>
          <p:cNvSpPr>
            <a:spLocks noGrp="1" noChangeArrowheads="1"/>
          </p:cNvSpPr>
          <p:nvPr>
            <p:ph type="sldNum" sz="quarter" idx="12"/>
          </p:nvPr>
        </p:nvSpPr>
        <p:spPr>
          <a:ln/>
        </p:spPr>
        <p:txBody>
          <a:bodyPr/>
          <a:lstStyle>
            <a:lvl1pPr>
              <a:defRPr/>
            </a:lvl1pPr>
          </a:lstStyle>
          <a:p>
            <a:pPr>
              <a:defRPr/>
            </a:pPr>
            <a:fld id="{1005474E-6343-A342-BBDD-C7369F664BB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14358969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57"/>
          <p:cNvSpPr>
            <a:spLocks noGrp="1" noChangeArrowheads="1"/>
          </p:cNvSpPr>
          <p:nvPr>
            <p:ph type="sldNum" sz="quarter" idx="12"/>
          </p:nvPr>
        </p:nvSpPr>
        <p:spPr>
          <a:ln/>
        </p:spPr>
        <p:txBody>
          <a:bodyPr/>
          <a:lstStyle>
            <a:lvl1pPr>
              <a:defRPr/>
            </a:lvl1pPr>
          </a:lstStyle>
          <a:p>
            <a:pPr>
              <a:defRPr/>
            </a:pPr>
            <a:fld id="{07E17199-6FFF-0D45-8CC6-D2B3EA237E80}"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17080420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57"/>
          <p:cNvSpPr>
            <a:spLocks noGrp="1" noChangeArrowheads="1"/>
          </p:cNvSpPr>
          <p:nvPr>
            <p:ph type="sldNum" sz="quarter" idx="12"/>
          </p:nvPr>
        </p:nvSpPr>
        <p:spPr>
          <a:ln/>
        </p:spPr>
        <p:txBody>
          <a:bodyPr/>
          <a:lstStyle>
            <a:lvl1pPr>
              <a:defRPr/>
            </a:lvl1pPr>
          </a:lstStyle>
          <a:p>
            <a:pPr>
              <a:defRPr/>
            </a:pPr>
            <a:fld id="{8A9C735F-25FE-BD42-A5CF-83129A1A2CEC}"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2468988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4F33EEE9-DB05-3042-B86D-07C520C79A90}"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7425262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D611C159-1A27-A149-AB51-60BFF4024AFA}" type="slidenum">
              <a:rPr lang="en-US"/>
              <a:pPr>
                <a:defRPr/>
              </a:pPr>
              <a:t>‹#›</a:t>
            </a:fld>
            <a:endParaRPr lang="en-US"/>
          </a:p>
        </p:txBody>
      </p:sp>
    </p:spTree>
    <p:extLst>
      <p:ext uri="{BB962C8B-B14F-4D97-AF65-F5344CB8AC3E}">
        <p14:creationId xmlns:p14="http://schemas.microsoft.com/office/powerpoint/2010/main" val="28858572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5C2C8E55-7AAD-C84D-B100-5CF96000E353}"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97591157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CB0275E-2844-1E4A-97C7-CFCA4E996C48}"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68528669"/>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B668E748-2F91-604A-B970-5F398BBA82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43207177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820668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128586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444505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017299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7201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88265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1720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3367989"/>
      </p:ext>
    </p:extLst>
  </p:cSld>
  <p:clrMapOvr>
    <a:masterClrMapping/>
  </p:clrMapOvr>
  <p:transition>
    <p:wheel spokes="0"/>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0ADB81CF-A59A-DF4C-A343-2ECD21A050F7}" type="slidenum">
              <a:rPr lang="en-US"/>
              <a:pPr>
                <a:defRPr/>
              </a:pPr>
              <a:t>‹#›</a:t>
            </a:fld>
            <a:endParaRPr lang="en-US"/>
          </a:p>
        </p:txBody>
      </p:sp>
    </p:spTree>
    <p:extLst>
      <p:ext uri="{BB962C8B-B14F-4D97-AF65-F5344CB8AC3E}">
        <p14:creationId xmlns:p14="http://schemas.microsoft.com/office/powerpoint/2010/main" val="212715741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507541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66897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877135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69146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51852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68318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738090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7757613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6100468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3205474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C8905E1-BA68-FA40-A495-F558007F3BE4}" type="slidenum">
              <a:rPr lang="en-US"/>
              <a:pPr>
                <a:defRPr/>
              </a:pPr>
              <a:t>‹#›</a:t>
            </a:fld>
            <a:endParaRPr lang="en-US"/>
          </a:p>
        </p:txBody>
      </p:sp>
    </p:spTree>
    <p:extLst>
      <p:ext uri="{BB962C8B-B14F-4D97-AF65-F5344CB8AC3E}">
        <p14:creationId xmlns:p14="http://schemas.microsoft.com/office/powerpoint/2010/main" val="1905485775"/>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28697873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44804823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99072074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16608911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6964007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0452329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00681120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127051066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48487177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153062408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9C4C38D-6370-5742-BD6B-C6F4E9EF5680}" type="slidenum">
              <a:rPr lang="en-US"/>
              <a:pPr>
                <a:defRPr/>
              </a:pPr>
              <a:t>‹#›</a:t>
            </a:fld>
            <a:endParaRPr lang="en-US"/>
          </a:p>
        </p:txBody>
      </p:sp>
    </p:spTree>
    <p:extLst>
      <p:ext uri="{BB962C8B-B14F-4D97-AF65-F5344CB8AC3E}">
        <p14:creationId xmlns:p14="http://schemas.microsoft.com/office/powerpoint/2010/main" val="23022847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53394555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176888891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26043235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304225710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099792128"/>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236059656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200705358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333966289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71224705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58763625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7F26A97-515C-6844-A72E-928EFD2DD69C}" type="slidenum">
              <a:rPr lang="en-US"/>
              <a:pPr>
                <a:defRPr/>
              </a:pPr>
              <a:t>‹#›</a:t>
            </a:fld>
            <a:endParaRPr lang="en-US"/>
          </a:p>
        </p:txBody>
      </p:sp>
    </p:spTree>
    <p:extLst>
      <p:ext uri="{BB962C8B-B14F-4D97-AF65-F5344CB8AC3E}">
        <p14:creationId xmlns:p14="http://schemas.microsoft.com/office/powerpoint/2010/main" val="147994313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50097AA8-3ED3-9B41-AD8A-F883B9D938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395425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3384809-2505-FA4B-988C-028D5AF9DA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2668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0F1A49C-2260-2245-A938-E19EA4C304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149758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E3835DD0-06A4-4744-BE3F-54AE573840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822494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26125F8-FA0E-1C4E-97BA-02C180921E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78950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28492D81-58F5-8447-87DE-FEE986CB3B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47149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20A945F0-29FB-614A-A1A3-37821F812B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866415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F00A5DC-30E0-0C40-BCC6-A3163062C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27407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4F239C6-604C-864B-8A92-57370FACAC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262640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9062F3D-7A14-FB44-9187-4AC8D459AC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11641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32A7EDE-9B4D-EB43-ADC4-FDB1D2486D9B}" type="slidenum">
              <a:rPr lang="en-US"/>
              <a:pPr>
                <a:defRPr/>
              </a:pPr>
              <a:t>‹#›</a:t>
            </a:fld>
            <a:endParaRPr lang="en-US"/>
          </a:p>
        </p:txBody>
      </p:sp>
    </p:spTree>
    <p:extLst>
      <p:ext uri="{BB962C8B-B14F-4D97-AF65-F5344CB8AC3E}">
        <p14:creationId xmlns:p14="http://schemas.microsoft.com/office/powerpoint/2010/main" val="135645609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B018FC6-269A-2344-8C2A-241E1FDE35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32572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a:solidFill>
                  <a:srgbClr val="FFFFFF"/>
                </a:solidFill>
                <a:cs typeface="Times New Roman" charset="0"/>
              </a:defRPr>
            </a:lvl1pPr>
          </a:lstStyle>
          <a:p>
            <a:pPr>
              <a:defRPr/>
            </a:pPr>
            <a:endParaRPr lang="en-US"/>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cs typeface="Times New Roman" charset="0"/>
              </a:defRPr>
            </a:lvl1pPr>
          </a:lstStyle>
          <a:p>
            <a:pPr>
              <a:defRPr/>
            </a:pPr>
            <a:endParaRPr lang="en-US"/>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a:solidFill>
                  <a:srgbClr val="FFFFFF"/>
                </a:solidFill>
                <a:cs typeface="Times New Roman" charset="0"/>
              </a:defRPr>
            </a:lvl1pPr>
          </a:lstStyle>
          <a:p>
            <a:pPr>
              <a:defRPr/>
            </a:pPr>
            <a:fld id="{608166FB-7A01-8541-8DDD-7AE5F49FD06B}" type="slidenum">
              <a:rPr lang="en-US"/>
              <a:pPr>
                <a:defRPr/>
              </a:pPr>
              <a:t>‹#›</a:t>
            </a:fld>
            <a:endParaRPr lang="en-US"/>
          </a:p>
        </p:txBody>
      </p:sp>
    </p:spTree>
    <p:extLst>
      <p:ext uri="{BB962C8B-B14F-4D97-AF65-F5344CB8AC3E}">
        <p14:creationId xmlns:p14="http://schemas.microsoft.com/office/powerpoint/2010/main" val="306931613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E1AADD29-F4AE-1244-BEA8-B33EE186BFA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847432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D68A1796-92AA-D04F-ACDE-901F0CEB93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8399938"/>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96F6C484-6F8D-BA47-8217-F7A3E9D582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981661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B9D79806-E7A0-2145-88D1-8092EEB7FF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247380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F653A0D3-0D9D-7943-807B-413A10ABBEA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559247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96FAF07D-EE3A-F44C-A766-FCB9CEC73CE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263923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A2B65D38-665C-3443-B165-73353A02C3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10847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9B504717-3EE9-BB4D-B4B5-8926FE0818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777172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0C2FC536-929A-764C-9799-11F938E18BE0}" type="slidenum">
              <a:rPr lang="en-US"/>
              <a:pPr>
                <a:defRPr/>
              </a:pPr>
              <a:t>‹#›</a:t>
            </a:fld>
            <a:endParaRPr lang="en-US"/>
          </a:p>
        </p:txBody>
      </p:sp>
    </p:spTree>
    <p:extLst>
      <p:ext uri="{BB962C8B-B14F-4D97-AF65-F5344CB8AC3E}">
        <p14:creationId xmlns:p14="http://schemas.microsoft.com/office/powerpoint/2010/main" val="154108676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F2FF831A-7733-DD40-B082-144EA7004A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7188924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E6DB94B4-BB4A-C046-89D4-745D5072AC3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223379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430521652"/>
      </p:ext>
    </p:extLst>
  </p:cSld>
  <p:clrMapOvr>
    <a:masterClrMapping/>
  </p:clrMapOvr>
  <p:transition spd="med">
    <p:randomBar dir="vert"/>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215640520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93072791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89736597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2371889016"/>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191804774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350498726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20277304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9C494C1-43B6-E443-8C63-600885E16E95}" type="slidenum">
              <a:rPr lang="en-US"/>
              <a:pPr>
                <a:defRPr/>
              </a:pPr>
              <a:t>‹#›</a:t>
            </a:fld>
            <a:endParaRPr lang="en-US"/>
          </a:p>
        </p:txBody>
      </p:sp>
    </p:spTree>
    <p:extLst>
      <p:ext uri="{BB962C8B-B14F-4D97-AF65-F5344CB8AC3E}">
        <p14:creationId xmlns:p14="http://schemas.microsoft.com/office/powerpoint/2010/main" val="369974319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52591123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47201332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350169263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77251789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321001414"/>
      </p:ext>
    </p:extLst>
  </p:cSld>
  <p:clrMapOvr>
    <a:masterClrMapping/>
  </p:clrMapOvr>
  <p:transition spd="med">
    <p:zoom dir="in"/>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7583735"/>
      </p:ext>
    </p:extLst>
  </p:cSld>
  <p:clrMapOvr>
    <a:masterClrMapping/>
  </p:clrMapOvr>
  <p:transition spd="med">
    <p:zoom dir="in"/>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550154"/>
      </p:ext>
    </p:extLst>
  </p:cSld>
  <p:clrMapOvr>
    <a:masterClrMapping/>
  </p:clrMapOvr>
  <p:transition spd="med">
    <p:zoom dir="in"/>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74950693"/>
      </p:ext>
    </p:extLst>
  </p:cSld>
  <p:clrMapOvr>
    <a:masterClrMapping/>
  </p:clrMapOvr>
  <p:transition spd="med">
    <p:zoom dir="in"/>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98808814"/>
      </p:ext>
    </p:extLst>
  </p:cSld>
  <p:clrMapOvr>
    <a:masterClrMapping/>
  </p:clrMapOvr>
  <p:transition spd="med">
    <p:zoom dir="in"/>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35377409"/>
      </p:ext>
    </p:extLst>
  </p:cSld>
  <p:clrMapOvr>
    <a:masterClrMapping/>
  </p:clrMapOvr>
  <p:transition spd="med">
    <p:zoom dir="in"/>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5165A3-5FD7-054B-B2DC-4C72D92658E7}" type="slidenum">
              <a:rPr lang="en-US"/>
              <a:pPr>
                <a:defRPr/>
              </a:pPr>
              <a:t>‹#›</a:t>
            </a:fld>
            <a:endParaRPr lang="en-US"/>
          </a:p>
        </p:txBody>
      </p:sp>
    </p:spTree>
    <p:extLst>
      <p:ext uri="{BB962C8B-B14F-4D97-AF65-F5344CB8AC3E}">
        <p14:creationId xmlns:p14="http://schemas.microsoft.com/office/powerpoint/2010/main" val="56252587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24061482"/>
      </p:ext>
    </p:extLst>
  </p:cSld>
  <p:clrMapOvr>
    <a:masterClrMapping/>
  </p:clrMapOvr>
  <p:transition spd="med">
    <p:zoom dir="in"/>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87967108"/>
      </p:ext>
    </p:extLst>
  </p:cSld>
  <p:clrMapOvr>
    <a:masterClrMapping/>
  </p:clrMapOvr>
  <p:transition spd="med">
    <p:zoom dir="in"/>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64091624"/>
      </p:ext>
    </p:extLst>
  </p:cSld>
  <p:clrMapOvr>
    <a:masterClrMapping/>
  </p:clrMapOvr>
  <p:transition spd="med">
    <p:zoom dir="in"/>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3067272"/>
      </p:ext>
    </p:extLst>
  </p:cSld>
  <p:clrMapOvr>
    <a:masterClrMapping/>
  </p:clrMapOvr>
  <p:transition spd="med">
    <p:zoom dir="in"/>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47960636"/>
      </p:ext>
    </p:extLst>
  </p:cSld>
  <p:clrMapOvr>
    <a:masterClrMapping/>
  </p:clrMapOvr>
  <p:transition spd="med">
    <p:zoom dir="in"/>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pPr>
                <a:defRPr/>
              </a:pPr>
              <a:t>‹#›</a:t>
            </a:fld>
            <a:endParaRPr lang="en-GB"/>
          </a:p>
        </p:txBody>
      </p:sp>
    </p:spTree>
    <p:extLst>
      <p:ext uri="{BB962C8B-B14F-4D97-AF65-F5344CB8AC3E}">
        <p14:creationId xmlns:p14="http://schemas.microsoft.com/office/powerpoint/2010/main" val="133447584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pPr>
                <a:defRPr/>
              </a:pPr>
              <a:t>‹#›</a:t>
            </a:fld>
            <a:endParaRPr lang="en-GB"/>
          </a:p>
        </p:txBody>
      </p:sp>
    </p:spTree>
    <p:extLst>
      <p:ext uri="{BB962C8B-B14F-4D97-AF65-F5344CB8AC3E}">
        <p14:creationId xmlns:p14="http://schemas.microsoft.com/office/powerpoint/2010/main" val="110118806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pPr>
                <a:defRPr/>
              </a:pPr>
              <a:t>‹#›</a:t>
            </a:fld>
            <a:endParaRPr lang="en-GB"/>
          </a:p>
        </p:txBody>
      </p:sp>
    </p:spTree>
    <p:extLst>
      <p:ext uri="{BB962C8B-B14F-4D97-AF65-F5344CB8AC3E}">
        <p14:creationId xmlns:p14="http://schemas.microsoft.com/office/powerpoint/2010/main" val="351010790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pPr>
                <a:defRPr/>
              </a:pPr>
              <a:t>‹#›</a:t>
            </a:fld>
            <a:endParaRPr lang="en-GB"/>
          </a:p>
        </p:txBody>
      </p:sp>
    </p:spTree>
    <p:extLst>
      <p:ext uri="{BB962C8B-B14F-4D97-AF65-F5344CB8AC3E}">
        <p14:creationId xmlns:p14="http://schemas.microsoft.com/office/powerpoint/2010/main" val="59123377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pPr>
                <a:defRPr/>
              </a:pPr>
              <a:t>‹#›</a:t>
            </a:fld>
            <a:endParaRPr lang="en-GB"/>
          </a:p>
        </p:txBody>
      </p:sp>
    </p:spTree>
    <p:extLst>
      <p:ext uri="{BB962C8B-B14F-4D97-AF65-F5344CB8AC3E}">
        <p14:creationId xmlns:p14="http://schemas.microsoft.com/office/powerpoint/2010/main" val="383845272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EAE8B08-CEA0-8A4F-80BD-CDEC6A83805E}" type="slidenum">
              <a:rPr lang="en-US"/>
              <a:pPr>
                <a:defRPr/>
              </a:pPr>
              <a:t>‹#›</a:t>
            </a:fld>
            <a:endParaRPr lang="en-US"/>
          </a:p>
        </p:txBody>
      </p:sp>
    </p:spTree>
    <p:extLst>
      <p:ext uri="{BB962C8B-B14F-4D97-AF65-F5344CB8AC3E}">
        <p14:creationId xmlns:p14="http://schemas.microsoft.com/office/powerpoint/2010/main" val="301219902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pPr>
                <a:defRPr/>
              </a:pPr>
              <a:t>‹#›</a:t>
            </a:fld>
            <a:endParaRPr lang="en-GB"/>
          </a:p>
        </p:txBody>
      </p:sp>
    </p:spTree>
    <p:extLst>
      <p:ext uri="{BB962C8B-B14F-4D97-AF65-F5344CB8AC3E}">
        <p14:creationId xmlns:p14="http://schemas.microsoft.com/office/powerpoint/2010/main" val="176690358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pPr>
                <a:defRPr/>
              </a:pPr>
              <a:t>‹#›</a:t>
            </a:fld>
            <a:endParaRPr lang="en-GB"/>
          </a:p>
        </p:txBody>
      </p:sp>
    </p:spTree>
    <p:extLst>
      <p:ext uri="{BB962C8B-B14F-4D97-AF65-F5344CB8AC3E}">
        <p14:creationId xmlns:p14="http://schemas.microsoft.com/office/powerpoint/2010/main" val="261944611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pPr>
                <a:defRPr/>
              </a:pPr>
              <a:t>‹#›</a:t>
            </a:fld>
            <a:endParaRPr lang="en-GB"/>
          </a:p>
        </p:txBody>
      </p:sp>
    </p:spTree>
    <p:extLst>
      <p:ext uri="{BB962C8B-B14F-4D97-AF65-F5344CB8AC3E}">
        <p14:creationId xmlns:p14="http://schemas.microsoft.com/office/powerpoint/2010/main" val="52778962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pPr>
                <a:defRPr/>
              </a:pPr>
              <a:t>‹#›</a:t>
            </a:fld>
            <a:endParaRPr lang="en-GB"/>
          </a:p>
        </p:txBody>
      </p:sp>
    </p:spTree>
    <p:extLst>
      <p:ext uri="{BB962C8B-B14F-4D97-AF65-F5344CB8AC3E}">
        <p14:creationId xmlns:p14="http://schemas.microsoft.com/office/powerpoint/2010/main" val="166823967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pPr>
                <a:defRPr/>
              </a:pPr>
              <a:t>‹#›</a:t>
            </a:fld>
            <a:endParaRPr lang="en-GB"/>
          </a:p>
        </p:txBody>
      </p:sp>
    </p:spTree>
    <p:extLst>
      <p:ext uri="{BB962C8B-B14F-4D97-AF65-F5344CB8AC3E}">
        <p14:creationId xmlns:p14="http://schemas.microsoft.com/office/powerpoint/2010/main" val="87291990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pPr>
                <a:defRPr/>
              </a:pPr>
              <a:t>‹#›</a:t>
            </a:fld>
            <a:endParaRPr lang="en-GB"/>
          </a:p>
        </p:txBody>
      </p:sp>
    </p:spTree>
    <p:extLst>
      <p:ext uri="{BB962C8B-B14F-4D97-AF65-F5344CB8AC3E}">
        <p14:creationId xmlns:p14="http://schemas.microsoft.com/office/powerpoint/2010/main" val="196135717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pPr>
                <a:defRPr/>
              </a:pPr>
              <a:t>‹#›</a:t>
            </a:fld>
            <a:endParaRPr lang="en-GB"/>
          </a:p>
        </p:txBody>
      </p:sp>
    </p:spTree>
    <p:extLst>
      <p:ext uri="{BB962C8B-B14F-4D97-AF65-F5344CB8AC3E}">
        <p14:creationId xmlns:p14="http://schemas.microsoft.com/office/powerpoint/2010/main" val="135384059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pPr>
                <a:defRPr/>
              </a:pPr>
              <a:t>‹#›</a:t>
            </a:fld>
            <a:endParaRPr lang="en-GB"/>
          </a:p>
        </p:txBody>
      </p:sp>
    </p:spTree>
    <p:extLst>
      <p:ext uri="{BB962C8B-B14F-4D97-AF65-F5344CB8AC3E}">
        <p14:creationId xmlns:p14="http://schemas.microsoft.com/office/powerpoint/2010/main" val="192403967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pPr>
                <a:defRPr/>
              </a:pPr>
              <a:t>‹#›</a:t>
            </a:fld>
            <a:endParaRPr lang="en-GB"/>
          </a:p>
        </p:txBody>
      </p:sp>
    </p:spTree>
    <p:extLst>
      <p:ext uri="{BB962C8B-B14F-4D97-AF65-F5344CB8AC3E}">
        <p14:creationId xmlns:p14="http://schemas.microsoft.com/office/powerpoint/2010/main" val="109804661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pPr>
                <a:defRPr/>
              </a:pPr>
              <a:t>‹#›</a:t>
            </a:fld>
            <a:endParaRPr lang="en-GB"/>
          </a:p>
        </p:txBody>
      </p:sp>
    </p:spTree>
    <p:extLst>
      <p:ext uri="{BB962C8B-B14F-4D97-AF65-F5344CB8AC3E}">
        <p14:creationId xmlns:p14="http://schemas.microsoft.com/office/powerpoint/2010/main" val="423262009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C41B83FB-85DE-6E43-9487-411855EB2185}" type="slidenum">
              <a:rPr lang="en-US"/>
              <a:pPr>
                <a:defRPr/>
              </a:pPr>
              <a:t>‹#›</a:t>
            </a:fld>
            <a:endParaRPr lang="en-US"/>
          </a:p>
        </p:txBody>
      </p:sp>
    </p:spTree>
    <p:extLst>
      <p:ext uri="{BB962C8B-B14F-4D97-AF65-F5344CB8AC3E}">
        <p14:creationId xmlns:p14="http://schemas.microsoft.com/office/powerpoint/2010/main" val="109571213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pPr>
                <a:defRPr/>
              </a:pPr>
              <a:t>‹#›</a:t>
            </a:fld>
            <a:endParaRPr lang="en-GB"/>
          </a:p>
        </p:txBody>
      </p:sp>
    </p:spTree>
    <p:extLst>
      <p:ext uri="{BB962C8B-B14F-4D97-AF65-F5344CB8AC3E}">
        <p14:creationId xmlns:p14="http://schemas.microsoft.com/office/powerpoint/2010/main" val="401641136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02056023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299165762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64827635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616440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5093828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252358263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361628340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91180434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36394807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1432470"/>
      </p:ext>
    </p:extLst>
  </p:cSld>
  <p:clrMapOvr>
    <a:masterClrMapping/>
  </p:clrMapOvr>
  <p:transition>
    <p:wheel spokes="0"/>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17C0BF3-945A-B04C-A8E8-D75B2640F857}" type="slidenum">
              <a:rPr lang="en-US"/>
              <a:pPr>
                <a:defRPr/>
              </a:pPr>
              <a:t>‹#›</a:t>
            </a:fld>
            <a:endParaRPr lang="en-US"/>
          </a:p>
        </p:txBody>
      </p:sp>
    </p:spTree>
    <p:extLst>
      <p:ext uri="{BB962C8B-B14F-4D97-AF65-F5344CB8AC3E}">
        <p14:creationId xmlns:p14="http://schemas.microsoft.com/office/powerpoint/2010/main" val="223192095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52670249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40014308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418923368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81170917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408455905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148035820"/>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82118143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139551342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214419488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78626231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47D9E75-9E20-654E-B9C2-028FAE6B8CBD}" type="slidenum">
              <a:rPr lang="en-US"/>
              <a:pPr>
                <a:defRPr/>
              </a:pPr>
              <a:t>‹#›</a:t>
            </a:fld>
            <a:endParaRPr lang="en-US"/>
          </a:p>
        </p:txBody>
      </p:sp>
    </p:spTree>
    <p:extLst>
      <p:ext uri="{BB962C8B-B14F-4D97-AF65-F5344CB8AC3E}">
        <p14:creationId xmlns:p14="http://schemas.microsoft.com/office/powerpoint/2010/main" val="83043005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159144736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418921461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357690434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Arial" charset="0"/>
              </a:defRPr>
            </a:lvl1pPr>
          </a:lstStyle>
          <a:p>
            <a:pPr>
              <a:defRPr/>
            </a:pPr>
            <a:fld id="{5DDF89A1-A6A8-114D-9B9D-57C487EA108F}" type="slidenum">
              <a:rPr lang="en-US"/>
              <a:pPr>
                <a:defRPr/>
              </a:pPr>
              <a:t>‹#›</a:t>
            </a:fld>
            <a:endParaRPr lang="en-US"/>
          </a:p>
        </p:txBody>
      </p:sp>
    </p:spTree>
    <p:extLst>
      <p:ext uri="{BB962C8B-B14F-4D97-AF65-F5344CB8AC3E}">
        <p14:creationId xmlns:p14="http://schemas.microsoft.com/office/powerpoint/2010/main" val="184769656"/>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C78F7F02-B1F5-634F-AD2E-AB8A202B557D}" type="slidenum">
              <a:rPr lang="en-US"/>
              <a:pPr>
                <a:defRPr/>
              </a:pPr>
              <a:t>‹#›</a:t>
            </a:fld>
            <a:endParaRPr lang="en-US"/>
          </a:p>
        </p:txBody>
      </p:sp>
    </p:spTree>
    <p:extLst>
      <p:ext uri="{BB962C8B-B14F-4D97-AF65-F5344CB8AC3E}">
        <p14:creationId xmlns:p14="http://schemas.microsoft.com/office/powerpoint/2010/main" val="47671261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4D8E54E9-5CB9-2F40-8BB5-02D822B1F313}" type="slidenum">
              <a:rPr lang="en-US"/>
              <a:pPr>
                <a:defRPr/>
              </a:pPr>
              <a:t>‹#›</a:t>
            </a:fld>
            <a:endParaRPr lang="en-US"/>
          </a:p>
        </p:txBody>
      </p:sp>
    </p:spTree>
    <p:extLst>
      <p:ext uri="{BB962C8B-B14F-4D97-AF65-F5344CB8AC3E}">
        <p14:creationId xmlns:p14="http://schemas.microsoft.com/office/powerpoint/2010/main" val="58234524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0B977C1B-061C-084F-A8AD-B5180391C182}" type="slidenum">
              <a:rPr lang="en-US"/>
              <a:pPr>
                <a:defRPr/>
              </a:pPr>
              <a:t>‹#›</a:t>
            </a:fld>
            <a:endParaRPr lang="en-US"/>
          </a:p>
        </p:txBody>
      </p:sp>
    </p:spTree>
    <p:extLst>
      <p:ext uri="{BB962C8B-B14F-4D97-AF65-F5344CB8AC3E}">
        <p14:creationId xmlns:p14="http://schemas.microsoft.com/office/powerpoint/2010/main" val="213111125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Arial" charset="0"/>
              </a:defRPr>
            </a:lvl1pPr>
          </a:lstStyle>
          <a:p>
            <a:pPr>
              <a:defRPr/>
            </a:pPr>
            <a:fld id="{961F14AF-EAE7-7849-BAE9-93D0561A88B2}" type="slidenum">
              <a:rPr lang="en-US"/>
              <a:pPr>
                <a:defRPr/>
              </a:pPr>
              <a:t>‹#›</a:t>
            </a:fld>
            <a:endParaRPr lang="en-US"/>
          </a:p>
        </p:txBody>
      </p:sp>
    </p:spTree>
    <p:extLst>
      <p:ext uri="{BB962C8B-B14F-4D97-AF65-F5344CB8AC3E}">
        <p14:creationId xmlns:p14="http://schemas.microsoft.com/office/powerpoint/2010/main" val="1246471027"/>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4703070-BF25-134B-A0F8-01444B98B520}" type="slidenum">
              <a:rPr lang="en-US"/>
              <a:pPr>
                <a:defRPr/>
              </a:pPr>
              <a:t>‹#›</a:t>
            </a:fld>
            <a:endParaRPr lang="en-US"/>
          </a:p>
        </p:txBody>
      </p:sp>
    </p:spTree>
    <p:extLst>
      <p:ext uri="{BB962C8B-B14F-4D97-AF65-F5344CB8AC3E}">
        <p14:creationId xmlns:p14="http://schemas.microsoft.com/office/powerpoint/2010/main" val="373098344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1411970-C150-3A44-A20F-8250105E9202}" type="slidenum">
              <a:rPr lang="en-US"/>
              <a:pPr>
                <a:defRPr/>
              </a:pPr>
              <a:t>‹#›</a:t>
            </a:fld>
            <a:endParaRPr lang="en-US"/>
          </a:p>
        </p:txBody>
      </p:sp>
    </p:spTree>
    <p:extLst>
      <p:ext uri="{BB962C8B-B14F-4D97-AF65-F5344CB8AC3E}">
        <p14:creationId xmlns:p14="http://schemas.microsoft.com/office/powerpoint/2010/main" val="230132995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B0E7EA1-C54E-D140-9994-AEEA9E430294}" type="slidenum">
              <a:rPr lang="en-US"/>
              <a:pPr>
                <a:defRPr/>
              </a:pPr>
              <a:t>‹#›</a:t>
            </a:fld>
            <a:endParaRPr lang="en-US"/>
          </a:p>
        </p:txBody>
      </p:sp>
    </p:spTree>
    <p:extLst>
      <p:ext uri="{BB962C8B-B14F-4D97-AF65-F5344CB8AC3E}">
        <p14:creationId xmlns:p14="http://schemas.microsoft.com/office/powerpoint/2010/main" val="422919704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AD7DECA0-2CD7-9B41-9418-37F876596E55}" type="slidenum">
              <a:rPr lang="en-US"/>
              <a:pPr>
                <a:defRPr/>
              </a:pPr>
              <a:t>‹#›</a:t>
            </a:fld>
            <a:endParaRPr lang="en-US"/>
          </a:p>
        </p:txBody>
      </p:sp>
    </p:spTree>
    <p:extLst>
      <p:ext uri="{BB962C8B-B14F-4D97-AF65-F5344CB8AC3E}">
        <p14:creationId xmlns:p14="http://schemas.microsoft.com/office/powerpoint/2010/main" val="145719775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E68D101-C0FD-C94D-99EA-81FC67D59F80}" type="slidenum">
              <a:rPr lang="en-US"/>
              <a:pPr>
                <a:defRPr/>
              </a:pPr>
              <a:t>‹#›</a:t>
            </a:fld>
            <a:endParaRPr lang="en-US"/>
          </a:p>
        </p:txBody>
      </p:sp>
    </p:spTree>
    <p:extLst>
      <p:ext uri="{BB962C8B-B14F-4D97-AF65-F5344CB8AC3E}">
        <p14:creationId xmlns:p14="http://schemas.microsoft.com/office/powerpoint/2010/main" val="301034417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9456F63-F88C-3340-915A-BC8DF0528517}" type="slidenum">
              <a:rPr lang="en-US"/>
              <a:pPr>
                <a:defRPr/>
              </a:pPr>
              <a:t>‹#›</a:t>
            </a:fld>
            <a:endParaRPr lang="en-US"/>
          </a:p>
        </p:txBody>
      </p:sp>
    </p:spTree>
    <p:extLst>
      <p:ext uri="{BB962C8B-B14F-4D97-AF65-F5344CB8AC3E}">
        <p14:creationId xmlns:p14="http://schemas.microsoft.com/office/powerpoint/2010/main" val="397540372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70F7579A-B12A-A542-A2DB-B5008E5D0B37}" type="slidenum">
              <a:rPr lang="en-US"/>
              <a:pPr>
                <a:defRPr/>
              </a:pPr>
              <a:t>‹#›</a:t>
            </a:fld>
            <a:endParaRPr lang="en-US"/>
          </a:p>
        </p:txBody>
      </p:sp>
    </p:spTree>
    <p:extLst>
      <p:ext uri="{BB962C8B-B14F-4D97-AF65-F5344CB8AC3E}">
        <p14:creationId xmlns:p14="http://schemas.microsoft.com/office/powerpoint/2010/main" val="95712689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161876453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173275310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104789684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387251218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143838291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346866127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E594FB9-CBD4-BE42-B88C-E2ED0FAB9067}" type="slidenum">
              <a:rPr lang="en-US"/>
              <a:pPr>
                <a:defRPr/>
              </a:pPr>
              <a:t>‹#›</a:t>
            </a:fld>
            <a:endParaRPr lang="en-US"/>
          </a:p>
        </p:txBody>
      </p:sp>
    </p:spTree>
    <p:extLst>
      <p:ext uri="{BB962C8B-B14F-4D97-AF65-F5344CB8AC3E}">
        <p14:creationId xmlns:p14="http://schemas.microsoft.com/office/powerpoint/2010/main" val="241738090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37185627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118997519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197370604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40713382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58208903"/>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3021945294"/>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2184182322"/>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112876456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287675574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47761545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F73B6A7-52F9-AB4A-AEF5-9A85B5D2411E}" type="slidenum">
              <a:rPr lang="en-US"/>
              <a:pPr>
                <a:defRPr/>
              </a:pPr>
              <a:t>‹#›</a:t>
            </a:fld>
            <a:endParaRPr lang="en-US"/>
          </a:p>
        </p:txBody>
      </p:sp>
    </p:spTree>
    <p:extLst>
      <p:ext uri="{BB962C8B-B14F-4D97-AF65-F5344CB8AC3E}">
        <p14:creationId xmlns:p14="http://schemas.microsoft.com/office/powerpoint/2010/main" val="398599609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183210259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1570517531"/>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113164023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128727326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4002217669"/>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305705993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552924300"/>
      </p:ext>
    </p:extLst>
  </p:cSld>
  <p:clrMapOvr>
    <a:masterClrMapping/>
  </p:clrMapOvr>
  <p:transition spd="med">
    <p:fade/>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086893286"/>
      </p:ext>
    </p:extLst>
  </p:cSld>
  <p:clrMapOvr>
    <a:masterClrMapping/>
  </p:clrMapOvr>
  <p:transition spd="med">
    <p:fade/>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2711976080"/>
      </p:ext>
    </p:extLst>
  </p:cSld>
  <p:clrMapOvr>
    <a:masterClrMapping/>
  </p:clrMapOvr>
  <p:transition spd="med">
    <p:fade/>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703901723"/>
      </p:ext>
    </p:extLst>
  </p:cSld>
  <p:clrMapOvr>
    <a:masterClrMapping/>
  </p:clrMapOvr>
  <p:transition spd="med">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DFD910-192C-184B-9F8C-C85698064DC0}" type="slidenum">
              <a:rPr lang="en-US"/>
              <a:pPr>
                <a:defRPr/>
              </a:pPr>
              <a:t>‹#›</a:t>
            </a:fld>
            <a:endParaRPr lang="en-US"/>
          </a:p>
        </p:txBody>
      </p:sp>
    </p:spTree>
    <p:extLst>
      <p:ext uri="{BB962C8B-B14F-4D97-AF65-F5344CB8AC3E}">
        <p14:creationId xmlns:p14="http://schemas.microsoft.com/office/powerpoint/2010/main" val="288459368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079574835"/>
      </p:ext>
    </p:extLst>
  </p:cSld>
  <p:clrMapOvr>
    <a:masterClrMapping/>
  </p:clrMapOvr>
  <p:transition spd="med">
    <p:fade/>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40634653"/>
      </p:ext>
    </p:extLst>
  </p:cSld>
  <p:clrMapOvr>
    <a:masterClrMapping/>
  </p:clrMapOvr>
  <p:transition spd="med">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2220913"/>
      </p:ext>
    </p:extLst>
  </p:cSld>
  <p:clrMapOvr>
    <a:masterClrMapping/>
  </p:clrMapOvr>
  <p:transition spd="med">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70970340"/>
      </p:ext>
    </p:extLst>
  </p:cSld>
  <p:clrMapOvr>
    <a:masterClrMapping/>
  </p:clrMapOvr>
  <p:transition spd="med">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449819852"/>
      </p:ext>
    </p:extLst>
  </p:cSld>
  <p:clrMapOvr>
    <a:masterClrMapping/>
  </p:clrMapOvr>
  <p:transition spd="med">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128320524"/>
      </p:ext>
    </p:extLst>
  </p:cSld>
  <p:clrMapOvr>
    <a:masterClrMapping/>
  </p:clrMapOvr>
  <p:transition spd="med">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763589655"/>
      </p:ext>
    </p:extLst>
  </p:cSld>
  <p:clrMapOvr>
    <a:masterClrMapping/>
  </p:clrMapOvr>
  <p:transition spd="med">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10/15/23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837438385"/>
      </p:ext>
    </p:extLst>
  </p:cSld>
  <p:clrMapOvr>
    <a:overrideClrMapping bg1="lt1" tx1="dk1" bg2="lt2" tx2="dk2" accent1="accent1" accent2="accent2" accent3="accent3" accent4="accent4" accent5="accent5" accent6="accent6" hlink="hlink" folHlink="folHlink"/>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10/15/23</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3122883462"/>
      </p:ext>
    </p:extLst>
  </p:cSld>
  <p:clrMapOvr>
    <a:overrideClrMapping bg1="lt1" tx1="dk1" bg2="lt2" tx2="dk2" accent1="accent1" accent2="accent2" accent3="accent3" accent4="accent4" accent5="accent5" accent6="accent6" hlink="hlink" folHlink="folHlink"/>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10/15/23</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2110844420"/>
      </p:ext>
    </p:extLst>
  </p:cSld>
  <p:clrMapOvr>
    <a:overrideClrMapping bg1="lt1" tx1="dk1" bg2="lt2" tx2="dk2" accent1="accent1" accent2="accent2" accent3="accent3" accent4="accent4" accent5="accent5" accent6="accent6" hlink="hlink" folHlink="folHlink"/>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131812600"/>
      </p:ext>
    </p:extLst>
  </p:cSld>
  <p:clrMapOvr>
    <a:masterClrMapping/>
  </p:clrMapOvr>
  <p:transition spd="med">
    <p:randomBar dir="vert"/>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10/15/23</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408561069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10/15/23</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112887716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a:solidFill>
                  <a:schemeClr val="tx2"/>
                </a:solidFill>
                <a:latin typeface="Arial"/>
                <a:cs typeface="Arial"/>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atin typeface="Arial"/>
                <a:cs typeface="Arial"/>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a:solidFill>
                  <a:srgbClr val="FFFFFF"/>
                </a:solidFill>
                <a:latin typeface="Arial"/>
                <a:cs typeface="Arial"/>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2821598702"/>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10/15/23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3198601649"/>
      </p:ext>
    </p:extLst>
  </p:cSld>
  <p:clrMapOvr>
    <a:overrideClrMapping bg1="lt1" tx1="dk1" bg2="lt2" tx2="dk2" accent1="accent1" accent2="accent2" accent3="accent3" accent4="accent4" accent5="accent5" accent6="accent6" hlink="hlink" folHlink="folHlink"/>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10/15/23</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224743807"/>
      </p:ext>
    </p:extLst>
  </p:cSld>
  <p:clrMapOvr>
    <a:overrideClrMapping bg1="lt1" tx1="dk1" bg2="lt2" tx2="dk2" accent1="accent1" accent2="accent2" accent3="accent3" accent4="accent4" accent5="accent5" accent6="accent6" hlink="hlink" folHlink="folHlink"/>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a:solidFill>
                  <a:srgbClr val="FFFFFF"/>
                </a:solidFill>
                <a:latin typeface="Arial"/>
                <a:cs typeface="Arial"/>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a:solidFill>
                  <a:srgbClr val="FFFFFF"/>
                </a:solidFill>
                <a:latin typeface="Arial"/>
                <a:cs typeface="Aria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10/15/23</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2082487811"/>
      </p:ext>
    </p:extLst>
  </p:cSld>
  <p:clrMapOvr>
    <a:overrideClrMapping bg1="lt1" tx1="dk1" bg2="lt2" tx2="dk2" accent1="accent1" accent2="accent2" accent3="accent3" accent4="accent4" accent5="accent5" accent6="accent6" hlink="hlink" folHlink="folHlink"/>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029B9017-75C7-5646-8F85-67BBA2404FCB}" type="datetime1">
              <a:rPr lang="en-US"/>
              <a:pPr>
                <a:defRPr/>
              </a:pPr>
              <a:t>10/15/23</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5ECD23ED-FC7A-6F4B-BCB9-4526E1E0E9DA}" type="slidenum">
              <a:rPr lang="en-US"/>
              <a:pPr>
                <a:defRPr/>
              </a:pPr>
              <a:t>‹#›</a:t>
            </a:fld>
            <a:endParaRPr lang="en-US"/>
          </a:p>
        </p:txBody>
      </p:sp>
    </p:spTree>
    <p:extLst>
      <p:ext uri="{BB962C8B-B14F-4D97-AF65-F5344CB8AC3E}">
        <p14:creationId xmlns:p14="http://schemas.microsoft.com/office/powerpoint/2010/main" val="1521166015"/>
      </p:ext>
    </p:extLst>
  </p:cSld>
  <p:clrMapOvr>
    <a:overrideClrMapping bg1="lt1" tx1="dk1" bg2="lt2" tx2="dk2" accent1="accent1" accent2="accent2" accent3="accent3" accent4="accent4" accent5="accent5" accent6="accent6" hlink="hlink" folHlink="folHlink"/>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2758363546"/>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793438315"/>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404187175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965407276"/>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335515457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75012930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267295298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6574349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101677356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2540495781"/>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1085132639"/>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426333592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78893041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51186919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258326671"/>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6513056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8135488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4555930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442280388"/>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974752749"/>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62566073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02869423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72860031"/>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159667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911724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3261164340"/>
      </p:ext>
    </p:extLst>
  </p:cSld>
  <p:clrMapOvr>
    <a:masterClrMapping/>
  </p:clrMapOvr>
  <p:transition spd="med">
    <p:randomBar dir="ver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7402707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solidFill>
                <a:srgbClr val="EAEAEA"/>
              </a:solidFill>
              <a:latin typeface="Times New Roman"/>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solidFill>
                <a:srgbClr val="EAEAEA"/>
              </a:solidFill>
              <a:latin typeface="Times New Roman"/>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20906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27791106"/>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3569079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9486748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3560180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5289757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17595997"/>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4422296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960883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Tree>
    <p:extLst>
      <p:ext uri="{BB962C8B-B14F-4D97-AF65-F5344CB8AC3E}">
        <p14:creationId xmlns:p14="http://schemas.microsoft.com/office/powerpoint/2010/main" val="2627806636"/>
      </p:ext>
    </p:extLst>
  </p:cSld>
  <p:clrMapOvr>
    <a:masterClrMapping/>
  </p:clrMapOvr>
  <p:transition>
    <p:wheel spokes="0"/>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3151450285"/>
      </p:ext>
    </p:extLst>
  </p:cSld>
  <p:clrMapOvr>
    <a:masterClrMapping/>
  </p:clrMapOvr>
  <p:transition spd="med">
    <p:randomBar dir="ver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912840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0854747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8432282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88638943"/>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2013294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3746899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5885088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5365182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636061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1543721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796549769"/>
      </p:ext>
    </p:extLst>
  </p:cSld>
  <p:clrMapOvr>
    <a:masterClrMapping/>
  </p:clrMapOvr>
  <p:transition spd="med">
    <p:randomBar dir="ver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3663172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0800307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643355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7344479"/>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069969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0434727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0564941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2322226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6795780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68851090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1382667606"/>
      </p:ext>
    </p:extLst>
  </p:cSld>
  <p:clrMapOvr>
    <a:masterClrMapping/>
  </p:clrMapOvr>
  <p:transition spd="med">
    <p:randomBar dir="ver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599660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4518799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73063153"/>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9951687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85030513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2609450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2827563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61256106"/>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0077932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8259908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3655053161"/>
      </p:ext>
    </p:extLst>
  </p:cSld>
  <p:clrMapOvr>
    <a:masterClrMapping/>
  </p:clrMapOvr>
  <p:transition spd="med">
    <p:randomBar dir="vert"/>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10/15/23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817678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10/15/23</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8986232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10/15/23</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9318631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10/15/23</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6714709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10/15/23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051061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10/15/23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0564513"/>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2131205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4155032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45194355"/>
      </p:ext>
    </p:extLst>
  </p:cSld>
  <p:clrMapOvr>
    <a:masterClrMapping/>
  </p:clrMapOvr>
  <p:transition spd="med">
    <p:fade/>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5519309"/>
      </p:ext>
    </p:extLst>
  </p:cSld>
  <p:clrMapOvr>
    <a:masterClrMapping/>
  </p:clrMapOvr>
  <p:transition spd="med">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4073551313"/>
      </p:ext>
    </p:extLst>
  </p:cSld>
  <p:clrMapOvr>
    <a:masterClrMapping/>
  </p:clrMapOvr>
  <p:transition spd="med">
    <p:randomBar dir="vert"/>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786542214"/>
      </p:ext>
    </p:extLst>
  </p:cSld>
  <p:clrMapOvr>
    <a:masterClrMapping/>
  </p:clrMapOvr>
  <p:transition spd="med">
    <p:fade/>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8879741"/>
      </p:ext>
    </p:extLst>
  </p:cSld>
  <p:clrMapOvr>
    <a:masterClrMapping/>
  </p:clrMapOvr>
  <p:transition spd="med">
    <p:fade/>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1250628"/>
      </p:ext>
    </p:extLst>
  </p:cSld>
  <p:clrMapOvr>
    <a:masterClrMapping/>
  </p:clrMapOvr>
  <p:transition spd="med">
    <p:fade/>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952436826"/>
      </p:ext>
    </p:extLst>
  </p:cSld>
  <p:clrMapOvr>
    <a:masterClrMapping/>
  </p:clrMapOvr>
  <p:transition spd="med">
    <p:fade/>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4808372"/>
      </p:ext>
    </p:extLst>
  </p:cSld>
  <p:clrMapOvr>
    <a:masterClrMapping/>
  </p:clrMapOvr>
  <p:transition spd="med">
    <p:fade/>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93738144"/>
      </p:ext>
    </p:extLst>
  </p:cSld>
  <p:clrMapOvr>
    <a:masterClrMapping/>
  </p:clrMapOvr>
  <p:transition spd="med">
    <p:fade/>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12041133"/>
      </p:ext>
    </p:extLst>
  </p:cSld>
  <p:clrMapOvr>
    <a:masterClrMapping/>
  </p:clrMapOvr>
  <p:transition spd="med">
    <p:fade/>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1298005"/>
      </p:ext>
    </p:extLst>
  </p:cSld>
  <p:clrMapOvr>
    <a:masterClrMapping/>
  </p:clrMapOvr>
  <p:transition spd="med">
    <p:fade/>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83470"/>
      </p:ext>
    </p:extLst>
  </p:cSld>
  <p:clrMapOvr>
    <a:masterClrMapping/>
  </p:clrMapOvr>
  <p:transition spd="med">
    <p:fade/>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96524710"/>
      </p:ext>
    </p:extLst>
  </p:cSld>
  <p:clrMapOvr>
    <a:masterClrMapping/>
  </p:clrMapOvr>
  <p:transition spd="med">
    <p:cu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056352994"/>
      </p:ext>
    </p:extLst>
  </p:cSld>
  <p:clrMapOvr>
    <a:masterClrMapping/>
  </p:clrMapOvr>
  <p:transition spd="med">
    <p:randomBar dir="ver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a:solidFill>
                  <a:srgbClr val="FFFFFF"/>
                </a:solidFill>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latin typeface="Arial Narrow" charset="0"/>
              <a:ea typeface="ＭＳ Ｐゴシック" charset="0"/>
            </a:endParaRPr>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latin typeface="Arial Narrow" charset="0"/>
              <a:ea typeface="ＭＳ Ｐゴシック" charset="0"/>
            </a:endParaRPr>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a:solidFill>
                  <a:srgbClr val="FFFFFF"/>
                </a:solidFill>
                <a:cs typeface="Times New Roman" charset="0"/>
              </a:defRPr>
            </a:lvl1pPr>
          </a:lstStyle>
          <a:p>
            <a:pPr defTabSz="914400" eaLnBrk="0" fontAlgn="base" hangingPunct="0">
              <a:lnSpc>
                <a:spcPct val="90000"/>
              </a:lnSpc>
              <a:spcBef>
                <a:spcPct val="20000"/>
              </a:spcBef>
              <a:spcAft>
                <a:spcPct val="0"/>
              </a:spcAft>
              <a:buFontTx/>
              <a:buChar char="•"/>
              <a:defRPr/>
            </a:pPr>
            <a:fld id="{608166FB-7A01-8541-8DDD-7AE5F49FD06B}" type="slidenum">
              <a:rPr kumimoji="1" lang="en-US" sz="2400" b="1">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latin typeface="Arial Narrow" charset="0"/>
              <a:ea typeface="ＭＳ Ｐゴシック" charset="0"/>
            </a:endParaRPr>
          </a:p>
        </p:txBody>
      </p:sp>
    </p:spTree>
    <p:extLst>
      <p:ext uri="{BB962C8B-B14F-4D97-AF65-F5344CB8AC3E}">
        <p14:creationId xmlns:p14="http://schemas.microsoft.com/office/powerpoint/2010/main" val="259421662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E1AADD29-F4AE-1244-BEA8-B33EE186BFAA}"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12460303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D68A1796-92AA-D04F-ACDE-901F0CEB93C9}"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283047571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96F6C484-6F8D-BA47-8217-F7A3E9D5824F}"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390934391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B9D79806-E7A0-2145-88D1-8092EEB7FFD5}"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387135435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F653A0D3-0D9D-7943-807B-413A10ABBEAA}"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415958345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96FAF07D-EE3A-F44C-A766-FCB9CEC73CEE}"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173250726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A2B65D38-665C-3443-B165-73353A02C355}"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188246866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9B504717-3EE9-BB4D-B4B5-8926FE08185D}"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26615465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F2FF831A-7733-DD40-B082-144EA7004A79}"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33949596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241510596"/>
      </p:ext>
    </p:extLst>
  </p:cSld>
  <p:clrMapOvr>
    <a:masterClrMapping/>
  </p:clrMapOvr>
  <p:transition spd="med">
    <p:randomBar dir="ver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E6DB94B4-BB4A-C046-89D4-745D5072AC3F}"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45495671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15/10/23</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437005425"/>
      </p:ext>
    </p:extLst>
  </p:cSld>
  <p:clrMapOvr>
    <a:overrideClrMapping bg1="dk1" tx1="lt1" bg2="dk2" tx2="lt2" accent1="accent1" accent2="accent2" accent3="accent3" accent4="accent4" accent5="accent5" accent6="accent6" hlink="hlink" folHlink="folHlink"/>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15/10/23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15921469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15/10/23</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2535983"/>
      </p:ext>
    </p:extLst>
  </p:cSld>
  <p:clrMapOvr>
    <a:overrideClrMapping bg1="lt1" tx1="dk1" bg2="lt2" tx2="dk2" accent1="accent1" accent2="accent2" accent3="accent3" accent4="accent4" accent5="accent5" accent6="accent6" hlink="hlink" folHlink="folHlink"/>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15/10/23</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1085301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15/10/23</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61309450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15/10/23</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62558747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15/10/23</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200581819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15/10/23</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47314762"/>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15/10/23</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317076119"/>
      </p:ext>
    </p:extLst>
  </p:cSld>
  <p:clrMapOvr>
    <a:overrideClrMapping bg1="lt1" tx1="dk1" bg2="lt2" tx2="dk2" accent1="accent1" accent2="accent2" accent3="accent3" accent4="accent4" accent5="accent5" accent6="accent6" hlink="hlink" folHlink="folHlink"/>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207198428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15/10/23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7736210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15/10/23</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154886058"/>
      </p:ext>
    </p:extLst>
  </p:cSld>
  <p:clrMapOvr>
    <a:overrideClrMapping bg1="lt1" tx1="dk1" bg2="lt2" tx2="dk2" accent1="accent1" accent2="accent2" accent3="accent3" accent4="accent4" accent5="accent5" accent6="accent6" hlink="hlink" folHlink="folHlink"/>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83D4E77C-DEFC-BB4C-8BF2-A3F51AA0A4FD}" type="slidenum">
              <a:rPr lang="en-US"/>
              <a:pPr>
                <a:defRPr/>
              </a:pPr>
              <a:t>‹#›</a:t>
            </a:fld>
            <a:endParaRPr lang="en-US"/>
          </a:p>
        </p:txBody>
      </p:sp>
    </p:spTree>
    <p:extLst>
      <p:ext uri="{BB962C8B-B14F-4D97-AF65-F5344CB8AC3E}">
        <p14:creationId xmlns:p14="http://schemas.microsoft.com/office/powerpoint/2010/main" val="142437366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2C425145-CABB-6140-AC68-A53BB0F78E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704036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F6008AB-7782-8A4E-A7EF-DF2E84C6C8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920428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B83B2C1-F1D3-3F41-B6B8-173594AB0E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708785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BD20B9E2-1098-014B-AEAD-78F7F8B182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46368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7ED4905B-6D74-9B4F-8222-865C1FBCB0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439878"/>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D3940DEA-96CB-5148-B955-1159BA1AD1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333691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138FDC2-7954-B141-AA99-14FDACA152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6870828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32629778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B563F020-1CA2-FD44-8A4F-74FF78C906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7972508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8D0A343-8F7A-2E45-BD6B-F4F771070F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0687912"/>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FF068CA4-7D6F-1B46-90DD-741A7AC7FB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69968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7536295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pPr>
                <a:defRPr/>
              </a:pPr>
              <a:t>‹#›</a:t>
            </a:fld>
            <a:endParaRPr lang="en-US"/>
          </a:p>
        </p:txBody>
      </p:sp>
    </p:spTree>
    <p:extLst>
      <p:ext uri="{BB962C8B-B14F-4D97-AF65-F5344CB8AC3E}">
        <p14:creationId xmlns:p14="http://schemas.microsoft.com/office/powerpoint/2010/main" val="100535245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pPr>
                <a:defRPr/>
              </a:pPr>
              <a:t>‹#›</a:t>
            </a:fld>
            <a:endParaRPr lang="en-US"/>
          </a:p>
        </p:txBody>
      </p:sp>
    </p:spTree>
    <p:extLst>
      <p:ext uri="{BB962C8B-B14F-4D97-AF65-F5344CB8AC3E}">
        <p14:creationId xmlns:p14="http://schemas.microsoft.com/office/powerpoint/2010/main" val="116981122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pPr>
                <a:defRPr/>
              </a:pPr>
              <a:t>‹#›</a:t>
            </a:fld>
            <a:endParaRPr lang="en-US"/>
          </a:p>
        </p:txBody>
      </p:sp>
    </p:spTree>
    <p:extLst>
      <p:ext uri="{BB962C8B-B14F-4D97-AF65-F5344CB8AC3E}">
        <p14:creationId xmlns:p14="http://schemas.microsoft.com/office/powerpoint/2010/main" val="2942620062"/>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pPr>
                <a:defRPr/>
              </a:pPr>
              <a:t>‹#›</a:t>
            </a:fld>
            <a:endParaRPr lang="en-US"/>
          </a:p>
        </p:txBody>
      </p:sp>
    </p:spTree>
    <p:extLst>
      <p:ext uri="{BB962C8B-B14F-4D97-AF65-F5344CB8AC3E}">
        <p14:creationId xmlns:p14="http://schemas.microsoft.com/office/powerpoint/2010/main" val="253339544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pPr>
                <a:defRPr/>
              </a:pPr>
              <a:t>‹#›</a:t>
            </a:fld>
            <a:endParaRPr lang="en-US"/>
          </a:p>
        </p:txBody>
      </p:sp>
    </p:spTree>
    <p:extLst>
      <p:ext uri="{BB962C8B-B14F-4D97-AF65-F5344CB8AC3E}">
        <p14:creationId xmlns:p14="http://schemas.microsoft.com/office/powerpoint/2010/main" val="84961115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pPr>
                <a:defRPr/>
              </a:pPr>
              <a:t>‹#›</a:t>
            </a:fld>
            <a:endParaRPr lang="en-US"/>
          </a:p>
        </p:txBody>
      </p:sp>
    </p:spTree>
    <p:extLst>
      <p:ext uri="{BB962C8B-B14F-4D97-AF65-F5344CB8AC3E}">
        <p14:creationId xmlns:p14="http://schemas.microsoft.com/office/powerpoint/2010/main" val="354852649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144131095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pPr>
                <a:defRPr/>
              </a:pPr>
              <a:t>‹#›</a:t>
            </a:fld>
            <a:endParaRPr lang="en-US"/>
          </a:p>
        </p:txBody>
      </p:sp>
    </p:spTree>
    <p:extLst>
      <p:ext uri="{BB962C8B-B14F-4D97-AF65-F5344CB8AC3E}">
        <p14:creationId xmlns:p14="http://schemas.microsoft.com/office/powerpoint/2010/main" val="426594046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pPr>
                <a:defRPr/>
              </a:pPr>
              <a:t>‹#›</a:t>
            </a:fld>
            <a:endParaRPr lang="en-US"/>
          </a:p>
        </p:txBody>
      </p:sp>
    </p:spTree>
    <p:extLst>
      <p:ext uri="{BB962C8B-B14F-4D97-AF65-F5344CB8AC3E}">
        <p14:creationId xmlns:p14="http://schemas.microsoft.com/office/powerpoint/2010/main" val="28257753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pPr>
                <a:defRPr/>
              </a:pPr>
              <a:t>‹#›</a:t>
            </a:fld>
            <a:endParaRPr lang="en-US"/>
          </a:p>
        </p:txBody>
      </p:sp>
    </p:spTree>
    <p:extLst>
      <p:ext uri="{BB962C8B-B14F-4D97-AF65-F5344CB8AC3E}">
        <p14:creationId xmlns:p14="http://schemas.microsoft.com/office/powerpoint/2010/main" val="459931533"/>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pPr>
                <a:defRPr/>
              </a:pPr>
              <a:t>‹#›</a:t>
            </a:fld>
            <a:endParaRPr lang="en-US"/>
          </a:p>
        </p:txBody>
      </p:sp>
    </p:spTree>
    <p:extLst>
      <p:ext uri="{BB962C8B-B14F-4D97-AF65-F5344CB8AC3E}">
        <p14:creationId xmlns:p14="http://schemas.microsoft.com/office/powerpoint/2010/main" val="313264027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pPr>
                <a:defRPr/>
              </a:pPr>
              <a:t>‹#›</a:t>
            </a:fld>
            <a:endParaRPr lang="en-US"/>
          </a:p>
        </p:txBody>
      </p:sp>
    </p:spTree>
    <p:extLst>
      <p:ext uri="{BB962C8B-B14F-4D97-AF65-F5344CB8AC3E}">
        <p14:creationId xmlns:p14="http://schemas.microsoft.com/office/powerpoint/2010/main" val="1374087702"/>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pPr>
                <a:defRPr/>
              </a:pPr>
              <a:t>‹#›</a:t>
            </a:fld>
            <a:endParaRPr lang="en-US"/>
          </a:p>
        </p:txBody>
      </p:sp>
    </p:spTree>
    <p:extLst>
      <p:ext uri="{BB962C8B-B14F-4D97-AF65-F5344CB8AC3E}">
        <p14:creationId xmlns:p14="http://schemas.microsoft.com/office/powerpoint/2010/main" val="2545540840"/>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42146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145488322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219687551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15964257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2713842"/>
      </p:ext>
    </p:extLst>
  </p:cSld>
  <p:clrMapOvr>
    <a:masterClrMapping/>
  </p:clrMapOvr>
  <p:transition>
    <p:wheel spokes="0"/>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22911501"/>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17066827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1471143736"/>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152450367"/>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37847439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1498866292"/>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834480147"/>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200475739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144482882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293477327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173346302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20217571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3307221496"/>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358147457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173185571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4294911385"/>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771001473"/>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3127656973"/>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10852996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05350717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73964454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286E70CF-409E-3548-B2BC-E2E6F4A43E90}" type="slidenum">
              <a:rPr lang="en-US"/>
              <a:pPr>
                <a:defRPr/>
              </a:pPr>
              <a:t>‹#›</a:t>
            </a:fld>
            <a:endParaRPr lang="en-US"/>
          </a:p>
        </p:txBody>
      </p:sp>
    </p:spTree>
    <p:extLst>
      <p:ext uri="{BB962C8B-B14F-4D97-AF65-F5344CB8AC3E}">
        <p14:creationId xmlns:p14="http://schemas.microsoft.com/office/powerpoint/2010/main" val="101827683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70560937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E39AD503-C79B-E94B-93DA-B72D7682928B}" type="slidenum">
              <a:rPr lang="en-US"/>
              <a:pPr>
                <a:defRPr/>
              </a:pPr>
              <a:t>‹#›</a:t>
            </a:fld>
            <a:endParaRPr lang="en-US"/>
          </a:p>
        </p:txBody>
      </p:sp>
    </p:spTree>
    <p:extLst>
      <p:ext uri="{BB962C8B-B14F-4D97-AF65-F5344CB8AC3E}">
        <p14:creationId xmlns:p14="http://schemas.microsoft.com/office/powerpoint/2010/main" val="143266675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AA86538-B579-0944-8B43-31467F539417}" type="slidenum">
              <a:rPr lang="en-US"/>
              <a:pPr>
                <a:defRPr/>
              </a:pPr>
              <a:t>‹#›</a:t>
            </a:fld>
            <a:endParaRPr lang="en-US"/>
          </a:p>
        </p:txBody>
      </p:sp>
    </p:spTree>
    <p:extLst>
      <p:ext uri="{BB962C8B-B14F-4D97-AF65-F5344CB8AC3E}">
        <p14:creationId xmlns:p14="http://schemas.microsoft.com/office/powerpoint/2010/main" val="1955337031"/>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7CE0754B-F050-D140-BF92-8B86154E8C40}" type="slidenum">
              <a:rPr lang="en-US"/>
              <a:pPr>
                <a:defRPr/>
              </a:pPr>
              <a:t>‹#›</a:t>
            </a:fld>
            <a:endParaRPr lang="en-US"/>
          </a:p>
        </p:txBody>
      </p:sp>
    </p:spTree>
    <p:extLst>
      <p:ext uri="{BB962C8B-B14F-4D97-AF65-F5344CB8AC3E}">
        <p14:creationId xmlns:p14="http://schemas.microsoft.com/office/powerpoint/2010/main" val="1833620557"/>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E14B22B-2DF5-CC42-953B-6202A6E2E1DA}" type="slidenum">
              <a:rPr lang="en-US"/>
              <a:pPr>
                <a:defRPr/>
              </a:pPr>
              <a:t>‹#›</a:t>
            </a:fld>
            <a:endParaRPr lang="en-US"/>
          </a:p>
        </p:txBody>
      </p:sp>
    </p:spTree>
    <p:extLst>
      <p:ext uri="{BB962C8B-B14F-4D97-AF65-F5344CB8AC3E}">
        <p14:creationId xmlns:p14="http://schemas.microsoft.com/office/powerpoint/2010/main" val="2701904283"/>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57F522A-8C54-AC4E-BC5C-3A9CD7D6AA62}" type="slidenum">
              <a:rPr lang="en-US"/>
              <a:pPr>
                <a:defRPr/>
              </a:pPr>
              <a:t>‹#›</a:t>
            </a:fld>
            <a:endParaRPr lang="en-US"/>
          </a:p>
        </p:txBody>
      </p:sp>
    </p:spTree>
    <p:extLst>
      <p:ext uri="{BB962C8B-B14F-4D97-AF65-F5344CB8AC3E}">
        <p14:creationId xmlns:p14="http://schemas.microsoft.com/office/powerpoint/2010/main" val="3389030552"/>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21A8C01-4625-A14A-9C27-29221CC2997F}" type="slidenum">
              <a:rPr lang="en-US"/>
              <a:pPr>
                <a:defRPr/>
              </a:pPr>
              <a:t>‹#›</a:t>
            </a:fld>
            <a:endParaRPr lang="en-US"/>
          </a:p>
        </p:txBody>
      </p:sp>
    </p:spTree>
    <p:extLst>
      <p:ext uri="{BB962C8B-B14F-4D97-AF65-F5344CB8AC3E}">
        <p14:creationId xmlns:p14="http://schemas.microsoft.com/office/powerpoint/2010/main" val="3463577817"/>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F9D7A56-2CDC-1C46-A975-5B9EC68E9892}" type="slidenum">
              <a:rPr lang="en-US"/>
              <a:pPr>
                <a:defRPr/>
              </a:pPr>
              <a:t>‹#›</a:t>
            </a:fld>
            <a:endParaRPr lang="en-US"/>
          </a:p>
        </p:txBody>
      </p:sp>
    </p:spTree>
    <p:extLst>
      <p:ext uri="{BB962C8B-B14F-4D97-AF65-F5344CB8AC3E}">
        <p14:creationId xmlns:p14="http://schemas.microsoft.com/office/powerpoint/2010/main" val="268704507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5504AE9-6201-5543-9BFF-E305FFF13C7D}" type="slidenum">
              <a:rPr lang="en-US"/>
              <a:pPr>
                <a:defRPr/>
              </a:pPr>
              <a:t>‹#›</a:t>
            </a:fld>
            <a:endParaRPr lang="en-US"/>
          </a:p>
        </p:txBody>
      </p:sp>
    </p:spTree>
    <p:extLst>
      <p:ext uri="{BB962C8B-B14F-4D97-AF65-F5344CB8AC3E}">
        <p14:creationId xmlns:p14="http://schemas.microsoft.com/office/powerpoint/2010/main" val="133992308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645C40CD-07A9-0744-8689-D517C3E5E81C}" type="slidenum">
              <a:rPr lang="en-US"/>
              <a:pPr>
                <a:defRPr/>
              </a:pPr>
              <a:t>‹#›</a:t>
            </a:fld>
            <a:endParaRPr lang="en-US"/>
          </a:p>
        </p:txBody>
      </p:sp>
    </p:spTree>
    <p:extLst>
      <p:ext uri="{BB962C8B-B14F-4D97-AF65-F5344CB8AC3E}">
        <p14:creationId xmlns:p14="http://schemas.microsoft.com/office/powerpoint/2010/main" val="3051580448"/>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CB04A05-695A-B84A-A154-2A3E936F1B75}" type="slidenum">
              <a:rPr lang="en-US"/>
              <a:pPr>
                <a:defRPr/>
              </a:pPr>
              <a:t>‹#›</a:t>
            </a:fld>
            <a:endParaRPr lang="en-US"/>
          </a:p>
        </p:txBody>
      </p:sp>
    </p:spTree>
    <p:extLst>
      <p:ext uri="{BB962C8B-B14F-4D97-AF65-F5344CB8AC3E}">
        <p14:creationId xmlns:p14="http://schemas.microsoft.com/office/powerpoint/2010/main" val="320626851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291761065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6A4B2C7-09D7-3C4B-98CF-29847105CD25}" type="slidenum">
              <a:rPr lang="en-US"/>
              <a:pPr>
                <a:defRPr/>
              </a:pPr>
              <a:t>‹#›</a:t>
            </a:fld>
            <a:endParaRPr lang="en-US"/>
          </a:p>
        </p:txBody>
      </p:sp>
    </p:spTree>
    <p:extLst>
      <p:ext uri="{BB962C8B-B14F-4D97-AF65-F5344CB8AC3E}">
        <p14:creationId xmlns:p14="http://schemas.microsoft.com/office/powerpoint/2010/main" val="377042505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E7DBB0D-DE8C-A044-83C2-CCAA78EB2C29}" type="slidenum">
              <a:rPr lang="en-US"/>
              <a:pPr>
                <a:defRPr/>
              </a:pPr>
              <a:t>‹#›</a:t>
            </a:fld>
            <a:endParaRPr lang="en-US"/>
          </a:p>
        </p:txBody>
      </p:sp>
    </p:spTree>
    <p:extLst>
      <p:ext uri="{BB962C8B-B14F-4D97-AF65-F5344CB8AC3E}">
        <p14:creationId xmlns:p14="http://schemas.microsoft.com/office/powerpoint/2010/main" val="408320561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FC7135E-2901-F54B-AF54-0F18C06EA3F3}" type="slidenum">
              <a:rPr lang="en-US"/>
              <a:pPr>
                <a:defRPr/>
              </a:pPr>
              <a:t>‹#›</a:t>
            </a:fld>
            <a:endParaRPr lang="en-US"/>
          </a:p>
        </p:txBody>
      </p:sp>
    </p:spTree>
    <p:extLst>
      <p:ext uri="{BB962C8B-B14F-4D97-AF65-F5344CB8AC3E}">
        <p14:creationId xmlns:p14="http://schemas.microsoft.com/office/powerpoint/2010/main" val="390723493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6B78B9C4-B964-7F4A-8A1B-A27338A6763F}" type="slidenum">
              <a:rPr lang="en-US"/>
              <a:pPr>
                <a:defRPr/>
              </a:pPr>
              <a:t>‹#›</a:t>
            </a:fld>
            <a:endParaRPr lang="en-US"/>
          </a:p>
        </p:txBody>
      </p:sp>
    </p:spTree>
    <p:extLst>
      <p:ext uri="{BB962C8B-B14F-4D97-AF65-F5344CB8AC3E}">
        <p14:creationId xmlns:p14="http://schemas.microsoft.com/office/powerpoint/2010/main" val="327015205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7C657BC0-D924-6B46-9EB3-999FDD547167}" type="slidenum">
              <a:rPr lang="en-US"/>
              <a:pPr>
                <a:defRPr/>
              </a:pPr>
              <a:t>‹#›</a:t>
            </a:fld>
            <a:endParaRPr lang="en-US"/>
          </a:p>
        </p:txBody>
      </p:sp>
    </p:spTree>
    <p:extLst>
      <p:ext uri="{BB962C8B-B14F-4D97-AF65-F5344CB8AC3E}">
        <p14:creationId xmlns:p14="http://schemas.microsoft.com/office/powerpoint/2010/main" val="2551993731"/>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BAAC75F3-9DD7-474F-A729-5D14AE6C06D3}" type="slidenum">
              <a:rPr lang="en-US"/>
              <a:pPr>
                <a:defRPr/>
              </a:pPr>
              <a:t>‹#›</a:t>
            </a:fld>
            <a:endParaRPr lang="en-US"/>
          </a:p>
        </p:txBody>
      </p:sp>
    </p:spTree>
    <p:extLst>
      <p:ext uri="{BB962C8B-B14F-4D97-AF65-F5344CB8AC3E}">
        <p14:creationId xmlns:p14="http://schemas.microsoft.com/office/powerpoint/2010/main" val="348798046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7A245BA4-6E06-C142-A20C-30F6F256216C}" type="slidenum">
              <a:rPr lang="en-US"/>
              <a:pPr>
                <a:defRPr/>
              </a:pPr>
              <a:t>‹#›</a:t>
            </a:fld>
            <a:endParaRPr lang="en-US"/>
          </a:p>
        </p:txBody>
      </p:sp>
    </p:spTree>
    <p:extLst>
      <p:ext uri="{BB962C8B-B14F-4D97-AF65-F5344CB8AC3E}">
        <p14:creationId xmlns:p14="http://schemas.microsoft.com/office/powerpoint/2010/main" val="2348983365"/>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0118DD2-221B-F048-9976-52FDACC91429}" type="slidenum">
              <a:rPr lang="en-US"/>
              <a:pPr>
                <a:defRPr/>
              </a:pPr>
              <a:t>‹#›</a:t>
            </a:fld>
            <a:endParaRPr lang="en-US"/>
          </a:p>
        </p:txBody>
      </p:sp>
    </p:spTree>
    <p:extLst>
      <p:ext uri="{BB962C8B-B14F-4D97-AF65-F5344CB8AC3E}">
        <p14:creationId xmlns:p14="http://schemas.microsoft.com/office/powerpoint/2010/main" val="374303048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058505CC-D303-C346-8C64-5CB4448E755C}" type="slidenum">
              <a:rPr lang="en-US"/>
              <a:pPr>
                <a:defRPr/>
              </a:pPr>
              <a:t>‹#›</a:t>
            </a:fld>
            <a:endParaRPr lang="en-US"/>
          </a:p>
        </p:txBody>
      </p:sp>
    </p:spTree>
    <p:extLst>
      <p:ext uri="{BB962C8B-B14F-4D97-AF65-F5344CB8AC3E}">
        <p14:creationId xmlns:p14="http://schemas.microsoft.com/office/powerpoint/2010/main" val="241641326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6012197-19C7-6C43-B1A7-A3693D2E5A15}" type="slidenum">
              <a:rPr lang="en-US"/>
              <a:pPr>
                <a:defRPr/>
              </a:pPr>
              <a:t>‹#›</a:t>
            </a:fld>
            <a:endParaRPr lang="en-US"/>
          </a:p>
        </p:txBody>
      </p:sp>
    </p:spTree>
    <p:extLst>
      <p:ext uri="{BB962C8B-B14F-4D97-AF65-F5344CB8AC3E}">
        <p14:creationId xmlns:p14="http://schemas.microsoft.com/office/powerpoint/2010/main" val="198427123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2057585430"/>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A036C2DD-B62D-8340-95EA-CF07B12A0B26}" type="slidenum">
              <a:rPr lang="en-US"/>
              <a:pPr>
                <a:defRPr/>
              </a:pPr>
              <a:t>‹#›</a:t>
            </a:fld>
            <a:endParaRPr lang="en-US"/>
          </a:p>
        </p:txBody>
      </p:sp>
    </p:spTree>
    <p:extLst>
      <p:ext uri="{BB962C8B-B14F-4D97-AF65-F5344CB8AC3E}">
        <p14:creationId xmlns:p14="http://schemas.microsoft.com/office/powerpoint/2010/main" val="74115779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227367474"/>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117699749"/>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2366955558"/>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4186787561"/>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2374013693"/>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2489263170"/>
      </p:ext>
    </p:extLst>
  </p:cSld>
  <p:clrMapOvr>
    <a:masterClrMapping/>
  </p:clrMapOvr>
  <p:transition spd="med">
    <p:randomBar dir="vert"/>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3135311760"/>
      </p:ext>
    </p:extLst>
  </p:cSld>
  <p:clrMapOvr>
    <a:masterClrMapping/>
  </p:clrMapOvr>
  <p:transition spd="med">
    <p:randomBar dir="vert"/>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1604456199"/>
      </p:ext>
    </p:extLst>
  </p:cSld>
  <p:clrMapOvr>
    <a:masterClrMapping/>
  </p:clrMapOvr>
  <p:transition spd="med">
    <p:randomBar dir="vert"/>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2905528005"/>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436241709"/>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1158379187"/>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4061452707"/>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45796872"/>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04F799C-DFE1-4641-B6AF-0970F7967F60}" type="slidenum">
              <a:rPr lang="en-US"/>
              <a:pPr>
                <a:defRPr/>
              </a:pPr>
              <a:t>‹#›</a:t>
            </a:fld>
            <a:endParaRPr lang="en-US"/>
          </a:p>
        </p:txBody>
      </p:sp>
    </p:spTree>
    <p:extLst>
      <p:ext uri="{BB962C8B-B14F-4D97-AF65-F5344CB8AC3E}">
        <p14:creationId xmlns:p14="http://schemas.microsoft.com/office/powerpoint/2010/main" val="44238414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128913A-3C1C-734B-96A3-8FA363D08B13}" type="slidenum">
              <a:rPr lang="en-US"/>
              <a:pPr>
                <a:defRPr/>
              </a:pPr>
              <a:t>‹#›</a:t>
            </a:fld>
            <a:endParaRPr lang="en-US"/>
          </a:p>
        </p:txBody>
      </p:sp>
    </p:spTree>
    <p:extLst>
      <p:ext uri="{BB962C8B-B14F-4D97-AF65-F5344CB8AC3E}">
        <p14:creationId xmlns:p14="http://schemas.microsoft.com/office/powerpoint/2010/main" val="211199782"/>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C6077E-65AC-3F47-97B5-45AAFE0F68E6}" type="slidenum">
              <a:rPr lang="en-US"/>
              <a:pPr>
                <a:defRPr/>
              </a:pPr>
              <a:t>‹#›</a:t>
            </a:fld>
            <a:endParaRPr lang="en-US"/>
          </a:p>
        </p:txBody>
      </p:sp>
    </p:spTree>
    <p:extLst>
      <p:ext uri="{BB962C8B-B14F-4D97-AF65-F5344CB8AC3E}">
        <p14:creationId xmlns:p14="http://schemas.microsoft.com/office/powerpoint/2010/main" val="1518707447"/>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C8FEC04-5DA4-EF4C-A145-27A433D43DA6}" type="slidenum">
              <a:rPr lang="en-US"/>
              <a:pPr>
                <a:defRPr/>
              </a:pPr>
              <a:t>‹#›</a:t>
            </a:fld>
            <a:endParaRPr lang="en-US"/>
          </a:p>
        </p:txBody>
      </p:sp>
    </p:spTree>
    <p:extLst>
      <p:ext uri="{BB962C8B-B14F-4D97-AF65-F5344CB8AC3E}">
        <p14:creationId xmlns:p14="http://schemas.microsoft.com/office/powerpoint/2010/main" val="403630259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C6688CA-CC6E-E145-9CB4-6BF6D8B87328}" type="slidenum">
              <a:rPr lang="en-US"/>
              <a:pPr>
                <a:defRPr/>
              </a:pPr>
              <a:t>‹#›</a:t>
            </a:fld>
            <a:endParaRPr lang="en-US"/>
          </a:p>
        </p:txBody>
      </p:sp>
    </p:spTree>
    <p:extLst>
      <p:ext uri="{BB962C8B-B14F-4D97-AF65-F5344CB8AC3E}">
        <p14:creationId xmlns:p14="http://schemas.microsoft.com/office/powerpoint/2010/main" val="4028855197"/>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D1DBF9A-EF65-8145-BFD8-2D3C500BA4B5}" type="slidenum">
              <a:rPr lang="en-US"/>
              <a:pPr>
                <a:defRPr/>
              </a:pPr>
              <a:t>‹#›</a:t>
            </a:fld>
            <a:endParaRPr lang="en-US"/>
          </a:p>
        </p:txBody>
      </p:sp>
    </p:spTree>
    <p:extLst>
      <p:ext uri="{BB962C8B-B14F-4D97-AF65-F5344CB8AC3E}">
        <p14:creationId xmlns:p14="http://schemas.microsoft.com/office/powerpoint/2010/main" val="2575849703"/>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76EF84B-A94B-C14D-9CAC-0455ED6E3B53}" type="slidenum">
              <a:rPr lang="en-US"/>
              <a:pPr>
                <a:defRPr/>
              </a:pPr>
              <a:t>‹#›</a:t>
            </a:fld>
            <a:endParaRPr lang="en-US"/>
          </a:p>
        </p:txBody>
      </p:sp>
    </p:spTree>
    <p:extLst>
      <p:ext uri="{BB962C8B-B14F-4D97-AF65-F5344CB8AC3E}">
        <p14:creationId xmlns:p14="http://schemas.microsoft.com/office/powerpoint/2010/main" val="92315892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179536675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AC4CAFFD-765D-4C47-A76F-EA8EEB637941}" type="slidenum">
              <a:rPr lang="en-US"/>
              <a:pPr>
                <a:defRPr/>
              </a:pPr>
              <a:t>‹#›</a:t>
            </a:fld>
            <a:endParaRPr lang="en-US"/>
          </a:p>
        </p:txBody>
      </p:sp>
    </p:spTree>
    <p:extLst>
      <p:ext uri="{BB962C8B-B14F-4D97-AF65-F5344CB8AC3E}">
        <p14:creationId xmlns:p14="http://schemas.microsoft.com/office/powerpoint/2010/main" val="3379155107"/>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8E01E0E-F9B4-6B42-AB98-E82CC9D71249}" type="slidenum">
              <a:rPr lang="en-US"/>
              <a:pPr>
                <a:defRPr/>
              </a:pPr>
              <a:t>‹#›</a:t>
            </a:fld>
            <a:endParaRPr lang="en-US"/>
          </a:p>
        </p:txBody>
      </p:sp>
    </p:spTree>
    <p:extLst>
      <p:ext uri="{BB962C8B-B14F-4D97-AF65-F5344CB8AC3E}">
        <p14:creationId xmlns:p14="http://schemas.microsoft.com/office/powerpoint/2010/main" val="984770896"/>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70D6923-0B28-684D-B907-927D6AF9AD67}" type="slidenum">
              <a:rPr lang="en-US"/>
              <a:pPr>
                <a:defRPr/>
              </a:pPr>
              <a:t>‹#›</a:t>
            </a:fld>
            <a:endParaRPr lang="en-US"/>
          </a:p>
        </p:txBody>
      </p:sp>
    </p:spTree>
    <p:extLst>
      <p:ext uri="{BB962C8B-B14F-4D97-AF65-F5344CB8AC3E}">
        <p14:creationId xmlns:p14="http://schemas.microsoft.com/office/powerpoint/2010/main" val="2376717512"/>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EA10090-125C-B24A-8F06-C5C928D9F3CD}" type="slidenum">
              <a:rPr lang="en-US"/>
              <a:pPr>
                <a:defRPr/>
              </a:pPr>
              <a:t>‹#›</a:t>
            </a:fld>
            <a:endParaRPr lang="en-US"/>
          </a:p>
        </p:txBody>
      </p:sp>
    </p:spTree>
    <p:extLst>
      <p:ext uri="{BB962C8B-B14F-4D97-AF65-F5344CB8AC3E}">
        <p14:creationId xmlns:p14="http://schemas.microsoft.com/office/powerpoint/2010/main" val="1655176110"/>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62593FD-05BB-9545-A83D-DE5B5E918162}" type="slidenum">
              <a:rPr lang="en-US"/>
              <a:pPr>
                <a:defRPr/>
              </a:pPr>
              <a:t>‹#›</a:t>
            </a:fld>
            <a:endParaRPr lang="en-US"/>
          </a:p>
        </p:txBody>
      </p:sp>
    </p:spTree>
    <p:extLst>
      <p:ext uri="{BB962C8B-B14F-4D97-AF65-F5344CB8AC3E}">
        <p14:creationId xmlns:p14="http://schemas.microsoft.com/office/powerpoint/2010/main" val="2909906492"/>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8798AEE-729E-474A-B492-F88980A401B8}" type="slidenum">
              <a:rPr lang="en-US"/>
              <a:pPr>
                <a:defRPr/>
              </a:pPr>
              <a:t>‹#›</a:t>
            </a:fld>
            <a:endParaRPr lang="en-US"/>
          </a:p>
        </p:txBody>
      </p:sp>
    </p:spTree>
    <p:extLst>
      <p:ext uri="{BB962C8B-B14F-4D97-AF65-F5344CB8AC3E}">
        <p14:creationId xmlns:p14="http://schemas.microsoft.com/office/powerpoint/2010/main" val="152504857"/>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053431285"/>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341586904"/>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992457944"/>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54100250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382431853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915546178"/>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77066784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09853698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680947607"/>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05784483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517379942"/>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77833630"/>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8EC98FF-B1D1-204F-A06C-F70C022CC9A5}" type="slidenum">
              <a:rPr lang="en-GB"/>
              <a:pPr>
                <a:defRPr/>
              </a:pPr>
              <a:t>‹#›</a:t>
            </a:fld>
            <a:endParaRPr lang="en-GB"/>
          </a:p>
        </p:txBody>
      </p:sp>
    </p:spTree>
    <p:extLst>
      <p:ext uri="{BB962C8B-B14F-4D97-AF65-F5344CB8AC3E}">
        <p14:creationId xmlns:p14="http://schemas.microsoft.com/office/powerpoint/2010/main" val="2635399507"/>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86239C8-E220-3E4C-890A-8C3425220136}" type="slidenum">
              <a:rPr lang="en-GB"/>
              <a:pPr>
                <a:defRPr/>
              </a:pPr>
              <a:t>‹#›</a:t>
            </a:fld>
            <a:endParaRPr lang="en-GB"/>
          </a:p>
        </p:txBody>
      </p:sp>
    </p:spTree>
    <p:extLst>
      <p:ext uri="{BB962C8B-B14F-4D97-AF65-F5344CB8AC3E}">
        <p14:creationId xmlns:p14="http://schemas.microsoft.com/office/powerpoint/2010/main" val="341028073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5A3B7012-E4EC-3141-A517-BB9EAF0501DF}" type="slidenum">
              <a:rPr lang="en-GB"/>
              <a:pPr>
                <a:defRPr/>
              </a:pPr>
              <a:t>‹#›</a:t>
            </a:fld>
            <a:endParaRPr lang="en-GB"/>
          </a:p>
        </p:txBody>
      </p:sp>
    </p:spTree>
    <p:extLst>
      <p:ext uri="{BB962C8B-B14F-4D97-AF65-F5344CB8AC3E}">
        <p14:creationId xmlns:p14="http://schemas.microsoft.com/office/powerpoint/2010/main" val="286949622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AF6CDAE9-DA4A-634F-980F-0B7F6D5573AE}" type="slidenum">
              <a:rPr lang="en-GB"/>
              <a:pPr>
                <a:defRPr/>
              </a:pPr>
              <a:t>‹#›</a:t>
            </a:fld>
            <a:endParaRPr lang="en-GB"/>
          </a:p>
        </p:txBody>
      </p:sp>
    </p:spTree>
    <p:extLst>
      <p:ext uri="{BB962C8B-B14F-4D97-AF65-F5344CB8AC3E}">
        <p14:creationId xmlns:p14="http://schemas.microsoft.com/office/powerpoint/2010/main" val="3357896407"/>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1CEAB360-1219-4F40-8992-C028D18609FC}" type="slidenum">
              <a:rPr lang="en-GB"/>
              <a:pPr>
                <a:defRPr/>
              </a:pPr>
              <a:t>‹#›</a:t>
            </a:fld>
            <a:endParaRPr lang="en-GB"/>
          </a:p>
        </p:txBody>
      </p:sp>
    </p:spTree>
    <p:extLst>
      <p:ext uri="{BB962C8B-B14F-4D97-AF65-F5344CB8AC3E}">
        <p14:creationId xmlns:p14="http://schemas.microsoft.com/office/powerpoint/2010/main" val="187977571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584533A2-6C89-494D-8B87-1C61A75F7B79}" type="slidenum">
              <a:rPr lang="en-GB"/>
              <a:pPr>
                <a:defRPr/>
              </a:pPr>
              <a:t>‹#›</a:t>
            </a:fld>
            <a:endParaRPr lang="en-GB"/>
          </a:p>
        </p:txBody>
      </p:sp>
    </p:spTree>
    <p:extLst>
      <p:ext uri="{BB962C8B-B14F-4D97-AF65-F5344CB8AC3E}">
        <p14:creationId xmlns:p14="http://schemas.microsoft.com/office/powerpoint/2010/main" val="2243998395"/>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81C4032F-2D23-4748-BBC9-0A4F232BCF6E}" type="slidenum">
              <a:rPr lang="en-GB"/>
              <a:pPr>
                <a:defRPr/>
              </a:pPr>
              <a:t>‹#›</a:t>
            </a:fld>
            <a:endParaRPr lang="en-GB"/>
          </a:p>
        </p:txBody>
      </p:sp>
    </p:spTree>
    <p:extLst>
      <p:ext uri="{BB962C8B-B14F-4D97-AF65-F5344CB8AC3E}">
        <p14:creationId xmlns:p14="http://schemas.microsoft.com/office/powerpoint/2010/main" val="403075403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A43C057A-3A78-FE44-80EB-6C3797E89EB8}" type="slidenum">
              <a:rPr lang="en-GB"/>
              <a:pPr>
                <a:defRPr/>
              </a:pPr>
              <a:t>‹#›</a:t>
            </a:fld>
            <a:endParaRPr lang="en-GB"/>
          </a:p>
        </p:txBody>
      </p:sp>
    </p:spTree>
    <p:extLst>
      <p:ext uri="{BB962C8B-B14F-4D97-AF65-F5344CB8AC3E}">
        <p14:creationId xmlns:p14="http://schemas.microsoft.com/office/powerpoint/2010/main" val="2411086048"/>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9F745C8-9EA6-2042-AB5D-869AD51A17EC}" type="slidenum">
              <a:rPr lang="en-GB"/>
              <a:pPr>
                <a:defRPr/>
              </a:pPr>
              <a:t>‹#›</a:t>
            </a:fld>
            <a:endParaRPr lang="en-GB"/>
          </a:p>
        </p:txBody>
      </p:sp>
    </p:spTree>
    <p:extLst>
      <p:ext uri="{BB962C8B-B14F-4D97-AF65-F5344CB8AC3E}">
        <p14:creationId xmlns:p14="http://schemas.microsoft.com/office/powerpoint/2010/main" val="282675094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8B5C4DC-D8E6-8246-A523-94878ADF7C6E}" type="slidenum">
              <a:rPr lang="en-GB"/>
              <a:pPr>
                <a:defRPr/>
              </a:pPr>
              <a:t>‹#›</a:t>
            </a:fld>
            <a:endParaRPr lang="en-GB"/>
          </a:p>
        </p:txBody>
      </p:sp>
    </p:spTree>
    <p:extLst>
      <p:ext uri="{BB962C8B-B14F-4D97-AF65-F5344CB8AC3E}">
        <p14:creationId xmlns:p14="http://schemas.microsoft.com/office/powerpoint/2010/main" val="3947461849"/>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8F1F882B-4692-FB47-845E-FF12E1A5ED01}" type="slidenum">
              <a:rPr lang="en-GB"/>
              <a:pPr>
                <a:defRPr/>
              </a:pPr>
              <a:t>‹#›</a:t>
            </a:fld>
            <a:endParaRPr lang="en-GB"/>
          </a:p>
        </p:txBody>
      </p:sp>
    </p:spTree>
    <p:extLst>
      <p:ext uri="{BB962C8B-B14F-4D97-AF65-F5344CB8AC3E}">
        <p14:creationId xmlns:p14="http://schemas.microsoft.com/office/powerpoint/2010/main" val="382197890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C6DE89C-BA2E-2C41-93E5-8FBE0BDE7A1B}" type="slidenum">
              <a:rPr lang="en-GB"/>
              <a:pPr>
                <a:defRPr/>
              </a:pPr>
              <a:t>‹#›</a:t>
            </a:fld>
            <a:endParaRPr lang="en-GB"/>
          </a:p>
        </p:txBody>
      </p:sp>
    </p:spTree>
    <p:extLst>
      <p:ext uri="{BB962C8B-B14F-4D97-AF65-F5344CB8AC3E}">
        <p14:creationId xmlns:p14="http://schemas.microsoft.com/office/powerpoint/2010/main" val="261051648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A360AF38-7278-8A4B-B493-608122DB8791}" type="slidenum">
              <a:rPr lang="en-GB"/>
              <a:pPr>
                <a:defRPr/>
              </a:pPr>
              <a:t>‹#›</a:t>
            </a:fld>
            <a:endParaRPr lang="en-GB"/>
          </a:p>
        </p:txBody>
      </p:sp>
    </p:spTree>
    <p:extLst>
      <p:ext uri="{BB962C8B-B14F-4D97-AF65-F5344CB8AC3E}">
        <p14:creationId xmlns:p14="http://schemas.microsoft.com/office/powerpoint/2010/main" val="34912429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9008150"/>
      </p:ext>
    </p:extLst>
  </p:cSld>
  <p:clrMapOvr>
    <a:masterClrMapping/>
  </p:clrMapOvr>
  <p:transition>
    <p:wheel spokes="0"/>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3D2ADB58-5913-9043-BFD1-9129E75E310D}" type="slidenum">
              <a:rPr lang="en-GB"/>
              <a:pPr>
                <a:defRPr/>
              </a:pPr>
              <a:t>‹#›</a:t>
            </a:fld>
            <a:endParaRPr lang="en-GB"/>
          </a:p>
        </p:txBody>
      </p:sp>
    </p:spTree>
    <p:extLst>
      <p:ext uri="{BB962C8B-B14F-4D97-AF65-F5344CB8AC3E}">
        <p14:creationId xmlns:p14="http://schemas.microsoft.com/office/powerpoint/2010/main" val="306565332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C69FB50-5B2A-C142-BBBE-0A581AB9D375}" type="slidenum">
              <a:rPr lang="en-GB"/>
              <a:pPr>
                <a:defRPr/>
              </a:pPr>
              <a:t>‹#›</a:t>
            </a:fld>
            <a:endParaRPr lang="en-GB"/>
          </a:p>
        </p:txBody>
      </p:sp>
    </p:spTree>
    <p:extLst>
      <p:ext uri="{BB962C8B-B14F-4D97-AF65-F5344CB8AC3E}">
        <p14:creationId xmlns:p14="http://schemas.microsoft.com/office/powerpoint/2010/main" val="196538274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0C3C1738-AB87-3149-AE7F-1E27E4733B56}" type="slidenum">
              <a:rPr lang="en-GB"/>
              <a:pPr>
                <a:defRPr/>
              </a:pPr>
              <a:t>‹#›</a:t>
            </a:fld>
            <a:endParaRPr lang="en-GB"/>
          </a:p>
        </p:txBody>
      </p:sp>
    </p:spTree>
    <p:extLst>
      <p:ext uri="{BB962C8B-B14F-4D97-AF65-F5344CB8AC3E}">
        <p14:creationId xmlns:p14="http://schemas.microsoft.com/office/powerpoint/2010/main" val="418328425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2E8B57-4BDC-E841-B852-B31C296E0075}" type="slidenum">
              <a:rPr lang="en-GB"/>
              <a:pPr>
                <a:defRPr/>
              </a:pPr>
              <a:t>‹#›</a:t>
            </a:fld>
            <a:endParaRPr lang="en-GB"/>
          </a:p>
        </p:txBody>
      </p:sp>
    </p:spTree>
    <p:extLst>
      <p:ext uri="{BB962C8B-B14F-4D97-AF65-F5344CB8AC3E}">
        <p14:creationId xmlns:p14="http://schemas.microsoft.com/office/powerpoint/2010/main" val="382417898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8E5D6D0-5B52-5A42-8E8F-A94EBB72DB52}" type="slidenum">
              <a:rPr lang="en-GB"/>
              <a:pPr>
                <a:defRPr/>
              </a:pPr>
              <a:t>‹#›</a:t>
            </a:fld>
            <a:endParaRPr lang="en-GB"/>
          </a:p>
        </p:txBody>
      </p:sp>
    </p:spTree>
    <p:extLst>
      <p:ext uri="{BB962C8B-B14F-4D97-AF65-F5344CB8AC3E}">
        <p14:creationId xmlns:p14="http://schemas.microsoft.com/office/powerpoint/2010/main" val="42221765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3471783-30FE-494C-ACCA-057229476D07}" type="slidenum">
              <a:rPr lang="en-GB"/>
              <a:pPr>
                <a:defRPr/>
              </a:pPr>
              <a:t>‹#›</a:t>
            </a:fld>
            <a:endParaRPr lang="en-GB"/>
          </a:p>
        </p:txBody>
      </p:sp>
    </p:spTree>
    <p:extLst>
      <p:ext uri="{BB962C8B-B14F-4D97-AF65-F5344CB8AC3E}">
        <p14:creationId xmlns:p14="http://schemas.microsoft.com/office/powerpoint/2010/main" val="422663855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5900B5-354B-DA4B-ABA5-ED4F7EA06F13}" type="slidenum">
              <a:rPr lang="en-GB"/>
              <a:pPr>
                <a:defRPr/>
              </a:pPr>
              <a:t>‹#›</a:t>
            </a:fld>
            <a:endParaRPr lang="en-GB"/>
          </a:p>
        </p:txBody>
      </p:sp>
    </p:spTree>
    <p:extLst>
      <p:ext uri="{BB962C8B-B14F-4D97-AF65-F5344CB8AC3E}">
        <p14:creationId xmlns:p14="http://schemas.microsoft.com/office/powerpoint/2010/main" val="70381567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5AA3ACCC-2C6F-C44D-AA3B-341300F42860}" type="slidenum">
              <a:rPr lang="en-GB"/>
              <a:pPr>
                <a:defRPr/>
              </a:pPr>
              <a:t>‹#›</a:t>
            </a:fld>
            <a:endParaRPr lang="en-GB"/>
          </a:p>
        </p:txBody>
      </p:sp>
    </p:spTree>
    <p:extLst>
      <p:ext uri="{BB962C8B-B14F-4D97-AF65-F5344CB8AC3E}">
        <p14:creationId xmlns:p14="http://schemas.microsoft.com/office/powerpoint/2010/main" val="270647399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89B5D0E-B44D-0244-B093-C1B56BBBD3CD}" type="slidenum">
              <a:rPr lang="en-GB"/>
              <a:pPr>
                <a:defRPr/>
              </a:pPr>
              <a:t>‹#›</a:t>
            </a:fld>
            <a:endParaRPr lang="en-GB"/>
          </a:p>
        </p:txBody>
      </p:sp>
    </p:spTree>
    <p:extLst>
      <p:ext uri="{BB962C8B-B14F-4D97-AF65-F5344CB8AC3E}">
        <p14:creationId xmlns:p14="http://schemas.microsoft.com/office/powerpoint/2010/main" val="226898045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55D5C35C-32D3-E847-BE3C-F53EE900479F}" type="slidenum">
              <a:rPr lang="en-GB"/>
              <a:pPr>
                <a:defRPr/>
              </a:pPr>
              <a:t>‹#›</a:t>
            </a:fld>
            <a:endParaRPr lang="en-GB"/>
          </a:p>
        </p:txBody>
      </p:sp>
    </p:spTree>
    <p:extLst>
      <p:ext uri="{BB962C8B-B14F-4D97-AF65-F5344CB8AC3E}">
        <p14:creationId xmlns:p14="http://schemas.microsoft.com/office/powerpoint/2010/main" val="3382524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03291307"/>
      </p:ext>
    </p:extLst>
  </p:cSld>
  <p:clrMapOvr>
    <a:masterClrMapping/>
  </p:clrMapOvr>
  <p:transition>
    <p:wheel spokes="0"/>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2D1F3A3-4E7D-1D4A-8F94-63F6BE32485C}" type="slidenum">
              <a:rPr lang="en-GB"/>
              <a:pPr>
                <a:defRPr/>
              </a:pPr>
              <a:t>‹#›</a:t>
            </a:fld>
            <a:endParaRPr lang="en-GB"/>
          </a:p>
        </p:txBody>
      </p:sp>
    </p:spTree>
    <p:extLst>
      <p:ext uri="{BB962C8B-B14F-4D97-AF65-F5344CB8AC3E}">
        <p14:creationId xmlns:p14="http://schemas.microsoft.com/office/powerpoint/2010/main" val="150424141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9EA54E93-157B-7246-A788-2E2C2584B549}" type="slidenum">
              <a:rPr lang="en-GB"/>
              <a:pPr>
                <a:defRPr/>
              </a:pPr>
              <a:t>‹#›</a:t>
            </a:fld>
            <a:endParaRPr lang="en-GB"/>
          </a:p>
        </p:txBody>
      </p:sp>
    </p:spTree>
    <p:extLst>
      <p:ext uri="{BB962C8B-B14F-4D97-AF65-F5344CB8AC3E}">
        <p14:creationId xmlns:p14="http://schemas.microsoft.com/office/powerpoint/2010/main" val="22703854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02197706-E4EA-FD40-981B-26CD15610D81}" type="slidenum">
              <a:rPr lang="en-GB"/>
              <a:pPr>
                <a:defRPr/>
              </a:pPr>
              <a:t>‹#›</a:t>
            </a:fld>
            <a:endParaRPr lang="en-GB"/>
          </a:p>
        </p:txBody>
      </p:sp>
    </p:spTree>
    <p:extLst>
      <p:ext uri="{BB962C8B-B14F-4D97-AF65-F5344CB8AC3E}">
        <p14:creationId xmlns:p14="http://schemas.microsoft.com/office/powerpoint/2010/main" val="351111689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0133FFB5-8078-7140-AE67-59D2D3029589}" type="slidenum">
              <a:rPr lang="en-GB"/>
              <a:pPr>
                <a:defRPr/>
              </a:pPr>
              <a:t>‹#›</a:t>
            </a:fld>
            <a:endParaRPr lang="en-GB"/>
          </a:p>
        </p:txBody>
      </p:sp>
    </p:spTree>
    <p:extLst>
      <p:ext uri="{BB962C8B-B14F-4D97-AF65-F5344CB8AC3E}">
        <p14:creationId xmlns:p14="http://schemas.microsoft.com/office/powerpoint/2010/main" val="11564153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9263208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215467554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90360501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143151101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8661364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24441838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2.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theme" Target="../theme/theme13.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14.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0.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theme" Target="../theme/theme15.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1.xml"/><Relationship Id="rId13" Type="http://schemas.openxmlformats.org/officeDocument/2006/relationships/slideLayout" Target="../slideLayouts/slideLayout186.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slideLayout" Target="../slideLayouts/slideLayout185.xml"/><Relationship Id="rId17" Type="http://schemas.openxmlformats.org/officeDocument/2006/relationships/image" Target="../media/image4.png"/><Relationship Id="rId2" Type="http://schemas.openxmlformats.org/officeDocument/2006/relationships/slideLayout" Target="../slideLayouts/slideLayout175.xml"/><Relationship Id="rId16" Type="http://schemas.openxmlformats.org/officeDocument/2006/relationships/image" Target="../media/image3.png"/><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5" Type="http://schemas.openxmlformats.org/officeDocument/2006/relationships/image" Target="../media/image2.png"/><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theme" Target="../theme/theme17.xml"/><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image" Target="../media/image5.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8.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19.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8.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theme" Target="../theme/theme20.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9.xml"/><Relationship Id="rId13" Type="http://schemas.openxmlformats.org/officeDocument/2006/relationships/theme" Target="../theme/theme21.xml"/><Relationship Id="rId3" Type="http://schemas.openxmlformats.org/officeDocument/2006/relationships/slideLayout" Target="../slideLayouts/slideLayout234.xml"/><Relationship Id="rId7" Type="http://schemas.openxmlformats.org/officeDocument/2006/relationships/slideLayout" Target="../slideLayouts/slideLayout238.xml"/><Relationship Id="rId12" Type="http://schemas.openxmlformats.org/officeDocument/2006/relationships/slideLayout" Target="../slideLayouts/slideLayout243.xml"/><Relationship Id="rId2" Type="http://schemas.openxmlformats.org/officeDocument/2006/relationships/slideLayout" Target="../slideLayouts/slideLayout233.xml"/><Relationship Id="rId1" Type="http://schemas.openxmlformats.org/officeDocument/2006/relationships/slideLayout" Target="../slideLayouts/slideLayout232.xml"/><Relationship Id="rId6" Type="http://schemas.openxmlformats.org/officeDocument/2006/relationships/slideLayout" Target="../slideLayouts/slideLayout237.xml"/><Relationship Id="rId11" Type="http://schemas.openxmlformats.org/officeDocument/2006/relationships/slideLayout" Target="../slideLayouts/slideLayout242.xml"/><Relationship Id="rId5" Type="http://schemas.openxmlformats.org/officeDocument/2006/relationships/slideLayout" Target="../slideLayouts/slideLayout236.xml"/><Relationship Id="rId10" Type="http://schemas.openxmlformats.org/officeDocument/2006/relationships/slideLayout" Target="../slideLayouts/slideLayout241.xml"/><Relationship Id="rId4" Type="http://schemas.openxmlformats.org/officeDocument/2006/relationships/slideLayout" Target="../slideLayouts/slideLayout235.xml"/><Relationship Id="rId9" Type="http://schemas.openxmlformats.org/officeDocument/2006/relationships/slideLayout" Target="../slideLayouts/slideLayout24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1.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theme" Target="../theme/theme22.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2.xml"/><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23.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3.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24.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4.xml"/><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25.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image" Target="../media/image5.png"/><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26.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27.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7.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theme" Target="../theme/theme28.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29.xml.rels><?xml version="1.0" encoding="UTF-8" standalone="yes"?>
<Relationships xmlns="http://schemas.openxmlformats.org/package/2006/relationships"><Relationship Id="rId3" Type="http://schemas.openxmlformats.org/officeDocument/2006/relationships/theme" Target="../theme/theme29.xml"/><Relationship Id="rId2" Type="http://schemas.openxmlformats.org/officeDocument/2006/relationships/slideLayout" Target="../slideLayouts/slideLayout322.xml"/><Relationship Id="rId1" Type="http://schemas.openxmlformats.org/officeDocument/2006/relationships/slideLayout" Target="../slideLayouts/slideLayout3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0.xml"/><Relationship Id="rId13" Type="http://schemas.openxmlformats.org/officeDocument/2006/relationships/image" Target="../media/image5.png"/><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30.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theme" Target="../theme/theme31.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2.xml"/><Relationship Id="rId13" Type="http://schemas.openxmlformats.org/officeDocument/2006/relationships/slideLayout" Target="../slideLayouts/slideLayout357.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slideLayout" Target="../slideLayouts/slideLayout356.xml"/><Relationship Id="rId17" Type="http://schemas.openxmlformats.org/officeDocument/2006/relationships/theme" Target="../theme/theme32.xml"/><Relationship Id="rId2" Type="http://schemas.openxmlformats.org/officeDocument/2006/relationships/slideLayout" Target="../slideLayouts/slideLayout346.xml"/><Relationship Id="rId16" Type="http://schemas.openxmlformats.org/officeDocument/2006/relationships/slideLayout" Target="../slideLayouts/slideLayout360.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5" Type="http://schemas.openxmlformats.org/officeDocument/2006/relationships/slideLayout" Target="../slideLayouts/slideLayout35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 Id="rId14" Type="http://schemas.openxmlformats.org/officeDocument/2006/relationships/slideLayout" Target="../slideLayouts/slideLayout35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33.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theme" Target="../theme/theme34.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theme" Target="../theme/theme35.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13" Type="http://schemas.openxmlformats.org/officeDocument/2006/relationships/slideLayout" Target="../slideLayouts/slideLayout405.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slideLayout" Target="../slideLayouts/slideLayout404.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3.xml"/><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theme" Target="../theme/theme37.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4.xml"/><Relationship Id="rId13" Type="http://schemas.openxmlformats.org/officeDocument/2006/relationships/slideLayout" Target="../slideLayouts/slideLayout429.xml"/><Relationship Id="rId3" Type="http://schemas.openxmlformats.org/officeDocument/2006/relationships/slideLayout" Target="../slideLayouts/slideLayout419.xml"/><Relationship Id="rId7" Type="http://schemas.openxmlformats.org/officeDocument/2006/relationships/slideLayout" Target="../slideLayouts/slideLayout423.xml"/><Relationship Id="rId12" Type="http://schemas.openxmlformats.org/officeDocument/2006/relationships/slideLayout" Target="../slideLayouts/slideLayout428.xml"/><Relationship Id="rId2" Type="http://schemas.openxmlformats.org/officeDocument/2006/relationships/slideLayout" Target="../slideLayouts/slideLayout418.xml"/><Relationship Id="rId1" Type="http://schemas.openxmlformats.org/officeDocument/2006/relationships/slideLayout" Target="../slideLayouts/slideLayout417.xml"/><Relationship Id="rId6" Type="http://schemas.openxmlformats.org/officeDocument/2006/relationships/slideLayout" Target="../slideLayouts/slideLayout422.xml"/><Relationship Id="rId11" Type="http://schemas.openxmlformats.org/officeDocument/2006/relationships/slideLayout" Target="../slideLayouts/slideLayout427.xml"/><Relationship Id="rId5" Type="http://schemas.openxmlformats.org/officeDocument/2006/relationships/slideLayout" Target="../slideLayouts/slideLayout421.xml"/><Relationship Id="rId10" Type="http://schemas.openxmlformats.org/officeDocument/2006/relationships/slideLayout" Target="../slideLayouts/slideLayout426.xml"/><Relationship Id="rId4" Type="http://schemas.openxmlformats.org/officeDocument/2006/relationships/slideLayout" Target="../slideLayouts/slideLayout420.xml"/><Relationship Id="rId9" Type="http://schemas.openxmlformats.org/officeDocument/2006/relationships/slideLayout" Target="../slideLayouts/slideLayout425.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7.xml"/><Relationship Id="rId13" Type="http://schemas.openxmlformats.org/officeDocument/2006/relationships/image" Target="../media/image5.png"/><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theme" Target="../theme/theme39.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8.xml"/><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40.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452.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image" Target="../media/image7.png"/><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theme" Target="../theme/theme42.xml"/><Relationship Id="rId2" Type="http://schemas.openxmlformats.org/officeDocument/2006/relationships/slideLayout" Target="../slideLayouts/slideLayout454.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1.xml"/><Relationship Id="rId3" Type="http://schemas.openxmlformats.org/officeDocument/2006/relationships/slideLayout" Target="../slideLayouts/slideLayout466.xml"/><Relationship Id="rId7" Type="http://schemas.openxmlformats.org/officeDocument/2006/relationships/slideLayout" Target="../slideLayouts/slideLayout470.xml"/><Relationship Id="rId12" Type="http://schemas.openxmlformats.org/officeDocument/2006/relationships/theme" Target="../theme/theme43.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5" Type="http://schemas.openxmlformats.org/officeDocument/2006/relationships/slideLayout" Target="../slideLayouts/slideLayout468.xml"/><Relationship Id="rId10" Type="http://schemas.openxmlformats.org/officeDocument/2006/relationships/slideLayout" Target="../slideLayouts/slideLayout473.xml"/><Relationship Id="rId4" Type="http://schemas.openxmlformats.org/officeDocument/2006/relationships/slideLayout" Target="../slideLayouts/slideLayout467.xml"/><Relationship Id="rId9" Type="http://schemas.openxmlformats.org/officeDocument/2006/relationships/slideLayout" Target="../slideLayouts/slideLayout47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17" Type="http://schemas.openxmlformats.org/officeDocument/2006/relationships/theme" Target="../theme/theme44.xml"/><Relationship Id="rId2" Type="http://schemas.openxmlformats.org/officeDocument/2006/relationships/slideLayout" Target="../slideLayouts/slideLayout476.xml"/><Relationship Id="rId16" Type="http://schemas.openxmlformats.org/officeDocument/2006/relationships/slideLayout" Target="../slideLayouts/slideLayout490.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5" Type="http://schemas.openxmlformats.org/officeDocument/2006/relationships/slideLayout" Target="../slideLayouts/slideLayout48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slideLayout" Target="../slideLayouts/slideLayout488.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45.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image" Target="../media/image5.png"/><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46.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0.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theme" Target="../theme/theme47.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12" Type="http://schemas.openxmlformats.org/officeDocument/2006/relationships/theme" Target="../theme/theme48.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5" Type="http://schemas.openxmlformats.org/officeDocument/2006/relationships/slideLayout" Target="../slideLayouts/slideLayout528.xml"/><Relationship Id="rId10" Type="http://schemas.openxmlformats.org/officeDocument/2006/relationships/slideLayout" Target="../slideLayouts/slideLayout533.xml"/><Relationship Id="rId4" Type="http://schemas.openxmlformats.org/officeDocument/2006/relationships/slideLayout" Target="../slideLayouts/slideLayout527.xml"/><Relationship Id="rId9" Type="http://schemas.openxmlformats.org/officeDocument/2006/relationships/slideLayout" Target="../slideLayouts/slideLayout53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2.xml"/><Relationship Id="rId3" Type="http://schemas.openxmlformats.org/officeDocument/2006/relationships/slideLayout" Target="../slideLayouts/slideLayout537.xml"/><Relationship Id="rId7" Type="http://schemas.openxmlformats.org/officeDocument/2006/relationships/slideLayout" Target="../slideLayouts/slideLayout541.xml"/><Relationship Id="rId12" Type="http://schemas.openxmlformats.org/officeDocument/2006/relationships/theme" Target="../theme/theme49.xml"/><Relationship Id="rId2" Type="http://schemas.openxmlformats.org/officeDocument/2006/relationships/slideLayout" Target="../slideLayouts/slideLayout536.xml"/><Relationship Id="rId1" Type="http://schemas.openxmlformats.org/officeDocument/2006/relationships/slideLayout" Target="../slideLayouts/slideLayout535.xml"/><Relationship Id="rId6" Type="http://schemas.openxmlformats.org/officeDocument/2006/relationships/slideLayout" Target="../slideLayouts/slideLayout540.xml"/><Relationship Id="rId11" Type="http://schemas.openxmlformats.org/officeDocument/2006/relationships/slideLayout" Target="../slideLayouts/slideLayout545.xml"/><Relationship Id="rId5" Type="http://schemas.openxmlformats.org/officeDocument/2006/relationships/slideLayout" Target="../slideLayouts/slideLayout539.xml"/><Relationship Id="rId10" Type="http://schemas.openxmlformats.org/officeDocument/2006/relationships/slideLayout" Target="../slideLayouts/slideLayout544.xml"/><Relationship Id="rId4" Type="http://schemas.openxmlformats.org/officeDocument/2006/relationships/slideLayout" Target="../slideLayouts/slideLayout538.xml"/><Relationship Id="rId9" Type="http://schemas.openxmlformats.org/officeDocument/2006/relationships/slideLayout" Target="../slideLayouts/slideLayout5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3.xml"/><Relationship Id="rId3" Type="http://schemas.openxmlformats.org/officeDocument/2006/relationships/slideLayout" Target="../slideLayouts/slideLayout548.xml"/><Relationship Id="rId7" Type="http://schemas.openxmlformats.org/officeDocument/2006/relationships/slideLayout" Target="../slideLayouts/slideLayout552.xml"/><Relationship Id="rId12" Type="http://schemas.openxmlformats.org/officeDocument/2006/relationships/theme" Target="../theme/theme50.xml"/><Relationship Id="rId2" Type="http://schemas.openxmlformats.org/officeDocument/2006/relationships/slideLayout" Target="../slideLayouts/slideLayout547.xml"/><Relationship Id="rId1" Type="http://schemas.openxmlformats.org/officeDocument/2006/relationships/slideLayout" Target="../slideLayouts/slideLayout546.xml"/><Relationship Id="rId6" Type="http://schemas.openxmlformats.org/officeDocument/2006/relationships/slideLayout" Target="../slideLayouts/slideLayout551.xml"/><Relationship Id="rId11" Type="http://schemas.openxmlformats.org/officeDocument/2006/relationships/slideLayout" Target="../slideLayouts/slideLayout556.xml"/><Relationship Id="rId5" Type="http://schemas.openxmlformats.org/officeDocument/2006/relationships/slideLayout" Target="../slideLayouts/slideLayout550.xml"/><Relationship Id="rId10" Type="http://schemas.openxmlformats.org/officeDocument/2006/relationships/slideLayout" Target="../slideLayouts/slideLayout555.xml"/><Relationship Id="rId4" Type="http://schemas.openxmlformats.org/officeDocument/2006/relationships/slideLayout" Target="../slideLayouts/slideLayout549.xml"/><Relationship Id="rId9" Type="http://schemas.openxmlformats.org/officeDocument/2006/relationships/slideLayout" Target="../slideLayouts/slideLayout55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4.xml"/><Relationship Id="rId3" Type="http://schemas.openxmlformats.org/officeDocument/2006/relationships/slideLayout" Target="../slideLayouts/slideLayout559.xml"/><Relationship Id="rId7" Type="http://schemas.openxmlformats.org/officeDocument/2006/relationships/slideLayout" Target="../slideLayouts/slideLayout563.xml"/><Relationship Id="rId2" Type="http://schemas.openxmlformats.org/officeDocument/2006/relationships/slideLayout" Target="../slideLayouts/slideLayout558.xml"/><Relationship Id="rId1" Type="http://schemas.openxmlformats.org/officeDocument/2006/relationships/slideLayout" Target="../slideLayouts/slideLayout557.xml"/><Relationship Id="rId6" Type="http://schemas.openxmlformats.org/officeDocument/2006/relationships/slideLayout" Target="../slideLayouts/slideLayout562.xml"/><Relationship Id="rId11" Type="http://schemas.openxmlformats.org/officeDocument/2006/relationships/theme" Target="../theme/theme51.xml"/><Relationship Id="rId5" Type="http://schemas.openxmlformats.org/officeDocument/2006/relationships/slideLayout" Target="../slideLayouts/slideLayout561.xml"/><Relationship Id="rId10" Type="http://schemas.openxmlformats.org/officeDocument/2006/relationships/slideLayout" Target="../slideLayouts/slideLayout566.xml"/><Relationship Id="rId4" Type="http://schemas.openxmlformats.org/officeDocument/2006/relationships/slideLayout" Target="../slideLayouts/slideLayout560.xml"/><Relationship Id="rId9" Type="http://schemas.openxmlformats.org/officeDocument/2006/relationships/slideLayout" Target="../slideLayouts/slideLayout56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1.emf"/><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2.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slideLayout" Target="../slideLayouts/slideLayout590.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98.xml"/><Relationship Id="rId13" Type="http://schemas.openxmlformats.org/officeDocument/2006/relationships/image" Target="../media/image7.png"/><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54.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09.xml"/><Relationship Id="rId13" Type="http://schemas.openxmlformats.org/officeDocument/2006/relationships/theme" Target="../theme/theme55.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slideLayout" Target="../slideLayouts/slideLayout613.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 Id="rId14" Type="http://schemas.openxmlformats.org/officeDocument/2006/relationships/image" Target="../media/image5.png"/></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slideLayout" Target="../slideLayouts/slideLayout626.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34.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theme" Target="../theme/theme57.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45.xml"/><Relationship Id="rId13" Type="http://schemas.openxmlformats.org/officeDocument/2006/relationships/theme" Target="../theme/theme58.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slideLayout" Target="../slideLayouts/slideLayout649.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57.xml"/><Relationship Id="rId3" Type="http://schemas.openxmlformats.org/officeDocument/2006/relationships/slideLayout" Target="../slideLayouts/slideLayout652.xml"/><Relationship Id="rId7" Type="http://schemas.openxmlformats.org/officeDocument/2006/relationships/slideLayout" Target="../slideLayouts/slideLayout656.xml"/><Relationship Id="rId12" Type="http://schemas.openxmlformats.org/officeDocument/2006/relationships/theme" Target="../theme/theme59.xml"/><Relationship Id="rId2" Type="http://schemas.openxmlformats.org/officeDocument/2006/relationships/slideLayout" Target="../slideLayouts/slideLayout651.xml"/><Relationship Id="rId1" Type="http://schemas.openxmlformats.org/officeDocument/2006/relationships/slideLayout" Target="../slideLayouts/slideLayout650.xml"/><Relationship Id="rId6" Type="http://schemas.openxmlformats.org/officeDocument/2006/relationships/slideLayout" Target="../slideLayouts/slideLayout655.xml"/><Relationship Id="rId11" Type="http://schemas.openxmlformats.org/officeDocument/2006/relationships/slideLayout" Target="../slideLayouts/slideLayout660.xml"/><Relationship Id="rId5" Type="http://schemas.openxmlformats.org/officeDocument/2006/relationships/slideLayout" Target="../slideLayouts/slideLayout654.xml"/><Relationship Id="rId10" Type="http://schemas.openxmlformats.org/officeDocument/2006/relationships/slideLayout" Target="../slideLayouts/slideLayout659.xml"/><Relationship Id="rId4" Type="http://schemas.openxmlformats.org/officeDocument/2006/relationships/slideLayout" Target="../slideLayouts/slideLayout653.xml"/><Relationship Id="rId9" Type="http://schemas.openxmlformats.org/officeDocument/2006/relationships/slideLayout" Target="../slideLayouts/slideLayout6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68.xml"/><Relationship Id="rId3" Type="http://schemas.openxmlformats.org/officeDocument/2006/relationships/slideLayout" Target="../slideLayouts/slideLayout663.xml"/><Relationship Id="rId7" Type="http://schemas.openxmlformats.org/officeDocument/2006/relationships/slideLayout" Target="../slideLayouts/slideLayout667.xml"/><Relationship Id="rId12" Type="http://schemas.openxmlformats.org/officeDocument/2006/relationships/theme" Target="../theme/theme60.xml"/><Relationship Id="rId2" Type="http://schemas.openxmlformats.org/officeDocument/2006/relationships/slideLayout" Target="../slideLayouts/slideLayout662.xm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5" Type="http://schemas.openxmlformats.org/officeDocument/2006/relationships/slideLayout" Target="../slideLayouts/slideLayout665.xml"/><Relationship Id="rId10" Type="http://schemas.openxmlformats.org/officeDocument/2006/relationships/slideLayout" Target="../slideLayouts/slideLayout670.xml"/><Relationship Id="rId4" Type="http://schemas.openxmlformats.org/officeDocument/2006/relationships/slideLayout" Target="../slideLayouts/slideLayout664.xml"/><Relationship Id="rId9" Type="http://schemas.openxmlformats.org/officeDocument/2006/relationships/slideLayout" Target="../slideLayouts/slideLayout66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79.xml"/><Relationship Id="rId13" Type="http://schemas.openxmlformats.org/officeDocument/2006/relationships/theme" Target="../theme/theme61.xml"/><Relationship Id="rId3" Type="http://schemas.openxmlformats.org/officeDocument/2006/relationships/slideLayout" Target="../slideLayouts/slideLayout674.xml"/><Relationship Id="rId7" Type="http://schemas.openxmlformats.org/officeDocument/2006/relationships/slideLayout" Target="../slideLayouts/slideLayout678.xml"/><Relationship Id="rId12" Type="http://schemas.openxmlformats.org/officeDocument/2006/relationships/slideLayout" Target="../slideLayouts/slideLayout683.xml"/><Relationship Id="rId2" Type="http://schemas.openxmlformats.org/officeDocument/2006/relationships/slideLayout" Target="../slideLayouts/slideLayout673.xml"/><Relationship Id="rId1" Type="http://schemas.openxmlformats.org/officeDocument/2006/relationships/slideLayout" Target="../slideLayouts/slideLayout672.xml"/><Relationship Id="rId6" Type="http://schemas.openxmlformats.org/officeDocument/2006/relationships/slideLayout" Target="../slideLayouts/slideLayout677.xml"/><Relationship Id="rId11" Type="http://schemas.openxmlformats.org/officeDocument/2006/relationships/slideLayout" Target="../slideLayouts/slideLayout682.xml"/><Relationship Id="rId5" Type="http://schemas.openxmlformats.org/officeDocument/2006/relationships/slideLayout" Target="../slideLayouts/slideLayout676.xml"/><Relationship Id="rId10" Type="http://schemas.openxmlformats.org/officeDocument/2006/relationships/slideLayout" Target="../slideLayouts/slideLayout681.xml"/><Relationship Id="rId4" Type="http://schemas.openxmlformats.org/officeDocument/2006/relationships/slideLayout" Target="../slideLayouts/slideLayout675.xml"/><Relationship Id="rId9" Type="http://schemas.openxmlformats.org/officeDocument/2006/relationships/slideLayout" Target="../slideLayouts/slideLayout68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91.xml"/><Relationship Id="rId13" Type="http://schemas.openxmlformats.org/officeDocument/2006/relationships/slideLayout" Target="../slideLayouts/slideLayout696.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slideLayout" Target="../slideLayouts/slideLayout695.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04.xml"/><Relationship Id="rId13" Type="http://schemas.openxmlformats.org/officeDocument/2006/relationships/image" Target="../media/image14.jpeg"/><Relationship Id="rId18" Type="http://schemas.openxmlformats.org/officeDocument/2006/relationships/image" Target="../media/image19.jpeg"/><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3.xml"/><Relationship Id="rId17" Type="http://schemas.openxmlformats.org/officeDocument/2006/relationships/image" Target="../media/image18.jpeg"/><Relationship Id="rId2" Type="http://schemas.openxmlformats.org/officeDocument/2006/relationships/slideLayout" Target="../slideLayouts/slideLayout698.xml"/><Relationship Id="rId16" Type="http://schemas.openxmlformats.org/officeDocument/2006/relationships/image" Target="../media/image17.jpeg"/><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5" Type="http://schemas.openxmlformats.org/officeDocument/2006/relationships/image" Target="../media/image16.jpeg"/><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 Id="rId14" Type="http://schemas.openxmlformats.org/officeDocument/2006/relationships/image" Target="../media/image15.jpe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15.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4.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65.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37.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theme" Target="../theme/theme66.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48.xml"/><Relationship Id="rId13" Type="http://schemas.openxmlformats.org/officeDocument/2006/relationships/theme" Target="../theme/theme67.xml"/><Relationship Id="rId3" Type="http://schemas.openxmlformats.org/officeDocument/2006/relationships/slideLayout" Target="../slideLayouts/slideLayout743.xml"/><Relationship Id="rId7" Type="http://schemas.openxmlformats.org/officeDocument/2006/relationships/slideLayout" Target="../slideLayouts/slideLayout747.xml"/><Relationship Id="rId12" Type="http://schemas.openxmlformats.org/officeDocument/2006/relationships/slideLayout" Target="../slideLayouts/slideLayout752.xml"/><Relationship Id="rId2" Type="http://schemas.openxmlformats.org/officeDocument/2006/relationships/slideLayout" Target="../slideLayouts/slideLayout742.xml"/><Relationship Id="rId1" Type="http://schemas.openxmlformats.org/officeDocument/2006/relationships/slideLayout" Target="../slideLayouts/slideLayout741.xml"/><Relationship Id="rId6" Type="http://schemas.openxmlformats.org/officeDocument/2006/relationships/slideLayout" Target="../slideLayouts/slideLayout746.xml"/><Relationship Id="rId11" Type="http://schemas.openxmlformats.org/officeDocument/2006/relationships/slideLayout" Target="../slideLayouts/slideLayout751.xml"/><Relationship Id="rId5" Type="http://schemas.openxmlformats.org/officeDocument/2006/relationships/slideLayout" Target="../slideLayouts/slideLayout745.xml"/><Relationship Id="rId10" Type="http://schemas.openxmlformats.org/officeDocument/2006/relationships/slideLayout" Target="../slideLayouts/slideLayout750.xml"/><Relationship Id="rId4" Type="http://schemas.openxmlformats.org/officeDocument/2006/relationships/slideLayout" Target="../slideLayouts/slideLayout744.xml"/><Relationship Id="rId9" Type="http://schemas.openxmlformats.org/officeDocument/2006/relationships/slideLayout" Target="../slideLayouts/slideLayout749.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slideLayout" Target="../slideLayouts/slideLayout765.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73.xml"/><Relationship Id="rId3" Type="http://schemas.openxmlformats.org/officeDocument/2006/relationships/slideLayout" Target="../slideLayouts/slideLayout768.xml"/><Relationship Id="rId7" Type="http://schemas.openxmlformats.org/officeDocument/2006/relationships/slideLayout" Target="../slideLayouts/slideLayout772.xml"/><Relationship Id="rId12" Type="http://schemas.openxmlformats.org/officeDocument/2006/relationships/theme" Target="../theme/theme69.xml"/><Relationship Id="rId2" Type="http://schemas.openxmlformats.org/officeDocument/2006/relationships/slideLayout" Target="../slideLayouts/slideLayout767.xml"/><Relationship Id="rId1" Type="http://schemas.openxmlformats.org/officeDocument/2006/relationships/slideLayout" Target="../slideLayouts/slideLayout766.xml"/><Relationship Id="rId6" Type="http://schemas.openxmlformats.org/officeDocument/2006/relationships/slideLayout" Target="../slideLayouts/slideLayout771.xml"/><Relationship Id="rId11" Type="http://schemas.openxmlformats.org/officeDocument/2006/relationships/slideLayout" Target="../slideLayouts/slideLayout776.xml"/><Relationship Id="rId5" Type="http://schemas.openxmlformats.org/officeDocument/2006/relationships/slideLayout" Target="../slideLayouts/slideLayout770.xml"/><Relationship Id="rId10" Type="http://schemas.openxmlformats.org/officeDocument/2006/relationships/slideLayout" Target="../slideLayouts/slideLayout775.xml"/><Relationship Id="rId4" Type="http://schemas.openxmlformats.org/officeDocument/2006/relationships/slideLayout" Target="../slideLayouts/slideLayout769.xml"/><Relationship Id="rId9" Type="http://schemas.openxmlformats.org/officeDocument/2006/relationships/slideLayout" Target="../slideLayouts/slideLayout77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1.pn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84.xml"/><Relationship Id="rId3" Type="http://schemas.openxmlformats.org/officeDocument/2006/relationships/slideLayout" Target="../slideLayouts/slideLayout779.xml"/><Relationship Id="rId7" Type="http://schemas.openxmlformats.org/officeDocument/2006/relationships/slideLayout" Target="../slideLayouts/slideLayout783.xml"/><Relationship Id="rId12" Type="http://schemas.openxmlformats.org/officeDocument/2006/relationships/theme" Target="../theme/theme70.xml"/><Relationship Id="rId2" Type="http://schemas.openxmlformats.org/officeDocument/2006/relationships/slideLayout" Target="../slideLayouts/slideLayout778.xml"/><Relationship Id="rId1" Type="http://schemas.openxmlformats.org/officeDocument/2006/relationships/slideLayout" Target="../slideLayouts/slideLayout777.xml"/><Relationship Id="rId6" Type="http://schemas.openxmlformats.org/officeDocument/2006/relationships/slideLayout" Target="../slideLayouts/slideLayout782.xml"/><Relationship Id="rId11" Type="http://schemas.openxmlformats.org/officeDocument/2006/relationships/slideLayout" Target="../slideLayouts/slideLayout787.xml"/><Relationship Id="rId5" Type="http://schemas.openxmlformats.org/officeDocument/2006/relationships/slideLayout" Target="../slideLayouts/slideLayout781.xml"/><Relationship Id="rId10" Type="http://schemas.openxmlformats.org/officeDocument/2006/relationships/slideLayout" Target="../slideLayouts/slideLayout786.xml"/><Relationship Id="rId4" Type="http://schemas.openxmlformats.org/officeDocument/2006/relationships/slideLayout" Target="../slideLayouts/slideLayout780.xml"/><Relationship Id="rId9" Type="http://schemas.openxmlformats.org/officeDocument/2006/relationships/slideLayout" Target="../slideLayouts/slideLayout78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theme" Target="../theme/theme8.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9132888" cy="6845300"/>
            <a:chOff x="0" y="0"/>
            <a:chExt cx="5753" cy="4312"/>
          </a:xfrm>
        </p:grpSpPr>
        <p:sp>
          <p:nvSpPr>
            <p:cNvPr id="3994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grpSp>
          <p:nvGrpSpPr>
            <p:cNvPr id="39942"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Narrow" pitchFamily="-105" charset="0"/>
                  <a:ea typeface="Times New Roman" pitchFamily="-105" charset="0"/>
                  <a:cs typeface="Times New Roman" pitchFamily="-105" charset="0"/>
                </a:endParaRPr>
              </a:p>
            </p:txBody>
          </p:sp>
          <p:sp>
            <p:nvSpPr>
              <p:cNvPr id="3994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4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39943" name="Group 28"/>
            <p:cNvGrpSpPr>
              <a:grpSpLocks/>
            </p:cNvGrpSpPr>
            <p:nvPr/>
          </p:nvGrpSpPr>
          <p:grpSpPr bwMode="auto">
            <a:xfrm>
              <a:off x="0" y="0"/>
              <a:ext cx="1246" cy="1232"/>
              <a:chOff x="0" y="0"/>
              <a:chExt cx="1246" cy="1232"/>
            </a:xfrm>
          </p:grpSpPr>
          <p:sp>
            <p:nvSpPr>
              <p:cNvPr id="3994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sp>
            <p:nvSpPr>
              <p:cNvPr id="3994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sp>
            <p:nvSpPr>
              <p:cNvPr id="3994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grpSp>
      </p:grpSp>
      <p:sp>
        <p:nvSpPr>
          <p:cNvPr id="74755" name="Text Box 32"/>
          <p:cNvSpPr txBox="1">
            <a:spLocks noChangeArrowheads="1"/>
          </p:cNvSpPr>
          <p:nvPr userDrawn="1"/>
        </p:nvSpPr>
        <p:spPr bwMode="auto">
          <a:xfrm>
            <a:off x="465138" y="657701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sz="900">
                <a:solidFill>
                  <a:srgbClr val="FFFFFF"/>
                </a:solidFill>
                <a:latin typeface="Arial" charset="0"/>
                <a:cs typeface="Times New Roman" charset="0"/>
              </a:rPr>
              <a:t>©2003 TBBMI</a:t>
            </a:r>
          </a:p>
        </p:txBody>
      </p:sp>
      <p:sp>
        <p:nvSpPr>
          <p:cNvPr id="91169" name="Rectangle 33"/>
          <p:cNvSpPr>
            <a:spLocks noChangeArrowheads="1"/>
          </p:cNvSpPr>
          <p:nvPr userDrawn="1"/>
        </p:nvSpPr>
        <p:spPr bwMode="auto">
          <a:xfrm>
            <a:off x="7539038" y="6532563"/>
            <a:ext cx="736600" cy="268287"/>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cs typeface="Times New Roman" charset="0"/>
              </a:rPr>
              <a:t>7.5.03d.</a:t>
            </a:r>
          </a:p>
        </p:txBody>
      </p:sp>
    </p:spTree>
  </p:cSld>
  <p:clrMap bg1="dk2" tx1="lt1" bg2="dk1" tx2="lt2" accent1="accent1" accent2="accent2" accent3="accent3" accent4="accent4" accent5="accent5" accent6="accent6" hlink="hlink" folHlink="folHlink"/>
  <p:sldLayoutIdLst>
    <p:sldLayoutId id="2147486952" r:id="rId1"/>
    <p:sldLayoutId id="2147486953" r:id="rId2"/>
    <p:sldLayoutId id="2147486954" r:id="rId3"/>
    <p:sldLayoutId id="2147486955" r:id="rId4"/>
    <p:sldLayoutId id="2147486956" r:id="rId5"/>
    <p:sldLayoutId id="2147486957" r:id="rId6"/>
    <p:sldLayoutId id="2147486958" r:id="rId7"/>
    <p:sldLayoutId id="2147486959" r:id="rId8"/>
    <p:sldLayoutId id="2147486960" r:id="rId9"/>
    <p:sldLayoutId id="2147486961" r:id="rId10"/>
    <p:sldLayoutId id="2147486962"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526542571"/>
      </p:ext>
    </p:extLst>
  </p:cSld>
  <p:clrMap bg1="dk2" tx1="lt1" bg2="dk1" tx2="lt2" accent1="accent1" accent2="accent2" accent3="accent3" accent4="accent4" accent5="accent5" accent6="accent6" hlink="hlink" folHlink="folHlink"/>
  <p:sldLayoutIdLst>
    <p:sldLayoutId id="2147487152" r:id="rId1"/>
    <p:sldLayoutId id="2147487153" r:id="rId2"/>
    <p:sldLayoutId id="2147487154" r:id="rId3"/>
    <p:sldLayoutId id="2147487155" r:id="rId4"/>
    <p:sldLayoutId id="2147487156" r:id="rId5"/>
    <p:sldLayoutId id="2147487157" r:id="rId6"/>
    <p:sldLayoutId id="2147487158" r:id="rId7"/>
    <p:sldLayoutId id="2147487159" r:id="rId8"/>
    <p:sldLayoutId id="2147487160" r:id="rId9"/>
    <p:sldLayoutId id="2147487161" r:id="rId10"/>
    <p:sldLayoutId id="214748716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532297239"/>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 id="21474872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defRPr>
            </a:lvl1pPr>
          </a:lstStyle>
          <a:p>
            <a:pPr>
              <a:lnSpc>
                <a:spcPct val="100000"/>
              </a:lnSpc>
              <a:buFontTx/>
              <a:buNone/>
              <a:defRPr/>
            </a:pPr>
            <a:fld id="{A4FF9E5A-01D3-EB4B-B480-238130A9993B}"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480195"/>
      </p:ext>
    </p:extLst>
  </p:cSld>
  <p:clrMap bg1="dk2" tx1="lt1" bg2="dk1" tx2="lt2" accent1="accent1" accent2="accent2" accent3="accent3" accent4="accent4" accent5="accent5" accent6="accent6" hlink="hlink" folHlink="folHlink"/>
  <p:sldLayoutIdLst>
    <p:sldLayoutId id="2147487251" r:id="rId1"/>
    <p:sldLayoutId id="2147487252" r:id="rId2"/>
    <p:sldLayoutId id="2147487253" r:id="rId3"/>
    <p:sldLayoutId id="2147487254" r:id="rId4"/>
    <p:sldLayoutId id="2147487255" r:id="rId5"/>
    <p:sldLayoutId id="2147487256" r:id="rId6"/>
    <p:sldLayoutId id="2147487257" r:id="rId7"/>
    <p:sldLayoutId id="2147487258" r:id="rId8"/>
    <p:sldLayoutId id="2147487259" r:id="rId9"/>
    <p:sldLayoutId id="2147487260" r:id="rId10"/>
    <p:sldLayoutId id="214748726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05" charset="0"/>
                <a:ea typeface="+mn-ea"/>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cs typeface="Geneva" charset="0"/>
              </a:defRPr>
            </a:lvl1pPr>
          </a:lstStyle>
          <a:p>
            <a:pPr>
              <a:lnSpc>
                <a:spcPct val="100000"/>
              </a:lnSpc>
              <a:buFontTx/>
              <a:buNone/>
              <a:defRPr/>
            </a:pPr>
            <a:fld id="{521E94FD-DB1E-F145-88EA-5C026183F2BE}"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05" charset="0"/>
                <a:ea typeface="+mn-ea"/>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1594263"/>
      </p:ext>
    </p:extLst>
  </p:cSld>
  <p:clrMap bg1="dk2" tx1="lt1" bg2="dk1" tx2="lt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 id="214748727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a:solidFill>
                  <a:srgbClr val="FFFFFF"/>
                </a:solidFill>
                <a:latin typeface="Arial" charset="0"/>
              </a:rPr>
              <a:t>© </a:t>
            </a:r>
            <a:r>
              <a:rPr kumimoji="0" lang="en-US" sz="1000">
                <a:solidFill>
                  <a:srgbClr val="FFFFFF"/>
                </a:solidFill>
                <a:latin typeface="Arial" charset="0"/>
              </a:rPr>
              <a:t>2006 </a:t>
            </a:r>
            <a:r>
              <a:rPr kumimoji="0" lang="en-US" sz="900">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1925598109"/>
      </p:ext>
    </p:extLst>
  </p:cSld>
  <p:clrMap bg1="dk2" tx1="lt1" bg2="dk1" tx2="lt2" accent1="accent1" accent2="accent2" accent3="accent3" accent4="accent4" accent5="accent5" accent6="accent6" hlink="hlink" folHlink="folHlink"/>
  <p:sldLayoutIdLst>
    <p:sldLayoutId id="2147487324" r:id="rId1"/>
    <p:sldLayoutId id="2147487325" r:id="rId2"/>
    <p:sldLayoutId id="2147487326" r:id="rId3"/>
    <p:sldLayoutId id="2147487327" r:id="rId4"/>
    <p:sldLayoutId id="2147487328" r:id="rId5"/>
    <p:sldLayoutId id="2147487329" r:id="rId6"/>
    <p:sldLayoutId id="2147487330" r:id="rId7"/>
    <p:sldLayoutId id="2147487331" r:id="rId8"/>
    <p:sldLayoutId id="2147487332" r:id="rId9"/>
    <p:sldLayoutId id="2147487333" r:id="rId10"/>
    <p:sldLayoutId id="214748733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000666876"/>
      </p:ext>
    </p:extLst>
  </p:cSld>
  <p:clrMap bg1="lt1" tx1="dk1" bg2="lt2" tx2="dk2" accent1="accent1" accent2="accent2" accent3="accent3" accent4="accent4" accent5="accent5" accent6="accent6" hlink="hlink" folHlink="folHlink"/>
  <p:sldLayoutIdLst>
    <p:sldLayoutId id="2147487386" r:id="rId1"/>
    <p:sldLayoutId id="2147487387" r:id="rId2"/>
    <p:sldLayoutId id="2147487388" r:id="rId3"/>
    <p:sldLayoutId id="2147487389" r:id="rId4"/>
    <p:sldLayoutId id="2147487390" r:id="rId5"/>
    <p:sldLayoutId id="2147487391" r:id="rId6"/>
    <p:sldLayoutId id="2147487392" r:id="rId7"/>
    <p:sldLayoutId id="2147487393" r:id="rId8"/>
    <p:sldLayoutId id="2147487394" r:id="rId9"/>
    <p:sldLayoutId id="2147487395" r:id="rId10"/>
    <p:sldLayoutId id="214748739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35"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37"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038"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0"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2"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4"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a:lnSpc>
                <a:spcPct val="100000"/>
              </a:lnSpc>
              <a:spcBef>
                <a:spcPct val="0"/>
              </a:spcBef>
              <a:buFontTx/>
              <a:buNone/>
              <a:defRPr/>
            </a:pPr>
            <a:endParaRPr kumimoji="0" lang="en-US" b="0">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a:lnSpc>
                <a:spcPct val="100000"/>
              </a:lnSpc>
              <a:spcBef>
                <a:spcPct val="0"/>
              </a:spcBef>
              <a:buFontTx/>
              <a:buNone/>
              <a:defRPr/>
            </a:pPr>
            <a:endParaRPr kumimoji="0" lang="en-US" b="0">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lnSpc>
                <a:spcPct val="100000"/>
              </a:lnSpc>
              <a:spcBef>
                <a:spcPct val="0"/>
              </a:spcBef>
              <a:buFontTx/>
              <a:buNone/>
              <a:defRPr/>
            </a:pPr>
            <a:fld id="{4B77B74A-6AAD-7C42-A814-FB755387CD29}" type="slidenum">
              <a:rPr kumimoji="0" lang="en-US" b="0">
                <a:solidFill>
                  <a:srgbClr val="FFFFFF"/>
                </a:solidFill>
                <a:latin typeface="Arial" charset="0"/>
              </a:rPr>
              <a:pPr>
                <a:lnSpc>
                  <a:spcPct val="100000"/>
                </a:lnSpc>
                <a:spcBef>
                  <a:spcPct val="0"/>
                </a:spcBef>
                <a:buFontTx/>
                <a:buNone/>
                <a:defRPr/>
              </a:pPr>
              <a:t>‹#›</a:t>
            </a:fld>
            <a:endParaRPr kumimoji="0" lang="en-US" b="0">
              <a:solidFill>
                <a:srgbClr val="FFFFFF"/>
              </a:solidFill>
              <a:latin typeface="Arial" charset="0"/>
            </a:endParaRPr>
          </a:p>
        </p:txBody>
      </p:sp>
    </p:spTree>
    <p:extLst>
      <p:ext uri="{BB962C8B-B14F-4D97-AF65-F5344CB8AC3E}">
        <p14:creationId xmlns:p14="http://schemas.microsoft.com/office/powerpoint/2010/main" val="1720267175"/>
      </p:ext>
    </p:extLst>
  </p:cSld>
  <p:clrMap bg1="dk2" tx1="lt1" bg2="dk1" tx2="lt2" accent1="accent1" accent2="accent2" accent3="accent3" accent4="accent4" accent5="accent5" accent6="accent6" hlink="hlink" folHlink="folHlink"/>
  <p:sldLayoutIdLst>
    <p:sldLayoutId id="2147487398" r:id="rId1"/>
    <p:sldLayoutId id="2147487399" r:id="rId2"/>
    <p:sldLayoutId id="2147487400" r:id="rId3"/>
    <p:sldLayoutId id="2147487401" r:id="rId4"/>
    <p:sldLayoutId id="2147487402" r:id="rId5"/>
    <p:sldLayoutId id="2147487403" r:id="rId6"/>
    <p:sldLayoutId id="2147487404" r:id="rId7"/>
    <p:sldLayoutId id="2147487405" r:id="rId8"/>
    <p:sldLayoutId id="2147487406" r:id="rId9"/>
    <p:sldLayoutId id="2147487407" r:id="rId10"/>
    <p:sldLayoutId id="2147487408" r:id="rId11"/>
    <p:sldLayoutId id="2147487409" r:id="rId12"/>
    <p:sldLayoutId id="214748741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902042882"/>
      </p:ext>
    </p:extLst>
  </p:cSld>
  <p:clrMap bg1="lt1" tx1="dk1" bg2="lt2" tx2="dk2" accent1="accent1" accent2="accent2" accent3="accent3" accent4="accent4" accent5="accent5" accent6="accent6" hlink="hlink" folHlink="folHlink"/>
  <p:sldLayoutIdLst>
    <p:sldLayoutId id="2147487412" r:id="rId1"/>
    <p:sldLayoutId id="2147487413" r:id="rId2"/>
    <p:sldLayoutId id="2147487414" r:id="rId3"/>
    <p:sldLayoutId id="2147487415" r:id="rId4"/>
    <p:sldLayoutId id="2147487416" r:id="rId5"/>
    <p:sldLayoutId id="2147487417" r:id="rId6"/>
    <p:sldLayoutId id="2147487418" r:id="rId7"/>
    <p:sldLayoutId id="2147487419" r:id="rId8"/>
    <p:sldLayoutId id="2147487420" r:id="rId9"/>
    <p:sldLayoutId id="2147487421" r:id="rId10"/>
    <p:sldLayoutId id="2147487422" r:id="rId11"/>
    <p:sldLayoutId id="2147487423"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720990262"/>
      </p:ext>
    </p:extLst>
  </p:cSld>
  <p:clrMap bg1="lt1" tx1="dk1" bg2="lt2" tx2="dk2" accent1="accent1" accent2="accent2" accent3="accent3" accent4="accent4" accent5="accent5" accent6="accent6" hlink="hlink" folHlink="folHlink"/>
  <p:sldLayoutIdLst>
    <p:sldLayoutId id="2147487425" r:id="rId1"/>
    <p:sldLayoutId id="2147487426" r:id="rId2"/>
    <p:sldLayoutId id="2147487427" r:id="rId3"/>
    <p:sldLayoutId id="2147487428" r:id="rId4"/>
    <p:sldLayoutId id="2147487429" r:id="rId5"/>
    <p:sldLayoutId id="2147487430" r:id="rId6"/>
    <p:sldLayoutId id="2147487431" r:id="rId7"/>
    <p:sldLayoutId id="2147487432" r:id="rId8"/>
    <p:sldLayoutId id="2147487433" r:id="rId9"/>
    <p:sldLayoutId id="2147487434" r:id="rId10"/>
    <p:sldLayoutId id="214748743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1" hangingPunct="1">
              <a:lnSpc>
                <a:spcPct val="100000"/>
              </a:lnSpc>
              <a:spcBef>
                <a:spcPct val="0"/>
              </a:spcBef>
              <a:buFontTx/>
              <a:buNone/>
              <a:defRPr/>
            </a:pPr>
            <a:fld id="{AAD39680-1F54-E141-9E32-973F00A29FA2}" type="slidenum">
              <a:rPr kumimoji="0" lang="en-US" altLang="en-US" b="0">
                <a:solidFill>
                  <a:srgbClr val="000000"/>
                </a:solidFill>
                <a:latin typeface="Times New Roman" charset="0"/>
              </a:rPr>
              <a:pPr eaLnBrk="1" hangingPunct="1">
                <a:lnSpc>
                  <a:spcPct val="100000"/>
                </a:lnSpc>
                <a:spcBef>
                  <a:spcPct val="0"/>
                </a:spcBef>
                <a:buFontTx/>
                <a:buNone/>
                <a:defRPr/>
              </a:pPr>
              <a:t>‹#›</a:t>
            </a:fld>
            <a:endParaRPr kumimoji="0" lang="en-US" altLang="en-US" b="0">
              <a:solidFill>
                <a:srgbClr val="000000"/>
              </a:solidFill>
              <a:latin typeface="Times New Roman" charset="0"/>
            </a:endParaRPr>
          </a:p>
        </p:txBody>
      </p:sp>
    </p:spTree>
    <p:extLst>
      <p:ext uri="{BB962C8B-B14F-4D97-AF65-F5344CB8AC3E}">
        <p14:creationId xmlns:p14="http://schemas.microsoft.com/office/powerpoint/2010/main" val="3361854020"/>
      </p:ext>
    </p:extLst>
  </p:cSld>
  <p:clrMap bg1="lt1" tx1="dk1" bg2="lt2" tx2="dk2" accent1="accent1" accent2="accent2" accent3="accent3" accent4="accent4" accent5="accent5" accent6="accent6" hlink="hlink" folHlink="folHlink"/>
  <p:sldLayoutIdLst>
    <p:sldLayoutId id="2147487437" r:id="rId1"/>
    <p:sldLayoutId id="2147487438" r:id="rId2"/>
    <p:sldLayoutId id="2147487439" r:id="rId3"/>
    <p:sldLayoutId id="2147487440" r:id="rId4"/>
    <p:sldLayoutId id="2147487441" r:id="rId5"/>
    <p:sldLayoutId id="2147487442" r:id="rId6"/>
    <p:sldLayoutId id="2147487443" r:id="rId7"/>
    <p:sldLayoutId id="2147487444" r:id="rId8"/>
    <p:sldLayoutId id="2147487445" r:id="rId9"/>
    <p:sldLayoutId id="2147487446" r:id="rId10"/>
    <p:sldLayoutId id="2147487447" r:id="rId11"/>
  </p:sldLayoutIdLst>
  <p:txStyles>
    <p:title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n-ea"/>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n-ea"/>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n-ea"/>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n-ea"/>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ea typeface="+mn-ea"/>
                <a:cs typeface="+mn-cs"/>
              </a:defRPr>
            </a:lvl1pPr>
          </a:lstStyle>
          <a:p>
            <a:pPr>
              <a:lnSpc>
                <a:spcPct val="100000"/>
              </a:lnSpc>
              <a:spcBef>
                <a:spcPct val="0"/>
              </a:spcBef>
              <a:buFontTx/>
              <a:buNone/>
              <a:defRPr/>
            </a:pPr>
            <a:endParaRPr kumimoji="0" lang="en-US" b="0">
              <a:solidFill>
                <a:srgbClr val="FFFFFF"/>
              </a:solidFill>
              <a:latin typeface="Arial" charset="0"/>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ea typeface="+mn-ea"/>
                <a:cs typeface="+mn-cs"/>
              </a:defRPr>
            </a:lvl1pPr>
          </a:lstStyle>
          <a:p>
            <a:pPr>
              <a:lnSpc>
                <a:spcPct val="100000"/>
              </a:lnSpc>
              <a:spcBef>
                <a:spcPct val="0"/>
              </a:spcBef>
              <a:buFontTx/>
              <a:buNone/>
              <a:defRPr/>
            </a:pPr>
            <a:endParaRPr kumimoji="0" lang="en-US" b="0">
              <a:solidFill>
                <a:srgbClr val="FFFFFF"/>
              </a:solidFill>
              <a:latin typeface="Arial" charset="0"/>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lnSpc>
                <a:spcPct val="100000"/>
              </a:lnSpc>
              <a:spcBef>
                <a:spcPct val="0"/>
              </a:spcBef>
              <a:buFontTx/>
              <a:buNone/>
              <a:defRPr/>
            </a:pPr>
            <a:fld id="{7099D075-7D6D-024F-B45D-57035EFCA1A3}" type="slidenum">
              <a:rPr kumimoji="0" lang="en-US" b="0">
                <a:solidFill>
                  <a:srgbClr val="FFFFFF"/>
                </a:solidFill>
                <a:latin typeface="Arial" charset="0"/>
              </a:rPr>
              <a:pPr>
                <a:lnSpc>
                  <a:spcPct val="100000"/>
                </a:lnSpc>
                <a:spcBef>
                  <a:spcPct val="0"/>
                </a:spcBef>
                <a:buFontTx/>
                <a:buNone/>
                <a:defRPr/>
              </a:pPr>
              <a:t>‹#›</a:t>
            </a:fld>
            <a:endParaRPr kumimoji="0" lang="en-US" b="0">
              <a:solidFill>
                <a:srgbClr val="FFFFFF"/>
              </a:solidFill>
              <a:latin typeface="Arial" charset="0"/>
            </a:endParaRPr>
          </a:p>
        </p:txBody>
      </p:sp>
    </p:spTree>
    <p:extLst>
      <p:ext uri="{BB962C8B-B14F-4D97-AF65-F5344CB8AC3E}">
        <p14:creationId xmlns:p14="http://schemas.microsoft.com/office/powerpoint/2010/main" val="1949537012"/>
      </p:ext>
    </p:extLst>
  </p:cSld>
  <p:clrMap bg1="dk2" tx1="lt1" bg2="dk1" tx2="lt2" accent1="accent1" accent2="accent2" accent3="accent3" accent4="accent4" accent5="accent5" accent6="accent6" hlink="hlink" folHlink="folHlink"/>
  <p:sldLayoutIdLst>
    <p:sldLayoutId id="2147487449" r:id="rId1"/>
    <p:sldLayoutId id="2147487450" r:id="rId2"/>
    <p:sldLayoutId id="2147487451" r:id="rId3"/>
    <p:sldLayoutId id="2147487452" r:id="rId4"/>
    <p:sldLayoutId id="2147487453" r:id="rId5"/>
    <p:sldLayoutId id="2147487454" r:id="rId6"/>
    <p:sldLayoutId id="2147487455" r:id="rId7"/>
    <p:sldLayoutId id="2147487456" r:id="rId8"/>
    <p:sldLayoutId id="2147487457" r:id="rId9"/>
    <p:sldLayoutId id="2147487458" r:id="rId10"/>
    <p:sldLayoutId id="2147487459" r:id="rId11"/>
  </p:sldLayoutIdLst>
  <p:transition advClick="0" advTm="500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lnSpc>
                <a:spcPct val="100000"/>
              </a:lnSpc>
              <a:spcBef>
                <a:spcPct val="0"/>
              </a:spcBef>
              <a:buFontTx/>
              <a:buNone/>
              <a:defRPr/>
            </a:pPr>
            <a:endParaRPr kumimoji="0" lang="en-US" b="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lnSpc>
                <a:spcPct val="100000"/>
              </a:lnSpc>
              <a:spcBef>
                <a:spcPct val="0"/>
              </a:spcBef>
              <a:buFontTx/>
              <a:buNone/>
              <a:defRPr/>
            </a:pPr>
            <a:endParaRPr kumimoji="0" lang="en-US" b="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lnSpc>
                <a:spcPct val="100000"/>
              </a:lnSpc>
              <a:spcBef>
                <a:spcPct val="0"/>
              </a:spcBef>
              <a:buFontTx/>
              <a:buNone/>
              <a:defRPr/>
            </a:pPr>
            <a:fld id="{F5056FE8-D165-9948-828B-BC6E174C315C}"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248520216"/>
      </p:ext>
    </p:extLst>
  </p:cSld>
  <p:clrMap bg1="dk2" tx1="lt1" bg2="dk1" tx2="lt2" accent1="accent1" accent2="accent2" accent3="accent3" accent4="accent4" accent5="accent5" accent6="accent6" hlink="hlink" folHlink="folHlink"/>
  <p:sldLayoutIdLst>
    <p:sldLayoutId id="2147487461" r:id="rId1"/>
    <p:sldLayoutId id="2147487462" r:id="rId2"/>
    <p:sldLayoutId id="2147487463" r:id="rId3"/>
    <p:sldLayoutId id="2147487464" r:id="rId4"/>
    <p:sldLayoutId id="2147487465" r:id="rId5"/>
    <p:sldLayoutId id="2147487466" r:id="rId6"/>
    <p:sldLayoutId id="2147487467" r:id="rId7"/>
    <p:sldLayoutId id="2147487468" r:id="rId8"/>
    <p:sldLayoutId id="2147487469" r:id="rId9"/>
    <p:sldLayoutId id="2147487470" r:id="rId10"/>
    <p:sldLayoutId id="2147487471" r:id="rId11"/>
    <p:sldLayoutId id="214748747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B3C66E19-9CD0-224A-9094-37324153C567}"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1584103876"/>
      </p:ext>
    </p:extLst>
  </p:cSld>
  <p:clrMap bg1="lt1" tx1="dk1" bg2="lt2" tx2="dk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Arial"/>
              </a:defRPr>
            </a:lvl1pPr>
          </a:lstStyle>
          <a:p>
            <a:pPr>
              <a:lnSpc>
                <a:spcPct val="100000"/>
              </a:lnSpc>
              <a:spcBef>
                <a:spcPct val="0"/>
              </a:spcBef>
              <a:buFontTx/>
              <a:buNone/>
              <a:defRPr/>
            </a:pPr>
            <a:endParaRPr kumimoji="0" lang="en-GB" b="0"/>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Arial"/>
              </a:defRPr>
            </a:lvl1pPr>
          </a:lstStyle>
          <a:p>
            <a:pPr>
              <a:lnSpc>
                <a:spcPct val="100000"/>
              </a:lnSpc>
              <a:spcBef>
                <a:spcPct val="0"/>
              </a:spcBef>
              <a:buFontTx/>
              <a:buNone/>
              <a:defRPr/>
            </a:pPr>
            <a:endParaRPr kumimoji="0" lang="en-GB" b="0"/>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charset="0"/>
              </a:defRPr>
            </a:lvl1pPr>
          </a:lstStyle>
          <a:p>
            <a:pPr>
              <a:lnSpc>
                <a:spcPct val="100000"/>
              </a:lnSpc>
              <a:spcBef>
                <a:spcPct val="0"/>
              </a:spcBef>
              <a:buFontTx/>
              <a:buNone/>
              <a:defRPr/>
            </a:pPr>
            <a:fld id="{3D438327-5452-CC47-8246-7A6748A34C58}" type="slidenum">
              <a:rPr kumimoji="0" lang="en-GB" b="0"/>
              <a:pPr>
                <a:lnSpc>
                  <a:spcPct val="100000"/>
                </a:lnSpc>
                <a:spcBef>
                  <a:spcPct val="0"/>
                </a:spcBef>
                <a:buFontTx/>
                <a:buNone/>
                <a:defRPr/>
              </a:pPr>
              <a:t>‹#›</a:t>
            </a:fld>
            <a:endParaRPr kumimoji="0" lang="en-GB" b="0"/>
          </a:p>
        </p:txBody>
      </p:sp>
    </p:spTree>
    <p:extLst>
      <p:ext uri="{BB962C8B-B14F-4D97-AF65-F5344CB8AC3E}">
        <p14:creationId xmlns:p14="http://schemas.microsoft.com/office/powerpoint/2010/main" val="4043541973"/>
      </p:ext>
    </p:extLst>
  </p:cSld>
  <p:clrMap bg1="lt1" tx1="dk1" bg2="lt2" tx2="dk2" accent1="accent1" accent2="accent2" accent3="accent3" accent4="accent4" accent5="accent5" accent6="accent6" hlink="hlink" folHlink="folHlink"/>
  <p:sldLayoutIdLst>
    <p:sldLayoutId id="2147487486" r:id="rId1"/>
    <p:sldLayoutId id="2147487487" r:id="rId2"/>
    <p:sldLayoutId id="2147487488" r:id="rId3"/>
    <p:sldLayoutId id="2147487489" r:id="rId4"/>
    <p:sldLayoutId id="2147487490" r:id="rId5"/>
    <p:sldLayoutId id="2147487491" r:id="rId6"/>
    <p:sldLayoutId id="2147487492" r:id="rId7"/>
    <p:sldLayoutId id="2147487493" r:id="rId8"/>
    <p:sldLayoutId id="2147487494" r:id="rId9"/>
    <p:sldLayoutId id="2147487495" r:id="rId10"/>
    <p:sldLayoutId id="2147487496"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a:lnSpc>
                <a:spcPct val="100000"/>
              </a:lnSpc>
              <a:spcBef>
                <a:spcPct val="0"/>
              </a:spcBef>
              <a:buFontTx/>
              <a:buNone/>
              <a:defRPr/>
            </a:pPr>
            <a:fld id="{54762A65-A6BB-5348-9D18-719ECCE3A54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849695482"/>
      </p:ext>
    </p:extLst>
  </p:cSld>
  <p:clrMap bg1="lt1" tx1="dk1" bg2="lt2" tx2="dk2" accent1="accent1" accent2="accent2" accent3="accent3" accent4="accent4" accent5="accent5" accent6="accent6" hlink="hlink" folHlink="folHlink"/>
  <p:sldLayoutIdLst>
    <p:sldLayoutId id="2147487498" r:id="rId1"/>
    <p:sldLayoutId id="2147487499" r:id="rId2"/>
    <p:sldLayoutId id="2147487500" r:id="rId3"/>
    <p:sldLayoutId id="2147487501" r:id="rId4"/>
    <p:sldLayoutId id="2147487502" r:id="rId5"/>
    <p:sldLayoutId id="2147487503" r:id="rId6"/>
    <p:sldLayoutId id="2147487504" r:id="rId7"/>
    <p:sldLayoutId id="2147487505" r:id="rId8"/>
    <p:sldLayoutId id="2147487506" r:id="rId9"/>
    <p:sldLayoutId id="2147487507" r:id="rId10"/>
    <p:sldLayoutId id="214748750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a:latin typeface="Times New Roman" pitchFamily="-112" charset="0"/>
                <a:ea typeface="+mn-ea"/>
                <a:cs typeface="+mn-cs"/>
              </a:defRPr>
            </a:lvl1pPr>
          </a:lstStyle>
          <a:p>
            <a:pPr eaLnBrk="1" hangingPunct="1">
              <a:lnSpc>
                <a:spcPct val="100000"/>
              </a:lnSpc>
              <a:buFontTx/>
              <a:buNone/>
              <a:defRPr/>
            </a:pPr>
            <a:endParaRPr kumimoji="0" lang="en-US">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a:latin typeface="Times New Roman" pitchFamily="-112" charset="0"/>
                <a:ea typeface="+mn-ea"/>
                <a:cs typeface="+mn-cs"/>
              </a:defRPr>
            </a:lvl1pPr>
          </a:lstStyle>
          <a:p>
            <a:pPr eaLnBrk="1" hangingPunct="1">
              <a:lnSpc>
                <a:spcPct val="100000"/>
              </a:lnSpc>
              <a:buFontTx/>
              <a:buNone/>
              <a:defRPr/>
            </a:pPr>
            <a:endParaRPr kumimoji="0" lang="en-US">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a:lvl1pPr>
          </a:lstStyle>
          <a:p>
            <a:pPr eaLnBrk="1" hangingPunct="1">
              <a:lnSpc>
                <a:spcPct val="100000"/>
              </a:lnSpc>
              <a:buFontTx/>
              <a:buNone/>
              <a:defRPr/>
            </a:pPr>
            <a:fld id="{953A32E3-8671-6B4A-A1A7-287F101545AA}" type="slidenum">
              <a:rPr kumimoji="0" lang="en-US">
                <a:solidFill>
                  <a:srgbClr val="EAEAEA"/>
                </a:solidFill>
                <a:latin typeface="Times New Roman" charset="0"/>
              </a:rPr>
              <a:pPr eaLnBrk="1" hangingPunct="1">
                <a:lnSpc>
                  <a:spcPct val="100000"/>
                </a:lnSpc>
                <a:buFontTx/>
                <a:buNone/>
                <a:defRPr/>
              </a:pPr>
              <a:t>‹#›</a:t>
            </a:fld>
            <a:endParaRPr kumimoji="0" lang="en-US">
              <a:solidFill>
                <a:srgbClr val="EAEAEA"/>
              </a:solidFill>
              <a:latin typeface="Times New Roman" charset="0"/>
            </a:endParaRPr>
          </a:p>
        </p:txBody>
      </p:sp>
    </p:spTree>
    <p:extLst>
      <p:ext uri="{BB962C8B-B14F-4D97-AF65-F5344CB8AC3E}">
        <p14:creationId xmlns:p14="http://schemas.microsoft.com/office/powerpoint/2010/main" val="2136865627"/>
      </p:ext>
    </p:extLst>
  </p:cSld>
  <p:clrMap bg1="dk2" tx1="lt1" bg2="dk1" tx2="lt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 id="2147487516" r:id="rId7"/>
    <p:sldLayoutId id="2147487517" r:id="rId8"/>
    <p:sldLayoutId id="2147487518" r:id="rId9"/>
    <p:sldLayoutId id="2147487519" r:id="rId10"/>
    <p:sldLayoutId id="214748752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A0BE3A59-1EF5-A041-851A-638AC16A004B}" type="slidenum">
              <a:rPr lang="en-US"/>
              <a:pPr>
                <a:defRPr/>
              </a:pPr>
              <a:t>‹#›</a:t>
            </a:fld>
            <a:endParaRPr lang="en-US"/>
          </a:p>
        </p:txBody>
      </p:sp>
    </p:spTree>
    <p:extLst>
      <p:ext uri="{BB962C8B-B14F-4D97-AF65-F5344CB8AC3E}">
        <p14:creationId xmlns:p14="http://schemas.microsoft.com/office/powerpoint/2010/main" val="4018935839"/>
      </p:ext>
    </p:extLst>
  </p:cSld>
  <p:clrMap bg1="lt1" tx1="dk1" bg2="lt2" tx2="dk2" accent1="accent1" accent2="accent2" accent3="accent3" accent4="accent4" accent5="accent5" accent6="accent6" hlink="hlink" folHlink="folHlink"/>
  <p:sldLayoutIdLst>
    <p:sldLayoutId id="2147487522" r:id="rId1"/>
    <p:sldLayoutId id="2147487523" r:id="rId2"/>
    <p:sldLayoutId id="2147487524" r:id="rId3"/>
    <p:sldLayoutId id="2147487525" r:id="rId4"/>
    <p:sldLayoutId id="2147487526" r:id="rId5"/>
    <p:sldLayoutId id="2147487527" r:id="rId6"/>
    <p:sldLayoutId id="2147487528" r:id="rId7"/>
    <p:sldLayoutId id="2147487529" r:id="rId8"/>
    <p:sldLayoutId id="2147487530" r:id="rId9"/>
    <p:sldLayoutId id="2147487531" r:id="rId10"/>
    <p:sldLayoutId id="214748753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eaLnBrk="1" hangingPunct="1">
              <a:lnSpc>
                <a:spcPct val="100000"/>
              </a:lnSpc>
              <a:spcBef>
                <a:spcPct val="0"/>
              </a:spcBef>
              <a:buFontTx/>
              <a:buNone/>
              <a:defRPr/>
            </a:pPr>
            <a:fld id="{0C51EB5B-F75C-D04E-A71B-06104D0E2A94}" type="slidenum">
              <a:rPr lang="en-US"/>
              <a:pPr eaLnBrk="1" hangingPunct="1">
                <a:lnSpc>
                  <a:spcPct val="100000"/>
                </a:lnSpc>
                <a:spcBef>
                  <a:spcPct val="0"/>
                </a:spcBef>
                <a:buFontTx/>
                <a:buNone/>
                <a:defRPr/>
              </a:pPr>
              <a:t>‹#›</a:t>
            </a:fld>
            <a:endParaRPr lang="en-US"/>
          </a:p>
        </p:txBody>
      </p:sp>
    </p:spTree>
    <p:extLst>
      <p:ext uri="{BB962C8B-B14F-4D97-AF65-F5344CB8AC3E}">
        <p14:creationId xmlns:p14="http://schemas.microsoft.com/office/powerpoint/2010/main" val="12820228"/>
      </p:ext>
    </p:extLst>
  </p:cSld>
  <p:clrMap bg1="lt1" tx1="dk1" bg2="lt2" tx2="dk2" accent1="accent1" accent2="accent2" accent3="accent3" accent4="accent4" accent5="accent5" accent6="accent6" hlink="hlink" folHlink="folHlink"/>
  <p:sldLayoutIdLst>
    <p:sldLayoutId id="2147487534" r:id="rId1"/>
    <p:sldLayoutId id="2147487535" r:id="rId2"/>
    <p:sldLayoutId id="2147487536" r:id="rId3"/>
    <p:sldLayoutId id="2147487537" r:id="rId4"/>
    <p:sldLayoutId id="2147487538" r:id="rId5"/>
    <p:sldLayoutId id="2147487539" r:id="rId6"/>
    <p:sldLayoutId id="2147487540" r:id="rId7"/>
    <p:sldLayoutId id="2147487541" r:id="rId8"/>
    <p:sldLayoutId id="2147487542" r:id="rId9"/>
    <p:sldLayoutId id="2147487543" r:id="rId10"/>
    <p:sldLayoutId id="2147487544"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Tree>
    <p:extLst>
      <p:ext uri="{BB962C8B-B14F-4D97-AF65-F5344CB8AC3E}">
        <p14:creationId xmlns:p14="http://schemas.microsoft.com/office/powerpoint/2010/main" val="4034581143"/>
      </p:ext>
    </p:extLst>
  </p:cSld>
  <p:clrMap bg1="dk2" tx1="lt1" bg2="dk1" tx2="lt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rgbClr val="000000"/>
                </a:solidFill>
                <a:latin typeface="Times New Roman" charset="0"/>
                <a:ea typeface="Times New Roman" charset="0"/>
                <a:cs typeface="Times New Roman" charset="0"/>
              </a:defRPr>
            </a:lvl1pPr>
          </a:lstStyle>
          <a:p>
            <a:pPr>
              <a:lnSpc>
                <a:spcPct val="100000"/>
              </a:lnSpc>
              <a:spcBef>
                <a:spcPct val="0"/>
              </a:spcBef>
              <a:buFontTx/>
              <a:buNone/>
              <a:defRPr/>
            </a:pPr>
            <a:endParaRPr kumimoji="0" lang="en-US" sz="1400" b="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rgbClr val="000000"/>
                </a:solidFill>
                <a:latin typeface="Times New Roman" charset="0"/>
                <a:ea typeface="Times New Roman" charset="0"/>
                <a:cs typeface="Times New Roman" charset="0"/>
              </a:defRPr>
            </a:lvl1pPr>
          </a:lstStyle>
          <a:p>
            <a:pPr>
              <a:lnSpc>
                <a:spcPct val="100000"/>
              </a:lnSpc>
              <a:spcBef>
                <a:spcPct val="0"/>
              </a:spcBef>
              <a:buFontTx/>
              <a:buNone/>
              <a:defRPr/>
            </a:pPr>
            <a:endParaRPr kumimoji="0" lang="en-US" sz="1400" b="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cs typeface="Times New Roman" charset="0"/>
              </a:defRPr>
            </a:lvl1pPr>
          </a:lstStyle>
          <a:p>
            <a:pPr algn="r">
              <a:lnSpc>
                <a:spcPct val="100000"/>
              </a:lnSpc>
              <a:spcBef>
                <a:spcPct val="0"/>
              </a:spcBef>
              <a:buFontTx/>
              <a:buNone/>
              <a:defRPr/>
            </a:pPr>
            <a:fld id="{4F6FC76E-6795-844A-B4CA-9BAC1CD06A7D}" type="slidenum">
              <a:rPr kumimoji="0" lang="en-US" sz="1400" b="0">
                <a:solidFill>
                  <a:srgbClr val="000000"/>
                </a:solidFill>
              </a:rPr>
              <a:pPr algn="r">
                <a:lnSpc>
                  <a:spcPct val="100000"/>
                </a:lnSpc>
                <a:spcBef>
                  <a:spcPct val="0"/>
                </a:spcBef>
                <a:buFontTx/>
                <a:buNone/>
                <a:defRPr/>
              </a:pPr>
              <a:t>‹#›</a:t>
            </a:fld>
            <a:endParaRPr kumimoji="0" lang="en-US" sz="1400" b="0">
              <a:solidFill>
                <a:srgbClr val="000000"/>
              </a:solidFill>
            </a:endParaRPr>
          </a:p>
        </p:txBody>
      </p:sp>
    </p:spTree>
    <p:extLst>
      <p:ext uri="{BB962C8B-B14F-4D97-AF65-F5344CB8AC3E}">
        <p14:creationId xmlns:p14="http://schemas.microsoft.com/office/powerpoint/2010/main" val="2303854943"/>
      </p:ext>
    </p:extLst>
  </p:cSld>
  <p:clrMap bg1="lt1" tx1="dk1" bg2="lt2" tx2="dk2" accent1="accent1" accent2="accent2" accent3="accent3" accent4="accent4" accent5="accent5" accent6="accent6" hlink="hlink" folHlink="folHlink"/>
  <p:sldLayoutIdLst>
    <p:sldLayoutId id="2147487570" r:id="rId1"/>
    <p:sldLayoutId id="2147487571" r:id="rId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8EE7A461-D4DC-9649-8B51-DA255533459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73" r:id="rId1"/>
    <p:sldLayoutId id="2147486974" r:id="rId2"/>
    <p:sldLayoutId id="2147486975" r:id="rId3"/>
    <p:sldLayoutId id="2147486976" r:id="rId4"/>
    <p:sldLayoutId id="2147486977" r:id="rId5"/>
    <p:sldLayoutId id="2147486978" r:id="rId6"/>
    <p:sldLayoutId id="2147486979" r:id="rId7"/>
    <p:sldLayoutId id="2147486980" r:id="rId8"/>
    <p:sldLayoutId id="2147486981" r:id="rId9"/>
    <p:sldLayoutId id="2147486982" r:id="rId10"/>
    <p:sldLayoutId id="214748698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000000"/>
              </a:solidFill>
              <a:latin typeface="Arial"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eaLnBrk="1" hangingPunct="1">
              <a:lnSpc>
                <a:spcPct val="100000"/>
              </a:lnSpc>
              <a:buFontTx/>
              <a:buNone/>
              <a:defRPr/>
            </a:pPr>
            <a:fld id="{B41A44CC-D7AD-0A43-A25A-06EECD01D3BC}" type="slidenum">
              <a:rPr kumimoji="0" lang="en-US" b="0"/>
              <a:pPr eaLnBrk="1" hangingPunct="1">
                <a:lnSpc>
                  <a:spcPct val="100000"/>
                </a:lnSpc>
                <a:buFontTx/>
                <a:buNone/>
                <a:defRPr/>
              </a:pPr>
              <a:t>‹#›</a:t>
            </a:fld>
            <a:endParaRPr kumimoji="0" lang="en-US" b="0"/>
          </a:p>
        </p:txBody>
      </p:sp>
    </p:spTree>
    <p:extLst>
      <p:ext uri="{BB962C8B-B14F-4D97-AF65-F5344CB8AC3E}">
        <p14:creationId xmlns:p14="http://schemas.microsoft.com/office/powerpoint/2010/main" val="269560855"/>
      </p:ext>
    </p:extLst>
  </p:cSld>
  <p:clrMap bg1="lt1" tx1="dk1" bg2="lt2" tx2="dk2" accent1="accent1" accent2="accent2" accent3="accent3" accent4="accent4" accent5="accent5" accent6="accent6" hlink="hlink" folHlink="folHlink"/>
  <p:sldLayoutIdLst>
    <p:sldLayoutId id="2147487623" r:id="rId1"/>
    <p:sldLayoutId id="2147487624" r:id="rId2"/>
    <p:sldLayoutId id="2147487625" r:id="rId3"/>
    <p:sldLayoutId id="2147487626" r:id="rId4"/>
    <p:sldLayoutId id="2147487627" r:id="rId5"/>
    <p:sldLayoutId id="2147487628" r:id="rId6"/>
    <p:sldLayoutId id="2147487629" r:id="rId7"/>
    <p:sldLayoutId id="2147487630" r:id="rId8"/>
    <p:sldLayoutId id="2147487631" r:id="rId9"/>
    <p:sldLayoutId id="2147487632" r:id="rId10"/>
    <p:sldLayoutId id="214748763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eaLnBrk="1" hangingPunct="1">
              <a:lnSpc>
                <a:spcPct val="100000"/>
              </a:lnSpc>
              <a:spcBef>
                <a:spcPct val="0"/>
              </a:spcBef>
              <a:buFontTx/>
              <a:buNone/>
              <a:defRPr/>
            </a:pPr>
            <a:fld id="{DBBE7B64-30CB-424E-8C29-6751EC407BFC}"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1010332231"/>
      </p:ext>
    </p:extLst>
  </p:cSld>
  <p:clrMap bg1="lt1" tx1="dk1" bg2="lt2" tx2="dk2" accent1="accent1" accent2="accent2" accent3="accent3" accent4="accent4" accent5="accent5" accent6="accent6" hlink="hlink" folHlink="folHlink"/>
  <p:sldLayoutIdLst>
    <p:sldLayoutId id="2147487647" r:id="rId1"/>
    <p:sldLayoutId id="2147487648" r:id="rId2"/>
    <p:sldLayoutId id="2147487649" r:id="rId3"/>
    <p:sldLayoutId id="2147487650" r:id="rId4"/>
    <p:sldLayoutId id="2147487651" r:id="rId5"/>
    <p:sldLayoutId id="2147487652" r:id="rId6"/>
    <p:sldLayoutId id="2147487653" r:id="rId7"/>
    <p:sldLayoutId id="2147487654" r:id="rId8"/>
    <p:sldLayoutId id="2147487655" r:id="rId9"/>
    <p:sldLayoutId id="2147487656" r:id="rId10"/>
    <p:sldLayoutId id="2147487657"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eaLnBrk="1" hangingPunct="1">
              <a:lnSpc>
                <a:spcPct val="100000"/>
              </a:lnSpc>
              <a:spcBef>
                <a:spcPct val="0"/>
              </a:spcBef>
              <a:buFontTx/>
              <a:buNone/>
              <a:defRPr/>
            </a:pPr>
            <a:endParaRPr kumimoji="0" lang="en-GB" b="0">
              <a:solidFill>
                <a:srgbClr val="000000"/>
              </a:solidFill>
              <a:latin typeface="Arial" charset="0"/>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eaLnBrk="1" hangingPunct="1">
              <a:lnSpc>
                <a:spcPct val="100000"/>
              </a:lnSpc>
              <a:spcBef>
                <a:spcPct val="0"/>
              </a:spcBef>
              <a:buFontTx/>
              <a:buNone/>
              <a:defRPr/>
            </a:pPr>
            <a:endParaRPr kumimoji="0" lang="en-GB" b="0">
              <a:solidFill>
                <a:srgbClr val="000000"/>
              </a:solidFill>
              <a:latin typeface="Arial" charset="0"/>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eaLnBrk="1" hangingPunct="1">
              <a:lnSpc>
                <a:spcPct val="100000"/>
              </a:lnSpc>
              <a:spcBef>
                <a:spcPct val="0"/>
              </a:spcBef>
              <a:buFontTx/>
              <a:buNone/>
              <a:defRPr/>
            </a:pPr>
            <a:fld id="{1D540565-FA80-1D44-ADF1-EB323DAD15AA}" type="slidenum">
              <a:rPr kumimoji="0" lang="en-GB" b="0">
                <a:solidFill>
                  <a:srgbClr val="000000"/>
                </a:solidFill>
                <a:latin typeface="Arial" charset="0"/>
              </a:rPr>
              <a:pPr eaLnBrk="1" hangingPunct="1">
                <a:lnSpc>
                  <a:spcPct val="100000"/>
                </a:lnSpc>
                <a:spcBef>
                  <a:spcPct val="0"/>
                </a:spcBef>
                <a:buFontTx/>
                <a:buNone/>
                <a:defRPr/>
              </a:pPr>
              <a:t>‹#›</a:t>
            </a:fld>
            <a:endParaRPr kumimoji="0" lang="en-GB" b="0">
              <a:solidFill>
                <a:srgbClr val="000000"/>
              </a:solidFill>
              <a:latin typeface="Arial" charset="0"/>
            </a:endParaRPr>
          </a:p>
        </p:txBody>
      </p:sp>
    </p:spTree>
    <p:extLst>
      <p:ext uri="{BB962C8B-B14F-4D97-AF65-F5344CB8AC3E}">
        <p14:creationId xmlns:p14="http://schemas.microsoft.com/office/powerpoint/2010/main" val="2174877926"/>
      </p:ext>
    </p:extLst>
  </p:cSld>
  <p:clrMap bg1="lt1" tx1="dk1" bg2="lt2" tx2="dk2" accent1="accent1" accent2="accent2" accent3="accent3" accent4="accent4" accent5="accent5" accent6="accent6" hlink="hlink" folHlink="folHlink"/>
  <p:sldLayoutIdLst>
    <p:sldLayoutId id="2147487659" r:id="rId1"/>
    <p:sldLayoutId id="2147487660" r:id="rId2"/>
    <p:sldLayoutId id="2147487661" r:id="rId3"/>
    <p:sldLayoutId id="2147487662" r:id="rId4"/>
    <p:sldLayoutId id="2147487663" r:id="rId5"/>
    <p:sldLayoutId id="2147487664" r:id="rId6"/>
    <p:sldLayoutId id="2147487665" r:id="rId7"/>
    <p:sldLayoutId id="2147487666" r:id="rId8"/>
    <p:sldLayoutId id="2147487667" r:id="rId9"/>
    <p:sldLayoutId id="2147487668" r:id="rId10"/>
    <p:sldLayoutId id="2147487669" r:id="rId11"/>
    <p:sldLayoutId id="2147487670" r:id="rId12"/>
    <p:sldLayoutId id="2147487671" r:id="rId13"/>
    <p:sldLayoutId id="2147487672" r:id="rId14"/>
    <p:sldLayoutId id="2147487673" r:id="rId15"/>
    <p:sldLayoutId id="214748767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801682642"/>
      </p:ext>
    </p:extLst>
  </p:cSld>
  <p:clrMap bg1="dk2" tx1="lt1" bg2="dk1" tx2="lt2" accent1="accent1" accent2="accent2" accent3="accent3" accent4="accent4" accent5="accent5" accent6="accent6" hlink="hlink" folHlink="folHlink"/>
  <p:sldLayoutIdLst>
    <p:sldLayoutId id="2147487702" r:id="rId1"/>
    <p:sldLayoutId id="2147487703" r:id="rId2"/>
    <p:sldLayoutId id="2147487704" r:id="rId3"/>
    <p:sldLayoutId id="2147487705" r:id="rId4"/>
    <p:sldLayoutId id="2147487706" r:id="rId5"/>
    <p:sldLayoutId id="2147487707" r:id="rId6"/>
    <p:sldLayoutId id="2147487708" r:id="rId7"/>
    <p:sldLayoutId id="2147487709" r:id="rId8"/>
    <p:sldLayoutId id="2147487710" r:id="rId9"/>
    <p:sldLayoutId id="2147487711" r:id="rId10"/>
    <p:sldLayoutId id="214748771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rgbClr val="FFFFFF"/>
                </a:solidFill>
                <a:latin typeface="Arial" charset="0"/>
              </a:defRPr>
            </a:lvl1pPr>
          </a:lstStyle>
          <a:p>
            <a:pPr eaLnBrk="1" hangingPunct="1">
              <a:lnSpc>
                <a:spcPct val="100000"/>
              </a:lnSpc>
              <a:spcBef>
                <a:spcPct val="0"/>
              </a:spcBef>
              <a:buFontTx/>
              <a:buNone/>
              <a:defRPr/>
            </a:pPr>
            <a:fld id="{BAC375AF-42FD-0A48-AD90-ABF58A8A770E}" type="slidenum">
              <a:rPr kumimoji="0" lang="en-US"/>
              <a:pPr eaLnBrk="1" hangingPunct="1">
                <a:lnSpc>
                  <a:spcPct val="100000"/>
                </a:lnSpc>
                <a:spcBef>
                  <a:spcPct val="0"/>
                </a:spcBef>
                <a:buFontTx/>
                <a:buNone/>
                <a:defRPr/>
              </a:pPr>
              <a:t>‹#›</a:t>
            </a:fld>
            <a:endParaRPr kumimoji="0" lang="en-US"/>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grpSp>
    </p:spTree>
    <p:extLst>
      <p:ext uri="{BB962C8B-B14F-4D97-AF65-F5344CB8AC3E}">
        <p14:creationId xmlns:p14="http://schemas.microsoft.com/office/powerpoint/2010/main" val="3741641114"/>
      </p:ext>
    </p:extLst>
  </p:cSld>
  <p:clrMap bg1="lt1" tx1="dk1" bg2="lt2" tx2="dk2" accent1="accent1" accent2="accent2" accent3="accent3" accent4="accent4" accent5="accent5" accent6="accent6" hlink="hlink" folHlink="folHlink"/>
  <p:sldLayoutIdLst>
    <p:sldLayoutId id="2147487714" r:id="rId1"/>
    <p:sldLayoutId id="2147487715" r:id="rId2"/>
    <p:sldLayoutId id="2147487716" r:id="rId3"/>
    <p:sldLayoutId id="2147487717" r:id="rId4"/>
    <p:sldLayoutId id="2147487718" r:id="rId5"/>
    <p:sldLayoutId id="2147487719" r:id="rId6"/>
    <p:sldLayoutId id="2147487720" r:id="rId7"/>
    <p:sldLayoutId id="2147487721" r:id="rId8"/>
    <p:sldLayoutId id="2147487722" r:id="rId9"/>
    <p:sldLayoutId id="2147487723" r:id="rId10"/>
    <p:sldLayoutId id="2147487724"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lvl1pPr>
          </a:lstStyle>
          <a:p>
            <a:pPr>
              <a:lnSpc>
                <a:spcPct val="100000"/>
              </a:lnSpc>
              <a:spcBef>
                <a:spcPct val="0"/>
              </a:spcBef>
              <a:buFontTx/>
              <a:buNone/>
              <a:defRPr/>
            </a:pPr>
            <a:fld id="{977D730E-3C25-984A-A481-7283FF0A8A2A}" type="slidenum">
              <a:rPr kumimoji="0" lang="en-US" b="0">
                <a:solidFill>
                  <a:srgbClr val="FFFFFF"/>
                </a:solidFill>
                <a:latin typeface="Times New Roman" charset="0"/>
              </a:rPr>
              <a:pPr>
                <a:lnSpc>
                  <a:spcPct val="100000"/>
                </a:lnSpc>
                <a:spcBef>
                  <a:spcPct val="0"/>
                </a:spcBef>
                <a:buFontTx/>
                <a:buNone/>
                <a:defRPr/>
              </a:pPr>
              <a:t>‹#›</a:t>
            </a:fld>
            <a:endParaRPr kumimoji="0" lang="en-US" b="0">
              <a:solidFill>
                <a:srgbClr val="FFFFFF"/>
              </a:solidFill>
              <a:latin typeface="Times New Roman" charset="0"/>
            </a:endParaRPr>
          </a:p>
        </p:txBody>
      </p:sp>
    </p:spTree>
    <p:extLst>
      <p:ext uri="{BB962C8B-B14F-4D97-AF65-F5344CB8AC3E}">
        <p14:creationId xmlns:p14="http://schemas.microsoft.com/office/powerpoint/2010/main" val="2690799310"/>
      </p:ext>
    </p:extLst>
  </p:cSld>
  <p:clrMap bg1="dk2" tx1="lt1" bg2="dk1" tx2="lt2" accent1="accent1" accent2="accent2" accent3="accent3" accent4="accent4" accent5="accent5" accent6="accent6" hlink="hlink" folHlink="folHlink"/>
  <p:sldLayoutIdLst>
    <p:sldLayoutId id="2147487726" r:id="rId1"/>
    <p:sldLayoutId id="2147487727" r:id="rId2"/>
    <p:sldLayoutId id="2147487728" r:id="rId3"/>
    <p:sldLayoutId id="2147487729" r:id="rId4"/>
    <p:sldLayoutId id="2147487730" r:id="rId5"/>
    <p:sldLayoutId id="2147487731" r:id="rId6"/>
    <p:sldLayoutId id="2147487732" r:id="rId7"/>
    <p:sldLayoutId id="2147487733" r:id="rId8"/>
    <p:sldLayoutId id="2147487734" r:id="rId9"/>
    <p:sldLayoutId id="2147487735" r:id="rId10"/>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tx2"/>
        </a:buClr>
        <a:buChar char="•"/>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lnSpc>
                <a:spcPct val="100000"/>
              </a:lnSpc>
              <a:spcBef>
                <a:spcPct val="0"/>
              </a:spcBef>
              <a:buFontTx/>
              <a:buNone/>
              <a:defRPr/>
            </a:pPr>
            <a:fld id="{97D7A15C-BA3C-4C47-93D9-7EC7623FA359}" type="slidenum">
              <a:rPr kumimoji="0" lang="en-US" b="0">
                <a:solidFill>
                  <a:srgbClr val="000000"/>
                </a:solidFill>
              </a:rPr>
              <a:pPr>
                <a:lnSpc>
                  <a:spcPct val="100000"/>
                </a:lnSpc>
                <a:spcBef>
                  <a:spcPct val="0"/>
                </a:spcBef>
                <a:buFontTx/>
                <a:buNone/>
                <a:defRPr/>
              </a:pPr>
              <a:t>‹#›</a:t>
            </a:fld>
            <a:endParaRPr kumimoji="0" lang="en-US" b="0">
              <a:solidFill>
                <a:srgbClr val="000000"/>
              </a:solidFill>
            </a:endParaRPr>
          </a:p>
        </p:txBody>
      </p:sp>
    </p:spTree>
    <p:extLst>
      <p:ext uri="{BB962C8B-B14F-4D97-AF65-F5344CB8AC3E}">
        <p14:creationId xmlns:p14="http://schemas.microsoft.com/office/powerpoint/2010/main" val="1275676607"/>
      </p:ext>
    </p:extLst>
  </p:cSld>
  <p:clrMap bg1="lt1" tx1="dk1" bg2="lt2" tx2="dk2" accent1="accent1" accent2="accent2" accent3="accent3" accent4="accent4" accent5="accent5" accent6="accent6" hlink="hlink" folHlink="folHlink"/>
  <p:sldLayoutIdLst>
    <p:sldLayoutId id="2147487737" r:id="rId1"/>
    <p:sldLayoutId id="2147487738" r:id="rId2"/>
    <p:sldLayoutId id="2147487739" r:id="rId3"/>
    <p:sldLayoutId id="2147487740" r:id="rId4"/>
    <p:sldLayoutId id="2147487741" r:id="rId5"/>
    <p:sldLayoutId id="2147487742" r:id="rId6"/>
    <p:sldLayoutId id="2147487743" r:id="rId7"/>
    <p:sldLayoutId id="2147487744" r:id="rId8"/>
    <p:sldLayoutId id="2147487745" r:id="rId9"/>
    <p:sldLayoutId id="2147487746" r:id="rId10"/>
    <p:sldLayoutId id="2147487747" r:id="rId11"/>
    <p:sldLayoutId id="2147487748" r:id="rId12"/>
    <p:sldLayoutId id="21474877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lnSpc>
                <a:spcPct val="100000"/>
              </a:lnSpc>
              <a:spcBef>
                <a:spcPct val="0"/>
              </a:spcBef>
              <a:buFontTx/>
              <a:buNone/>
              <a:defRPr/>
            </a:pPr>
            <a:endParaRPr kumimoji="0" lang="en-US" b="0">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lnSpc>
                <a:spcPct val="100000"/>
              </a:lnSpc>
              <a:spcBef>
                <a:spcPct val="0"/>
              </a:spcBef>
              <a:buFontTx/>
              <a:buNone/>
              <a:defRPr/>
            </a:pPr>
            <a:endParaRPr kumimoji="0" lang="en-US" b="0">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lnSpc>
                <a:spcPct val="100000"/>
              </a:lnSpc>
              <a:spcBef>
                <a:spcPct val="0"/>
              </a:spcBef>
              <a:buFontTx/>
              <a:buNone/>
              <a:defRPr/>
            </a:pPr>
            <a:fld id="{E96FFD9D-FB4A-5F4E-86CA-E1E188EF93FA}" type="slidenum">
              <a:rPr kumimoji="0" lang="en-US" b="0">
                <a:solidFill>
                  <a:srgbClr val="000000"/>
                </a:solidFill>
                <a:latin typeface="Arial" charset="0"/>
              </a:rPr>
              <a:pPr>
                <a:lnSpc>
                  <a:spcPct val="100000"/>
                </a:lnSpc>
                <a:spcBef>
                  <a:spcPct val="0"/>
                </a:spcBef>
                <a:buFontTx/>
                <a:buNone/>
                <a:defRPr/>
              </a:pPr>
              <a:t>‹#›</a:t>
            </a:fld>
            <a:endParaRPr kumimoji="0" lang="en-US" b="0">
              <a:solidFill>
                <a:srgbClr val="000000"/>
              </a:solidFill>
              <a:latin typeface="Arial" charset="0"/>
            </a:endParaRPr>
          </a:p>
        </p:txBody>
      </p:sp>
    </p:spTree>
    <p:extLst>
      <p:ext uri="{BB962C8B-B14F-4D97-AF65-F5344CB8AC3E}">
        <p14:creationId xmlns:p14="http://schemas.microsoft.com/office/powerpoint/2010/main" val="118272316"/>
      </p:ext>
    </p:extLst>
  </p:cSld>
  <p:clrMap bg1="lt1" tx1="dk1" bg2="lt2" tx2="dk2" accent1="accent1" accent2="accent2" accent3="accent3" accent4="accent4" accent5="accent5" accent6="accent6" hlink="hlink" folHlink="folHlink"/>
  <p:sldLayoutIdLst>
    <p:sldLayoutId id="2147487751" r:id="rId1"/>
    <p:sldLayoutId id="2147487752" r:id="rId2"/>
    <p:sldLayoutId id="2147487753" r:id="rId3"/>
    <p:sldLayoutId id="2147487754" r:id="rId4"/>
    <p:sldLayoutId id="2147487755" r:id="rId5"/>
    <p:sldLayoutId id="2147487756" r:id="rId6"/>
    <p:sldLayoutId id="2147487757" r:id="rId7"/>
    <p:sldLayoutId id="2147487758" r:id="rId8"/>
    <p:sldLayoutId id="2147487759" r:id="rId9"/>
    <p:sldLayoutId id="2147487760" r:id="rId10"/>
    <p:sldLayoutId id="2147487761"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eaLnBrk="1" hangingPunct="1">
              <a:lnSpc>
                <a:spcPct val="100000"/>
              </a:lnSpc>
              <a:buFontTx/>
              <a:buNone/>
              <a:defRPr/>
            </a:pPr>
            <a:fld id="{38897548-9C6D-6D41-B47D-E15ED9C905FA}" type="slidenum">
              <a:rPr kumimoji="0" lang="en-US" b="0"/>
              <a:pPr eaLnBrk="1" hangingPunct="1">
                <a:lnSpc>
                  <a:spcPct val="100000"/>
                </a:lnSpc>
                <a:buFontTx/>
                <a:buNone/>
                <a:defRPr/>
              </a:pPr>
              <a:t>‹#›</a:t>
            </a:fld>
            <a:endParaRPr kumimoji="0" lang="en-US" b="0"/>
          </a:p>
        </p:txBody>
      </p:sp>
    </p:spTree>
    <p:extLst>
      <p:ext uri="{BB962C8B-B14F-4D97-AF65-F5344CB8AC3E}">
        <p14:creationId xmlns:p14="http://schemas.microsoft.com/office/powerpoint/2010/main" val="2028096151"/>
      </p:ext>
    </p:extLst>
  </p:cSld>
  <p:clrMap bg1="lt1" tx1="dk1" bg2="lt2" tx2="dk2" accent1="accent1" accent2="accent2" accent3="accent3" accent4="accent4" accent5="accent5" accent6="accent6" hlink="hlink" folHlink="folHlink"/>
  <p:sldLayoutIdLst>
    <p:sldLayoutId id="2147487775" r:id="rId1"/>
    <p:sldLayoutId id="2147487776" r:id="rId2"/>
    <p:sldLayoutId id="2147487777" r:id="rId3"/>
    <p:sldLayoutId id="2147487778" r:id="rId4"/>
    <p:sldLayoutId id="2147487779" r:id="rId5"/>
    <p:sldLayoutId id="2147487780" r:id="rId6"/>
    <p:sldLayoutId id="2147487781" r:id="rId7"/>
    <p:sldLayoutId id="2147487782" r:id="rId8"/>
    <p:sldLayoutId id="2147487783" r:id="rId9"/>
    <p:sldLayoutId id="2147487784" r:id="rId10"/>
    <p:sldLayoutId id="2147487785" r:id="rId11"/>
    <p:sldLayoutId id="2147487786" r:id="rId12"/>
    <p:sldLayoutId id="214748778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3314"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13315"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3316"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7"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8"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9"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latin typeface="Times New Roman" pitchFamily="-105" charset="0"/>
                <a:ea typeface="Times New Roman" pitchFamily="-105" charset="0"/>
                <a:cs typeface="Times New Roman" pitchFamily="-105" charset="0"/>
              </a:defRPr>
            </a:lvl1pPr>
          </a:lstStyle>
          <a:p>
            <a:pPr>
              <a:defRPr/>
            </a:pPr>
            <a:endParaRPr lang="en-US">
              <a:solidFill>
                <a:srgbClr val="000000"/>
              </a:solidFill>
            </a:endParaRPr>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latin typeface="Times New Roman" pitchFamily="-105" charset="0"/>
                <a:ea typeface="Times New Roman" pitchFamily="-105" charset="0"/>
                <a:cs typeface="Times New Roman" pitchFamily="-105" charset="0"/>
              </a:defRPr>
            </a:lvl1pPr>
          </a:lstStyle>
          <a:p>
            <a:pPr>
              <a:defRPr/>
            </a:pPr>
            <a:endParaRPr lang="en-US">
              <a:solidFill>
                <a:srgbClr val="000000"/>
              </a:solidFill>
            </a:endParaRPr>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latin typeface="Times New Roman" charset="0"/>
                <a:cs typeface="Times New Roman" charset="0"/>
              </a:defRPr>
            </a:lvl1pPr>
          </a:lstStyle>
          <a:p>
            <a:pPr>
              <a:defRPr/>
            </a:pPr>
            <a:fld id="{B08706DC-0CDF-B84F-8329-E99C77C570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8348812"/>
      </p:ext>
    </p:extLst>
  </p:cSld>
  <p:clrMap bg1="lt1" tx1="dk1" bg2="lt2" tx2="dk2" accent1="accent1" accent2="accent2" accent3="accent3" accent4="accent4" accent5="accent5" accent6="accent6" hlink="hlink" folHlink="folHlink"/>
  <p:sldLayoutIdLst>
    <p:sldLayoutId id="2147487789" r:id="rId1"/>
    <p:sldLayoutId id="2147487790" r:id="rId2"/>
    <p:sldLayoutId id="2147487791" r:id="rId3"/>
    <p:sldLayoutId id="2147487792" r:id="rId4"/>
    <p:sldLayoutId id="2147487793" r:id="rId5"/>
    <p:sldLayoutId id="2147487794" r:id="rId6"/>
    <p:sldLayoutId id="2147487795" r:id="rId7"/>
    <p:sldLayoutId id="2147487796" r:id="rId8"/>
    <p:sldLayoutId id="2147487797" r:id="rId9"/>
    <p:sldLayoutId id="2147487798" r:id="rId10"/>
    <p:sldLayoutId id="214748779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685800" y="117475"/>
            <a:ext cx="8456613" cy="6738938"/>
            <a:chOff x="432" y="74"/>
            <a:chExt cx="5327" cy="4245"/>
          </a:xfrm>
        </p:grpSpPr>
        <p:sp>
          <p:nvSpPr>
            <p:cNvPr id="778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77833" name="Group 4"/>
            <p:cNvGrpSpPr>
              <a:grpSpLocks/>
            </p:cNvGrpSpPr>
            <p:nvPr/>
          </p:nvGrpSpPr>
          <p:grpSpPr bwMode="auto">
            <a:xfrm>
              <a:off x="2859" y="4250"/>
              <a:ext cx="2729" cy="41"/>
              <a:chOff x="2859" y="4250"/>
              <a:chExt cx="2729" cy="41"/>
            </a:xfrm>
          </p:grpSpPr>
          <p:sp>
            <p:nvSpPr>
              <p:cNvPr id="778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778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78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778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78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99"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50000"/>
              </a:spcBef>
              <a:buFontTx/>
              <a:buNone/>
              <a:defRPr kumimoji="0" sz="1400" b="0">
                <a:solidFill>
                  <a:srgbClr val="FFFFFF"/>
                </a:solidFill>
                <a:latin typeface="Times New Roman" pitchFamily="-105" charset="0"/>
                <a:ea typeface="Times New Roman" pitchFamily="-105" charset="0"/>
                <a:cs typeface="Times New Roman" pitchFamily="-105" charset="0"/>
              </a:defRPr>
            </a:lvl1pPr>
          </a:lstStyle>
          <a:p>
            <a:pPr>
              <a:defRPr/>
            </a:pPr>
            <a:endParaRPr lang="en-US"/>
          </a:p>
        </p:txBody>
      </p:sp>
      <p:sp>
        <p:nvSpPr>
          <p:cNvPr id="71700"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50000"/>
              </a:spcBef>
              <a:buFontTx/>
              <a:buNone/>
              <a:defRPr kumimoji="0" sz="1400" b="0">
                <a:solidFill>
                  <a:srgbClr val="FFFFFF"/>
                </a:solidFill>
                <a:latin typeface="Times New Roman" pitchFamily="-105" charset="0"/>
                <a:ea typeface="Times New Roman" pitchFamily="-105" charset="0"/>
                <a:cs typeface="Times New Roman" pitchFamily="-105" charset="0"/>
              </a:defRPr>
            </a:lvl1pPr>
          </a:lstStyle>
          <a:p>
            <a:pPr>
              <a:defRPr/>
            </a:pPr>
            <a:endParaRPr lang="en-US"/>
          </a:p>
        </p:txBody>
      </p:sp>
      <p:sp>
        <p:nvSpPr>
          <p:cNvPr id="71701"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50000"/>
              </a:spcBef>
              <a:buFontTx/>
              <a:buNone/>
              <a:defRPr kumimoji="0" sz="1400" b="0">
                <a:solidFill>
                  <a:srgbClr val="FFFFFF"/>
                </a:solidFill>
                <a:latin typeface="Times New Roman" charset="0"/>
                <a:cs typeface="Times New Roman" charset="0"/>
              </a:defRPr>
            </a:lvl1pPr>
          </a:lstStyle>
          <a:p>
            <a:pPr>
              <a:defRPr/>
            </a:pPr>
            <a:fld id="{918456AB-5D30-484A-B23A-4FA2B43D40D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706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0572966"/>
      </p:ext>
    </p:extLst>
  </p:cSld>
  <p:clrMap bg1="dk2" tx1="lt1" bg2="dk1" tx2="lt2" accent1="accent1" accent2="accent2" accent3="accent3" accent4="accent4" accent5="accent5" accent6="accent6" hlink="hlink" folHlink="folHlink"/>
  <p:sldLayoutIdLst>
    <p:sldLayoutId id="2147487801" r:id="rId1"/>
    <p:sldLayoutId id="2147487802" r:id="rId2"/>
    <p:sldLayoutId id="2147487803" r:id="rId3"/>
    <p:sldLayoutId id="2147487804" r:id="rId4"/>
    <p:sldLayoutId id="2147487805" r:id="rId5"/>
    <p:sldLayoutId id="2147487806" r:id="rId6"/>
    <p:sldLayoutId id="2147487807" r:id="rId7"/>
    <p:sldLayoutId id="2147487808" r:id="rId8"/>
    <p:sldLayoutId id="2147487809" r:id="rId9"/>
    <p:sldLayoutId id="2147487810" r:id="rId10"/>
    <p:sldLayoutId id="2147487811"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extLst>
      <p:ext uri="{BB962C8B-B14F-4D97-AF65-F5344CB8AC3E}">
        <p14:creationId xmlns:p14="http://schemas.microsoft.com/office/powerpoint/2010/main" val="3793997593"/>
      </p:ext>
    </p:extLst>
  </p:cSld>
  <p:clrMap bg1="lt1" tx1="dk1" bg2="lt2" tx2="dk2" accent1="accent1" accent2="accent2" accent3="accent3" accent4="accent4" accent5="accent5" accent6="accent6" hlink="hlink" folHlink="folHlink"/>
  <p:sldLayoutIdLst>
    <p:sldLayoutId id="214748781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latin typeface="Times New Roman"/>
                <a:ea typeface="+mn-ea"/>
                <a:cs typeface="+mn-cs"/>
              </a:defRPr>
            </a:lvl1pPr>
          </a:lstStyle>
          <a:p>
            <a:pPr>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latin typeface="Times New Roman"/>
                <a:ea typeface="+mn-ea"/>
                <a:cs typeface="+mn-cs"/>
              </a:defRPr>
            </a:lvl1pPr>
          </a:lstStyle>
          <a:p>
            <a:pPr>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latin typeface="Times New Roman" charset="0"/>
              </a:defRPr>
            </a:lvl1pPr>
          </a:lstStyle>
          <a:p>
            <a:pPr>
              <a:defRPr/>
            </a:pPr>
            <a:fld id="{A415DE26-A0EA-4D4D-A415-5DD2F3B98D6A}" type="slidenum">
              <a:rPr lang="en-US"/>
              <a:pPr>
                <a:defRPr/>
              </a:pPr>
              <a:t>‹#›</a:t>
            </a:fld>
            <a:endParaRPr lang="en-US"/>
          </a:p>
        </p:txBody>
      </p:sp>
    </p:spTree>
    <p:extLst>
      <p:ext uri="{BB962C8B-B14F-4D97-AF65-F5344CB8AC3E}">
        <p14:creationId xmlns:p14="http://schemas.microsoft.com/office/powerpoint/2010/main" val="3670479172"/>
      </p:ext>
    </p:extLst>
  </p:cSld>
  <p:clrMap bg1="dk2" tx1="lt1" bg2="dk1" tx2="lt2" accent1="accent1" accent2="accent2" accent3="accent3" accent4="accent4" accent5="accent5" accent6="accent6" hlink="hlink" folHlink="folHlink"/>
  <p:sldLayoutIdLst>
    <p:sldLayoutId id="2147487815" r:id="rId1"/>
    <p:sldLayoutId id="2147487816" r:id="rId2"/>
    <p:sldLayoutId id="2147487817" r:id="rId3"/>
    <p:sldLayoutId id="2147487818" r:id="rId4"/>
    <p:sldLayoutId id="2147487819" r:id="rId5"/>
    <p:sldLayoutId id="2147487820" r:id="rId6"/>
    <p:sldLayoutId id="2147487821" r:id="rId7"/>
    <p:sldLayoutId id="2147487822" r:id="rId8"/>
    <p:sldLayoutId id="2147487823" r:id="rId9"/>
    <p:sldLayoutId id="2147487824" r:id="rId10"/>
    <p:sldLayoutId id="214748782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4227355379"/>
      </p:ext>
    </p:extLst>
  </p:cSld>
  <p:clrMap bg1="dk2" tx1="lt1" bg2="dk1" tx2="lt2" accent1="accent1" accent2="accent2" accent3="accent3" accent4="accent4" accent5="accent5" accent6="accent6" hlink="hlink" folHlink="folHlink"/>
  <p:sldLayoutIdLst>
    <p:sldLayoutId id="2147487827" r:id="rId1"/>
    <p:sldLayoutId id="2147487828" r:id="rId2"/>
    <p:sldLayoutId id="2147487829" r:id="rId3"/>
    <p:sldLayoutId id="2147487830" r:id="rId4"/>
    <p:sldLayoutId id="2147487831" r:id="rId5"/>
    <p:sldLayoutId id="2147487832" r:id="rId6"/>
    <p:sldLayoutId id="2147487833" r:id="rId7"/>
    <p:sldLayoutId id="2147487834" r:id="rId8"/>
    <p:sldLayoutId id="2147487835" r:id="rId9"/>
    <p:sldLayoutId id="2147487836" r:id="rId10"/>
    <p:sldLayoutId id="2147487837"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pPr>
                <a:defRPr/>
              </a:pPr>
              <a:t>‹#›</a:t>
            </a:fld>
            <a:endParaRPr lang="en-GB"/>
          </a:p>
        </p:txBody>
      </p:sp>
    </p:spTree>
    <p:extLst>
      <p:ext uri="{BB962C8B-B14F-4D97-AF65-F5344CB8AC3E}">
        <p14:creationId xmlns:p14="http://schemas.microsoft.com/office/powerpoint/2010/main" val="4043953324"/>
      </p:ext>
    </p:extLst>
  </p:cSld>
  <p:clrMap bg1="lt1" tx1="dk1" bg2="lt2" tx2="dk2" accent1="accent1" accent2="accent2" accent3="accent3" accent4="accent4" accent5="accent5" accent6="accent6" hlink="hlink" folHlink="folHlink"/>
  <p:sldLayoutIdLst>
    <p:sldLayoutId id="2147487839" r:id="rId1"/>
    <p:sldLayoutId id="2147487840" r:id="rId2"/>
    <p:sldLayoutId id="2147487841" r:id="rId3"/>
    <p:sldLayoutId id="2147487842" r:id="rId4"/>
    <p:sldLayoutId id="2147487843" r:id="rId5"/>
    <p:sldLayoutId id="2147487844" r:id="rId6"/>
    <p:sldLayoutId id="2147487845" r:id="rId7"/>
    <p:sldLayoutId id="2147487846" r:id="rId8"/>
    <p:sldLayoutId id="2147487847" r:id="rId9"/>
    <p:sldLayoutId id="2147487848" r:id="rId10"/>
    <p:sldLayoutId id="2147487849" r:id="rId11"/>
    <p:sldLayoutId id="2147487850" r:id="rId12"/>
    <p:sldLayoutId id="2147487851" r:id="rId13"/>
    <p:sldLayoutId id="2147487852" r:id="rId14"/>
    <p:sldLayoutId id="2147487853" r:id="rId15"/>
    <p:sldLayoutId id="214748785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946124838"/>
      </p:ext>
    </p:extLst>
  </p:cSld>
  <p:clrMap bg1="lt1" tx1="dk1" bg2="lt2" tx2="dk2" accent1="accent1" accent2="accent2" accent3="accent3" accent4="accent4" accent5="accent5" accent6="accent6" hlink="hlink" folHlink="folHlink"/>
  <p:sldLayoutIdLst>
    <p:sldLayoutId id="2147487856" r:id="rId1"/>
    <p:sldLayoutId id="2147487857" r:id="rId2"/>
    <p:sldLayoutId id="2147487858" r:id="rId3"/>
    <p:sldLayoutId id="2147487859" r:id="rId4"/>
    <p:sldLayoutId id="2147487860" r:id="rId5"/>
    <p:sldLayoutId id="2147487861" r:id="rId6"/>
    <p:sldLayoutId id="2147487862" r:id="rId7"/>
    <p:sldLayoutId id="2147487863" r:id="rId8"/>
    <p:sldLayoutId id="2147487864" r:id="rId9"/>
    <p:sldLayoutId id="2147487865" r:id="rId10"/>
    <p:sldLayoutId id="214748786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spcBef>
                <a:spcPct val="50000"/>
              </a:spcBef>
            </a:pPr>
            <a:endParaRPr lang="en-US" sz="2800">
              <a:solidFill>
                <a:srgbClr val="000000"/>
              </a:solidFill>
              <a:latin typeface="Times New Roman"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CB48710-C7CF-534E-8D2A-6B61F7CF80DE}" type="slidenum">
              <a:rPr lang="en-US"/>
              <a:pPr>
                <a:defRPr/>
              </a:pPr>
              <a:t>‹#›</a:t>
            </a:fld>
            <a:endParaRPr lang="en-US"/>
          </a:p>
        </p:txBody>
      </p:sp>
    </p:spTree>
    <p:extLst>
      <p:ext uri="{BB962C8B-B14F-4D97-AF65-F5344CB8AC3E}">
        <p14:creationId xmlns:p14="http://schemas.microsoft.com/office/powerpoint/2010/main" val="1775359595"/>
      </p:ext>
    </p:extLst>
  </p:cSld>
  <p:clrMap bg1="lt1" tx1="dk1" bg2="lt2" tx2="dk2" accent1="accent1" accent2="accent2" accent3="accent3" accent4="accent4" accent5="accent5" accent6="accent6" hlink="hlink" folHlink="folHlink"/>
  <p:sldLayoutIdLst>
    <p:sldLayoutId id="2147487868" r:id="rId1"/>
    <p:sldLayoutId id="2147487869" r:id="rId2"/>
    <p:sldLayoutId id="2147487870" r:id="rId3"/>
    <p:sldLayoutId id="2147487871" r:id="rId4"/>
    <p:sldLayoutId id="2147487872" r:id="rId5"/>
    <p:sldLayoutId id="2147487873" r:id="rId6"/>
    <p:sldLayoutId id="2147487874" r:id="rId7"/>
    <p:sldLayoutId id="2147487875" r:id="rId8"/>
    <p:sldLayoutId id="2147487876" r:id="rId9"/>
    <p:sldLayoutId id="2147487877" r:id="rId10"/>
    <p:sldLayoutId id="214748787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80391294"/>
      </p:ext>
    </p:extLst>
  </p:cSld>
  <p:clrMap bg1="dk2" tx1="lt1" bg2="dk1" tx2="lt2" accent1="accent1" accent2="accent2" accent3="accent3" accent4="accent4" accent5="accent5" accent6="accent6" hlink="hlink" folHlink="folHlink"/>
  <p:sldLayoutIdLst>
    <p:sldLayoutId id="2147487880" r:id="rId1"/>
    <p:sldLayoutId id="2147487881" r:id="rId2"/>
    <p:sldLayoutId id="2147487882" r:id="rId3"/>
    <p:sldLayoutId id="2147487883" r:id="rId4"/>
    <p:sldLayoutId id="2147487884" r:id="rId5"/>
    <p:sldLayoutId id="2147487885" r:id="rId6"/>
    <p:sldLayoutId id="2147487886" r:id="rId7"/>
    <p:sldLayoutId id="2147487887" r:id="rId8"/>
    <p:sldLayoutId id="2147487888" r:id="rId9"/>
    <p:sldLayoutId id="2147487889" r:id="rId10"/>
    <p:sldLayoutId id="2147487890"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702CF12-1992-C940-9F76-8EB37D5591C0}" type="slidenum">
              <a:rPr lang="en-US"/>
              <a:pPr>
                <a:defRPr/>
              </a:pPr>
              <a:t>‹#›</a:t>
            </a:fld>
            <a:endParaRPr lang="en-US"/>
          </a:p>
        </p:txBody>
      </p:sp>
    </p:spTree>
    <p:extLst>
      <p:ext uri="{BB962C8B-B14F-4D97-AF65-F5344CB8AC3E}">
        <p14:creationId xmlns:p14="http://schemas.microsoft.com/office/powerpoint/2010/main" val="2822501615"/>
      </p:ext>
    </p:extLst>
  </p:cSld>
  <p:clrMap bg1="dk2" tx1="lt1" bg2="dk1" tx2="lt2" accent1="accent1" accent2="accent2" accent3="accent3" accent4="accent4" accent5="accent5" accent6="accent6" hlink="hlink" folHlink="folHlink"/>
  <p:sldLayoutIdLst>
    <p:sldLayoutId id="2147487892" r:id="rId1"/>
    <p:sldLayoutId id="2147487893" r:id="rId2"/>
    <p:sldLayoutId id="2147487894" r:id="rId3"/>
    <p:sldLayoutId id="2147487895" r:id="rId4"/>
    <p:sldLayoutId id="2147487896" r:id="rId5"/>
    <p:sldLayoutId id="2147487897" r:id="rId6"/>
    <p:sldLayoutId id="2147487898" r:id="rId7"/>
    <p:sldLayoutId id="2147487899" r:id="rId8"/>
    <p:sldLayoutId id="2147487900" r:id="rId9"/>
    <p:sldLayoutId id="2147487901" r:id="rId10"/>
    <p:sldLayoutId id="214748790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0C166AC-0CD4-A44C-B972-0F2BC28AD730}" type="slidenum">
              <a:rPr lang="en-US"/>
              <a:pPr>
                <a:defRPr/>
              </a:pPr>
              <a:t>‹#›</a:t>
            </a:fld>
            <a:endParaRPr lang="en-US"/>
          </a:p>
        </p:txBody>
      </p:sp>
    </p:spTree>
    <p:extLst>
      <p:ext uri="{BB962C8B-B14F-4D97-AF65-F5344CB8AC3E}">
        <p14:creationId xmlns:p14="http://schemas.microsoft.com/office/powerpoint/2010/main" val="3161586088"/>
      </p:ext>
    </p:extLst>
  </p:cSld>
  <p:clrMap bg1="dk2" tx1="lt1" bg2="dk1" tx2="lt2" accent1="accent1" accent2="accent2" accent3="accent3" accent4="accent4" accent5="accent5" accent6="accent6" hlink="hlink" folHlink="folHlink"/>
  <p:sldLayoutIdLst>
    <p:sldLayoutId id="2147487904" r:id="rId1"/>
    <p:sldLayoutId id="2147487905" r:id="rId2"/>
    <p:sldLayoutId id="2147487906" r:id="rId3"/>
    <p:sldLayoutId id="2147487907" r:id="rId4"/>
    <p:sldLayoutId id="2147487908" r:id="rId5"/>
    <p:sldLayoutId id="2147487909" r:id="rId6"/>
    <p:sldLayoutId id="2147487910" r:id="rId7"/>
    <p:sldLayoutId id="2147487911" r:id="rId8"/>
    <p:sldLayoutId id="2147487912" r:id="rId9"/>
    <p:sldLayoutId id="2147487913" r:id="rId10"/>
    <p:sldLayoutId id="214748791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34933946-CA56-044A-A777-2B8D1265DFF3}" type="slidenum">
              <a:rPr lang="en-US"/>
              <a:pPr>
                <a:defRPr/>
              </a:pPr>
              <a:t>‹#›</a:t>
            </a:fld>
            <a:endParaRPr lang="en-US"/>
          </a:p>
        </p:txBody>
      </p:sp>
      <p:grpSp>
        <p:nvGrpSpPr>
          <p:cNvPr id="921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92168"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7064" r:id="rId1"/>
    <p:sldLayoutId id="2147487065" r:id="rId2"/>
    <p:sldLayoutId id="2147487066" r:id="rId3"/>
    <p:sldLayoutId id="2147487067" r:id="rId4"/>
    <p:sldLayoutId id="2147487068" r:id="rId5"/>
    <p:sldLayoutId id="2147487069" r:id="rId6"/>
    <p:sldLayoutId id="2147487070" r:id="rId7"/>
    <p:sldLayoutId id="2147487071" r:id="rId8"/>
    <p:sldLayoutId id="2147487072" r:id="rId9"/>
    <p:sldLayoutId id="2147487073" r:id="rId10"/>
    <p:sldLayoutId id="2147487074"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 </a:t>
            </a:r>
            <a:r>
              <a:rPr lang="en-US" sz="900" b="1">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2280152367"/>
      </p:ext>
    </p:extLst>
  </p:cSld>
  <p:clrMap bg1="dk2" tx1="lt1" bg2="dk1" tx2="lt2" accent1="accent1" accent2="accent2" accent3="accent3" accent4="accent4" accent5="accent5" accent6="accent6" hlink="hlink" folHlink="folHlink"/>
  <p:sldLayoutIdLst>
    <p:sldLayoutId id="2147487916" r:id="rId1"/>
    <p:sldLayoutId id="2147487917" r:id="rId2"/>
    <p:sldLayoutId id="2147487918" r:id="rId3"/>
    <p:sldLayoutId id="2147487919" r:id="rId4"/>
    <p:sldLayoutId id="2147487920" r:id="rId5"/>
    <p:sldLayoutId id="2147487921" r:id="rId6"/>
    <p:sldLayoutId id="2147487922" r:id="rId7"/>
    <p:sldLayoutId id="2147487923" r:id="rId8"/>
    <p:sldLayoutId id="2147487924" r:id="rId9"/>
    <p:sldLayoutId id="2147487925" r:id="rId10"/>
    <p:sldLayoutId id="2147487926"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10/15/23</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451527"/>
      </p:ext>
    </p:extLst>
  </p:cSld>
  <p:clrMap bg1="lt1" tx1="dk1" bg2="lt2" tx2="dk2" accent1="accent1" accent2="accent2" accent3="accent3" accent4="accent4" accent5="accent5" accent6="accent6" hlink="hlink" folHlink="folHlink"/>
  <p:sldLayoutIdLst>
    <p:sldLayoutId id="2147487928" r:id="rId1"/>
    <p:sldLayoutId id="2147487929" r:id="rId2"/>
    <p:sldLayoutId id="2147487930" r:id="rId3"/>
    <p:sldLayoutId id="2147487931" r:id="rId4"/>
    <p:sldLayoutId id="2147487932" r:id="rId5"/>
    <p:sldLayoutId id="2147487933" r:id="rId6"/>
    <p:sldLayoutId id="2147487934" r:id="rId7"/>
    <p:sldLayoutId id="2147487935" r:id="rId8"/>
    <p:sldLayoutId id="2147487936" r:id="rId9"/>
    <p:sldLayoutId id="2147487937"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46121562"/>
      </p:ext>
    </p:extLst>
  </p:cSld>
  <p:clrMap bg1="dk2" tx1="lt1" bg2="dk1" tx2="lt2" accent1="accent1" accent2="accent2" accent3="accent3" accent4="accent4" accent5="accent5" accent6="accent6" hlink="hlink" folHlink="folHlink"/>
  <p:sldLayoutIdLst>
    <p:sldLayoutId id="2147487939" r:id="rId1"/>
    <p:sldLayoutId id="2147487940" r:id="rId2"/>
    <p:sldLayoutId id="2147487941" r:id="rId3"/>
    <p:sldLayoutId id="2147487942" r:id="rId4"/>
    <p:sldLayoutId id="2147487943" r:id="rId5"/>
    <p:sldLayoutId id="2147487944" r:id="rId6"/>
    <p:sldLayoutId id="2147487945" r:id="rId7"/>
    <p:sldLayoutId id="2147487946" r:id="rId8"/>
    <p:sldLayoutId id="2147487947" r:id="rId9"/>
    <p:sldLayoutId id="2147487948" r:id="rId10"/>
    <p:sldLayoutId id="2147487949"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2276402401"/>
      </p:ext>
    </p:extLst>
  </p:cSld>
  <p:clrMap bg1="lt1" tx1="dk1" bg2="lt2" tx2="dk2" accent1="accent1" accent2="accent2" accent3="accent3" accent4="accent4" accent5="accent5" accent6="accent6" hlink="hlink" folHlink="folHlink"/>
  <p:sldLayoutIdLst>
    <p:sldLayoutId id="2147487951" r:id="rId1"/>
    <p:sldLayoutId id="2147487952" r:id="rId2"/>
    <p:sldLayoutId id="2147487953" r:id="rId3"/>
    <p:sldLayoutId id="2147487954" r:id="rId4"/>
    <p:sldLayoutId id="2147487955" r:id="rId5"/>
    <p:sldLayoutId id="2147487956" r:id="rId6"/>
    <p:sldLayoutId id="2147487957" r:id="rId7"/>
    <p:sldLayoutId id="2147487958" r:id="rId8"/>
    <p:sldLayoutId id="2147487959" r:id="rId9"/>
    <p:sldLayoutId id="2147487960" r:id="rId10"/>
    <p:sldLayoutId id="2147487961" r:id="rId11"/>
    <p:sldLayoutId id="2147487962" r:id="rId12"/>
    <p:sldLayoutId id="214748796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1034"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atin typeface="Times New Roman" charset="0"/>
              </a:defRPr>
            </a:lvl1pPr>
          </a:lstStyle>
          <a:p>
            <a:pPr defTabSz="914400" fontAlgn="base">
              <a:spcBef>
                <a:spcPct val="0"/>
              </a:spcBef>
              <a:spcAft>
                <a:spcPct val="0"/>
              </a:spcAft>
              <a:defRPr/>
            </a:pPr>
            <a:fld id="{6B2414AF-C472-6F47-AC66-048B40B0E1EC}"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1755554011"/>
      </p:ext>
    </p:extLst>
  </p:cSld>
  <p:clrMap bg1="dk2" tx1="lt1" bg2="dk1" tx2="lt2" accent1="accent1" accent2="accent2" accent3="accent3" accent4="accent4" accent5="accent5" accent6="accent6" hlink="hlink" folHlink="folHlink"/>
  <p:sldLayoutIdLst>
    <p:sldLayoutId id="2147487965" r:id="rId1"/>
    <p:sldLayoutId id="2147487966" r:id="rId2"/>
    <p:sldLayoutId id="2147487967" r:id="rId3"/>
    <p:sldLayoutId id="2147487968" r:id="rId4"/>
    <p:sldLayoutId id="2147487969" r:id="rId5"/>
    <p:sldLayoutId id="2147487970" r:id="rId6"/>
    <p:sldLayoutId id="2147487971" r:id="rId7"/>
    <p:sldLayoutId id="2147487972" r:id="rId8"/>
    <p:sldLayoutId id="2147487973" r:id="rId9"/>
    <p:sldLayoutId id="2147487974" r:id="rId10"/>
    <p:sldLayoutId id="214748797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85AD1E48-D9F8-EE4A-8C63-704420AC1CFC}"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51918317"/>
      </p:ext>
    </p:extLst>
  </p:cSld>
  <p:clrMap bg1="lt1" tx1="dk1" bg2="lt2" tx2="dk2" accent1="accent1" accent2="accent2" accent3="accent3" accent4="accent4" accent5="accent5" accent6="accent6" hlink="hlink" folHlink="folHlink"/>
  <p:sldLayoutIdLst>
    <p:sldLayoutId id="2147487977" r:id="rId1"/>
    <p:sldLayoutId id="2147487978" r:id="rId2"/>
    <p:sldLayoutId id="2147487979" r:id="rId3"/>
    <p:sldLayoutId id="2147487980" r:id="rId4"/>
    <p:sldLayoutId id="2147487981" r:id="rId5"/>
    <p:sldLayoutId id="2147487982" r:id="rId6"/>
    <p:sldLayoutId id="2147487983" r:id="rId7"/>
    <p:sldLayoutId id="2147487984" r:id="rId8"/>
    <p:sldLayoutId id="2147487985" r:id="rId9"/>
    <p:sldLayoutId id="2147487986" r:id="rId10"/>
    <p:sldLayoutId id="2147487987" r:id="rId11"/>
    <p:sldLayoutId id="21474879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16160706"/>
      </p:ext>
    </p:extLst>
  </p:cSld>
  <p:clrMap bg1="lt1" tx1="dk1" bg2="lt2" tx2="dk2" accent1="accent1" accent2="accent2" accent3="accent3" accent4="accent4" accent5="accent5" accent6="accent6" hlink="hlink" folHlink="folHlink"/>
  <p:sldLayoutIdLst>
    <p:sldLayoutId id="2147487990" r:id="rId1"/>
    <p:sldLayoutId id="2147487991" r:id="rId2"/>
    <p:sldLayoutId id="2147487992" r:id="rId3"/>
    <p:sldLayoutId id="2147487993" r:id="rId4"/>
    <p:sldLayoutId id="2147487994" r:id="rId5"/>
    <p:sldLayoutId id="2147487995" r:id="rId6"/>
    <p:sldLayoutId id="2147487996" r:id="rId7"/>
    <p:sldLayoutId id="2147487997" r:id="rId8"/>
    <p:sldLayoutId id="2147487998" r:id="rId9"/>
    <p:sldLayoutId id="2147487999" r:id="rId10"/>
    <p:sldLayoutId id="2147488000" r:id="rId11"/>
    <p:sldLayoutId id="2147488001" r:id="rId12"/>
    <p:sldLayoutId id="214748800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10/15/23</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3974091199"/>
      </p:ext>
    </p:extLst>
  </p:cSld>
  <p:clrMap bg1="lt1" tx1="dk1" bg2="lt2" tx2="dk2" accent1="accent1" accent2="accent2" accent3="accent3" accent4="accent4" accent5="accent5" accent6="accent6" hlink="hlink" folHlink="folHlink"/>
  <p:sldLayoutIdLst>
    <p:sldLayoutId id="2147488004" r:id="rId1"/>
    <p:sldLayoutId id="2147488005" r:id="rId2"/>
    <p:sldLayoutId id="2147488006" r:id="rId3"/>
    <p:sldLayoutId id="2147488007" r:id="rId4"/>
    <p:sldLayoutId id="2147488008" r:id="rId5"/>
    <p:sldLayoutId id="2147488009" r:id="rId6"/>
    <p:sldLayoutId id="2147488010" r:id="rId7"/>
    <p:sldLayoutId id="2147488011" r:id="rId8"/>
    <p:sldLayoutId id="2147488012" r:id="rId9"/>
    <p:sldLayoutId id="2147488013" r:id="rId10"/>
    <p:sldLayoutId id="214748801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4031925458"/>
      </p:ext>
    </p:extLst>
  </p:cSld>
  <p:clrMap bg1="dk2" tx1="lt1" bg2="dk1" tx2="lt2" accent1="accent1" accent2="accent2" accent3="accent3" accent4="accent4" accent5="accent5" accent6="accent6" hlink="hlink" folHlink="folHlink"/>
  <p:sldLayoutIdLst>
    <p:sldLayoutId id="2147488016" r:id="rId1"/>
    <p:sldLayoutId id="2147488017" r:id="rId2"/>
    <p:sldLayoutId id="2147488018" r:id="rId3"/>
    <p:sldLayoutId id="2147488019" r:id="rId4"/>
    <p:sldLayoutId id="2147488020" r:id="rId5"/>
    <p:sldLayoutId id="2147488021" r:id="rId6"/>
    <p:sldLayoutId id="2147488022" r:id="rId7"/>
    <p:sldLayoutId id="2147488023" r:id="rId8"/>
    <p:sldLayoutId id="2147488024" r:id="rId9"/>
    <p:sldLayoutId id="2147488025" r:id="rId10"/>
    <p:sldLayoutId id="2147488026" r:id="rId11"/>
    <p:sldLayoutId id="2147488027"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1224315"/>
      </p:ext>
    </p:extLst>
  </p:cSld>
  <p:clrMap bg1="dk2" tx1="lt1" bg2="dk1" tx2="lt2" accent1="accent1" accent2="accent2" accent3="accent3" accent4="accent4" accent5="accent5" accent6="accent6" hlink="hlink" folHlink="folHlink"/>
  <p:sldLayoutIdLst>
    <p:sldLayoutId id="2147488029" r:id="rId1"/>
    <p:sldLayoutId id="2147488030" r:id="rId2"/>
    <p:sldLayoutId id="2147488031" r:id="rId3"/>
    <p:sldLayoutId id="2147488032" r:id="rId4"/>
    <p:sldLayoutId id="2147488033" r:id="rId5"/>
    <p:sldLayoutId id="2147488034" r:id="rId6"/>
    <p:sldLayoutId id="2147488035" r:id="rId7"/>
    <p:sldLayoutId id="2147488036" r:id="rId8"/>
    <p:sldLayoutId id="2147488037" r:id="rId9"/>
    <p:sldLayoutId id="2147488038" r:id="rId10"/>
    <p:sldLayoutId id="214748803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15/10/23</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573060890"/>
      </p:ext>
    </p:extLst>
  </p:cSld>
  <p:clrMap bg1="lt1" tx1="dk1" bg2="lt2" tx2="dk2" accent1="accent1" accent2="accent2" accent3="accent3" accent4="accent4" accent5="accent5" accent6="accent6" hlink="hlink" folHlink="folHlink"/>
  <p:sldLayoutIdLst>
    <p:sldLayoutId id="2147488041" r:id="rId1"/>
    <p:sldLayoutId id="2147488042" r:id="rId2"/>
    <p:sldLayoutId id="2147488043" r:id="rId3"/>
    <p:sldLayoutId id="2147488044" r:id="rId4"/>
    <p:sldLayoutId id="2147488045" r:id="rId5"/>
    <p:sldLayoutId id="2147488046" r:id="rId6"/>
    <p:sldLayoutId id="2147488047" r:id="rId7"/>
    <p:sldLayoutId id="2147488048" r:id="rId8"/>
    <p:sldLayoutId id="2147488049" r:id="rId9"/>
    <p:sldLayoutId id="2147488050" r:id="rId10"/>
    <p:sldLayoutId id="214748805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10" charset="0"/>
                <a:ea typeface="+mn-ea"/>
                <a:cs typeface="+mn-cs"/>
              </a:defRPr>
            </a:lvl1pPr>
          </a:lstStyle>
          <a:p>
            <a:pPr>
              <a:defRPr/>
            </a:pPr>
            <a:endParaRPr lang="en-US">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10" charset="0"/>
                <a:ea typeface="+mn-ea"/>
                <a:cs typeface="+mn-cs"/>
              </a:defRPr>
            </a:lvl1pPr>
          </a:lstStyle>
          <a:p>
            <a:pPr>
              <a:defRPr/>
            </a:pPr>
            <a:endParaRPr lang="en-US">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5AF2E0E5-980C-5B4E-BF7F-DCE178AA98FA}" type="slidenum">
              <a:rPr lang="en-US">
                <a:solidFill>
                  <a:srgbClr val="FFFFFF"/>
                </a:solidFill>
                <a:latin typeface="Times New Roman" charset="0"/>
              </a:rPr>
              <a:pPr>
                <a:defRPr/>
              </a:pPr>
              <a:t>‹#›</a:t>
            </a:fld>
            <a:endParaRPr lang="en-US">
              <a:solidFill>
                <a:srgbClr val="FFFFFF"/>
              </a:solidFill>
              <a:latin typeface="Times New Roman" charset="0"/>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8933418"/>
      </p:ext>
    </p:extLst>
  </p:cSld>
  <p:clrMap bg1="dk2" tx1="lt1" bg2="dk1" tx2="lt2" accent1="accent1" accent2="accent2" accent3="accent3" accent4="accent4" accent5="accent5" accent6="accent6" hlink="hlink" folHlink="folHlink"/>
  <p:sldLayoutIdLst>
    <p:sldLayoutId id="2147488053" r:id="rId1"/>
    <p:sldLayoutId id="2147488054" r:id="rId2"/>
    <p:sldLayoutId id="2147488055" r:id="rId3"/>
    <p:sldLayoutId id="2147488056" r:id="rId4"/>
    <p:sldLayoutId id="2147488057" r:id="rId5"/>
    <p:sldLayoutId id="2147488058" r:id="rId6"/>
    <p:sldLayoutId id="2147488059" r:id="rId7"/>
    <p:sldLayoutId id="2147488060" r:id="rId8"/>
    <p:sldLayoutId id="2147488061" r:id="rId9"/>
    <p:sldLayoutId id="2147488062" r:id="rId10"/>
    <p:sldLayoutId id="2147488063" r:id="rId11"/>
    <p:sldLayoutId id="2147488064" r:id="rId12"/>
  </p:sldLayoutIdLst>
  <p:txStyles>
    <p:titleStyle>
      <a:lvl1pPr algn="l"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0" charset="-128"/>
          <a:cs typeface="Arial"/>
        </a:defRPr>
      </a:lvl1pPr>
      <a:lvl2pPr marL="742950" indent="-285750" algn="l" rtl="0" eaLnBrk="0" fontAlgn="base" hangingPunct="0">
        <a:spcBef>
          <a:spcPct val="20000"/>
        </a:spcBef>
        <a:spcAft>
          <a:spcPct val="0"/>
        </a:spcAft>
        <a:buClr>
          <a:schemeClr val="folHlink"/>
        </a:buClr>
        <a:buSzPct val="60000"/>
        <a:buFont typeface="Wingdings" charset="0"/>
        <a:buChar char="u"/>
        <a:defRPr sz="3200">
          <a:solidFill>
            <a:schemeClr val="tx1"/>
          </a:solidFill>
          <a:effectLst>
            <a:outerShdw blurRad="38100" dist="38100" dir="2700000" algn="tl">
              <a:srgbClr val="000000"/>
            </a:outerShdw>
          </a:effectLst>
          <a:latin typeface="Arial"/>
          <a:ea typeface="ＭＳ Ｐゴシック" pitchFamily="-110" charset="-128"/>
          <a:cs typeface="Arial"/>
        </a:defRPr>
      </a:lvl2pPr>
      <a:lvl3pPr marL="1143000" indent="-228600" algn="l" rtl="0" eaLnBrk="0" fontAlgn="base" hangingPunct="0">
        <a:spcBef>
          <a:spcPct val="20000"/>
        </a:spcBef>
        <a:spcAft>
          <a:spcPct val="0"/>
        </a:spcAft>
        <a:buClr>
          <a:schemeClr val="tx2"/>
        </a:buClr>
        <a:buSzPct val="60000"/>
        <a:buFont typeface="Wingdings" charset="0"/>
        <a:buChar char="t"/>
        <a:defRPr sz="3200">
          <a:solidFill>
            <a:schemeClr val="tx1"/>
          </a:solidFill>
          <a:effectLst>
            <a:outerShdw blurRad="38100" dist="38100" dir="2700000" algn="tl">
              <a:srgbClr val="000000"/>
            </a:outerShdw>
          </a:effectLst>
          <a:latin typeface="Arial"/>
          <a:ea typeface="ＭＳ Ｐゴシック" pitchFamily="-110" charset="-128"/>
          <a:cs typeface="Arial"/>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pPr>
                <a:defRPr/>
              </a:pPr>
              <a:t>‹#›</a:t>
            </a:fld>
            <a:endParaRPr lang="en-US"/>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33874937"/>
      </p:ext>
    </p:extLst>
  </p:cSld>
  <p:clrMap bg1="dk2" tx1="lt1" bg2="dk1" tx2="lt2" accent1="accent1" accent2="accent2" accent3="accent3" accent4="accent4" accent5="accent5" accent6="accent6" hlink="hlink" folHlink="folHlink"/>
  <p:sldLayoutIdLst>
    <p:sldLayoutId id="2147488066" r:id="rId1"/>
    <p:sldLayoutId id="2147488067" r:id="rId2"/>
    <p:sldLayoutId id="2147488068" r:id="rId3"/>
    <p:sldLayoutId id="2147488069" r:id="rId4"/>
    <p:sldLayoutId id="2147488070" r:id="rId5"/>
    <p:sldLayoutId id="2147488071" r:id="rId6"/>
    <p:sldLayoutId id="2147488072" r:id="rId7"/>
    <p:sldLayoutId id="2147488073" r:id="rId8"/>
    <p:sldLayoutId id="2147488074" r:id="rId9"/>
    <p:sldLayoutId id="2147488075" r:id="rId10"/>
    <p:sldLayoutId id="2147488076" r:id="rId11"/>
    <p:sldLayoutId id="2147488077" r:id="rId12"/>
    <p:sldLayoutId id="2147488078" r:id="rId13"/>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871181509"/>
      </p:ext>
    </p:extLst>
  </p:cSld>
  <p:clrMap bg1="lt1" tx1="dk1" bg2="lt2" tx2="dk2" accent1="accent1" accent2="accent2" accent3="accent3" accent4="accent4" accent5="accent5" accent6="accent6" hlink="hlink" folHlink="folHlink"/>
  <p:sldLayoutIdLst>
    <p:sldLayoutId id="2147488080" r:id="rId1"/>
    <p:sldLayoutId id="2147488081" r:id="rId2"/>
    <p:sldLayoutId id="2147488082" r:id="rId3"/>
    <p:sldLayoutId id="2147488083" r:id="rId4"/>
    <p:sldLayoutId id="2147488084" r:id="rId5"/>
    <p:sldLayoutId id="2147488085" r:id="rId6"/>
    <p:sldLayoutId id="2147488086" r:id="rId7"/>
    <p:sldLayoutId id="2147488087" r:id="rId8"/>
    <p:sldLayoutId id="2147488088" r:id="rId9"/>
    <p:sldLayoutId id="2147488089" r:id="rId10"/>
    <p:sldLayoutId id="2147488090"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C71F674C-C374-2442-A309-1F84D921E529}" type="slidenum">
              <a:rPr lang="en-US"/>
              <a:pPr>
                <a:defRPr/>
              </a:pPr>
              <a:t>‹#›</a:t>
            </a:fld>
            <a:endParaRPr lang="en-US"/>
          </a:p>
        </p:txBody>
      </p:sp>
    </p:spTree>
    <p:extLst>
      <p:ext uri="{BB962C8B-B14F-4D97-AF65-F5344CB8AC3E}">
        <p14:creationId xmlns:p14="http://schemas.microsoft.com/office/powerpoint/2010/main" val="1823020372"/>
      </p:ext>
    </p:extLst>
  </p:cSld>
  <p:clrMap bg1="dk2" tx1="lt1" bg2="dk1" tx2="lt2" accent1="accent1" accent2="accent2" accent3="accent3" accent4="accent4" accent5="accent5" accent6="accent6" hlink="hlink" folHlink="folHlink"/>
  <p:sldLayoutIdLst>
    <p:sldLayoutId id="2147488092" r:id="rId1"/>
    <p:sldLayoutId id="2147488093" r:id="rId2"/>
    <p:sldLayoutId id="2147488094" r:id="rId3"/>
    <p:sldLayoutId id="2147488095" r:id="rId4"/>
    <p:sldLayoutId id="2147488096" r:id="rId5"/>
    <p:sldLayoutId id="2147488097" r:id="rId6"/>
    <p:sldLayoutId id="2147488098" r:id="rId7"/>
    <p:sldLayoutId id="2147488099" r:id="rId8"/>
    <p:sldLayoutId id="2147488100" r:id="rId9"/>
    <p:sldLayoutId id="2147488101" r:id="rId10"/>
    <p:sldLayoutId id="214748810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kumimoji="0" sz="1400" b="0">
                <a:solidFill>
                  <a:srgbClr val="FFFFFF"/>
                </a:solidFill>
                <a:latin typeface="Times" charset="0"/>
              </a:defRPr>
            </a:lvl1pPr>
          </a:lstStyle>
          <a:p>
            <a:pPr>
              <a:defRPr/>
            </a:pPr>
            <a:fld id="{6FF00AAE-65D8-7E41-84DA-C5F77D92117F}" type="slidenum">
              <a:rPr lang="en-US"/>
              <a:pPr>
                <a:defRPr/>
              </a:pPr>
              <a:t>‹#›</a:t>
            </a:fld>
            <a:endParaRPr lang="en-US"/>
          </a:p>
        </p:txBody>
      </p:sp>
      <p:grpSp>
        <p:nvGrpSpPr>
          <p:cNvPr id="74759"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sp>
        <p:nvSpPr>
          <p:cNvPr id="74760"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4060546670"/>
      </p:ext>
    </p:extLst>
  </p:cSld>
  <p:clrMap bg1="dk2" tx1="lt1" bg2="dk1" tx2="lt2" accent1="accent1" accent2="accent2" accent3="accent3" accent4="accent4" accent5="accent5" accent6="accent6" hlink="hlink" folHlink="folHlink"/>
  <p:sldLayoutIdLst>
    <p:sldLayoutId id="2147488104" r:id="rId1"/>
    <p:sldLayoutId id="2147488105" r:id="rId2"/>
    <p:sldLayoutId id="2147488106" r:id="rId3"/>
    <p:sldLayoutId id="2147488107" r:id="rId4"/>
    <p:sldLayoutId id="2147488108" r:id="rId5"/>
    <p:sldLayoutId id="2147488109" r:id="rId6"/>
    <p:sldLayoutId id="2147488110" r:id="rId7"/>
    <p:sldLayoutId id="2147488111" r:id="rId8"/>
    <p:sldLayoutId id="2147488112" r:id="rId9"/>
    <p:sldLayoutId id="2147488113" r:id="rId10"/>
    <p:sldLayoutId id="2147488114"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8839200" cy="6858000"/>
            <a:chOff x="0" y="0"/>
            <a:chExt cx="5568" cy="4320"/>
          </a:xfrm>
        </p:grpSpPr>
        <p:grpSp>
          <p:nvGrpSpPr>
            <p:cNvPr id="25608" name="Group 3"/>
            <p:cNvGrpSpPr>
              <a:grpSpLocks/>
            </p:cNvGrpSpPr>
            <p:nvPr userDrawn="1"/>
          </p:nvGrpSpPr>
          <p:grpSpPr bwMode="auto">
            <a:xfrm>
              <a:off x="0" y="0"/>
              <a:ext cx="3216" cy="3072"/>
              <a:chOff x="0" y="0"/>
              <a:chExt cx="2928" cy="2784"/>
            </a:xfrm>
          </p:grpSpPr>
          <p:sp>
            <p:nvSpPr>
              <p:cNvPr id="2562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25609" name="Group 9"/>
            <p:cNvGrpSpPr>
              <a:grpSpLocks/>
            </p:cNvGrpSpPr>
            <p:nvPr userDrawn="1"/>
          </p:nvGrpSpPr>
          <p:grpSpPr bwMode="auto">
            <a:xfrm>
              <a:off x="2016" y="2016"/>
              <a:ext cx="2448" cy="2304"/>
              <a:chOff x="0" y="0"/>
              <a:chExt cx="2928" cy="2784"/>
            </a:xfrm>
          </p:grpSpPr>
          <p:sp>
            <p:nvSpPr>
              <p:cNvPr id="2561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25610" name="Group 15"/>
            <p:cNvGrpSpPr>
              <a:grpSpLocks/>
            </p:cNvGrpSpPr>
            <p:nvPr userDrawn="1"/>
          </p:nvGrpSpPr>
          <p:grpSpPr bwMode="auto">
            <a:xfrm>
              <a:off x="2832" y="96"/>
              <a:ext cx="2736" cy="2592"/>
              <a:chOff x="0" y="0"/>
              <a:chExt cx="2928" cy="2784"/>
            </a:xfrm>
          </p:grpSpPr>
          <p:sp>
            <p:nvSpPr>
              <p:cNvPr id="2561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2560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latin typeface="Times New Roman" charset="0"/>
              </a:defRPr>
            </a:lvl1pPr>
          </a:lstStyle>
          <a:p>
            <a:pPr>
              <a:defRPr/>
            </a:pPr>
            <a:fld id="{0BF76FD7-D042-5F44-97D8-4EF31A6681A5}" type="slidenum">
              <a:rPr lang="en-US"/>
              <a:pPr>
                <a:defRPr/>
              </a:pPr>
              <a:t>‹#›</a:t>
            </a:fld>
            <a:endParaRPr lang="en-US"/>
          </a:p>
        </p:txBody>
      </p:sp>
    </p:spTree>
    <p:extLst>
      <p:ext uri="{BB962C8B-B14F-4D97-AF65-F5344CB8AC3E}">
        <p14:creationId xmlns:p14="http://schemas.microsoft.com/office/powerpoint/2010/main" val="2331052601"/>
      </p:ext>
    </p:extLst>
  </p:cSld>
  <p:clrMap bg1="dk2" tx1="lt1" bg2="dk1" tx2="lt2" accent1="accent1" accent2="accent2" accent3="accent3" accent4="accent4" accent5="accent5" accent6="accent6" hlink="hlink" folHlink="folHlink"/>
  <p:sldLayoutIdLst>
    <p:sldLayoutId id="2147488116" r:id="rId1"/>
    <p:sldLayoutId id="2147488117" r:id="rId2"/>
    <p:sldLayoutId id="2147488118" r:id="rId3"/>
    <p:sldLayoutId id="2147488119" r:id="rId4"/>
    <p:sldLayoutId id="2147488120" r:id="rId5"/>
    <p:sldLayoutId id="2147488121" r:id="rId6"/>
    <p:sldLayoutId id="2147488122" r:id="rId7"/>
    <p:sldLayoutId id="2147488123" r:id="rId8"/>
    <p:sldLayoutId id="2147488124" r:id="rId9"/>
    <p:sldLayoutId id="2147488125" r:id="rId10"/>
    <p:sldLayoutId id="214748812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extLst>
      <p:ext uri="{BB962C8B-B14F-4D97-AF65-F5344CB8AC3E}">
        <p14:creationId xmlns:p14="http://schemas.microsoft.com/office/powerpoint/2010/main" val="1485600663"/>
      </p:ext>
    </p:extLst>
  </p:cSld>
  <p:clrMap bg1="lt1" tx1="dk1" bg2="lt2" tx2="dk2" accent1="accent1" accent2="accent2" accent3="accent3" accent4="accent4" accent5="accent5" accent6="accent6" hlink="hlink" folHlink="folHlink"/>
  <p:sldLayoutIdLst>
    <p:sldLayoutId id="2147488128" r:id="rId1"/>
    <p:sldLayoutId id="2147488129" r:id="rId2"/>
    <p:sldLayoutId id="2147488130" r:id="rId3"/>
    <p:sldLayoutId id="2147488131" r:id="rId4"/>
    <p:sldLayoutId id="2147488132" r:id="rId5"/>
    <p:sldLayoutId id="2147488133" r:id="rId6"/>
    <p:sldLayoutId id="2147488134" r:id="rId7"/>
    <p:sldLayoutId id="2147488135" r:id="rId8"/>
    <p:sldLayoutId id="2147488136" r:id="rId9"/>
    <p:sldLayoutId id="2147488137" r:id="rId10"/>
    <p:sldLayoutId id="2147488138" r:id="rId11"/>
    <p:sldLayoutId id="2147488139"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D92283E2-0B11-0E46-9C66-121E2D9A7D99}" type="slidenum">
              <a:rPr lang="en-US"/>
              <a:pPr>
                <a:defRPr/>
              </a:pPr>
              <a:t>‹#›</a:t>
            </a:fld>
            <a:endParaRPr lang="en-US"/>
          </a:p>
        </p:txBody>
      </p:sp>
    </p:spTree>
    <p:extLst>
      <p:ext uri="{BB962C8B-B14F-4D97-AF65-F5344CB8AC3E}">
        <p14:creationId xmlns:p14="http://schemas.microsoft.com/office/powerpoint/2010/main" val="2044638561"/>
      </p:ext>
    </p:extLst>
  </p:cSld>
  <p:clrMap bg1="lt1" tx1="dk1" bg2="lt2" tx2="dk2" accent1="accent1" accent2="accent2" accent3="accent3" accent4="accent4" accent5="accent5" accent6="accent6" hlink="hlink" folHlink="folHlink"/>
  <p:sldLayoutIdLst>
    <p:sldLayoutId id="2147488141" r:id="rId1"/>
    <p:sldLayoutId id="2147488142" r:id="rId2"/>
    <p:sldLayoutId id="2147488143" r:id="rId3"/>
    <p:sldLayoutId id="2147488144" r:id="rId4"/>
    <p:sldLayoutId id="2147488145" r:id="rId5"/>
    <p:sldLayoutId id="2147488146" r:id="rId6"/>
    <p:sldLayoutId id="2147488147" r:id="rId7"/>
    <p:sldLayoutId id="2147488148" r:id="rId8"/>
    <p:sldLayoutId id="2147488149" r:id="rId9"/>
    <p:sldLayoutId id="2147488150" r:id="rId10"/>
    <p:sldLayoutId id="2147488151" r:id="rId11"/>
    <p:sldLayoutId id="2147488152" r:id="rId12"/>
    <p:sldLayoutId id="21474881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6924220"/>
      </p:ext>
    </p:extLst>
  </p:cSld>
  <p:clrMap bg1="dk2" tx1="lt1" bg2="dk1" tx2="lt2" accent1="accent1" accent2="accent2" accent3="accent3" accent4="accent4" accent5="accent5" accent6="accent6" hlink="hlink" folHlink="folHlink"/>
  <p:sldLayoutIdLst>
    <p:sldLayoutId id="2147488155" r:id="rId1"/>
    <p:sldLayoutId id="2147488156" r:id="rId2"/>
    <p:sldLayoutId id="2147488157" r:id="rId3"/>
    <p:sldLayoutId id="2147488158" r:id="rId4"/>
    <p:sldLayoutId id="2147488159" r:id="rId5"/>
    <p:sldLayoutId id="2147488160" r:id="rId6"/>
    <p:sldLayoutId id="2147488161" r:id="rId7"/>
    <p:sldLayoutId id="2147488162" r:id="rId8"/>
    <p:sldLayoutId id="2147488163" r:id="rId9"/>
    <p:sldLayoutId id="2147488164" r:id="rId10"/>
    <p:sldLayoutId id="2147488165"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1DCDDF1A-B6F9-6849-B41C-E5E2D3FB690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016" r:id="rId1"/>
    <p:sldLayoutId id="2147487017" r:id="rId2"/>
    <p:sldLayoutId id="2147487018" r:id="rId3"/>
    <p:sldLayoutId id="2147487019" r:id="rId4"/>
    <p:sldLayoutId id="2147487020" r:id="rId5"/>
    <p:sldLayoutId id="2147487021" r:id="rId6"/>
    <p:sldLayoutId id="2147487022" r:id="rId7"/>
    <p:sldLayoutId id="2147487023" r:id="rId8"/>
    <p:sldLayoutId id="2147487024" r:id="rId9"/>
    <p:sldLayoutId id="2147487025" r:id="rId10"/>
    <p:sldLayoutId id="214748702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23449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3449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4678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p>
        </p:txBody>
      </p:sp>
      <p:sp>
        <p:nvSpPr>
          <p:cNvPr id="246789"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p>
        </p:txBody>
      </p:sp>
      <p:sp>
        <p:nvSpPr>
          <p:cNvPr id="2253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a:defRPr/>
            </a:pPr>
            <a:fld id="{4D5D2CA8-D52A-C34E-B2CB-47CC60D82A65}" type="slidenum">
              <a:rPr lang="en-GB"/>
              <a:pPr>
                <a:defRPr/>
              </a:pPr>
              <a:t>‹#›</a:t>
            </a:fld>
            <a:endParaRPr lang="en-GB"/>
          </a:p>
        </p:txBody>
      </p:sp>
    </p:spTree>
    <p:extLst>
      <p:ext uri="{BB962C8B-B14F-4D97-AF65-F5344CB8AC3E}">
        <p14:creationId xmlns:p14="http://schemas.microsoft.com/office/powerpoint/2010/main" val="1683959571"/>
      </p:ext>
    </p:extLst>
  </p:cSld>
  <p:clrMap bg1="lt1" tx1="dk1" bg2="lt2" tx2="dk2" accent1="accent1" accent2="accent2" accent3="accent3" accent4="accent4" accent5="accent5" accent6="accent6" hlink="hlink" folHlink="folHlink"/>
  <p:sldLayoutIdLst>
    <p:sldLayoutId id="2147488167" r:id="rId1"/>
    <p:sldLayoutId id="2147488168" r:id="rId2"/>
    <p:sldLayoutId id="2147488169" r:id="rId3"/>
    <p:sldLayoutId id="2147488170" r:id="rId4"/>
    <p:sldLayoutId id="2147488171" r:id="rId5"/>
    <p:sldLayoutId id="2147488172" r:id="rId6"/>
    <p:sldLayoutId id="2147488173" r:id="rId7"/>
    <p:sldLayoutId id="2147488174" r:id="rId8"/>
    <p:sldLayoutId id="2147488175" r:id="rId9"/>
    <p:sldLayoutId id="2147488176" r:id="rId10"/>
    <p:sldLayoutId id="2147488177"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34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Arial" charset="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Arial" charset="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Arial" charset="0"/>
                <a:cs typeface="Arial" charset="0"/>
              </a:defRPr>
            </a:lvl1pPr>
          </a:lstStyle>
          <a:p>
            <a:pPr>
              <a:defRPr/>
            </a:pPr>
            <a:fld id="{B16C2B6F-DED5-CD4F-9A40-017D4512B1E9}"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7089" r:id="rId1"/>
    <p:sldLayoutId id="2147487090" r:id="rId2"/>
    <p:sldLayoutId id="2147487091" r:id="rId3"/>
    <p:sldLayoutId id="2147487092" r:id="rId4"/>
    <p:sldLayoutId id="2147487093" r:id="rId5"/>
    <p:sldLayoutId id="2147487094" r:id="rId6"/>
    <p:sldLayoutId id="2147487095" r:id="rId7"/>
    <p:sldLayoutId id="2147487096" r:id="rId8"/>
    <p:sldLayoutId id="2147487097" r:id="rId9"/>
    <p:sldLayoutId id="2147487098" r:id="rId10"/>
    <p:sldLayoutId id="2147487099" r:id="rId11"/>
    <p:sldLayoutId id="2147487100" r:id="rId12"/>
    <p:sldLayoutId id="2147487101" r:id="rId13"/>
    <p:sldLayoutId id="2147487102" r:id="rId14"/>
    <p:sldLayoutId id="2147487103" r:id="rId15"/>
    <p:sldLayoutId id="214748710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F53A6E7A-500B-9C41-A4F4-A7911BD1D5B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140" r:id="rId1"/>
    <p:sldLayoutId id="2147487141" r:id="rId2"/>
    <p:sldLayoutId id="2147487142" r:id="rId3"/>
    <p:sldLayoutId id="2147487143" r:id="rId4"/>
    <p:sldLayoutId id="2147487144" r:id="rId5"/>
    <p:sldLayoutId id="2147487145" r:id="rId6"/>
    <p:sldLayoutId id="2147487146" r:id="rId7"/>
    <p:sldLayoutId id="2147487147" r:id="rId8"/>
    <p:sldLayoutId id="2147487148" r:id="rId9"/>
    <p:sldLayoutId id="2147487149" r:id="rId10"/>
    <p:sldLayoutId id="214748715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02.xml"/><Relationship Id="rId1" Type="http://schemas.openxmlformats.org/officeDocument/2006/relationships/themeOverride" Target="../theme/themeOverride2.xml"/><Relationship Id="rId4" Type="http://schemas.openxmlformats.org/officeDocument/2006/relationships/image" Target="../media/image21.png"/></Relationships>
</file>

<file path=ppt/slides/_rels/slide1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0.xml"/><Relationship Id="rId1" Type="http://schemas.openxmlformats.org/officeDocument/2006/relationships/slideLayout" Target="../slideLayouts/slideLayout655.xml"/></Relationships>
</file>

<file path=ppt/slides/_rels/slide10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6.xml"/><Relationship Id="rId1" Type="http://schemas.openxmlformats.org/officeDocument/2006/relationships/slideLayout" Target="../slideLayouts/slideLayout193.xml"/></Relationships>
</file>

<file path=ppt/slides/_rels/slide10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7.xml"/><Relationship Id="rId1" Type="http://schemas.openxmlformats.org/officeDocument/2006/relationships/slideLayout" Target="../slideLayouts/slideLayout193.xml"/></Relationships>
</file>

<file path=ppt/slides/_rels/slide10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8.xml"/><Relationship Id="rId1" Type="http://schemas.openxmlformats.org/officeDocument/2006/relationships/slideLayout" Target="../slideLayouts/slideLayout193.xml"/></Relationships>
</file>

<file path=ppt/slides/_rels/slide103.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9.xml"/><Relationship Id="rId1" Type="http://schemas.openxmlformats.org/officeDocument/2006/relationships/slideLayout" Target="../slideLayouts/slideLayout19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66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157.xml"/><Relationship Id="rId1" Type="http://schemas.openxmlformats.org/officeDocument/2006/relationships/tags" Target="../tags/tag1.xml"/><Relationship Id="rId4" Type="http://schemas.openxmlformats.org/officeDocument/2006/relationships/image" Target="../media/image85.jpe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57.xml"/><Relationship Id="rId1" Type="http://schemas.openxmlformats.org/officeDocument/2006/relationships/tags" Target="../tags/tag2.xml"/><Relationship Id="rId4" Type="http://schemas.openxmlformats.org/officeDocument/2006/relationships/image" Target="../media/image86.jpeg"/></Relationships>
</file>

<file path=ppt/slides/_rels/slide114.xml.rels><?xml version="1.0" encoding="UTF-8" standalone="yes"?>
<Relationships xmlns="http://schemas.openxmlformats.org/package/2006/relationships"><Relationship Id="rId3" Type="http://schemas.openxmlformats.org/officeDocument/2006/relationships/image" Target="../media/image87.emf"/><Relationship Id="rId2" Type="http://schemas.openxmlformats.org/officeDocument/2006/relationships/notesSlide" Target="../notesSlides/notesSlide93.xml"/><Relationship Id="rId1" Type="http://schemas.openxmlformats.org/officeDocument/2006/relationships/slideLayout" Target="../slideLayouts/slideLayout158.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jpeg"/></Relationships>
</file>

<file path=ppt/slides/_rels/slide11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4.xml"/><Relationship Id="rId1" Type="http://schemas.openxmlformats.org/officeDocument/2006/relationships/slideLayout" Target="../slideLayouts/slideLayout158.xml"/><Relationship Id="rId4" Type="http://schemas.openxmlformats.org/officeDocument/2006/relationships/image" Target="../media/image92.png"/></Relationships>
</file>

<file path=ppt/slides/_rels/slide11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95.xml"/><Relationship Id="rId1" Type="http://schemas.openxmlformats.org/officeDocument/2006/relationships/slideLayout" Target="../slideLayouts/slideLayout158.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58.xml"/><Relationship Id="rId1" Type="http://schemas.openxmlformats.org/officeDocument/2006/relationships/tags" Target="../tags/tag3.xml"/><Relationship Id="rId4" Type="http://schemas.openxmlformats.org/officeDocument/2006/relationships/image" Target="../media/image93.jpeg"/></Relationships>
</file>

<file path=ppt/slides/_rels/slide118.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notesSlide" Target="../notesSlides/notesSlide97.xml"/><Relationship Id="rId7" Type="http://schemas.openxmlformats.org/officeDocument/2006/relationships/oleObject" Target="../embeddings/oleObject1.bin"/><Relationship Id="rId2" Type="http://schemas.openxmlformats.org/officeDocument/2006/relationships/slideLayout" Target="../slideLayouts/slideLayout158.xml"/><Relationship Id="rId1" Type="http://schemas.openxmlformats.org/officeDocument/2006/relationships/tags" Target="../tags/tag4.xml"/><Relationship Id="rId6" Type="http://schemas.openxmlformats.org/officeDocument/2006/relationships/image" Target="../media/image95.emf"/><Relationship Id="rId5" Type="http://schemas.openxmlformats.org/officeDocument/2006/relationships/image" Target="../media/image94.jpeg"/><Relationship Id="rId4" Type="http://schemas.openxmlformats.org/officeDocument/2006/relationships/image" Target="../media/image93.jpe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58.xml"/><Relationship Id="rId1" Type="http://schemas.openxmlformats.org/officeDocument/2006/relationships/tags" Target="../tags/tag5.xml"/><Relationship Id="rId6" Type="http://schemas.openxmlformats.org/officeDocument/2006/relationships/image" Target="../media/image99.jpeg"/><Relationship Id="rId5" Type="http://schemas.openxmlformats.org/officeDocument/2006/relationships/image" Target="../media/image98.jpeg"/><Relationship Id="rId4" Type="http://schemas.openxmlformats.org/officeDocument/2006/relationships/image" Target="../media/image97.jpeg"/></Relationships>
</file>

<file path=ppt/slides/_rels/slide12.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2.xml"/><Relationship Id="rId1" Type="http://schemas.openxmlformats.org/officeDocument/2006/relationships/slideLayout" Target="../slideLayouts/slideLayout614.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15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notesSlide" Target="../notesSlides/notesSlide99.xml"/></Relationships>
</file>

<file path=ppt/slides/_rels/slide12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9.xml"/></Relationships>
</file>

<file path=ppt/slides/_rels/slide122.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99.xml"/></Relationships>
</file>

<file path=ppt/slides/_rels/slide12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image" Target="../media/image104.jpeg"/><Relationship Id="rId5" Type="http://schemas.openxmlformats.org/officeDocument/2006/relationships/image" Target="../media/image100.jpeg"/><Relationship Id="rId4" Type="http://schemas.openxmlformats.org/officeDocument/2006/relationships/notesSlide" Target="../notesSlides/notesSlide100.xml"/></Relationships>
</file>

<file path=ppt/slides/_rels/slide124.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jpeg"/><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158.xml"/><Relationship Id="rId1" Type="http://schemas.openxmlformats.org/officeDocument/2006/relationships/tags" Target="../tags/tag10.xml"/><Relationship Id="rId6" Type="http://schemas.openxmlformats.org/officeDocument/2006/relationships/image" Target="../media/image107.emf"/><Relationship Id="rId5" Type="http://schemas.openxmlformats.org/officeDocument/2006/relationships/image" Target="../media/image106.jpeg"/><Relationship Id="rId4" Type="http://schemas.openxmlformats.org/officeDocument/2006/relationships/image" Target="../media/image93.jpeg"/></Relationships>
</file>

<file path=ppt/slides/_rels/slide12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158.xml"/><Relationship Id="rId1" Type="http://schemas.openxmlformats.org/officeDocument/2006/relationships/tags" Target="../tags/tag11.xml"/><Relationship Id="rId4" Type="http://schemas.openxmlformats.org/officeDocument/2006/relationships/image" Target="../media/image108.jpe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1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3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04.xml"/><Relationship Id="rId1" Type="http://schemas.openxmlformats.org/officeDocument/2006/relationships/slideLayout" Target="../slideLayouts/slideLayout783.xml"/><Relationship Id="rId4" Type="http://schemas.openxmlformats.org/officeDocument/2006/relationships/image" Target="../media/image109.png"/></Relationships>
</file>

<file path=ppt/slides/_rels/slide133.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notesSlide" Target="../notesSlides/notesSlide105.xml"/><Relationship Id="rId1" Type="http://schemas.openxmlformats.org/officeDocument/2006/relationships/slideLayout" Target="../slideLayouts/slideLayout783.xml"/></Relationships>
</file>

<file path=ppt/slides/_rels/slide13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06.xml"/><Relationship Id="rId1" Type="http://schemas.openxmlformats.org/officeDocument/2006/relationships/slideLayout" Target="../slideLayouts/slideLayout783.xml"/><Relationship Id="rId5" Type="http://schemas.openxmlformats.org/officeDocument/2006/relationships/image" Target="../media/image113.jpeg"/><Relationship Id="rId4" Type="http://schemas.openxmlformats.org/officeDocument/2006/relationships/image" Target="../media/image112.jpeg"/></Relationships>
</file>

<file path=ppt/slides/_rels/slide13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07.xml"/><Relationship Id="rId1" Type="http://schemas.openxmlformats.org/officeDocument/2006/relationships/slideLayout" Target="../slideLayouts/slideLayout783.xml"/><Relationship Id="rId4" Type="http://schemas.openxmlformats.org/officeDocument/2006/relationships/image" Target="../media/image115.png"/></Relationships>
</file>

<file path=ppt/slides/_rels/slide13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08.xml"/><Relationship Id="rId1" Type="http://schemas.openxmlformats.org/officeDocument/2006/relationships/slideLayout" Target="../slideLayouts/slideLayout783.xml"/></Relationships>
</file>

<file path=ppt/slides/_rels/slide13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9.xml"/><Relationship Id="rId1" Type="http://schemas.openxmlformats.org/officeDocument/2006/relationships/slideLayout" Target="../slideLayouts/slideLayout783.xml"/></Relationships>
</file>

<file path=ppt/slides/_rels/slide13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99.xml"/></Relationships>
</file>

<file path=ppt/slides/_rels/slide139.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99.xml"/></Relationships>
</file>

<file path=ppt/slides/_rels/slide1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4.xml"/><Relationship Id="rId1" Type="http://schemas.openxmlformats.org/officeDocument/2006/relationships/slideLayout" Target="../slideLayouts/slideLayout291.xml"/></Relationships>
</file>

<file path=ppt/slides/_rels/slide140.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99.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1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11.xml"/><Relationship Id="rId1" Type="http://schemas.openxmlformats.org/officeDocument/2006/relationships/slideLayout" Target="../slideLayouts/slideLayout18.xml"/></Relationships>
</file>

<file path=ppt/slides/_rels/slide145.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12.xml"/><Relationship Id="rId1" Type="http://schemas.openxmlformats.org/officeDocument/2006/relationships/slideLayout" Target="../slideLayouts/slideLayout116.xml"/></Relationships>
</file>

<file path=ppt/slides/_rels/slide146.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13.xml"/><Relationship Id="rId1" Type="http://schemas.openxmlformats.org/officeDocument/2006/relationships/slideLayout" Target="../slideLayouts/slideLayout116.xml"/></Relationships>
</file>

<file path=ppt/slides/_rels/slide147.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14.xml"/><Relationship Id="rId1" Type="http://schemas.openxmlformats.org/officeDocument/2006/relationships/slideLayout" Target="../slideLayouts/slideLayout116.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05.xml"/></Relationships>
</file>

<file path=ppt/slides/_rels/slide14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6.xml"/><Relationship Id="rId1" Type="http://schemas.openxmlformats.org/officeDocument/2006/relationships/slideLayout" Target="../slideLayouts/slideLayout169.xml"/><Relationship Id="rId4" Type="http://schemas.openxmlformats.org/officeDocument/2006/relationships/image" Target="../media/image123.png"/></Relationships>
</file>

<file path=ppt/slides/_rels/slide15.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5.xml"/><Relationship Id="rId1" Type="http://schemas.openxmlformats.org/officeDocument/2006/relationships/slideLayout" Target="../slideLayouts/slideLayout614.xml"/></Relationships>
</file>

<file path=ppt/slides/_rels/slide15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7.xml"/><Relationship Id="rId1" Type="http://schemas.openxmlformats.org/officeDocument/2006/relationships/slideLayout" Target="../slideLayouts/slideLayout169.xml"/><Relationship Id="rId4" Type="http://schemas.openxmlformats.org/officeDocument/2006/relationships/image" Target="../media/image123.png"/></Relationships>
</file>

<file path=ppt/slides/_rels/slide15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8.xml"/><Relationship Id="rId1" Type="http://schemas.openxmlformats.org/officeDocument/2006/relationships/slideLayout" Target="../slideLayouts/slideLayout193.xml"/></Relationships>
</file>

<file path=ppt/slides/_rels/slide15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9.xml"/><Relationship Id="rId1" Type="http://schemas.openxmlformats.org/officeDocument/2006/relationships/slideLayout" Target="../slideLayouts/slideLayout169.xml"/><Relationship Id="rId4" Type="http://schemas.openxmlformats.org/officeDocument/2006/relationships/image" Target="../media/image123.png"/></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3.xml"/><Relationship Id="rId1" Type="http://schemas.openxmlformats.org/officeDocument/2006/relationships/slideLayout" Target="../slideLayouts/slideLayout169.xml"/></Relationships>
</file>

<file path=ppt/slides/_rels/slide15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25.jpeg"/><Relationship Id="rId4" Type="http://schemas.openxmlformats.org/officeDocument/2006/relationships/image" Target="../media/image124.png"/></Relationships>
</file>

<file path=ppt/slides/_rels/slide15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25.xml"/><Relationship Id="rId1" Type="http://schemas.openxmlformats.org/officeDocument/2006/relationships/slideLayout" Target="../slideLayouts/slideLayout7.xml"/><Relationship Id="rId6" Type="http://schemas.openxmlformats.org/officeDocument/2006/relationships/image" Target="../media/image71.jpeg"/><Relationship Id="rId5" Type="http://schemas.openxmlformats.org/officeDocument/2006/relationships/image" Target="../media/image70.png"/><Relationship Id="rId4" Type="http://schemas.openxmlformats.org/officeDocument/2006/relationships/image" Target="../media/image69.png"/></Relationships>
</file>

<file path=ppt/slides/_rels/slide159.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99.xml"/></Relationships>
</file>

<file path=ppt/slides/_rels/slide16.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6.xml"/><Relationship Id="rId1" Type="http://schemas.openxmlformats.org/officeDocument/2006/relationships/slideLayout" Target="../slideLayouts/slideLayout614.xml"/></Relationships>
</file>

<file path=ppt/slides/_rels/slide160.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99.xml"/></Relationships>
</file>

<file path=ppt/slides/_rels/slide161.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99.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63.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26.xml"/><Relationship Id="rId1" Type="http://schemas.openxmlformats.org/officeDocument/2006/relationships/slideLayout" Target="../slideLayouts/slideLayout69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65.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7.xml"/><Relationship Id="rId1" Type="http://schemas.openxmlformats.org/officeDocument/2006/relationships/slideLayout" Target="../slideLayouts/slideLayout753.xml"/><Relationship Id="rId4" Type="http://schemas.openxmlformats.org/officeDocument/2006/relationships/image" Target="../media/image131.jpeg"/></Relationships>
</file>

<file path=ppt/slides/_rels/slide16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8.xml"/><Relationship Id="rId1" Type="http://schemas.openxmlformats.org/officeDocument/2006/relationships/slideLayout" Target="../slideLayouts/slideLayout753.xml"/></Relationships>
</file>

<file path=ppt/slides/_rels/slide16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9.xml"/><Relationship Id="rId1" Type="http://schemas.openxmlformats.org/officeDocument/2006/relationships/slideLayout" Target="../slideLayouts/slideLayout753.xml"/></Relationships>
</file>

<file path=ppt/slides/_rels/slide16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0.xml"/><Relationship Id="rId1" Type="http://schemas.openxmlformats.org/officeDocument/2006/relationships/slideLayout" Target="../slideLayouts/slideLayout753.xml"/></Relationships>
</file>

<file path=ppt/slides/_rels/slide16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1.xml"/><Relationship Id="rId1" Type="http://schemas.openxmlformats.org/officeDocument/2006/relationships/slideLayout" Target="../slideLayouts/slideLayout753.xml"/></Relationships>
</file>

<file path=ppt/slides/_rels/slide17.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7.xml"/><Relationship Id="rId1" Type="http://schemas.openxmlformats.org/officeDocument/2006/relationships/slideLayout" Target="../slideLayouts/slideLayout614.xml"/></Relationships>
</file>

<file path=ppt/slides/_rels/slide170.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32.xml"/><Relationship Id="rId1" Type="http://schemas.openxmlformats.org/officeDocument/2006/relationships/slideLayout" Target="../slideLayouts/slideLayout116.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7.xml"/></Relationships>
</file>

<file path=ppt/slides/_rels/slide17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35.xml"/><Relationship Id="rId1" Type="http://schemas.openxmlformats.org/officeDocument/2006/relationships/slideLayout" Target="../slideLayouts/slideLayout169.xml"/></Relationships>
</file>

<file path=ppt/slides/_rels/slide17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36.xml"/><Relationship Id="rId1" Type="http://schemas.openxmlformats.org/officeDocument/2006/relationships/slideLayout" Target="../slideLayouts/slideLayout169.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90.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14.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7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90.xml"/></Relationships>
</file>

<file path=ppt/slides/_rels/slide18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14.xml"/></Relationships>
</file>

<file path=ppt/slides/_rels/slide190.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43.xml"/><Relationship Id="rId1" Type="http://schemas.openxmlformats.org/officeDocument/2006/relationships/slideLayout" Target="../slideLayouts/slideLayout210.xml"/></Relationships>
</file>

<file path=ppt/slides/_rels/slide191.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44.xml"/><Relationship Id="rId1" Type="http://schemas.openxmlformats.org/officeDocument/2006/relationships/slideLayout" Target="../slideLayouts/slideLayout222.xml"/></Relationships>
</file>

<file path=ppt/slides/_rels/slide192.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45.xml"/><Relationship Id="rId1" Type="http://schemas.openxmlformats.org/officeDocument/2006/relationships/slideLayout" Target="../slideLayouts/slideLayout237.xml"/></Relationships>
</file>

<file path=ppt/slides/_rels/slide193.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6.xml"/><Relationship Id="rId1" Type="http://schemas.openxmlformats.org/officeDocument/2006/relationships/slideLayout" Target="../slideLayouts/slideLayout237.xml"/></Relationships>
</file>

<file path=ppt/slides/_rels/slide19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7.xml"/><Relationship Id="rId1" Type="http://schemas.openxmlformats.org/officeDocument/2006/relationships/slideLayout" Target="../slideLayouts/slideLayout232.xml"/></Relationships>
</file>

<file path=ppt/slides/_rels/slide195.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8.xml"/><Relationship Id="rId1" Type="http://schemas.openxmlformats.org/officeDocument/2006/relationships/slideLayout" Target="../slideLayouts/slideLayout249.xml"/></Relationships>
</file>

<file path=ppt/slides/_rels/slide196.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9.xml"/><Relationship Id="rId1" Type="http://schemas.openxmlformats.org/officeDocument/2006/relationships/slideLayout" Target="../slideLayouts/slideLayout211.xml"/></Relationships>
</file>

<file path=ppt/slides/_rels/slide197.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50.xml"/><Relationship Id="rId1" Type="http://schemas.openxmlformats.org/officeDocument/2006/relationships/slideLayout" Target="../slideLayouts/slideLayout215.xml"/></Relationships>
</file>

<file path=ppt/slides/_rels/slide198.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51.xml"/><Relationship Id="rId1" Type="http://schemas.openxmlformats.org/officeDocument/2006/relationships/slideLayout" Target="../slideLayouts/slideLayout216.xml"/></Relationships>
</file>

<file path=ppt/slides/_rels/slide19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52.xml"/><Relationship Id="rId1" Type="http://schemas.openxmlformats.org/officeDocument/2006/relationships/slideLayout" Target="../slideLayouts/slideLayout2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1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200.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53.xml"/><Relationship Id="rId1" Type="http://schemas.openxmlformats.org/officeDocument/2006/relationships/slideLayout" Target="../slideLayouts/slideLayout216.xml"/><Relationship Id="rId5" Type="http://schemas.openxmlformats.org/officeDocument/2006/relationships/image" Target="../media/image146.png"/><Relationship Id="rId4" Type="http://schemas.openxmlformats.org/officeDocument/2006/relationships/image" Target="../media/image145.png"/></Relationships>
</file>

<file path=ppt/slides/_rels/slide20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4.xml"/><Relationship Id="rId1" Type="http://schemas.openxmlformats.org/officeDocument/2006/relationships/slideLayout" Target="../slideLayouts/slideLayout215.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15.xml"/></Relationships>
</file>

<file path=ppt/slides/_rels/slide203.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6.xml"/><Relationship Id="rId1" Type="http://schemas.openxmlformats.org/officeDocument/2006/relationships/slideLayout" Target="../slideLayouts/slideLayout215.xml"/><Relationship Id="rId4" Type="http://schemas.openxmlformats.org/officeDocument/2006/relationships/image" Target="../media/image149.png"/></Relationships>
</file>

<file path=ppt/slides/_rels/slide204.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57.xml"/><Relationship Id="rId1" Type="http://schemas.openxmlformats.org/officeDocument/2006/relationships/slideLayout" Target="../slideLayouts/slideLayout216.xml"/><Relationship Id="rId4" Type="http://schemas.openxmlformats.org/officeDocument/2006/relationships/image" Target="../media/image151.png"/></Relationships>
</file>

<file path=ppt/slides/_rels/slide205.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58.xml"/><Relationship Id="rId1" Type="http://schemas.openxmlformats.org/officeDocument/2006/relationships/slideLayout" Target="../slideLayouts/slideLayout215.xml"/></Relationships>
</file>

<file path=ppt/slides/_rels/slide206.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59.xml"/><Relationship Id="rId1" Type="http://schemas.openxmlformats.org/officeDocument/2006/relationships/slideLayout" Target="../slideLayouts/slideLayout216.xml"/></Relationships>
</file>

<file path=ppt/slides/_rels/slide20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0.xml"/><Relationship Id="rId1" Type="http://schemas.openxmlformats.org/officeDocument/2006/relationships/slideLayout" Target="../slideLayouts/slideLayout215.xml"/><Relationship Id="rId4" Type="http://schemas.openxmlformats.org/officeDocument/2006/relationships/image" Target="../media/image155.png"/></Relationships>
</file>

<file path=ppt/slides/_rels/slide208.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1.xml"/><Relationship Id="rId1" Type="http://schemas.openxmlformats.org/officeDocument/2006/relationships/slideLayout" Target="../slideLayouts/slideLayout216.xml"/></Relationships>
</file>

<file path=ppt/slides/_rels/slide209.xml.rels><?xml version="1.0" encoding="UTF-8" standalone="yes"?>
<Relationships xmlns="http://schemas.openxmlformats.org/package/2006/relationships"><Relationship Id="rId3" Type="http://schemas.openxmlformats.org/officeDocument/2006/relationships/image" Target="../media/image157.jpg"/><Relationship Id="rId2" Type="http://schemas.openxmlformats.org/officeDocument/2006/relationships/notesSlide" Target="../notesSlides/notesSlide162.xml"/><Relationship Id="rId1" Type="http://schemas.openxmlformats.org/officeDocument/2006/relationships/slideLayout" Target="../slideLayouts/slideLayout116.xml"/></Relationships>
</file>

<file path=ppt/slides/_rels/slide21.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84.xml"/></Relationships>
</file>

<file path=ppt/slides/_rels/slide210.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63.xml"/><Relationship Id="rId1" Type="http://schemas.openxmlformats.org/officeDocument/2006/relationships/slideLayout" Target="../slideLayouts/slideLayout215.xml"/></Relationships>
</file>

<file path=ppt/slides/_rels/slide21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64.xml"/><Relationship Id="rId1" Type="http://schemas.openxmlformats.org/officeDocument/2006/relationships/slideLayout" Target="../slideLayouts/slideLayout215.xml"/></Relationships>
</file>

<file path=ppt/slides/_rels/slide21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65.xml"/><Relationship Id="rId1" Type="http://schemas.openxmlformats.org/officeDocument/2006/relationships/slideLayout" Target="../slideLayouts/slideLayout215.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16.xml"/></Relationships>
</file>

<file path=ppt/slides/_rels/slide21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67.xml"/><Relationship Id="rId1" Type="http://schemas.openxmlformats.org/officeDocument/2006/relationships/slideLayout" Target="../slideLayouts/slideLayout261.xml"/></Relationships>
</file>

<file path=ppt/slides/_rels/slide21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68.xml"/><Relationship Id="rId1" Type="http://schemas.openxmlformats.org/officeDocument/2006/relationships/slideLayout" Target="../slideLayouts/slideLayout267.xml"/></Relationships>
</file>

<file path=ppt/slides/_rels/slide216.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69.xml"/><Relationship Id="rId1" Type="http://schemas.openxmlformats.org/officeDocument/2006/relationships/slideLayout" Target="../slideLayouts/slideLayout215.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16.xml"/></Relationships>
</file>

<file path=ppt/slides/_rels/slide218.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71.xml"/><Relationship Id="rId1" Type="http://schemas.openxmlformats.org/officeDocument/2006/relationships/slideLayout" Target="../slideLayouts/slideLayout261.xml"/></Relationships>
</file>

<file path=ppt/slides/_rels/slide21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72.xml"/><Relationship Id="rId1" Type="http://schemas.openxmlformats.org/officeDocument/2006/relationships/slideLayout" Target="../slideLayouts/slideLayout261.xml"/></Relationships>
</file>

<file path=ppt/slides/_rels/slide22.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84.xml"/></Relationships>
</file>

<file path=ppt/slides/_rels/slide22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73.xml"/><Relationship Id="rId1" Type="http://schemas.openxmlformats.org/officeDocument/2006/relationships/slideLayout" Target="../slideLayouts/slideLayout215.xml"/></Relationships>
</file>

<file path=ppt/slides/_rels/slide22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74.xml"/><Relationship Id="rId1" Type="http://schemas.openxmlformats.org/officeDocument/2006/relationships/slideLayout" Target="../slideLayouts/slideLayout215.xml"/></Relationships>
</file>

<file path=ppt/slides/_rels/slide22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75.xml"/><Relationship Id="rId1" Type="http://schemas.openxmlformats.org/officeDocument/2006/relationships/slideLayout" Target="../slideLayouts/slideLayout215.xml"/></Relationships>
</file>

<file path=ppt/slides/_rels/slide223.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6.xml"/><Relationship Id="rId1" Type="http://schemas.openxmlformats.org/officeDocument/2006/relationships/slideLayout" Target="../slideLayouts/slideLayout215.xml"/></Relationships>
</file>

<file path=ppt/slides/_rels/slide22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77.xml"/><Relationship Id="rId1" Type="http://schemas.openxmlformats.org/officeDocument/2006/relationships/slideLayout" Target="../slideLayouts/slideLayout215.xml"/></Relationships>
</file>

<file path=ppt/slides/_rels/slide225.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78.xml"/><Relationship Id="rId1" Type="http://schemas.openxmlformats.org/officeDocument/2006/relationships/slideLayout" Target="../slideLayouts/slideLayout215.xml"/></Relationships>
</file>

<file path=ppt/slides/_rels/slide22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79.xml"/><Relationship Id="rId1" Type="http://schemas.openxmlformats.org/officeDocument/2006/relationships/slideLayout" Target="../slideLayouts/slideLayout216.xml"/></Relationships>
</file>

<file path=ppt/slides/_rels/slide227.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0.xml"/><Relationship Id="rId1" Type="http://schemas.openxmlformats.org/officeDocument/2006/relationships/slideLayout" Target="../slideLayouts/slideLayout216.xml"/></Relationships>
</file>

<file path=ppt/slides/_rels/slide22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81.xml"/><Relationship Id="rId1" Type="http://schemas.openxmlformats.org/officeDocument/2006/relationships/slideLayout" Target="../slideLayouts/slideLayout116.xml"/></Relationships>
</file>

<file path=ppt/slides/_rels/slide229.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82.xml"/><Relationship Id="rId1" Type="http://schemas.openxmlformats.org/officeDocument/2006/relationships/slideLayout" Target="../slideLayouts/slideLayout216.xml"/></Relationships>
</file>

<file path=ppt/slides/_rels/slide23.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84.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19.xml"/></Relationships>
</file>

<file path=ppt/slides/_rels/slide238.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304.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4.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84.xml"/></Relationships>
</file>

<file path=ppt/slides/_rels/slide240.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84.xml"/><Relationship Id="rId1" Type="http://schemas.openxmlformats.org/officeDocument/2006/relationships/slideLayout" Target="../slideLayouts/slideLayout45.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43.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61.xml"/></Relationships>
</file>

<file path=ppt/slides/_rels/slide244.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61.xml"/></Relationships>
</file>

<file path=ppt/slides/_rels/slide245.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61.xml"/></Relationships>
</file>

<file path=ppt/slides/_rels/slide246.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6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77.xml"/></Relationships>
</file>

<file path=ppt/slides/_rels/slide25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audio" Target="../media/audio1.bin"/><Relationship Id="rId1" Type="http://schemas.openxmlformats.org/officeDocument/2006/relationships/slideLayout" Target="../slideLayouts/slideLayout488.xml"/><Relationship Id="rId4" Type="http://schemas.openxmlformats.org/officeDocument/2006/relationships/image" Target="../media/image177.png"/></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1.xml"/><Relationship Id="rId1" Type="http://schemas.openxmlformats.org/officeDocument/2006/relationships/slideLayout" Target="../slideLayouts/slideLayout578.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6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85.xml"/><Relationship Id="rId1" Type="http://schemas.openxmlformats.org/officeDocument/2006/relationships/slideLayout" Target="../slideLayouts/slideLayout315.xml"/><Relationship Id="rId4" Type="http://schemas.openxmlformats.org/officeDocument/2006/relationships/image" Target="../media/image179.jpeg"/></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64.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9.jpeg"/><Relationship Id="rId7" Type="http://schemas.openxmlformats.org/officeDocument/2006/relationships/diagramColors" Target="../diagrams/colors3.xml"/><Relationship Id="rId2" Type="http://schemas.openxmlformats.org/officeDocument/2006/relationships/notesSlide" Target="../notesSlides/notesSlide186.xml"/><Relationship Id="rId1" Type="http://schemas.openxmlformats.org/officeDocument/2006/relationships/slideLayout" Target="../slideLayouts/slideLayout322.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90.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7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9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90.xml"/></Relationships>
</file>

<file path=ppt/slides/_rels/slide271.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90.xml"/><Relationship Id="rId1" Type="http://schemas.openxmlformats.org/officeDocument/2006/relationships/slideLayout" Target="../slideLayouts/slideLayout130.xml"/><Relationship Id="rId5" Type="http://schemas.openxmlformats.org/officeDocument/2006/relationships/image" Target="../media/image182.jpeg"/><Relationship Id="rId4" Type="http://schemas.openxmlformats.org/officeDocument/2006/relationships/image" Target="../media/image181.jpeg"/></Relationships>
</file>

<file path=ppt/slides/_rels/slide272.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91.xml"/><Relationship Id="rId1" Type="http://schemas.openxmlformats.org/officeDocument/2006/relationships/slideLayout" Target="../slideLayouts/slideLayout141.xml"/><Relationship Id="rId4" Type="http://schemas.openxmlformats.org/officeDocument/2006/relationships/image" Target="../media/image184.jpeg"/></Relationships>
</file>

<file path=ppt/slides/_rels/slide27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92.xml"/><Relationship Id="rId1" Type="http://schemas.openxmlformats.org/officeDocument/2006/relationships/slideLayout" Target="../slideLayouts/slideLayout141.xml"/><Relationship Id="rId5" Type="http://schemas.openxmlformats.org/officeDocument/2006/relationships/image" Target="../media/image185.jpeg"/><Relationship Id="rId4" Type="http://schemas.openxmlformats.org/officeDocument/2006/relationships/image" Target="../media/image184.jpeg"/></Relationships>
</file>

<file path=ppt/slides/_rels/slide27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93.xml"/><Relationship Id="rId1" Type="http://schemas.openxmlformats.org/officeDocument/2006/relationships/slideLayout" Target="../slideLayouts/slideLayout141.xml"/></Relationships>
</file>

<file path=ppt/slides/_rels/slide27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94.xml"/><Relationship Id="rId1" Type="http://schemas.openxmlformats.org/officeDocument/2006/relationships/slideLayout" Target="../slideLayouts/slideLayout141.xml"/><Relationship Id="rId5" Type="http://schemas.openxmlformats.org/officeDocument/2006/relationships/image" Target="../media/image187.jpeg"/><Relationship Id="rId4" Type="http://schemas.openxmlformats.org/officeDocument/2006/relationships/image" Target="../media/image186.jpeg"/></Relationships>
</file>

<file path=ppt/slides/_rels/slide276.xml.rels><?xml version="1.0" encoding="UTF-8" standalone="yes"?>
<Relationships xmlns="http://schemas.openxmlformats.org/package/2006/relationships"><Relationship Id="rId2" Type="http://schemas.openxmlformats.org/officeDocument/2006/relationships/image" Target="../media/image188.gif"/><Relationship Id="rId1" Type="http://schemas.openxmlformats.org/officeDocument/2006/relationships/slideLayout" Target="../slideLayouts/slideLayout61.xml"/></Relationships>
</file>

<file path=ppt/slides/_rels/slide277.xml.rels><?xml version="1.0" encoding="UTF-8" standalone="yes"?>
<Relationships xmlns="http://schemas.openxmlformats.org/package/2006/relationships"><Relationship Id="rId2" Type="http://schemas.openxmlformats.org/officeDocument/2006/relationships/image" Target="../media/image189.jpg"/><Relationship Id="rId1" Type="http://schemas.openxmlformats.org/officeDocument/2006/relationships/slideLayout" Target="../slideLayouts/slideLayout61.xml"/></Relationships>
</file>

<file path=ppt/slides/_rels/slide278.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95.xml"/><Relationship Id="rId1" Type="http://schemas.openxmlformats.org/officeDocument/2006/relationships/slideLayout" Target="../slideLayouts/slideLayout61.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3.xml"/><Relationship Id="rId1" Type="http://schemas.openxmlformats.org/officeDocument/2006/relationships/slideLayout" Target="../slideLayouts/slideLayout594.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7.xml"/></Relationships>
</file>

<file path=ppt/slides/_rels/slide281.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slideLayout" Target="../slideLayouts/slideLayout335.xml"/><Relationship Id="rId1" Type="http://schemas.openxmlformats.org/officeDocument/2006/relationships/themeOverride" Target="../theme/themeOverride6.xml"/><Relationship Id="rId4" Type="http://schemas.openxmlformats.org/officeDocument/2006/relationships/image" Target="../media/image192.emf"/></Relationships>
</file>

<file path=ppt/slides/_rels/slide282.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350.xml"/></Relationships>
</file>

<file path=ppt/slides/_rels/slide283.xml.rels><?xml version="1.0" encoding="UTF-8" standalone="yes"?>
<Relationships xmlns="http://schemas.openxmlformats.org/package/2006/relationships"><Relationship Id="rId3" Type="http://schemas.openxmlformats.org/officeDocument/2006/relationships/notesSlide" Target="../notesSlides/notesSlide197.xml"/><Relationship Id="rId2" Type="http://schemas.openxmlformats.org/officeDocument/2006/relationships/slideLayout" Target="../slideLayouts/slideLayout335.xml"/><Relationship Id="rId1" Type="http://schemas.openxmlformats.org/officeDocument/2006/relationships/themeOverride" Target="../theme/themeOverride7.xml"/><Relationship Id="rId4" Type="http://schemas.openxmlformats.org/officeDocument/2006/relationships/image" Target="../media/image194.png"/></Relationships>
</file>

<file path=ppt/slides/_rels/slide284.xml.rels><?xml version="1.0" encoding="UTF-8" standalone="yes"?>
<Relationships xmlns="http://schemas.openxmlformats.org/package/2006/relationships"><Relationship Id="rId3" Type="http://schemas.openxmlformats.org/officeDocument/2006/relationships/notesSlide" Target="../notesSlides/notesSlide198.xml"/><Relationship Id="rId2" Type="http://schemas.openxmlformats.org/officeDocument/2006/relationships/slideLayout" Target="../slideLayouts/slideLayout335.xml"/><Relationship Id="rId1" Type="http://schemas.openxmlformats.org/officeDocument/2006/relationships/themeOverride" Target="../theme/themeOverride8.xml"/><Relationship Id="rId4" Type="http://schemas.openxmlformats.org/officeDocument/2006/relationships/image" Target="../media/image195.png"/></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99.xml"/><Relationship Id="rId1" Type="http://schemas.openxmlformats.org/officeDocument/2006/relationships/slideLayout" Target="../slideLayouts/slideLayout469.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94.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7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293.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6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6.xml.rels><?xml version="1.0" encoding="UTF-8" standalone="yes"?>
<Relationships xmlns="http://schemas.openxmlformats.org/package/2006/relationships"><Relationship Id="rId8" Type="http://schemas.openxmlformats.org/officeDocument/2006/relationships/image" Target="../media/image201.png"/><Relationship Id="rId3" Type="http://schemas.openxmlformats.org/officeDocument/2006/relationships/image" Target="../media/image197.png"/><Relationship Id="rId7" Type="http://schemas.openxmlformats.org/officeDocument/2006/relationships/slide" Target="slide123.xml"/><Relationship Id="rId2" Type="http://schemas.openxmlformats.org/officeDocument/2006/relationships/notesSlide" Target="../notesSlides/notesSlide201.xml"/><Relationship Id="rId1" Type="http://schemas.openxmlformats.org/officeDocument/2006/relationships/slideLayout" Target="../slideLayouts/slideLayout26.xml"/><Relationship Id="rId6" Type="http://schemas.openxmlformats.org/officeDocument/2006/relationships/image" Target="../media/image200.png"/><Relationship Id="rId5" Type="http://schemas.openxmlformats.org/officeDocument/2006/relationships/image" Target="../media/image199.png"/><Relationship Id="rId4" Type="http://schemas.openxmlformats.org/officeDocument/2006/relationships/image" Target="../media/image198.png"/></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2.xml"/><Relationship Id="rId1" Type="http://schemas.openxmlformats.org/officeDocument/2006/relationships/slideLayout" Target="../slideLayouts/slideLayout469.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1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92.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513.xml"/></Relationships>
</file>

<file path=ppt/slides/_rels/slide301.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56.xml"/><Relationship Id="rId1" Type="http://schemas.openxmlformats.org/officeDocument/2006/relationships/themeOverride" Target="../theme/themeOverride9.xml"/><Relationship Id="rId4" Type="http://schemas.openxmlformats.org/officeDocument/2006/relationships/image" Target="../media/image202.jpg"/></Relationships>
</file>

<file path=ppt/slides/_rels/slide302.xml.rels><?xml version="1.0" encoding="UTF-8" standalone="yes"?>
<Relationships xmlns="http://schemas.openxmlformats.org/package/2006/relationships"><Relationship Id="rId3" Type="http://schemas.openxmlformats.org/officeDocument/2006/relationships/notesSlide" Target="../notesSlides/notesSlide205.xml"/><Relationship Id="rId2" Type="http://schemas.openxmlformats.org/officeDocument/2006/relationships/slideLayout" Target="../slideLayouts/slideLayout56.xml"/><Relationship Id="rId1" Type="http://schemas.openxmlformats.org/officeDocument/2006/relationships/themeOverride" Target="../theme/themeOverride10.xml"/><Relationship Id="rId4" Type="http://schemas.openxmlformats.org/officeDocument/2006/relationships/image" Target="../media/image203.jp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524.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535.xml"/></Relationships>
</file>

<file path=ppt/slides/_rels/slide305.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image" Target="../media/image204.png"/><Relationship Id="rId1" Type="http://schemas.openxmlformats.org/officeDocument/2006/relationships/slideLayout" Target="../slideLayouts/slideLayout489.xml"/><Relationship Id="rId5" Type="http://schemas.openxmlformats.org/officeDocument/2006/relationships/image" Target="../media/image206.png"/><Relationship Id="rId4" Type="http://schemas.openxmlformats.org/officeDocument/2006/relationships/oleObject" Target="../embeddings/oleObject4.bin"/></Relationships>
</file>

<file path=ppt/slides/_rels/slide30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208.xml"/><Relationship Id="rId1" Type="http://schemas.openxmlformats.org/officeDocument/2006/relationships/slideLayout" Target="../slideLayouts/slideLayout552.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561.xml"/></Relationships>
</file>

<file path=ppt/slides/_rels/slide308.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10.xml"/><Relationship Id="rId1" Type="http://schemas.openxmlformats.org/officeDocument/2006/relationships/slideLayout" Target="../slideLayouts/slideLayout567.xml"/></Relationships>
</file>

<file path=ppt/slides/_rels/slide309.xml.rels><?xml version="1.0" encoding="UTF-8" standalone="yes"?>
<Relationships xmlns="http://schemas.openxmlformats.org/package/2006/relationships"><Relationship Id="rId3" Type="http://schemas.openxmlformats.org/officeDocument/2006/relationships/notesSlide" Target="../notesSlides/notesSlide211.xml"/><Relationship Id="rId2" Type="http://schemas.openxmlformats.org/officeDocument/2006/relationships/slideLayout" Target="../slideLayouts/slideLayout742.xml"/><Relationship Id="rId1" Type="http://schemas.openxmlformats.org/officeDocument/2006/relationships/themeOverride" Target="../theme/themeOverride11.xml"/><Relationship Id="rId4" Type="http://schemas.openxmlformats.org/officeDocument/2006/relationships/image" Target="../media/image208.jpe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92.xml"/></Relationships>
</file>

<file path=ppt/slides/_rels/slide310.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742.xml"/><Relationship Id="rId1" Type="http://schemas.openxmlformats.org/officeDocument/2006/relationships/themeOverride" Target="../theme/themeOverride12.xml"/><Relationship Id="rId4" Type="http://schemas.openxmlformats.org/officeDocument/2006/relationships/image" Target="../media/image209.jpeg"/></Relationships>
</file>

<file path=ppt/slides/_rels/slide311.xml.rels><?xml version="1.0" encoding="UTF-8" standalone="yes"?>
<Relationships xmlns="http://schemas.openxmlformats.org/package/2006/relationships"><Relationship Id="rId3" Type="http://schemas.openxmlformats.org/officeDocument/2006/relationships/image" Target="../media/image210.jpg"/><Relationship Id="rId2" Type="http://schemas.openxmlformats.org/officeDocument/2006/relationships/notesSlide" Target="../notesSlides/notesSlide213.xml"/><Relationship Id="rId1" Type="http://schemas.openxmlformats.org/officeDocument/2006/relationships/slideLayout" Target="../slideLayouts/slideLayout742.xml"/><Relationship Id="rId4" Type="http://schemas.openxmlformats.org/officeDocument/2006/relationships/image" Target="../media/image209.jpeg"/></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513.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190.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16.xml"/></Relationships>
</file>

<file path=ppt/slides/_rels/slide315.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365.xml"/></Relationships>
</file>

<file path=ppt/slides/_rels/slide316.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17.xml"/><Relationship Id="rId1" Type="http://schemas.openxmlformats.org/officeDocument/2006/relationships/slideLayout" Target="../slideLayouts/slideLayout387.xml"/></Relationships>
</file>

<file path=ppt/slides/_rels/slide317.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387.xml"/></Relationships>
</file>

<file path=ppt/slides/_rels/slide31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18.xml"/><Relationship Id="rId1" Type="http://schemas.openxmlformats.org/officeDocument/2006/relationships/slideLayout" Target="../slideLayouts/slideLayout378.xml"/></Relationships>
</file>

<file path=ppt/slides/_rels/slide31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19.xml"/><Relationship Id="rId1" Type="http://schemas.openxmlformats.org/officeDocument/2006/relationships/slideLayout" Target="../slideLayouts/slideLayout393.xml"/></Relationships>
</file>

<file path=ppt/slides/_rels/slide3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7.xml"/><Relationship Id="rId1" Type="http://schemas.openxmlformats.org/officeDocument/2006/relationships/slideLayout" Target="../slideLayouts/slideLayout578.xml"/><Relationship Id="rId4" Type="http://schemas.openxmlformats.org/officeDocument/2006/relationships/image" Target="../media/image38.jpeg"/></Relationships>
</file>

<file path=ppt/slides/_rels/slide320.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20.xml"/><Relationship Id="rId1" Type="http://schemas.openxmlformats.org/officeDocument/2006/relationships/slideLayout" Target="../slideLayouts/slideLayout406.xml"/><Relationship Id="rId4" Type="http://schemas.openxmlformats.org/officeDocument/2006/relationships/image" Target="../media/image217.png"/></Relationships>
</file>

<file path=ppt/slides/_rels/slide321.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21.xml"/><Relationship Id="rId1" Type="http://schemas.openxmlformats.org/officeDocument/2006/relationships/slideLayout" Target="../slideLayouts/slideLayout394.xml"/></Relationships>
</file>

<file path=ppt/slides/_rels/slide322.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22.xml"/><Relationship Id="rId1" Type="http://schemas.openxmlformats.org/officeDocument/2006/relationships/slideLayout" Target="../slideLayouts/slideLayout116.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116.xml"/></Relationships>
</file>

<file path=ppt/slides/_rels/slide324.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24.xml"/><Relationship Id="rId1" Type="http://schemas.openxmlformats.org/officeDocument/2006/relationships/slideLayout" Target="../slideLayouts/slideLayout116.xml"/></Relationships>
</file>

<file path=ppt/slides/_rels/slide325.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25.xml"/><Relationship Id="rId1" Type="http://schemas.openxmlformats.org/officeDocument/2006/relationships/slideLayout" Target="../slideLayouts/slideLayout116.xml"/></Relationships>
</file>

<file path=ppt/slides/_rels/slide32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26.xml"/><Relationship Id="rId1" Type="http://schemas.openxmlformats.org/officeDocument/2006/relationships/slideLayout" Target="../slideLayouts/slideLayout116.xml"/></Relationships>
</file>

<file path=ppt/slides/_rels/slide327.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227.xml"/><Relationship Id="rId1" Type="http://schemas.openxmlformats.org/officeDocument/2006/relationships/slideLayout" Target="../slideLayouts/slideLayout116.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16.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116.xml"/></Relationships>
</file>

<file path=ppt/slides/_rels/slide3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39.jpeg"/><Relationship Id="rId7" Type="http://schemas.openxmlformats.org/officeDocument/2006/relationships/diagramColors" Target="../diagrams/colors1.xml"/><Relationship Id="rId2" Type="http://schemas.openxmlformats.org/officeDocument/2006/relationships/notesSlide" Target="../notesSlides/notesSlide28.xml"/><Relationship Id="rId1" Type="http://schemas.openxmlformats.org/officeDocument/2006/relationships/slideLayout" Target="../slideLayouts/slideLayout45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3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230.xml"/><Relationship Id="rId1" Type="http://schemas.openxmlformats.org/officeDocument/2006/relationships/slideLayout" Target="../slideLayouts/slideLayout215.xml"/></Relationships>
</file>

<file path=ppt/slides/_rels/slide331.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31.xml"/><Relationship Id="rId1" Type="http://schemas.openxmlformats.org/officeDocument/2006/relationships/slideLayout" Target="../slideLayouts/slideLayout216.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3.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32.xml"/><Relationship Id="rId1" Type="http://schemas.openxmlformats.org/officeDocument/2006/relationships/slideLayout" Target="../slideLayouts/slideLayout116.xml"/></Relationships>
</file>

<file path=ppt/slides/_rels/slide334.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33.xml"/><Relationship Id="rId1" Type="http://schemas.openxmlformats.org/officeDocument/2006/relationships/slideLayout" Target="../slideLayouts/slideLayout216.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36.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34.xml"/><Relationship Id="rId1" Type="http://schemas.openxmlformats.org/officeDocument/2006/relationships/slideLayout" Target="../slideLayouts/slideLayout56.xml"/><Relationship Id="rId4" Type="http://schemas.openxmlformats.org/officeDocument/2006/relationships/image" Target="../media/image220.png"/></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38.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13.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9.jpeg"/><Relationship Id="rId7" Type="http://schemas.openxmlformats.org/officeDocument/2006/relationships/diagramColors" Target="../diagrams/colors2.xml"/><Relationship Id="rId2" Type="http://schemas.openxmlformats.org/officeDocument/2006/relationships/notesSlide" Target="../notesSlides/notesSlide29.xml"/><Relationship Id="rId1" Type="http://schemas.openxmlformats.org/officeDocument/2006/relationships/slideLayout" Target="../slideLayouts/slideLayout452.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1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1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5.xml.rels><?xml version="1.0" encoding="UTF-8" standalone="yes"?>
<Relationships xmlns="http://schemas.openxmlformats.org/package/2006/relationships"><Relationship Id="rId8" Type="http://schemas.openxmlformats.org/officeDocument/2006/relationships/image" Target="../media/image227.jpeg"/><Relationship Id="rId3" Type="http://schemas.openxmlformats.org/officeDocument/2006/relationships/image" Target="../media/image222.jpeg"/><Relationship Id="rId7" Type="http://schemas.openxmlformats.org/officeDocument/2006/relationships/image" Target="../media/image226.jpeg"/><Relationship Id="rId2" Type="http://schemas.openxmlformats.org/officeDocument/2006/relationships/notesSlide" Target="../notesSlides/notesSlide237.xml"/><Relationship Id="rId1" Type="http://schemas.openxmlformats.org/officeDocument/2006/relationships/slideLayout" Target="../slideLayouts/slideLayout673.xml"/><Relationship Id="rId6" Type="http://schemas.openxmlformats.org/officeDocument/2006/relationships/image" Target="../media/image225.jpeg"/><Relationship Id="rId5" Type="http://schemas.openxmlformats.org/officeDocument/2006/relationships/image" Target="../media/image224.jpeg"/><Relationship Id="rId4" Type="http://schemas.openxmlformats.org/officeDocument/2006/relationships/image" Target="../media/image223.jpeg"/><Relationship Id="rId9" Type="http://schemas.openxmlformats.org/officeDocument/2006/relationships/image" Target="../media/image228.jpeg"/></Relationships>
</file>

<file path=ppt/slides/_rels/slide34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38.xml"/><Relationship Id="rId1" Type="http://schemas.openxmlformats.org/officeDocument/2006/relationships/slideLayout" Target="../slideLayouts/slideLayout673.xml"/></Relationships>
</file>

<file path=ppt/slides/_rels/slide34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9.xml"/><Relationship Id="rId1" Type="http://schemas.openxmlformats.org/officeDocument/2006/relationships/slideLayout" Target="../slideLayouts/slideLayout683.xml"/></Relationships>
</file>

<file path=ppt/slides/_rels/slide34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40.xml"/><Relationship Id="rId1" Type="http://schemas.openxmlformats.org/officeDocument/2006/relationships/slideLayout" Target="../slideLayouts/slideLayout673.xml"/><Relationship Id="rId5" Type="http://schemas.openxmlformats.org/officeDocument/2006/relationships/image" Target="../media/image233.jpeg"/><Relationship Id="rId4" Type="http://schemas.openxmlformats.org/officeDocument/2006/relationships/image" Target="../media/image232.jpeg"/></Relationships>
</file>

<file path=ppt/slides/_rels/slide349.xml.rels><?xml version="1.0" encoding="UTF-8" standalone="yes"?>
<Relationships xmlns="http://schemas.openxmlformats.org/package/2006/relationships"><Relationship Id="rId8" Type="http://schemas.openxmlformats.org/officeDocument/2006/relationships/image" Target="../media/image238.jpeg"/><Relationship Id="rId3" Type="http://schemas.openxmlformats.org/officeDocument/2006/relationships/image" Target="../media/image234.jpeg"/><Relationship Id="rId7" Type="http://schemas.openxmlformats.org/officeDocument/2006/relationships/image" Target="../media/image237.jpeg"/><Relationship Id="rId2" Type="http://schemas.openxmlformats.org/officeDocument/2006/relationships/notesSlide" Target="../notesSlides/notesSlide241.xml"/><Relationship Id="rId1" Type="http://schemas.openxmlformats.org/officeDocument/2006/relationships/slideLayout" Target="../slideLayouts/slideLayout673.xml"/><Relationship Id="rId6" Type="http://schemas.openxmlformats.org/officeDocument/2006/relationships/image" Target="../media/image224.jpeg"/><Relationship Id="rId5" Type="http://schemas.openxmlformats.org/officeDocument/2006/relationships/image" Target="../media/image236.jpeg"/><Relationship Id="rId4" Type="http://schemas.openxmlformats.org/officeDocument/2006/relationships/image" Target="../media/image235.jpeg"/><Relationship Id="rId9" Type="http://schemas.openxmlformats.org/officeDocument/2006/relationships/image" Target="../media/image239.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54.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2.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3.xml"/></Relationships>
</file>

<file path=ppt/slides/_rels/slide353.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4.xml"/></Relationships>
</file>

<file path=ppt/slides/_rels/slide354.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5.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54.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62.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42.xml"/><Relationship Id="rId1" Type="http://schemas.openxmlformats.org/officeDocument/2006/relationships/slideLayout" Target="../slideLayouts/slideLayout115.xml"/><Relationship Id="rId4" Type="http://schemas.openxmlformats.org/officeDocument/2006/relationships/image" Target="../media/image220.png"/></Relationships>
</file>

<file path=ppt/slides/_rels/slide3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2.xml"/><Relationship Id="rId1" Type="http://schemas.openxmlformats.org/officeDocument/2006/relationships/slideLayout" Target="../slideLayouts/slideLayout469.xml"/></Relationships>
</file>

<file path=ppt/slides/_rels/slide3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3.xml"/><Relationship Id="rId1" Type="http://schemas.openxmlformats.org/officeDocument/2006/relationships/slideLayout" Target="../slideLayouts/slideLayout469.xml"/><Relationship Id="rId4" Type="http://schemas.openxmlformats.org/officeDocument/2006/relationships/image" Target="../media/image42.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0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1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08.xml"/></Relationships>
</file>

<file path=ppt/slides/_rels/slide46.xml.rels><?xml version="1.0" encoding="UTF-8" standalone="yes"?>
<Relationships xmlns="http://schemas.openxmlformats.org/package/2006/relationships"><Relationship Id="rId3" Type="http://schemas.openxmlformats.org/officeDocument/2006/relationships/image" Target="../media/image43.jpeg"/><Relationship Id="rId7" Type="http://schemas.openxmlformats.org/officeDocument/2006/relationships/image" Target="../media/image47.emf"/><Relationship Id="rId2" Type="http://schemas.openxmlformats.org/officeDocument/2006/relationships/notesSlide" Target="../notesSlides/notesSlide41.xml"/><Relationship Id="rId1" Type="http://schemas.openxmlformats.org/officeDocument/2006/relationships/slideLayout" Target="../slideLayouts/slideLayout326.xml"/><Relationship Id="rId6" Type="http://schemas.openxmlformats.org/officeDocument/2006/relationships/image" Target="../media/image46.emf"/><Relationship Id="rId5" Type="http://schemas.openxmlformats.org/officeDocument/2006/relationships/image" Target="../media/image45.emf"/><Relationship Id="rId4" Type="http://schemas.openxmlformats.org/officeDocument/2006/relationships/image" Target="../media/image44.emf"/></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3.xml"/><Relationship Id="rId1" Type="http://schemas.openxmlformats.org/officeDocument/2006/relationships/themeOverride" Target="../theme/themeOverride4.xml"/></Relationships>
</file>

<file path=ppt/slides/_rels/slide4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3.xml"/><Relationship Id="rId1" Type="http://schemas.openxmlformats.org/officeDocument/2006/relationships/slideLayout" Target="../slideLayouts/slideLayout169.xml"/></Relationships>
</file>

<file path=ppt/slides/_rels/slide4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4.xml"/><Relationship Id="rId1" Type="http://schemas.openxmlformats.org/officeDocument/2006/relationships/slideLayout" Target="../slideLayouts/slideLayout291.xml"/></Relationships>
</file>

<file path=ppt/slides/_rels/slide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5.xml"/><Relationship Id="rId1" Type="http://schemas.openxmlformats.org/officeDocument/2006/relationships/slideLayout" Target="../slideLayouts/slideLayout627.xml"/></Relationships>
</file>

<file path=ppt/slides/_rels/slide5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5.xml"/><Relationship Id="rId1" Type="http://schemas.openxmlformats.org/officeDocument/2006/relationships/slideLayout" Target="../slideLayouts/slideLayout505.xml"/><Relationship Id="rId6" Type="http://schemas.openxmlformats.org/officeDocument/2006/relationships/image" Target="../media/image46.emf"/><Relationship Id="rId5" Type="http://schemas.openxmlformats.org/officeDocument/2006/relationships/image" Target="../media/image45.emf"/><Relationship Id="rId4" Type="http://schemas.openxmlformats.org/officeDocument/2006/relationships/image" Target="../media/image44.emf"/></Relationships>
</file>

<file path=ppt/slides/_rels/slide5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46.xml"/><Relationship Id="rId1" Type="http://schemas.openxmlformats.org/officeDocument/2006/relationships/slideLayout" Target="../slideLayouts/slideLayout116.xml"/></Relationships>
</file>

<file path=ppt/slides/_rels/slide5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7.xml"/><Relationship Id="rId1" Type="http://schemas.openxmlformats.org/officeDocument/2006/relationships/slideLayout" Target="../slideLayouts/slideLayout116.xml"/></Relationships>
</file>

<file path=ppt/slides/_rels/slide5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8.xml"/><Relationship Id="rId1" Type="http://schemas.openxmlformats.org/officeDocument/2006/relationships/slideLayout" Target="../slideLayouts/slideLayout116.xml"/></Relationships>
</file>

<file path=ppt/slides/_rels/slide5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9.xml"/><Relationship Id="rId1" Type="http://schemas.openxmlformats.org/officeDocument/2006/relationships/slideLayout" Target="../slideLayouts/slideLayout116.xml"/></Relationships>
</file>

<file path=ppt/slides/_rels/slide5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50.xml"/><Relationship Id="rId1" Type="http://schemas.openxmlformats.org/officeDocument/2006/relationships/slideLayout" Target="../slideLayouts/slideLayout116.xml"/></Relationships>
</file>

<file path=ppt/slides/_rels/slide5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51.xml"/><Relationship Id="rId1" Type="http://schemas.openxmlformats.org/officeDocument/2006/relationships/slideLayout" Target="../slideLayouts/slideLayout11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16.xml"/></Relationships>
</file>

<file path=ppt/slides/_rels/slide5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3.xml"/><Relationship Id="rId1" Type="http://schemas.openxmlformats.org/officeDocument/2006/relationships/slideLayout" Target="../slideLayouts/slideLayout116.xml"/></Relationships>
</file>

<file path=ppt/slides/_rels/slide5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4.xml"/><Relationship Id="rId1" Type="http://schemas.openxmlformats.org/officeDocument/2006/relationships/slideLayout" Target="../slideLayouts/slideLayout116.xml"/></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644.xml"/></Relationships>
</file>

<file path=ppt/slides/_rels/slide6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5.xml"/><Relationship Id="rId1" Type="http://schemas.openxmlformats.org/officeDocument/2006/relationships/slideLayout" Target="../slideLayouts/slideLayout116.xml"/></Relationships>
</file>

<file path=ppt/slides/_rels/slide6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6.xml"/><Relationship Id="rId1" Type="http://schemas.openxmlformats.org/officeDocument/2006/relationships/slideLayout" Target="../slideLayouts/slideLayout116.xml"/></Relationships>
</file>

<file path=ppt/slides/_rels/slide62.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7.xml"/><Relationship Id="rId1" Type="http://schemas.openxmlformats.org/officeDocument/2006/relationships/slideLayout" Target="../slideLayouts/slideLayout116.xml"/></Relationships>
</file>

<file path=ppt/slides/_rels/slide6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8.xml"/><Relationship Id="rId1" Type="http://schemas.openxmlformats.org/officeDocument/2006/relationships/slideLayout" Target="../slideLayouts/slideLayout116.xml"/></Relationships>
</file>

<file path=ppt/slides/_rels/slide6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9.xml"/><Relationship Id="rId1" Type="http://schemas.openxmlformats.org/officeDocument/2006/relationships/slideLayout" Target="../slideLayouts/slideLayout116.xml"/></Relationships>
</file>

<file path=ppt/slides/_rels/slide6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60.xml"/><Relationship Id="rId1" Type="http://schemas.openxmlformats.org/officeDocument/2006/relationships/slideLayout" Target="../slideLayouts/slideLayout116.xml"/></Relationships>
</file>

<file path=ppt/slides/_rels/slide6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1.xml"/><Relationship Id="rId1" Type="http://schemas.openxmlformats.org/officeDocument/2006/relationships/slideLayout" Target="../slideLayouts/slideLayout116.xml"/></Relationships>
</file>

<file path=ppt/slides/_rels/slide6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2.xml"/><Relationship Id="rId1" Type="http://schemas.openxmlformats.org/officeDocument/2006/relationships/slideLayout" Target="../slideLayouts/slideLayout116.xml"/></Relationships>
</file>

<file path=ppt/slides/_rels/slide6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3.xml"/><Relationship Id="rId1" Type="http://schemas.openxmlformats.org/officeDocument/2006/relationships/slideLayout" Target="../slideLayouts/slideLayout116.xml"/></Relationships>
</file>

<file path=ppt/slides/_rels/slide6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4.xml"/><Relationship Id="rId1" Type="http://schemas.openxmlformats.org/officeDocument/2006/relationships/slideLayout" Target="../slideLayouts/slideLayout116.xml"/></Relationships>
</file>

<file path=ppt/slides/_rels/slide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7.xml"/><Relationship Id="rId1" Type="http://schemas.openxmlformats.org/officeDocument/2006/relationships/slideLayout" Target="../slideLayouts/slideLayout627.xml"/><Relationship Id="rId5" Type="http://schemas.microsoft.com/office/2007/relationships/hdphoto" Target="../media/hdphoto1.wdp"/><Relationship Id="rId4" Type="http://schemas.openxmlformats.org/officeDocument/2006/relationships/image" Target="../media/image24.jpeg"/></Relationships>
</file>

<file path=ppt/slides/_rels/slide7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5.xml"/><Relationship Id="rId1" Type="http://schemas.openxmlformats.org/officeDocument/2006/relationships/slideLayout" Target="../slideLayouts/slideLayout116.xml"/></Relationships>
</file>

<file path=ppt/slides/_rels/slide7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6.xml"/><Relationship Id="rId1" Type="http://schemas.openxmlformats.org/officeDocument/2006/relationships/slideLayout" Target="../slideLayouts/slideLayout116.xml"/></Relationships>
</file>

<file path=ppt/slides/_rels/slide7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67.xml"/><Relationship Id="rId1" Type="http://schemas.openxmlformats.org/officeDocument/2006/relationships/slideLayout" Target="../slideLayouts/slideLayout11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1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16.xml"/></Relationships>
</file>

<file path=ppt/slides/_rels/slide75.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70.xml"/><Relationship Id="rId1" Type="http://schemas.openxmlformats.org/officeDocument/2006/relationships/slideLayout" Target="../slideLayouts/slideLayout11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96.xml"/></Relationships>
</file>

<file path=ppt/slides/_rels/slide77.xml.rels><?xml version="1.0" encoding="UTF-8" standalone="yes"?>
<Relationships xmlns="http://schemas.openxmlformats.org/package/2006/relationships"><Relationship Id="rId3" Type="http://schemas.openxmlformats.org/officeDocument/2006/relationships/image" Target="../media/image67.emf"/><Relationship Id="rId2" Type="http://schemas.openxmlformats.org/officeDocument/2006/relationships/notesSlide" Target="../notesSlides/notesSlide72.xml"/><Relationship Id="rId1" Type="http://schemas.openxmlformats.org/officeDocument/2006/relationships/slideLayout" Target="../slideLayouts/slideLayout42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6.xml"/></Relationships>
</file>

<file path=ppt/slides/_rels/slide7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4.xml"/><Relationship Id="rId1" Type="http://schemas.openxmlformats.org/officeDocument/2006/relationships/slideLayout" Target="../slideLayouts/slideLayout435.xml"/></Relationships>
</file>

<file path=ppt/slides/_rels/slide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8.xml"/><Relationship Id="rId1" Type="http://schemas.openxmlformats.org/officeDocument/2006/relationships/slideLayout" Target="../slideLayouts/slideLayout627.xml"/><Relationship Id="rId4" Type="http://schemas.openxmlformats.org/officeDocument/2006/relationships/image" Target="../media/image25.jpg"/></Relationships>
</file>

<file path=ppt/slides/_rels/slide8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71.jpeg"/><Relationship Id="rId5" Type="http://schemas.openxmlformats.org/officeDocument/2006/relationships/image" Target="../media/image70.png"/><Relationship Id="rId4" Type="http://schemas.openxmlformats.org/officeDocument/2006/relationships/image" Target="../media/image69.pn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16.xml"/></Relationships>
</file>

<file path=ppt/slides/_rels/slide8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7.xml"/><Relationship Id="rId1" Type="http://schemas.openxmlformats.org/officeDocument/2006/relationships/slideLayout" Target="../slideLayouts/slideLayout116.xml"/></Relationships>
</file>

<file path=ppt/slides/_rels/slide83.xml.rels><?xml version="1.0" encoding="UTF-8" standalone="yes"?>
<Relationships xmlns="http://schemas.openxmlformats.org/package/2006/relationships"><Relationship Id="rId2" Type="http://schemas.openxmlformats.org/officeDocument/2006/relationships/image" Target="../media/image73.emf"/><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78.xml"/><Relationship Id="rId1" Type="http://schemas.openxmlformats.org/officeDocument/2006/relationships/slideLayout" Target="../slideLayouts/slideLayout116.xml"/></Relationships>
</file>

<file path=ppt/slides/_rels/slide85.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79.xml"/><Relationship Id="rId1" Type="http://schemas.openxmlformats.org/officeDocument/2006/relationships/slideLayout" Target="../slideLayouts/slideLayout116.xml"/></Relationships>
</file>

<file path=ppt/slides/_rels/slide8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0.xml"/><Relationship Id="rId1" Type="http://schemas.openxmlformats.org/officeDocument/2006/relationships/slideLayout" Target="../slideLayouts/slideLayout158.xml"/></Relationships>
</file>

<file path=ppt/slides/_rels/slide8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1.xml"/><Relationship Id="rId1" Type="http://schemas.openxmlformats.org/officeDocument/2006/relationships/slideLayout" Target="../slideLayouts/slideLayout44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8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2.xml"/><Relationship Id="rId1" Type="http://schemas.openxmlformats.org/officeDocument/2006/relationships/slideLayout" Target="../slideLayouts/slideLayout169.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74.jpeg"/></Relationships>
</file>

<file path=ppt/slides/_rels/slide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9.xml"/><Relationship Id="rId1" Type="http://schemas.openxmlformats.org/officeDocument/2006/relationships/slideLayout" Target="../slideLayouts/slideLayout627.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205.xml"/><Relationship Id="rId1" Type="http://schemas.openxmlformats.org/officeDocument/2006/relationships/themeOverride" Target="../theme/themeOverride5.xml"/></Relationships>
</file>

<file path=ppt/slides/_rels/slide9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83.xml"/><Relationship Id="rId1" Type="http://schemas.openxmlformats.org/officeDocument/2006/relationships/slideLayout" Target="../slideLayouts/slideLayout169.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9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4.xml"/><Relationship Id="rId1" Type="http://schemas.openxmlformats.org/officeDocument/2006/relationships/slideLayout" Target="../slideLayouts/slideLayout169.xml"/><Relationship Id="rId4" Type="http://schemas.openxmlformats.org/officeDocument/2006/relationships/image" Target="../media/image76.jpeg"/></Relationships>
</file>

<file path=ppt/slides/_rels/slide9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174.xml"/></Relationships>
</file>

<file path=ppt/slides/_rels/slide95.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75.xml"/></Relationships>
</file>

<file path=ppt/slides/_rels/slide9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175.xml"/></Relationships>
</file>

<file path=ppt/slides/_rels/slide97.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17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9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5.xml"/><Relationship Id="rId1" Type="http://schemas.openxmlformats.org/officeDocument/2006/relationships/slideLayout" Target="../slideLayouts/slideLayout19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5" charset="0"/>
              <a:ea typeface="ＭＳ Ｐゴシック" charset="0"/>
              <a:cs typeface="ＭＳ Ｐゴシック" charset="0"/>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03780" name="Rectangle 7"/>
          <p:cNvSpPr>
            <a:spLocks noChangeArrowheads="1"/>
          </p:cNvSpPr>
          <p:nvPr/>
        </p:nvSpPr>
        <p:spPr bwMode="auto">
          <a:xfrm>
            <a:off x="147638" y="1166813"/>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03782" name="Rectangle 11"/>
          <p:cNvSpPr txBox="1">
            <a:spLocks noChangeArrowheads="1"/>
          </p:cNvSpPr>
          <p:nvPr/>
        </p:nvSpPr>
        <p:spPr bwMode="auto">
          <a:xfrm>
            <a:off x="3261360" y="1166813"/>
            <a:ext cx="5730240" cy="3413891"/>
          </a:xfrm>
          <a:prstGeom prst="rect">
            <a:avLst/>
          </a:prstGeom>
          <a:noFill/>
          <a:ln>
            <a:noFill/>
          </a:ln>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zh-CN" sz="5400" b="1" i="0" u="none" strike="noStrike" kern="1200" cap="none" spc="0" normalizeH="0" baseline="0" noProof="0" dirty="0">
                <a:ln>
                  <a:noFill/>
                </a:ln>
                <a:solidFill>
                  <a:srgbClr val="E80000"/>
                </a:solidFill>
                <a:effectLst/>
                <a:uLnTx/>
                <a:uFillTx/>
                <a:latin typeface="Arial Black" charset="0"/>
                <a:ea typeface="SimSun" charset="0"/>
                <a:cs typeface="SimSun" charset="0"/>
              </a:rPr>
              <a:t>David</a:t>
            </a:r>
            <a:r>
              <a:rPr kumimoji="1" lang="uk-UA" altLang="zh-CN" sz="5400" b="1" i="0" u="none" strike="noStrike" kern="1200" cap="none" spc="0" normalizeH="0" baseline="0" noProof="0" dirty="0">
                <a:ln>
                  <a:noFill/>
                </a:ln>
                <a:solidFill>
                  <a:srgbClr val="E80000"/>
                </a:solidFill>
                <a:effectLst/>
                <a:uLnTx/>
                <a:uFillTx/>
                <a:latin typeface="Arial Black" charset="0"/>
                <a:ea typeface="SimSun" charset="0"/>
                <a:cs typeface="SimSun" charset="0"/>
              </a:rPr>
              <a:t>'</a:t>
            </a:r>
            <a:r>
              <a:rPr kumimoji="1" lang="en-US" altLang="zh-CN" sz="5400" b="1" i="0" u="none" strike="noStrike" kern="1200" cap="none" spc="0" normalizeH="0" baseline="0" noProof="0" dirty="0">
                <a:ln>
                  <a:noFill/>
                </a:ln>
                <a:solidFill>
                  <a:srgbClr val="E80000"/>
                </a:solidFill>
                <a:effectLst/>
                <a:uLnTx/>
                <a:uFillTx/>
                <a:latin typeface="Arial Black" charset="0"/>
                <a:ea typeface="SimSun" charset="0"/>
                <a:cs typeface="SimSun" charset="0"/>
              </a:rPr>
              <a:t>s Line Preserved</a:t>
            </a:r>
            <a:endParaRPr kumimoji="1" lang="en-US" sz="5400" b="0" i="0" u="none" strike="noStrike" kern="1200" cap="none" spc="0" normalizeH="0" baseline="0" noProof="0" dirty="0">
              <a:ln>
                <a:noFill/>
              </a:ln>
              <a:solidFill>
                <a:srgbClr val="E80000"/>
              </a:solidFill>
              <a:effectLst/>
              <a:uLnTx/>
              <a:uFillTx/>
              <a:latin typeface="Arial Black" charset="0"/>
              <a:ea typeface="SimSun" charset="0"/>
              <a:cs typeface="SimSun" charset="0"/>
            </a:endParaRP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en-US" altLang="zh-CN" b="1" dirty="0">
                <a:solidFill>
                  <a:srgbClr val="FFFFFF"/>
                </a:solidFill>
                <a:latin typeface="Arial Black" charset="0"/>
                <a:ea typeface="SimSun" charset="0"/>
                <a:cs typeface="SimSun" charset="0"/>
              </a:rPr>
              <a:t>2 Chronicles</a:t>
            </a:r>
            <a:endParaRPr lang="en-US" dirty="0">
              <a:solidFill>
                <a:srgbClr val="FFFFFF"/>
              </a:solidFill>
              <a:latin typeface="Arial Black" charset="0"/>
              <a:ea typeface="SimSun" charset="0"/>
              <a:cs typeface="SimSun" charset="0"/>
            </a:endParaRPr>
          </a:p>
        </p:txBody>
      </p:sp>
      <p:pic>
        <p:nvPicPr>
          <p:cNvPr id="3" name="Picture 2"/>
          <p:cNvPicPr>
            <a:picLocks noChangeAspect="1"/>
          </p:cNvPicPr>
          <p:nvPr/>
        </p:nvPicPr>
        <p:blipFill>
          <a:blip r:embed="rId4"/>
          <a:stretch>
            <a:fillRect/>
          </a:stretch>
        </p:blipFill>
        <p:spPr>
          <a:xfrm>
            <a:off x="0" y="-172720"/>
            <a:ext cx="4305639" cy="6778307"/>
          </a:xfrm>
          <a:prstGeom prst="rect">
            <a:avLst/>
          </a:prstGeom>
        </p:spPr>
      </p:pic>
      <p:sp>
        <p:nvSpPr>
          <p:cNvPr id="9" name="Rectangle 8">
            <a:extLst>
              <a:ext uri="{FF2B5EF4-FFF2-40B4-BE49-F238E27FC236}">
                <a16:creationId xmlns:a16="http://schemas.microsoft.com/office/drawing/2014/main" id="{A1400F91-A1CA-7F4E-B7B6-B6B527A9C081}"/>
              </a:ext>
            </a:extLst>
          </p:cNvPr>
          <p:cNvSpPr>
            <a:spLocks noChangeArrowheads="1"/>
          </p:cNvSpPr>
          <p:nvPr/>
        </p:nvSpPr>
        <p:spPr bwMode="auto">
          <a:xfrm>
            <a:off x="0" y="6381327"/>
            <a:ext cx="9144000" cy="48780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31528612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3781"/>
                                        </p:tgtEl>
                                        <p:attrNameLst>
                                          <p:attrName>style.visibility</p:attrName>
                                        </p:attrNameLst>
                                      </p:cBhvr>
                                      <p:to>
                                        <p:strVal val="visible"/>
                                      </p:to>
                                    </p:set>
                                    <p:animEffect transition="in" filter="blinds(horizontal)">
                                      <p:cBhvr>
                                        <p:cTn id="7" dur="500"/>
                                        <p:tgtEl>
                                          <p:spTgt spid="203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1"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2" name="Picture 73"/>
          <p:cNvPicPr>
            <a:picLocks noChangeAspect="1" noChangeArrowheads="1"/>
          </p:cNvPicPr>
          <p:nvPr/>
        </p:nvPicPr>
        <p:blipFill rotWithShape="1">
          <a:blip r:embed="rId3">
            <a:lum bright="-24000" contrast="24000"/>
            <a:extLst>
              <a:ext uri="{28A0092B-C50C-407E-A947-70E740481C1C}">
                <a14:useLocalDpi xmlns:a14="http://schemas.microsoft.com/office/drawing/2010/main"/>
              </a:ext>
            </a:extLst>
          </a:blip>
          <a:srcRect r="4947"/>
          <a:stretch/>
        </p:blipFill>
        <p:spPr bwMode="auto">
          <a:xfrm>
            <a:off x="0" y="-94429"/>
            <a:ext cx="9144000" cy="69524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09924" name="Group 70"/>
          <p:cNvGrpSpPr>
            <a:grpSpLocks/>
          </p:cNvGrpSpPr>
          <p:nvPr/>
        </p:nvGrpSpPr>
        <p:grpSpPr bwMode="auto">
          <a:xfrm>
            <a:off x="0" y="152400"/>
            <a:ext cx="9144000" cy="67056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 David</a:t>
                </a:r>
                <a:r>
                  <a:rPr kumimoji="0" lang="uk-UA"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a:t>
                </a: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s Line Preserved</a:t>
                </a: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Solomon</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Davidic Dynasty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1–9</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10–36</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Temple Constructed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Temple Destroyed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Royalty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Ruins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40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393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971-931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931-538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Wealth &amp; Wisdom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Temple </a:t>
                </a:r>
                <a:r>
                  <a:rPr kumimoji="0" lang="en-US" altLang="zh-CN" sz="1900" b="1" i="0" u="none" strike="noStrike" kern="1200" cap="none" spc="0" normalizeH="0" baseline="0" noProof="0">
                    <a:ln>
                      <a:noFill/>
                    </a:ln>
                    <a:solidFill>
                      <a:srgbClr val="FFFFFF"/>
                    </a:solidFill>
                    <a:effectLst/>
                    <a:uLnTx/>
                    <a:uFillTx/>
                    <a:latin typeface="Arial Narrow" charset="0"/>
                    <a:ea typeface="SimSun" charset="0"/>
                    <a:cs typeface="SimSun" charset="0"/>
                  </a:rPr>
                  <a:t>Construction</a:t>
                </a:r>
                <a:endParaRPr kumimoji="0" lang="en-US" altLang="zh-CN" sz="19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2–7</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Successes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&amp; Death</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8–9</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Kingdom Divides via Rehoboam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10–12</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7 Bad, </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 Good Kings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13–35</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4 Bad Kings then Judah Falls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36</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1–11</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12–22</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 Kings 1–25</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sp>
        <p:nvSpPr>
          <p:cNvPr id="209921" name="Title 71"/>
          <p:cNvSpPr>
            <a:spLocks noGrp="1"/>
          </p:cNvSpPr>
          <p:nvPr>
            <p:ph type="title"/>
          </p:nvPr>
        </p:nvSpPr>
        <p:spPr>
          <a:xfrm rot="20460724">
            <a:off x="-520091" y="35822"/>
            <a:ext cx="3724826" cy="967510"/>
          </a:xfrm>
        </p:spPr>
        <p:txBody>
          <a:bodyPr/>
          <a:lstStyle/>
          <a:p>
            <a:r>
              <a:rPr lang="en-US" sz="3600" b="1" dirty="0">
                <a:solidFill>
                  <a:schemeClr val="tx1"/>
                </a:solidFill>
                <a:latin typeface="Times New Roman" charset="0"/>
                <a:ea typeface="ＭＳ Ｐゴシック" charset="0"/>
                <a:cs typeface="ＭＳ Ｐゴシック" charset="0"/>
              </a:rPr>
              <a:t>2 Chronicles</a:t>
            </a:r>
          </a:p>
        </p:txBody>
      </p:sp>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2097263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9921"/>
                                        </p:tgtEl>
                                        <p:attrNameLst>
                                          <p:attrName>style.visibility</p:attrName>
                                        </p:attrNameLst>
                                      </p:cBhvr>
                                      <p:to>
                                        <p:strVal val="visible"/>
                                      </p:to>
                                    </p:set>
                                    <p:anim calcmode="lin" valueType="num">
                                      <p:cBhvr>
                                        <p:cTn id="7" dur="500" fill="hold"/>
                                        <p:tgtEl>
                                          <p:spTgt spid="209921"/>
                                        </p:tgtEl>
                                        <p:attrNameLst>
                                          <p:attrName>ppt_w</p:attrName>
                                        </p:attrNameLst>
                                      </p:cBhvr>
                                      <p:tavLst>
                                        <p:tav tm="0">
                                          <p:val>
                                            <p:fltVal val="0"/>
                                          </p:val>
                                        </p:tav>
                                        <p:tav tm="100000">
                                          <p:val>
                                            <p:strVal val="#ppt_w"/>
                                          </p:val>
                                        </p:tav>
                                      </p:tavLst>
                                    </p:anim>
                                    <p:anim calcmode="lin" valueType="num">
                                      <p:cBhvr>
                                        <p:cTn id="8" dur="500" fill="hold"/>
                                        <p:tgtEl>
                                          <p:spTgt spid="209921"/>
                                        </p:tgtEl>
                                        <p:attrNameLst>
                                          <p:attrName>ppt_h</p:attrName>
                                        </p:attrNameLst>
                                      </p:cBhvr>
                                      <p:tavLst>
                                        <p:tav tm="0">
                                          <p:val>
                                            <p:fltVal val="0"/>
                                          </p:val>
                                        </p:tav>
                                        <p:tav tm="100000">
                                          <p:val>
                                            <p:strVal val="#ppt_h"/>
                                          </p:val>
                                        </p:tav>
                                      </p:tavLst>
                                    </p:anim>
                                    <p:animEffect transition="in" filter="fade">
                                      <p:cBhvr>
                                        <p:cTn id="9" dur="500"/>
                                        <p:tgtEl>
                                          <p:spTgt spid="209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1"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118786" name="Picture 2" descr="002"/>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609600" y="685800"/>
            <a:ext cx="8534400" cy="9417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I tell you that one greater than the temple is here.</a:t>
            </a:r>
            <a:r>
              <a:rPr kumimoji="0" lang="ru-RU" sz="3200" i="1" dirty="0">
                <a:solidFill>
                  <a:srgbClr val="FEFDE3"/>
                </a:solidFill>
                <a:effectLst>
                  <a:glow rad="101600">
                    <a:srgbClr val="000000">
                      <a:alpha val="75000"/>
                    </a:srgbClr>
                  </a:glow>
                </a:effectLst>
                <a:latin typeface="Arial"/>
                <a:cs typeface="Arial"/>
              </a:rPr>
              <a:t>"</a:t>
            </a:r>
            <a:r>
              <a:rPr kumimoji="0" lang="en-US" sz="2800" dirty="0">
                <a:solidFill>
                  <a:srgbClr val="FEFDE3"/>
                </a:solidFill>
                <a:effectLst>
                  <a:glow rad="101600">
                    <a:srgbClr val="000000">
                      <a:alpha val="75000"/>
                    </a:srgbClr>
                  </a:glow>
                </a:effectLst>
                <a:latin typeface="Arial"/>
                <a:cs typeface="Arial"/>
              </a:rPr>
              <a:t> 		</a:t>
            </a:r>
            <a:r>
              <a:rPr kumimoji="0" lang="en-US" dirty="0">
                <a:solidFill>
                  <a:srgbClr val="FEFDE3"/>
                </a:solidFill>
                <a:effectLst>
                  <a:glow rad="101600">
                    <a:srgbClr val="000000">
                      <a:alpha val="75000"/>
                    </a:srgbClr>
                  </a:glow>
                </a:effectLst>
                <a:latin typeface="Arial"/>
                <a:cs typeface="Arial"/>
              </a:rPr>
              <a:t>Matthew 12:6 (NIV)</a:t>
            </a:r>
            <a:r>
              <a:rPr kumimoji="0" lang="en-US" sz="2800" dirty="0">
                <a:solidFill>
                  <a:srgbClr val="FEFDE3"/>
                </a:solidFill>
                <a:effectLst>
                  <a:glow rad="101600">
                    <a:srgbClr val="000000">
                      <a:alpha val="75000"/>
                    </a:srgbClr>
                  </a:glow>
                </a:effectLst>
                <a:latin typeface="Arial"/>
                <a:cs typeface="Arial"/>
              </a:rPr>
              <a:t> </a:t>
            </a:r>
            <a:endParaRPr kumimoji="0" lang="en-US" dirty="0">
              <a:solidFill>
                <a:srgbClr val="FEFDE3"/>
              </a:solidFill>
              <a:effectLst>
                <a:glow rad="101600">
                  <a:srgbClr val="000000">
                    <a:alpha val="75000"/>
                  </a:srgbClr>
                </a:glow>
              </a:effectLst>
              <a:latin typeface="Arial"/>
              <a:cs typeface="Arial"/>
            </a:endParaRPr>
          </a:p>
        </p:txBody>
      </p:sp>
      <p:sp>
        <p:nvSpPr>
          <p:cNvPr id="46084" name="Text Box 4"/>
          <p:cNvSpPr txBox="1">
            <a:spLocks noChangeArrowheads="1"/>
          </p:cNvSpPr>
          <p:nvPr/>
        </p:nvSpPr>
        <p:spPr bwMode="auto">
          <a:xfrm>
            <a:off x="457200" y="2590800"/>
            <a:ext cx="8534400" cy="277768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7150" indent="-57150"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Then some stood up and gave this false testimony against him,</a:t>
            </a:r>
            <a:r>
              <a:rPr kumimoji="0" lang="en-US" sz="3200" i="1" baseline="30000" dirty="0">
                <a:solidFill>
                  <a:srgbClr val="FEFDE3"/>
                </a:solidFill>
                <a:effectLst>
                  <a:glow rad="101600">
                    <a:srgbClr val="000000">
                      <a:alpha val="75000"/>
                    </a:srgbClr>
                  </a:glow>
                </a:effectLst>
                <a:latin typeface="Arial"/>
                <a:ea typeface="Times New Roman" pitchFamily="-105" charset="0"/>
                <a:cs typeface="Arial"/>
              </a:rPr>
              <a:t> </a:t>
            </a:r>
            <a:r>
              <a:rPr kumimoji="0" lang="uk-UA"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We heard him say, </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I will destroy this man-made temple and in three days will build another, not made by man.</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uk-UA" sz="3200" i="1" dirty="0">
                <a:solidFill>
                  <a:srgbClr val="FEFDE3"/>
                </a:solidFill>
                <a:effectLst>
                  <a:glow rad="101600">
                    <a:srgbClr val="000000">
                      <a:alpha val="75000"/>
                    </a:srgbClr>
                  </a:glow>
                </a:effectLst>
                <a:latin typeface="Arial"/>
                <a:ea typeface="Times New Roman" pitchFamily="-105" charset="0"/>
                <a:cs typeface="Arial"/>
              </a:rPr>
              <a:t>'</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 </a:t>
            </a:r>
          </a:p>
          <a:p>
            <a:pPr marL="57150" indent="-57150" eaLnBrk="1" hangingPunct="1">
              <a:lnSpc>
                <a:spcPct val="85000"/>
              </a:lnSpc>
              <a:spcBef>
                <a:spcPct val="50000"/>
              </a:spcBef>
              <a:buFontTx/>
              <a:buNone/>
              <a:defRPr/>
            </a:pPr>
            <a:r>
              <a:rPr kumimoji="0" lang="en-US" dirty="0">
                <a:solidFill>
                  <a:srgbClr val="FEFDE3"/>
                </a:solidFill>
                <a:effectLst>
                  <a:glow rad="101600">
                    <a:srgbClr val="000000">
                      <a:alpha val="75000"/>
                    </a:srgbClr>
                  </a:glow>
                </a:effectLst>
                <a:latin typeface="Arial"/>
                <a:ea typeface="Times New Roman" pitchFamily="-105" charset="0"/>
                <a:cs typeface="Arial"/>
              </a:rPr>
              <a:t>						Mark 14:57-58 (NIV)</a:t>
            </a:r>
          </a:p>
        </p:txBody>
      </p:sp>
      <p:sp>
        <p:nvSpPr>
          <p:cNvPr id="106502" name="Title 5"/>
          <p:cNvSpPr>
            <a:spLocks noGrp="1"/>
          </p:cNvSpPr>
          <p:nvPr>
            <p:ph type="title" idx="4294967295"/>
          </p:nvPr>
        </p:nvSpPr>
        <p:spPr>
          <a:xfrm>
            <a:off x="0" y="5943600"/>
            <a:ext cx="9144000" cy="914400"/>
          </a:xfrm>
        </p:spPr>
        <p:txBody>
          <a:bodyPr/>
          <a:lstStyle/>
          <a:p>
            <a:pPr>
              <a:defRPr/>
            </a:pPr>
            <a:r>
              <a:rPr lang="en-US" sz="3200">
                <a:solidFill>
                  <a:srgbClr val="FFFFFF"/>
                </a:solidFill>
                <a:effectLst>
                  <a:glow rad="101600">
                    <a:schemeClr val="tx1">
                      <a:alpha val="75000"/>
                    </a:schemeClr>
                  </a:glow>
                </a:effectLst>
                <a:latin typeface="Arial"/>
                <a:ea typeface="ＭＳ Ｐゴシック" charset="0"/>
                <a:cs typeface="Arial"/>
              </a:rPr>
              <a:t>Worship of the Temple Instead of God</a:t>
            </a:r>
          </a:p>
        </p:txBody>
      </p:sp>
    </p:spTree>
    <p:extLst>
      <p:ext uri="{BB962C8B-B14F-4D97-AF65-F5344CB8AC3E}">
        <p14:creationId xmlns:p14="http://schemas.microsoft.com/office/powerpoint/2010/main" val="29768586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46083">
                                            <p:txEl>
                                              <p:pRg st="0" end="0"/>
                                            </p:txEl>
                                          </p:spTgt>
                                        </p:tgtEl>
                                        <p:attrNameLst>
                                          <p:attrName>style.visibility</p:attrName>
                                        </p:attrNameLst>
                                      </p:cBhvr>
                                      <p:to>
                                        <p:strVal val="visible"/>
                                      </p:to>
                                    </p:set>
                                    <p:animEffect transition="in" filter="dissolve">
                                      <p:cBhvr>
                                        <p:cTn id="7" dur="75"/>
                                        <p:tgtEl>
                                          <p:spTgt spid="46083">
                                            <p:txEl>
                                              <p:pRg st="0" end="0"/>
                                            </p:txEl>
                                          </p:spTgt>
                                        </p:tgtEl>
                                      </p:cBhvr>
                                    </p:animEffect>
                                  </p:childTnLst>
                                </p:cTn>
                              </p:par>
                            </p:childTnLst>
                          </p:cTn>
                        </p:par>
                        <p:par>
                          <p:cTn id="8" fill="hold" nodeType="afterGroup">
                            <p:stCondLst>
                              <p:cond delay="4500"/>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46084">
                                            <p:txEl>
                                              <p:pRg st="0" end="0"/>
                                            </p:txEl>
                                          </p:spTgt>
                                        </p:tgtEl>
                                        <p:attrNameLst>
                                          <p:attrName>style.visibility</p:attrName>
                                        </p:attrNameLst>
                                      </p:cBhvr>
                                      <p:to>
                                        <p:strVal val="visible"/>
                                      </p:to>
                                    </p:set>
                                    <p:animEffect transition="in" filter="dissolve">
                                      <p:cBhvr>
                                        <p:cTn id="11" dur="75"/>
                                        <p:tgtEl>
                                          <p:spTgt spid="46084">
                                            <p:txEl>
                                              <p:pRg st="0" end="0"/>
                                            </p:txEl>
                                          </p:spTgt>
                                        </p:tgtEl>
                                      </p:cBhvr>
                                    </p:animEffect>
                                  </p:childTnLst>
                                </p:cTn>
                              </p:par>
                            </p:childTnLst>
                          </p:cTn>
                        </p:par>
                        <p:par>
                          <p:cTn id="12" fill="hold" nodeType="afterGroup">
                            <p:stCondLst>
                              <p:cond delay="20375"/>
                            </p:stCondLst>
                            <p:childTnLst>
                              <p:par>
                                <p:cTn id="13" presetID="9" presetClass="entr" presetSubtype="0" fill="hold" grpId="0" nodeType="afterEffect">
                                  <p:stCondLst>
                                    <p:cond delay="5000"/>
                                  </p:stCondLst>
                                  <p:iterate type="lt">
                                    <p:tmPct val="100000"/>
                                  </p:iterate>
                                  <p:childTnLst>
                                    <p:set>
                                      <p:cBhvr>
                                        <p:cTn id="14" dur="1" fill="hold">
                                          <p:stCondLst>
                                            <p:cond delay="0"/>
                                          </p:stCondLst>
                                        </p:cTn>
                                        <p:tgtEl>
                                          <p:spTgt spid="46084">
                                            <p:txEl>
                                              <p:pRg st="1" end="1"/>
                                            </p:txEl>
                                          </p:spTgt>
                                        </p:tgtEl>
                                        <p:attrNameLst>
                                          <p:attrName>style.visibility</p:attrName>
                                        </p:attrNameLst>
                                      </p:cBhvr>
                                      <p:to>
                                        <p:strVal val="visible"/>
                                      </p:to>
                                    </p:set>
                                    <p:animEffect transition="in" filter="dissolve">
                                      <p:cBhvr>
                                        <p:cTn id="15" dur="75"/>
                                        <p:tgtEl>
                                          <p:spTgt spid="4608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build="p" autoUpdateAnimBg="0" advAuto="0"/>
      <p:bldP spid="46084" grpId="0" build="p" autoUpdateAnimBg="0" advAuto="500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pic>
        <p:nvPicPr>
          <p:cNvPr id="122882" name="Picture 2" descr="002"/>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1" name="Text Box 3"/>
          <p:cNvSpPr txBox="1">
            <a:spLocks noChangeArrowheads="1"/>
          </p:cNvSpPr>
          <p:nvPr/>
        </p:nvSpPr>
        <p:spPr bwMode="auto">
          <a:xfrm>
            <a:off x="228600" y="3352800"/>
            <a:ext cx="8915400" cy="21975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Don</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t you know that you yourselves are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temple and that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Spirit lives in you? If anyone destroys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temple, God will destroy him; for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temple is sacred, and you are that temple.</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en-US" sz="3200" b="1">
                <a:solidFill>
                  <a:schemeClr val="bg1"/>
                </a:solidFill>
                <a:effectLst>
                  <a:glow rad="101600">
                    <a:schemeClr val="tx1">
                      <a:alpha val="75000"/>
                    </a:schemeClr>
                  </a:glow>
                </a:effectLst>
                <a:latin typeface="Arial"/>
                <a:ea typeface="ＭＳ Ｐゴシック" charset="0"/>
                <a:cs typeface="Arial"/>
              </a:rPr>
              <a:t>1 Corinthians 3:16-17 (NIV)</a:t>
            </a:r>
            <a:endParaRPr lang="en-US" sz="3200">
              <a:effectLst>
                <a:glow rad="101600">
                  <a:schemeClr val="tx1">
                    <a:alpha val="75000"/>
                  </a:schemeClr>
                </a:glow>
              </a:effectLst>
              <a:latin typeface="Arial"/>
              <a:ea typeface="ＭＳ Ｐゴシック" charset="0"/>
              <a:cs typeface="Arial"/>
            </a:endParaRPr>
          </a:p>
        </p:txBody>
      </p:sp>
    </p:spTree>
    <p:extLst>
      <p:ext uri="{BB962C8B-B14F-4D97-AF65-F5344CB8AC3E}">
        <p14:creationId xmlns:p14="http://schemas.microsoft.com/office/powerpoint/2010/main" val="358655748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b="0">
              <a:solidFill>
                <a:srgbClr val="000000"/>
              </a:solidFill>
              <a:effectLst>
                <a:glow rad="101600">
                  <a:srgbClr val="000000">
                    <a:alpha val="75000"/>
                  </a:srgbClr>
                </a:glow>
              </a:effectLst>
              <a:latin typeface="Arial"/>
              <a:cs typeface="Arial"/>
            </a:endParaRPr>
          </a:p>
        </p:txBody>
      </p:sp>
      <p:pic>
        <p:nvPicPr>
          <p:cNvPr id="124930" name="Picture 2" descr="002"/>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5" name="Text Box 3"/>
          <p:cNvSpPr txBox="1">
            <a:spLocks noChangeArrowheads="1"/>
          </p:cNvSpPr>
          <p:nvPr/>
        </p:nvSpPr>
        <p:spPr bwMode="auto">
          <a:xfrm>
            <a:off x="152400" y="3352800"/>
            <a:ext cx="9144000" cy="21975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In him the whole building is joined together and rises to become a holy temple in the Lord. And in him you too are being built together to become a dwelling in which God lives by his Spirit.</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en-US" sz="3200" b="1">
                <a:solidFill>
                  <a:schemeClr val="bg1"/>
                </a:solidFill>
                <a:effectLst>
                  <a:glow rad="101600">
                    <a:schemeClr val="tx1">
                      <a:alpha val="75000"/>
                    </a:schemeClr>
                  </a:glow>
                </a:effectLst>
                <a:latin typeface="Arial"/>
                <a:ea typeface="ＭＳ Ｐゴシック" charset="0"/>
                <a:cs typeface="Arial"/>
              </a:rPr>
              <a:t>Ephesians 2:21-22 (NIV)</a:t>
            </a:r>
            <a:r>
              <a:rPr lang="en-US" sz="320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17453437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002"/>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sp>
        <p:nvSpPr>
          <p:cNvPr id="50179" name="Text Box 3"/>
          <p:cNvSpPr txBox="1">
            <a:spLocks noChangeArrowheads="1"/>
          </p:cNvSpPr>
          <p:nvPr/>
        </p:nvSpPr>
        <p:spPr bwMode="auto">
          <a:xfrm>
            <a:off x="304800" y="4114800"/>
            <a:ext cx="8839200" cy="17789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93000"/>
                    </a:srgbClr>
                  </a:glow>
                </a:effectLst>
                <a:latin typeface="Arial"/>
                <a:cs typeface="Arial"/>
              </a:rPr>
              <a:t>"</a:t>
            </a:r>
            <a:r>
              <a:rPr kumimoji="0" lang="en-US" sz="3200" i="1" dirty="0">
                <a:solidFill>
                  <a:srgbClr val="FEFDE3"/>
                </a:solidFill>
                <a:effectLst>
                  <a:glow rad="101600">
                    <a:srgbClr val="000000">
                      <a:alpha val="93000"/>
                    </a:srgbClr>
                  </a:glow>
                </a:effectLst>
                <a:latin typeface="Arial"/>
                <a:cs typeface="Arial"/>
              </a:rPr>
              <a:t>You also, like living stones, are being built into a spiritual house to be a holy priesthood, offering spiritual sacrifices acceptable to God through Jesus Christ.</a:t>
            </a:r>
            <a:r>
              <a:rPr kumimoji="0" lang="ru-RU" sz="3200" i="1" dirty="0">
                <a:solidFill>
                  <a:srgbClr val="FEFDE3"/>
                </a:solidFill>
                <a:effectLst>
                  <a:glow rad="101600">
                    <a:srgbClr val="000000">
                      <a:alpha val="93000"/>
                    </a:srgbClr>
                  </a:glow>
                </a:effectLst>
                <a:latin typeface="Arial"/>
                <a:cs typeface="Arial"/>
              </a:rPr>
              <a:t>"</a:t>
            </a:r>
            <a:endParaRPr kumimoji="0" lang="en-US" sz="3200" dirty="0">
              <a:solidFill>
                <a:srgbClr val="FEFDE3"/>
              </a:solidFill>
              <a:effectLst>
                <a:glow rad="101600">
                  <a:srgbClr val="000000">
                    <a:alpha val="93000"/>
                  </a:srgbClr>
                </a:glow>
              </a:effectLst>
              <a:latin typeface="Arial"/>
              <a:cs typeface="Arial"/>
            </a:endParaRPr>
          </a:p>
        </p:txBody>
      </p:sp>
      <p:sp>
        <p:nvSpPr>
          <p:cNvPr id="5" name="Title 4"/>
          <p:cNvSpPr>
            <a:spLocks noGrp="1"/>
          </p:cNvSpPr>
          <p:nvPr>
            <p:ph type="title" idx="4294967295"/>
          </p:nvPr>
        </p:nvSpPr>
        <p:spPr/>
        <p:txBody>
          <a:bodyPr/>
          <a:lstStyle/>
          <a:p>
            <a:pPr>
              <a:defRPr/>
            </a:pPr>
            <a:r>
              <a:rPr lang="en-US" sz="3200" b="1">
                <a:solidFill>
                  <a:schemeClr val="bg1"/>
                </a:solidFill>
                <a:effectLst>
                  <a:glow rad="101600">
                    <a:schemeClr val="tx1">
                      <a:alpha val="93000"/>
                    </a:schemeClr>
                  </a:glow>
                </a:effectLst>
                <a:latin typeface="Arial"/>
                <a:ea typeface="ＭＳ Ｐゴシック" charset="0"/>
                <a:cs typeface="Arial"/>
              </a:rPr>
              <a:t>1 Peter 2:5  (NIV)</a:t>
            </a:r>
            <a:r>
              <a:rPr lang="en-US" sz="3200">
                <a:effectLst>
                  <a:glow rad="101600">
                    <a:schemeClr val="tx1">
                      <a:alpha val="93000"/>
                    </a:schemeClr>
                  </a:glow>
                </a:effectLst>
                <a:latin typeface="Arial"/>
                <a:ea typeface="ＭＳ Ｐゴシック" charset="0"/>
                <a:cs typeface="Arial"/>
              </a:rPr>
              <a:t> </a:t>
            </a:r>
          </a:p>
        </p:txBody>
      </p:sp>
    </p:spTree>
    <p:extLst>
      <p:ext uri="{BB962C8B-B14F-4D97-AF65-F5344CB8AC3E}">
        <p14:creationId xmlns:p14="http://schemas.microsoft.com/office/powerpoint/2010/main" val="123501334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5</a:t>
            </a:r>
          </a:p>
        </p:txBody>
      </p:sp>
    </p:spTree>
    <p:extLst>
      <p:ext uri="{BB962C8B-B14F-4D97-AF65-F5344CB8AC3E}">
        <p14:creationId xmlns:p14="http://schemas.microsoft.com/office/powerpoint/2010/main" val="340463347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effectLst/>
              <a:latin typeface="Arial Narrow" pitchFamily="-108" charset="0"/>
              <a:ea typeface="Times New Roman" pitchFamily="-108" charset="0"/>
              <a:cs typeface="Times New Roman" pitchFamily="-108"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effectLst/>
              <a:latin typeface="Arial Narrow" pitchFamily="-108" charset="0"/>
              <a:ea typeface="Times New Roman" pitchFamily="-108" charset="0"/>
              <a:cs typeface="Times New Roman" pitchFamily="-108"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6</a:t>
            </a:r>
          </a:p>
        </p:txBody>
      </p:sp>
    </p:spTree>
    <p:extLst>
      <p:ext uri="{BB962C8B-B14F-4D97-AF65-F5344CB8AC3E}">
        <p14:creationId xmlns:p14="http://schemas.microsoft.com/office/powerpoint/2010/main" val="344403536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7020272" y="6093295"/>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337928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7</a:t>
            </a:r>
          </a:p>
        </p:txBody>
      </p:sp>
    </p:spTree>
    <p:extLst>
      <p:ext uri="{BB962C8B-B14F-4D97-AF65-F5344CB8AC3E}">
        <p14:creationId xmlns:p14="http://schemas.microsoft.com/office/powerpoint/2010/main" val="48340915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7020272" y="5589239"/>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63425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4414E22F-3BDA-744F-BF0D-436D1355CA04}"/>
              </a:ext>
            </a:extLst>
          </p:cNvPr>
          <p:cNvGrpSpPr/>
          <p:nvPr/>
        </p:nvGrpSpPr>
        <p:grpSpPr>
          <a:xfrm>
            <a:off x="37492" y="2263388"/>
            <a:ext cx="9144001" cy="4758485"/>
            <a:chOff x="37492" y="2263388"/>
            <a:chExt cx="9144001" cy="4758485"/>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8482" t="34173" r="1559" b="-1"/>
            <a:stretch/>
          </p:blipFill>
          <p:spPr>
            <a:xfrm>
              <a:off x="37492" y="2293561"/>
              <a:ext cx="9144001" cy="4728312"/>
            </a:xfrm>
            <a:prstGeom prst="rect">
              <a:avLst/>
            </a:prstGeom>
          </p:spPr>
        </p:pic>
        <p:sp>
          <p:nvSpPr>
            <p:cNvPr id="14" name="Rectangle 13">
              <a:extLst>
                <a:ext uri="{FF2B5EF4-FFF2-40B4-BE49-F238E27FC236}">
                  <a16:creationId xmlns:a16="http://schemas.microsoft.com/office/drawing/2014/main" id="{D0451DE3-4FE6-AC42-B828-B1313D09DC90}"/>
                </a:ext>
              </a:extLst>
            </p:cNvPr>
            <p:cNvSpPr/>
            <p:nvPr/>
          </p:nvSpPr>
          <p:spPr>
            <a:xfrm>
              <a:off x="2241630" y="2263388"/>
              <a:ext cx="1832179" cy="5946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w Cen MT"/>
                <a:ea typeface="+mn-ea"/>
                <a:cs typeface="+mn-cs"/>
              </a:endParaRPr>
            </a:p>
          </p:txBody>
        </p:sp>
      </p:grpSp>
      <p:sp>
        <p:nvSpPr>
          <p:cNvPr id="7" name="TextBox 3"/>
          <p:cNvSpPr txBox="1">
            <a:spLocks noChangeArrowheads="1"/>
          </p:cNvSpPr>
          <p:nvPr/>
        </p:nvSpPr>
        <p:spPr bwMode="auto">
          <a:xfrm>
            <a:off x="-52254" y="114298"/>
            <a:ext cx="3024907" cy="144655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equest for God’s wisdom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nlistment of Hiram’s help</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nitiation of temple construction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arnishments of the temple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ew home for ark</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ffering temple dedication prayer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illing Temple with Glory</a:t>
            </a:r>
          </a:p>
        </p:txBody>
      </p:sp>
      <p:sp>
        <p:nvSpPr>
          <p:cNvPr id="3" name="TextBox 3"/>
          <p:cNvSpPr txBox="1">
            <a:spLocks noChangeArrowheads="1"/>
          </p:cNvSpPr>
          <p:nvPr/>
        </p:nvSpPr>
        <p:spPr bwMode="auto">
          <a:xfrm>
            <a:off x="6661104" y="114298"/>
            <a:ext cx="2474191" cy="144655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bservance of the Passover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urther reforms of Hezekiah</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udah invaded by Assyria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U</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nfortunate reign of Manasseh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D</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iscovery of the law</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ccount of Passover observance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orror of Judah’s captivity</a:t>
            </a:r>
          </a:p>
        </p:txBody>
      </p:sp>
      <p:sp>
        <p:nvSpPr>
          <p:cNvPr id="10" name="TextBox 6"/>
          <p:cNvSpPr txBox="1">
            <a:spLocks noChangeArrowheads="1"/>
          </p:cNvSpPr>
          <p:nvPr/>
        </p:nvSpPr>
        <p:spPr bwMode="auto">
          <a:xfrm>
            <a:off x="4574656" y="848716"/>
            <a:ext cx="2313461" cy="1615827"/>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errible reign of Ahaziah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ailing Joash as king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xpense of temple repairs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eeping idols defeats Amaziah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ncense offered by Uzziah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ormal reign of Jotham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ross sins of Ahaz</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piritual reign of Hezekiah</a:t>
            </a:r>
          </a:p>
        </p:txBody>
      </p:sp>
      <p:sp>
        <p:nvSpPr>
          <p:cNvPr id="8" name="TextBox 4"/>
          <p:cNvSpPr txBox="1">
            <a:spLocks noChangeArrowheads="1"/>
          </p:cNvSpPr>
          <p:nvPr/>
        </p:nvSpPr>
        <p:spPr bwMode="auto">
          <a:xfrm>
            <a:off x="2183367" y="114298"/>
            <a:ext cx="3174220" cy="127727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  8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olomon’s cities and sacrifices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bservations by Sheba’s queen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eaders reject Rehoboam’s harshness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ffenses strengthened by Rehoboam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istake of Rehoboam judged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vercoming Israel under Abijah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arrative of Asa’s faith</a:t>
            </a:r>
          </a:p>
        </p:txBody>
      </p:sp>
      <p:sp>
        <p:nvSpPr>
          <p:cNvPr id="9" name="TextBox 5"/>
          <p:cNvSpPr txBox="1">
            <a:spLocks noChangeArrowheads="1"/>
          </p:cNvSpPr>
          <p:nvPr/>
        </p:nvSpPr>
        <p:spPr bwMode="auto">
          <a:xfrm>
            <a:off x="2183367" y="1541494"/>
            <a:ext cx="2663751" cy="127727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emporal reforms of Asa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ypocrisy and Asa’s death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evival under King Jehoshaphat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ffenses done by Jehoshaphat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U</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se of impartial judges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od’s victory over Moab</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orrible reign of Jehoram</a:t>
            </a:r>
          </a:p>
        </p:txBody>
      </p:sp>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4609492" y="5289101"/>
            <a:ext cx="4314293"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ＭＳ Ｐゴシック" charset="0"/>
                <a:cs typeface="Arial"/>
              </a:rPr>
              <a:t>2 Chronicles</a:t>
            </a:r>
          </a:p>
        </p:txBody>
      </p:sp>
    </p:spTree>
    <p:extLst>
      <p:ext uri="{BB962C8B-B14F-4D97-AF65-F5344CB8AC3E}">
        <p14:creationId xmlns:p14="http://schemas.microsoft.com/office/powerpoint/2010/main" val="2852013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Humility &amp; Repentence</a:t>
            </a: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43687519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Key Verse</a:t>
            </a: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"As for you [Solomon], if you walk before me as David your father did, and do all that I command, and observe my decrees and laws, I will establish your royal throne, as I covenanted with David your father when I said, </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You shall never fail to have a man to rule over Israel</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4590886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defRPr/>
            </a:pPr>
            <a:r>
              <a:rPr kumimoji="1" lang="en-US" sz="2800" dirty="0">
                <a:solidFill>
                  <a:schemeClr val="bg1"/>
                </a:solidFill>
                <a:effectLst>
                  <a:outerShdw blurRad="38100" dist="38100" dir="2700000" algn="tl">
                    <a:srgbClr val="DDDDDD"/>
                  </a:outerShdw>
                </a:effectLst>
                <a:latin typeface="Times" charset="0"/>
                <a:ea typeface="ＭＳ Ｐゴシック" charset="0"/>
                <a:cs typeface="ＭＳ Ｐゴシック" charset="0"/>
              </a:rPr>
              <a:t>Jerusalem area aerial from south</a:t>
            </a:r>
            <a:endParaRPr kumimoji="1" lang="en-US" dirty="0">
              <a:effectLst>
                <a:outerShdw blurRad="38100" dist="38100" dir="2700000" algn="tl">
                  <a:srgbClr val="DDDDDD"/>
                </a:outerShdw>
              </a:effectLst>
              <a:latin typeface="Times" charset="0"/>
              <a:ea typeface="ＭＳ Ｐゴシック" charset="0"/>
              <a:cs typeface="ＭＳ Ｐゴシック"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07" charset="0"/>
              <a:ea typeface="Times New Roman" pitchFamily="-105" charset="0"/>
              <a:cs typeface="Times New Roman" pitchFamily="-105" charset="0"/>
            </a:endParaRPr>
          </a:p>
        </p:txBody>
      </p:sp>
      <p:sp>
        <p:nvSpPr>
          <p:cNvPr id="94213" name="Text Box 5"/>
          <p:cNvSpPr txBox="1">
            <a:spLocks noChangeArrowheads="1"/>
          </p:cNvSpPr>
          <p:nvPr/>
        </p:nvSpPr>
        <p:spPr bwMode="auto">
          <a:xfrm>
            <a:off x="190500" y="4972050"/>
            <a:ext cx="8743950" cy="16510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400" b="0">
                <a:solidFill>
                  <a:srgbClr val="FFEA18"/>
                </a:solidFill>
                <a:latin typeface="Comic Sans MS" pitchFamily="-105" charset="0"/>
                <a:ea typeface="Times New Roman" pitchFamily="-105" charset="0"/>
                <a:cs typeface="Times New Roman" pitchFamily="-105" charset="0"/>
              </a:rPr>
              <a:t>Jerusalem: from the South approaching the Temple Mount</a:t>
            </a:r>
          </a:p>
        </p:txBody>
      </p:sp>
      <p:sp>
        <p:nvSpPr>
          <p:cNvPr id="57349"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b="0">
                <a:solidFill>
                  <a:srgbClr val="FFFFFF"/>
                </a:solidFill>
                <a:latin typeface="Arial" charset="0"/>
              </a:rPr>
              <a:t>©2003 TBBMI</a:t>
            </a:r>
          </a:p>
        </p:txBody>
      </p:sp>
      <p:sp>
        <p:nvSpPr>
          <p:cNvPr id="94215" name="Rectangle 7"/>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0">
                <a:solidFill>
                  <a:srgbClr val="00DFCA"/>
                </a:solidFill>
                <a:effectLst>
                  <a:outerShdw blurRad="38100" dist="38100" dir="2700000" algn="tl">
                    <a:srgbClr val="000000"/>
                  </a:outerShdw>
                </a:effectLst>
                <a:latin typeface="Comic Sans MS" charset="0"/>
                <a:cs typeface="Times New Roman" charset="0"/>
              </a:rPr>
              <a:t>7.2.03d.</a:t>
            </a:r>
          </a:p>
        </p:txBody>
      </p:sp>
      <p:sp>
        <p:nvSpPr>
          <p:cNvPr id="94216" name="Rectangle 8"/>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0">
                <a:solidFill>
                  <a:srgbClr val="00DFCA"/>
                </a:solidFill>
                <a:effectLst>
                  <a:outerShdw blurRad="38100" dist="38100" dir="2700000" algn="tl">
                    <a:srgbClr val="000000"/>
                  </a:outerShdw>
                </a:effectLst>
                <a:latin typeface="Comic Sans MS" charset="0"/>
                <a:cs typeface="Times New Roman" charset="0"/>
              </a:rPr>
              <a:t>26</a:t>
            </a:r>
          </a:p>
        </p:txBody>
      </p:sp>
    </p:spTree>
    <p:extLst>
      <p:ext uri="{BB962C8B-B14F-4D97-AF65-F5344CB8AC3E}">
        <p14:creationId xmlns:p14="http://schemas.microsoft.com/office/powerpoint/2010/main" val="21397288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a:defRPr/>
            </a:pPr>
            <a:r>
              <a:rPr lang="en-US" sz="2800">
                <a:solidFill>
                  <a:schemeClr val="bg1"/>
                </a:solidFill>
                <a:effectLst>
                  <a:outerShdw blurRad="38100" dist="38100" dir="2700000" algn="tl">
                    <a:srgbClr val="DDDDDD"/>
                  </a:outerShdw>
                </a:effectLst>
                <a:latin typeface="Times" charset="0"/>
                <a:ea typeface="ＭＳ Ｐゴシック" charset="0"/>
                <a:cs typeface="ＭＳ Ｐゴシック" charset="0"/>
              </a:rPr>
              <a:t>Old City aerial from north</a:t>
            </a:r>
            <a:endParaRPr lang="en-US">
              <a:effectLst>
                <a:outerShdw blurRad="38100" dist="38100" dir="2700000" algn="tl">
                  <a:srgbClr val="DDDDDD"/>
                </a:outerShdw>
              </a:effectLst>
              <a:latin typeface="Times" charset="0"/>
              <a:ea typeface="ＭＳ Ｐゴシック" charset="0"/>
              <a:cs typeface="ＭＳ Ｐゴシック" charset="0"/>
            </a:endParaRPr>
          </a:p>
        </p:txBody>
      </p:sp>
      <p:pic>
        <p:nvPicPr>
          <p:cNvPr id="59394"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395" name="Text Box 6"/>
          <p:cNvSpPr txBox="1">
            <a:spLocks noChangeArrowheads="1"/>
          </p:cNvSpPr>
          <p:nvPr/>
        </p:nvSpPr>
        <p:spPr bwMode="auto">
          <a:xfrm>
            <a:off x="479425" y="657701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a:solidFill>
                  <a:srgbClr val="FFFFFF"/>
                </a:solidFill>
                <a:latin typeface="Arial" charset="0"/>
              </a:rPr>
              <a:t>©2006 TBBMI</a:t>
            </a:r>
          </a:p>
        </p:txBody>
      </p:sp>
      <p:grpSp>
        <p:nvGrpSpPr>
          <p:cNvPr id="59396" name="Group 18"/>
          <p:cNvGrpSpPr>
            <a:grpSpLocks/>
          </p:cNvGrpSpPr>
          <p:nvPr/>
        </p:nvGrpSpPr>
        <p:grpSpPr bwMode="auto">
          <a:xfrm>
            <a:off x="280988" y="5070475"/>
            <a:ext cx="8640762" cy="1724025"/>
            <a:chOff x="177" y="3194"/>
            <a:chExt cx="5443" cy="1086"/>
          </a:xfrm>
        </p:grpSpPr>
        <p:sp>
          <p:nvSpPr>
            <p:cNvPr id="59399" name="Rectangle 9"/>
            <p:cNvSpPr>
              <a:spLocks noChangeArrowheads="1"/>
            </p:cNvSpPr>
            <p:nvPr/>
          </p:nvSpPr>
          <p:spPr bwMode="auto">
            <a:xfrm>
              <a:off x="277" y="3194"/>
              <a:ext cx="5262" cy="929"/>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575493" name="Text Box 5"/>
            <p:cNvSpPr txBox="1">
              <a:spLocks noChangeArrowheads="1"/>
            </p:cNvSpPr>
            <p:nvPr/>
          </p:nvSpPr>
          <p:spPr bwMode="auto">
            <a:xfrm>
              <a:off x="177" y="3225"/>
              <a:ext cx="5443" cy="91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400" dirty="0">
                  <a:solidFill>
                    <a:srgbClr val="FFEA18"/>
                  </a:solidFill>
                  <a:latin typeface="Comic Sans MS" charset="0"/>
                  <a:ea typeface="ＭＳ Ｐゴシック" charset="-128"/>
                  <a:cs typeface="ＭＳ Ｐゴシック" charset="-128"/>
                </a:rPr>
                <a:t>The Temple Mount: Jerusalem</a:t>
              </a:r>
              <a:r>
                <a:rPr kumimoji="0" lang="fr-FR" sz="4400" dirty="0">
                  <a:solidFill>
                    <a:srgbClr val="FFEA18"/>
                  </a:solidFill>
                  <a:latin typeface="Comic Sans MS" charset="0"/>
                  <a:ea typeface="ＭＳ Ｐゴシック" charset="-128"/>
                  <a:cs typeface="ＭＳ Ｐゴシック" charset="-128"/>
                </a:rPr>
                <a:t>'</a:t>
              </a:r>
              <a:r>
                <a:rPr kumimoji="0" lang="en-US" sz="4400" dirty="0">
                  <a:solidFill>
                    <a:srgbClr val="FFEA18"/>
                  </a:solidFill>
                  <a:latin typeface="Comic Sans MS" charset="0"/>
                  <a:ea typeface="ＭＳ Ｐゴシック" charset="-128"/>
                  <a:cs typeface="ＭＳ Ｐゴシック" charset="-128"/>
                </a:rPr>
                <a:t>s Global Focal Point</a:t>
              </a:r>
            </a:p>
          </p:txBody>
        </p:sp>
        <p:sp>
          <p:nvSpPr>
            <p:cNvPr id="575495" name="Rectangle 7"/>
            <p:cNvSpPr>
              <a:spLocks noChangeArrowheads="1"/>
            </p:cNvSpPr>
            <p:nvPr/>
          </p:nvSpPr>
          <p:spPr bwMode="auto">
            <a:xfrm>
              <a:off x="4759" y="4122"/>
              <a:ext cx="462" cy="154"/>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9.7.03d.</a:t>
              </a:r>
            </a:p>
          </p:txBody>
        </p:sp>
        <p:sp>
          <p:nvSpPr>
            <p:cNvPr id="575496" name="Rectangle 8"/>
            <p:cNvSpPr>
              <a:spLocks noChangeArrowheads="1"/>
            </p:cNvSpPr>
            <p:nvPr/>
          </p:nvSpPr>
          <p:spPr bwMode="auto">
            <a:xfrm>
              <a:off x="5101" y="4126"/>
              <a:ext cx="214" cy="154"/>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27</a:t>
              </a:r>
            </a:p>
          </p:txBody>
        </p:sp>
      </p:grpSp>
      <p:sp>
        <p:nvSpPr>
          <p:cNvPr id="575499" name="Text Box 11"/>
          <p:cNvSpPr txBox="1">
            <a:spLocks noChangeArrowheads="1"/>
          </p:cNvSpPr>
          <p:nvPr/>
        </p:nvSpPr>
        <p:spPr bwMode="auto">
          <a:xfrm>
            <a:off x="1765300" y="0"/>
            <a:ext cx="4062413" cy="336550"/>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2 Sam. 24:18-24; 2 Chron. 3:1</a:t>
            </a:r>
          </a:p>
        </p:txBody>
      </p:sp>
      <p:sp>
        <p:nvSpPr>
          <p:cNvPr id="575505" name="AutoShape 17"/>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Tree>
    <p:extLst>
      <p:ext uri="{BB962C8B-B14F-4D97-AF65-F5344CB8AC3E}">
        <p14:creationId xmlns:p14="http://schemas.microsoft.com/office/powerpoint/2010/main" val="217384370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5505"/>
                                        </p:tgtEl>
                                        <p:attrNameLst>
                                          <p:attrName>style.visibility</p:attrName>
                                        </p:attrNameLst>
                                      </p:cBhvr>
                                      <p:to>
                                        <p:strVal val="visible"/>
                                      </p:to>
                                    </p:set>
                                    <p:animEffect transition="in" filter="fade">
                                      <p:cBhvr>
                                        <p:cTn id="7" dur="1000"/>
                                        <p:tgtEl>
                                          <p:spTgt spid="5755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50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b="6267"/>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2" name="Text Box 3"/>
          <p:cNvSpPr txBox="1">
            <a:spLocks noChangeArrowheads="1"/>
          </p:cNvSpPr>
          <p:nvPr/>
        </p:nvSpPr>
        <p:spPr bwMode="auto">
          <a:xfrm>
            <a:off x="479425" y="657701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a:solidFill>
                  <a:srgbClr val="FFFFFF"/>
                </a:solidFill>
                <a:latin typeface="Arial" charset="0"/>
              </a:rPr>
              <a:t>©2006 TBBMI</a:t>
            </a:r>
          </a:p>
        </p:txBody>
      </p:sp>
      <p:sp>
        <p:nvSpPr>
          <p:cNvPr id="606212" name="Rectangle 4"/>
          <p:cNvSpPr>
            <a:spLocks noChangeArrowheads="1"/>
          </p:cNvSpPr>
          <p:nvPr/>
        </p:nvSpPr>
        <p:spPr bwMode="auto">
          <a:xfrm>
            <a:off x="7556500" y="6543675"/>
            <a:ext cx="7334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9.7.03d.</a:t>
            </a:r>
          </a:p>
        </p:txBody>
      </p:sp>
      <p:sp>
        <p:nvSpPr>
          <p:cNvPr id="606213" name="Rectangle 5"/>
          <p:cNvSpPr>
            <a:spLocks noChangeArrowheads="1"/>
          </p:cNvSpPr>
          <p:nvPr/>
        </p:nvSpPr>
        <p:spPr bwMode="auto">
          <a:xfrm>
            <a:off x="80851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28</a:t>
            </a:r>
          </a:p>
        </p:txBody>
      </p:sp>
      <p:sp>
        <p:nvSpPr>
          <p:cNvPr id="606214" name="Rectangle 6"/>
          <p:cNvSpPr>
            <a:spLocks noChangeArrowheads="1"/>
          </p:cNvSpPr>
          <p:nvPr/>
        </p:nvSpPr>
        <p:spPr bwMode="auto">
          <a:xfrm>
            <a:off x="8602663" y="6473825"/>
            <a:ext cx="307975" cy="336550"/>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600">
                <a:solidFill>
                  <a:srgbClr val="FFFFFF"/>
                </a:solidFill>
                <a:effectLst>
                  <a:outerShdw blurRad="38100" dist="38100" dir="2700000" algn="tl">
                    <a:srgbClr val="000000"/>
                  </a:outerShdw>
                </a:effectLst>
                <a:latin typeface="Comic Sans MS" charset="0"/>
              </a:rPr>
              <a:t>5</a:t>
            </a:r>
          </a:p>
        </p:txBody>
      </p:sp>
      <p:grpSp>
        <p:nvGrpSpPr>
          <p:cNvPr id="2" name="Group 7"/>
          <p:cNvGrpSpPr>
            <a:grpSpLocks/>
          </p:cNvGrpSpPr>
          <p:nvPr/>
        </p:nvGrpSpPr>
        <p:grpSpPr bwMode="auto">
          <a:xfrm>
            <a:off x="3175" y="2684463"/>
            <a:ext cx="9136063" cy="3232150"/>
            <a:chOff x="2" y="1691"/>
            <a:chExt cx="5755" cy="2036"/>
          </a:xfrm>
        </p:grpSpPr>
        <p:sp>
          <p:nvSpPr>
            <p:cNvPr id="61465" name="Rectangle 8" descr="Cork"/>
            <p:cNvSpPr>
              <a:spLocks noChangeArrowheads="1"/>
            </p:cNvSpPr>
            <p:nvPr/>
          </p:nvSpPr>
          <p:spPr bwMode="auto">
            <a:xfrm>
              <a:off x="498" y="2477"/>
              <a:ext cx="5259" cy="457"/>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6" name="AutoShape 9" descr="Cork"/>
            <p:cNvSpPr>
              <a:spLocks noChangeArrowheads="1"/>
            </p:cNvSpPr>
            <p:nvPr/>
          </p:nvSpPr>
          <p:spPr bwMode="auto">
            <a:xfrm>
              <a:off x="3869" y="1691"/>
              <a:ext cx="1888" cy="785"/>
            </a:xfrm>
            <a:prstGeom prst="triangle">
              <a:avLst>
                <a:gd name="adj" fmla="val 47403"/>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7" name="AutoShape 10" descr="Cork"/>
            <p:cNvSpPr>
              <a:spLocks noChangeArrowheads="1"/>
            </p:cNvSpPr>
            <p:nvPr/>
          </p:nvSpPr>
          <p:spPr bwMode="auto">
            <a:xfrm>
              <a:off x="104" y="1704"/>
              <a:ext cx="5627" cy="810"/>
            </a:xfrm>
            <a:prstGeom prst="triangle">
              <a:avLst>
                <a:gd name="adj" fmla="val 82477"/>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8" name="AutoShape 11" descr="Cork"/>
            <p:cNvSpPr>
              <a:spLocks noChangeArrowheads="1"/>
            </p:cNvSpPr>
            <p:nvPr/>
          </p:nvSpPr>
          <p:spPr bwMode="auto">
            <a:xfrm flipV="1">
              <a:off x="48" y="2515"/>
              <a:ext cx="3614" cy="942"/>
            </a:xfrm>
            <a:prstGeom prst="triangle">
              <a:avLst>
                <a:gd name="adj" fmla="val 24421"/>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9" name="AutoShape 12" descr="Cork"/>
            <p:cNvSpPr>
              <a:spLocks noChangeArrowheads="1"/>
            </p:cNvSpPr>
            <p:nvPr/>
          </p:nvSpPr>
          <p:spPr bwMode="auto">
            <a:xfrm flipV="1">
              <a:off x="7" y="2694"/>
              <a:ext cx="3614" cy="1033"/>
            </a:xfrm>
            <a:prstGeom prst="triangle">
              <a:avLst>
                <a:gd name="adj" fmla="val 28361"/>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70" name="Rectangle 13" descr="Cork"/>
            <p:cNvSpPr>
              <a:spLocks noChangeArrowheads="1"/>
            </p:cNvSpPr>
            <p:nvPr/>
          </p:nvSpPr>
          <p:spPr bwMode="auto">
            <a:xfrm rot="-560030">
              <a:off x="960" y="2835"/>
              <a:ext cx="4757" cy="494"/>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71" name="Rectangle 14" descr="Cork"/>
            <p:cNvSpPr>
              <a:spLocks noChangeArrowheads="1"/>
            </p:cNvSpPr>
            <p:nvPr/>
          </p:nvSpPr>
          <p:spPr bwMode="auto">
            <a:xfrm>
              <a:off x="2" y="2518"/>
              <a:ext cx="2758" cy="187"/>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sp>
        <p:nvSpPr>
          <p:cNvPr id="606226" name="Text Box 18"/>
          <p:cNvSpPr txBox="1">
            <a:spLocks noChangeArrowheads="1"/>
          </p:cNvSpPr>
          <p:nvPr/>
        </p:nvSpPr>
        <p:spPr bwMode="auto">
          <a:xfrm>
            <a:off x="249238" y="4765675"/>
            <a:ext cx="8607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3200">
                <a:solidFill>
                  <a:srgbClr val="FFFFFF"/>
                </a:solidFill>
                <a:latin typeface="Comic Sans MS" pitchFamily="-112" charset="0"/>
              </a:rPr>
              <a:t>To build the FIRST Temple to the Lord!</a:t>
            </a:r>
          </a:p>
        </p:txBody>
      </p:sp>
      <p:sp>
        <p:nvSpPr>
          <p:cNvPr id="606227" name="Text Box 19"/>
          <p:cNvSpPr txBox="1">
            <a:spLocks noChangeArrowheads="1"/>
          </p:cNvSpPr>
          <p:nvPr/>
        </p:nvSpPr>
        <p:spPr bwMode="auto">
          <a:xfrm>
            <a:off x="955675" y="4184650"/>
            <a:ext cx="70104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3200">
                <a:solidFill>
                  <a:srgbClr val="FFFFFF"/>
                </a:solidFill>
                <a:latin typeface="Comic Sans MS" charset="0"/>
              </a:rPr>
              <a:t>David bought it…</a:t>
            </a:r>
          </a:p>
        </p:txBody>
      </p:sp>
      <p:sp>
        <p:nvSpPr>
          <p:cNvPr id="606228" name="Text Box 20"/>
          <p:cNvSpPr txBox="1">
            <a:spLocks noChangeArrowheads="1"/>
          </p:cNvSpPr>
          <p:nvPr/>
        </p:nvSpPr>
        <p:spPr bwMode="auto">
          <a:xfrm>
            <a:off x="1136650" y="5470525"/>
            <a:ext cx="705167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400" dirty="0">
                <a:solidFill>
                  <a:srgbClr val="FFEA18"/>
                </a:solidFill>
                <a:latin typeface="Comic Sans MS" charset="0"/>
                <a:ea typeface="ＭＳ Ｐゴシック" charset="-128"/>
                <a:cs typeface="ＭＳ Ｐゴシック" charset="-128"/>
              </a:rPr>
              <a:t>On Mount Moriah!</a:t>
            </a:r>
          </a:p>
        </p:txBody>
      </p:sp>
      <p:grpSp>
        <p:nvGrpSpPr>
          <p:cNvPr id="3" name="Group 23"/>
          <p:cNvGrpSpPr>
            <a:grpSpLocks/>
          </p:cNvGrpSpPr>
          <p:nvPr/>
        </p:nvGrpSpPr>
        <p:grpSpPr bwMode="auto">
          <a:xfrm>
            <a:off x="5038725" y="1881188"/>
            <a:ext cx="3538538" cy="2419350"/>
            <a:chOff x="1020" y="800"/>
            <a:chExt cx="4056" cy="2875"/>
          </a:xfrm>
        </p:grpSpPr>
        <p:grpSp>
          <p:nvGrpSpPr>
            <p:cNvPr id="61456" name="Group 24"/>
            <p:cNvGrpSpPr>
              <a:grpSpLocks/>
            </p:cNvGrpSpPr>
            <p:nvPr/>
          </p:nvGrpSpPr>
          <p:grpSpPr bwMode="auto">
            <a:xfrm>
              <a:off x="1064" y="1272"/>
              <a:ext cx="3622" cy="2044"/>
              <a:chOff x="1064" y="1272"/>
              <a:chExt cx="3622" cy="2044"/>
            </a:xfrm>
          </p:grpSpPr>
          <p:sp>
            <p:nvSpPr>
              <p:cNvPr id="606233" name="Rectangle 25"/>
              <p:cNvSpPr>
                <a:spLocks noChangeArrowheads="1"/>
              </p:cNvSpPr>
              <p:nvPr/>
            </p:nvSpPr>
            <p:spPr bwMode="auto">
              <a:xfrm rot="1785869">
                <a:off x="2696" y="1304"/>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4" name="Rectangle 26"/>
              <p:cNvSpPr>
                <a:spLocks noChangeArrowheads="1"/>
              </p:cNvSpPr>
              <p:nvPr/>
            </p:nvSpPr>
            <p:spPr bwMode="auto">
              <a:xfrm rot="-1804197">
                <a:off x="2528" y="1272"/>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5" name="Rectangle 27"/>
              <p:cNvSpPr>
                <a:spLocks noChangeArrowheads="1"/>
              </p:cNvSpPr>
              <p:nvPr/>
            </p:nvSpPr>
            <p:spPr bwMode="auto">
              <a:xfrm rot="8101981">
                <a:off x="1064" y="1841"/>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6" name="Rectangle 28"/>
              <p:cNvSpPr>
                <a:spLocks noChangeArrowheads="1"/>
              </p:cNvSpPr>
              <p:nvPr/>
            </p:nvSpPr>
            <p:spPr bwMode="auto">
              <a:xfrm rot="85205">
                <a:off x="3527" y="1521"/>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7" name="Rectangle 29"/>
              <p:cNvSpPr>
                <a:spLocks noChangeArrowheads="1"/>
              </p:cNvSpPr>
              <p:nvPr/>
            </p:nvSpPr>
            <p:spPr bwMode="auto">
              <a:xfrm rot="85205">
                <a:off x="1735" y="1489"/>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8" name="Rectangle 30"/>
              <p:cNvSpPr>
                <a:spLocks noChangeArrowheads="1"/>
              </p:cNvSpPr>
              <p:nvPr/>
            </p:nvSpPr>
            <p:spPr bwMode="auto">
              <a:xfrm rot="10911120">
                <a:off x="1222" y="3090"/>
                <a:ext cx="3466"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9" name="Rectangle 31"/>
              <p:cNvSpPr>
                <a:spLocks noChangeArrowheads="1"/>
              </p:cNvSpPr>
              <p:nvPr/>
            </p:nvSpPr>
            <p:spPr bwMode="auto">
              <a:xfrm rot="3349979">
                <a:off x="3497" y="1969"/>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pic>
          <p:nvPicPr>
            <p:cNvPr id="606240" name="Picture 32"/>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grpSp>
        <p:nvGrpSpPr>
          <p:cNvPr id="5" name="Group 35"/>
          <p:cNvGrpSpPr>
            <a:grpSpLocks/>
          </p:cNvGrpSpPr>
          <p:nvPr/>
        </p:nvGrpSpPr>
        <p:grpSpPr bwMode="auto">
          <a:xfrm>
            <a:off x="350838" y="522288"/>
            <a:ext cx="4729162" cy="2713037"/>
            <a:chOff x="221" y="329"/>
            <a:chExt cx="2979" cy="1709"/>
          </a:xfrm>
        </p:grpSpPr>
        <p:pic>
          <p:nvPicPr>
            <p:cNvPr id="606241" name="Picture 3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11" y="329"/>
              <a:ext cx="2872" cy="1709"/>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606242" name="Text Box 34"/>
            <p:cNvSpPr txBox="1">
              <a:spLocks noChangeArrowheads="1"/>
            </p:cNvSpPr>
            <p:nvPr/>
          </p:nvSpPr>
          <p:spPr bwMode="auto">
            <a:xfrm>
              <a:off x="221" y="1655"/>
              <a:ext cx="2979"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2800">
                  <a:solidFill>
                    <a:srgbClr val="FFD34A"/>
                  </a:solidFill>
                  <a:latin typeface="Comic Sans MS" pitchFamily="-112" charset="0"/>
                </a:rPr>
                <a:t>Ancient Threshing Floor</a:t>
              </a:r>
            </a:p>
          </p:txBody>
        </p:sp>
      </p:grpSp>
      <p:sp>
        <p:nvSpPr>
          <p:cNvPr id="606225" name="Text Box 17"/>
          <p:cNvSpPr txBox="1">
            <a:spLocks noChangeArrowheads="1"/>
          </p:cNvSpPr>
          <p:nvPr/>
        </p:nvSpPr>
        <p:spPr bwMode="auto">
          <a:xfrm>
            <a:off x="619125" y="3632200"/>
            <a:ext cx="8226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3200" dirty="0" err="1">
                <a:solidFill>
                  <a:srgbClr val="FFFFFF"/>
                </a:solidFill>
                <a:latin typeface="Comic Sans MS" charset="0"/>
              </a:rPr>
              <a:t>Araunah</a:t>
            </a:r>
            <a:r>
              <a:rPr kumimoji="0" lang="fr-FR" altLang="ja-JP" sz="3200" dirty="0">
                <a:solidFill>
                  <a:srgbClr val="FFFFFF"/>
                </a:solidFill>
                <a:latin typeface="Comic Sans MS" charset="0"/>
              </a:rPr>
              <a:t>'</a:t>
            </a:r>
            <a:r>
              <a:rPr kumimoji="0" lang="en-US" altLang="ja-JP" sz="3200" dirty="0">
                <a:solidFill>
                  <a:srgbClr val="FFFFFF"/>
                </a:solidFill>
                <a:latin typeface="Comic Sans MS" charset="0"/>
              </a:rPr>
              <a:t>s threshing floor…</a:t>
            </a:r>
            <a:endParaRPr kumimoji="0" lang="en-US" sz="3200" dirty="0">
              <a:solidFill>
                <a:srgbClr val="FFFFFF"/>
              </a:solidFill>
              <a:latin typeface="Comic Sans MS" charset="0"/>
            </a:endParaRPr>
          </a:p>
        </p:txBody>
      </p:sp>
      <p:sp>
        <p:nvSpPr>
          <p:cNvPr id="4" name="Title 3"/>
          <p:cNvSpPr>
            <a:spLocks noGrp="1"/>
          </p:cNvSpPr>
          <p:nvPr>
            <p:ph type="title" idx="4294967295"/>
          </p:nvPr>
        </p:nvSpPr>
        <p:spPr>
          <a:xfrm>
            <a:off x="1079500" y="46038"/>
            <a:ext cx="4889500" cy="360362"/>
          </a:xfrm>
          <a:prstGeom prst="rect">
            <a:avLst/>
          </a:prstGeom>
        </p:spPr>
        <p:txBody>
          <a:bodyPr/>
          <a:lstStyle/>
          <a:p>
            <a:pPr>
              <a:defRPr/>
            </a:pPr>
            <a:r>
              <a:rPr lang="en-US" sz="1600" b="1" kern="1200" dirty="0">
                <a:solidFill>
                  <a:srgbClr val="FFFFFF"/>
                </a:solidFill>
                <a:effectLst/>
                <a:latin typeface="Comic Sans MS"/>
                <a:ea typeface="ＭＳ Ｐゴシック"/>
                <a:cs typeface="ＭＳ Ｐゴシック"/>
              </a:rPr>
              <a:t>2 Sam. 24:18-24; 2 Chron. 3:1</a:t>
            </a:r>
            <a:endParaRPr lang="en-US" dirty="0"/>
          </a:p>
        </p:txBody>
      </p:sp>
    </p:spTree>
    <p:extLst>
      <p:ext uri="{BB962C8B-B14F-4D97-AF65-F5344CB8AC3E}">
        <p14:creationId xmlns:p14="http://schemas.microsoft.com/office/powerpoint/2010/main" val="264973046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6225"/>
                                        </p:tgtEl>
                                        <p:attrNameLst>
                                          <p:attrName>style.visibility</p:attrName>
                                        </p:attrNameLst>
                                      </p:cBhvr>
                                      <p:to>
                                        <p:strVal val="visible"/>
                                      </p:to>
                                    </p:set>
                                    <p:animEffect transition="in" filter="fade">
                                      <p:cBhvr>
                                        <p:cTn id="12" dur="1000"/>
                                        <p:tgtEl>
                                          <p:spTgt spid="606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childTnLst>
                                </p:cTn>
                              </p:par>
                            </p:childTnLst>
                          </p:cTn>
                        </p:par>
                        <p:par>
                          <p:cTn id="18" fill="hold" nodeType="afterGroup">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06227"/>
                                        </p:tgtEl>
                                        <p:attrNameLst>
                                          <p:attrName>style.visibility</p:attrName>
                                        </p:attrNameLst>
                                      </p:cBhvr>
                                      <p:to>
                                        <p:strVal val="visible"/>
                                      </p:to>
                                    </p:set>
                                    <p:animEffect transition="in" filter="fade">
                                      <p:cBhvr>
                                        <p:cTn id="21" dur="1000"/>
                                        <p:tgtEl>
                                          <p:spTgt spid="60622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06226"/>
                                        </p:tgtEl>
                                        <p:attrNameLst>
                                          <p:attrName>style.visibility</p:attrName>
                                        </p:attrNameLst>
                                      </p:cBhvr>
                                      <p:to>
                                        <p:strVal val="visible"/>
                                      </p:to>
                                    </p:set>
                                    <p:animEffect transition="in" filter="fade">
                                      <p:cBhvr>
                                        <p:cTn id="31" dur="1000"/>
                                        <p:tgtEl>
                                          <p:spTgt spid="606226"/>
                                        </p:tgtEl>
                                      </p:cBhvr>
                                    </p:animEffect>
                                  </p:childTnLst>
                                </p:cTn>
                              </p:par>
                            </p:childTnLst>
                          </p:cTn>
                        </p:par>
                        <p:par>
                          <p:cTn id="32" fill="hold" nodeType="afterGroup">
                            <p:stCondLst>
                              <p:cond delay="1000"/>
                            </p:stCondLst>
                            <p:childTnLst>
                              <p:par>
                                <p:cTn id="33" presetID="23" presetClass="entr" presetSubtype="528" fill="hold" grpId="0" nodeType="afterEffect">
                                  <p:stCondLst>
                                    <p:cond delay="0"/>
                                  </p:stCondLst>
                                  <p:childTnLst>
                                    <p:set>
                                      <p:cBhvr>
                                        <p:cTn id="34" dur="1" fill="hold">
                                          <p:stCondLst>
                                            <p:cond delay="0"/>
                                          </p:stCondLst>
                                        </p:cTn>
                                        <p:tgtEl>
                                          <p:spTgt spid="606228"/>
                                        </p:tgtEl>
                                        <p:attrNameLst>
                                          <p:attrName>style.visibility</p:attrName>
                                        </p:attrNameLst>
                                      </p:cBhvr>
                                      <p:to>
                                        <p:strVal val="visible"/>
                                      </p:to>
                                    </p:set>
                                    <p:anim calcmode="lin" valueType="num">
                                      <p:cBhvr>
                                        <p:cTn id="35" dur="500" fill="hold"/>
                                        <p:tgtEl>
                                          <p:spTgt spid="606228"/>
                                        </p:tgtEl>
                                        <p:attrNameLst>
                                          <p:attrName>ppt_w</p:attrName>
                                        </p:attrNameLst>
                                      </p:cBhvr>
                                      <p:tavLst>
                                        <p:tav tm="0">
                                          <p:val>
                                            <p:fltVal val="0"/>
                                          </p:val>
                                        </p:tav>
                                        <p:tav tm="100000">
                                          <p:val>
                                            <p:strVal val="#ppt_w"/>
                                          </p:val>
                                        </p:tav>
                                      </p:tavLst>
                                    </p:anim>
                                    <p:anim calcmode="lin" valueType="num">
                                      <p:cBhvr>
                                        <p:cTn id="36" dur="500" fill="hold"/>
                                        <p:tgtEl>
                                          <p:spTgt spid="606228"/>
                                        </p:tgtEl>
                                        <p:attrNameLst>
                                          <p:attrName>ppt_h</p:attrName>
                                        </p:attrNameLst>
                                      </p:cBhvr>
                                      <p:tavLst>
                                        <p:tav tm="0">
                                          <p:val>
                                            <p:fltVal val="0"/>
                                          </p:val>
                                        </p:tav>
                                        <p:tav tm="100000">
                                          <p:val>
                                            <p:strVal val="#ppt_h"/>
                                          </p:val>
                                        </p:tav>
                                      </p:tavLst>
                                    </p:anim>
                                    <p:anim calcmode="lin" valueType="num">
                                      <p:cBhvr>
                                        <p:cTn id="37" dur="500" fill="hold"/>
                                        <p:tgtEl>
                                          <p:spTgt spid="606228"/>
                                        </p:tgtEl>
                                        <p:attrNameLst>
                                          <p:attrName>ppt_x</p:attrName>
                                        </p:attrNameLst>
                                      </p:cBhvr>
                                      <p:tavLst>
                                        <p:tav tm="0">
                                          <p:val>
                                            <p:fltVal val="0.5"/>
                                          </p:val>
                                        </p:tav>
                                        <p:tav tm="100000">
                                          <p:val>
                                            <p:strVal val="#ppt_x"/>
                                          </p:val>
                                        </p:tav>
                                      </p:tavLst>
                                    </p:anim>
                                    <p:anim calcmode="lin" valueType="num">
                                      <p:cBhvr>
                                        <p:cTn id="38" dur="500" fill="hold"/>
                                        <p:tgtEl>
                                          <p:spTgt spid="60622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26" grpId="0" autoUpdateAnimBg="0"/>
      <p:bldP spid="606227" grpId="0" autoUpdateAnimBg="0"/>
      <p:bldP spid="606228" grpId="0" autoUpdateAnimBg="0"/>
      <p:bldP spid="606225"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 name="Rectangle 2" descr="Canvas"/>
          <p:cNvSpPr>
            <a:spLocks noChangeArrowheads="1"/>
          </p:cNvSpPr>
          <p:nvPr/>
        </p:nvSpPr>
        <p:spPr bwMode="auto">
          <a:xfrm>
            <a:off x="9967913" y="436563"/>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786"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nvGrpSpPr>
          <p:cNvPr id="63491" name="Group 155"/>
          <p:cNvGrpSpPr>
            <a:grpSpLocks/>
          </p:cNvGrpSpPr>
          <p:nvPr/>
        </p:nvGrpSpPr>
        <p:grpSpPr bwMode="auto">
          <a:xfrm>
            <a:off x="6670675" y="1584325"/>
            <a:ext cx="2178050" cy="1603375"/>
            <a:chOff x="1020" y="800"/>
            <a:chExt cx="4056" cy="2875"/>
          </a:xfrm>
        </p:grpSpPr>
        <p:grpSp>
          <p:nvGrpSpPr>
            <p:cNvPr id="63627" name="Group 156"/>
            <p:cNvGrpSpPr>
              <a:grpSpLocks/>
            </p:cNvGrpSpPr>
            <p:nvPr/>
          </p:nvGrpSpPr>
          <p:grpSpPr bwMode="auto">
            <a:xfrm>
              <a:off x="1064" y="1272"/>
              <a:ext cx="3622" cy="2044"/>
              <a:chOff x="1064" y="1272"/>
              <a:chExt cx="3622" cy="2044"/>
            </a:xfrm>
          </p:grpSpPr>
          <p:sp>
            <p:nvSpPr>
              <p:cNvPr id="630941"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2"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3"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4"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5"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6"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7"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pic>
          <p:nvPicPr>
            <p:cNvPr id="630948"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630787" name="Text Box 3"/>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5:5</a:t>
            </a:r>
          </a:p>
        </p:txBody>
      </p:sp>
      <p:sp>
        <p:nvSpPr>
          <p:cNvPr id="63493" name="Text Box 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3494" name="Text Box 5"/>
          <p:cNvSpPr txBox="1">
            <a:spLocks noChangeArrowheads="1"/>
          </p:cNvSpPr>
          <p:nvPr/>
        </p:nvSpPr>
        <p:spPr bwMode="auto">
          <a:xfrm>
            <a:off x="8596313" y="64881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1</a:t>
            </a:r>
            <a:endParaRPr kumimoji="0" lang="en-US" sz="1600" b="0">
              <a:solidFill>
                <a:srgbClr val="FFA27C"/>
              </a:solidFill>
              <a:latin typeface="Comic Sans MS" charset="0"/>
            </a:endParaRPr>
          </a:p>
        </p:txBody>
      </p:sp>
      <p:sp>
        <p:nvSpPr>
          <p:cNvPr id="630810" name="Rectangle 26"/>
          <p:cNvSpPr>
            <a:spLocks noChangeArrowheads="1"/>
          </p:cNvSpPr>
          <p:nvPr/>
        </p:nvSpPr>
        <p:spPr bwMode="auto">
          <a:xfrm>
            <a:off x="8132763"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29</a:t>
            </a:r>
          </a:p>
        </p:txBody>
      </p:sp>
      <p:sp>
        <p:nvSpPr>
          <p:cNvPr id="63496"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630919" name="AutoShape 135"/>
          <p:cNvSpPr>
            <a:spLocks noChangeArrowheads="1"/>
          </p:cNvSpPr>
          <p:nvPr/>
        </p:nvSpPr>
        <p:spPr bwMode="auto">
          <a:xfrm rot="10769242">
            <a:off x="4262438" y="1128713"/>
            <a:ext cx="373062" cy="2776537"/>
          </a:xfrm>
          <a:prstGeom prst="can">
            <a:avLst>
              <a:gd name="adj" fmla="val 10475"/>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0920" name="AutoShape 136"/>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0928" name="Text Box 144"/>
          <p:cNvSpPr txBox="1">
            <a:spLocks noChangeArrowheads="1"/>
          </p:cNvSpPr>
          <p:nvPr/>
        </p:nvSpPr>
        <p:spPr bwMode="auto">
          <a:xfrm>
            <a:off x="1123950" y="4919663"/>
            <a:ext cx="6732588" cy="15557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800" dirty="0">
                <a:solidFill>
                  <a:srgbClr val="FFEA18"/>
                </a:solidFill>
                <a:latin typeface="Comic Sans MS" pitchFamily="-112" charset="0"/>
              </a:rPr>
              <a:t>But…his son Solomon was to build it!</a:t>
            </a:r>
          </a:p>
        </p:txBody>
      </p:sp>
      <p:grpSp>
        <p:nvGrpSpPr>
          <p:cNvPr id="63500" name="Group 6"/>
          <p:cNvGrpSpPr>
            <a:grpSpLocks/>
          </p:cNvGrpSpPr>
          <p:nvPr/>
        </p:nvGrpSpPr>
        <p:grpSpPr bwMode="auto">
          <a:xfrm>
            <a:off x="8018463" y="3436938"/>
            <a:ext cx="981075" cy="1843087"/>
            <a:chOff x="5051" y="2165"/>
            <a:chExt cx="618" cy="1161"/>
          </a:xfrm>
        </p:grpSpPr>
        <p:grpSp>
          <p:nvGrpSpPr>
            <p:cNvPr id="63608" name="Group 7"/>
            <p:cNvGrpSpPr>
              <a:grpSpLocks/>
            </p:cNvGrpSpPr>
            <p:nvPr/>
          </p:nvGrpSpPr>
          <p:grpSpPr bwMode="auto">
            <a:xfrm>
              <a:off x="5051" y="2165"/>
              <a:ext cx="618" cy="1161"/>
              <a:chOff x="5051" y="2165"/>
              <a:chExt cx="618" cy="1161"/>
            </a:xfrm>
          </p:grpSpPr>
          <p:sp>
            <p:nvSpPr>
              <p:cNvPr id="6361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6" name="Rectangle 2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3609" name="Rectangle 2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grpSp>
        <p:nvGrpSpPr>
          <p:cNvPr id="6" name="Group 238"/>
          <p:cNvGrpSpPr>
            <a:grpSpLocks/>
          </p:cNvGrpSpPr>
          <p:nvPr/>
        </p:nvGrpSpPr>
        <p:grpSpPr bwMode="auto">
          <a:xfrm>
            <a:off x="2151063" y="2463800"/>
            <a:ext cx="1335087" cy="1395413"/>
            <a:chOff x="1355" y="1552"/>
            <a:chExt cx="841" cy="879"/>
          </a:xfrm>
        </p:grpSpPr>
        <p:sp>
          <p:nvSpPr>
            <p:cNvPr id="63602"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3"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4"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5"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6"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7"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7" name="Group 167"/>
          <p:cNvGrpSpPr>
            <a:grpSpLocks/>
          </p:cNvGrpSpPr>
          <p:nvPr/>
        </p:nvGrpSpPr>
        <p:grpSpPr bwMode="auto">
          <a:xfrm>
            <a:off x="1974850" y="3676650"/>
            <a:ext cx="5214938" cy="923925"/>
            <a:chOff x="1244" y="2316"/>
            <a:chExt cx="3285" cy="582"/>
          </a:xfrm>
        </p:grpSpPr>
        <p:sp>
          <p:nvSpPr>
            <p:cNvPr id="63594"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5"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6"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7"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8"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9"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0"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1"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8" name="Group 207"/>
          <p:cNvGrpSpPr>
            <a:grpSpLocks/>
          </p:cNvGrpSpPr>
          <p:nvPr/>
        </p:nvGrpSpPr>
        <p:grpSpPr bwMode="auto">
          <a:xfrm>
            <a:off x="5095875" y="925513"/>
            <a:ext cx="1077913" cy="2874962"/>
            <a:chOff x="3210" y="583"/>
            <a:chExt cx="679" cy="1811"/>
          </a:xfrm>
        </p:grpSpPr>
        <p:sp>
          <p:nvSpPr>
            <p:cNvPr id="63585"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86" name="Group 209"/>
            <p:cNvGrpSpPr>
              <a:grpSpLocks/>
            </p:cNvGrpSpPr>
            <p:nvPr/>
          </p:nvGrpSpPr>
          <p:grpSpPr bwMode="auto">
            <a:xfrm>
              <a:off x="3210" y="583"/>
              <a:ext cx="679" cy="1806"/>
              <a:chOff x="3210" y="583"/>
              <a:chExt cx="679" cy="1806"/>
            </a:xfrm>
          </p:grpSpPr>
          <p:sp>
            <p:nvSpPr>
              <p:cNvPr id="63587"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8"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9"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0"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1"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2"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3"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10" name="Group 227"/>
          <p:cNvGrpSpPr>
            <a:grpSpLocks/>
          </p:cNvGrpSpPr>
          <p:nvPr/>
        </p:nvGrpSpPr>
        <p:grpSpPr bwMode="auto">
          <a:xfrm>
            <a:off x="2592388" y="725488"/>
            <a:ext cx="2014537" cy="3179762"/>
            <a:chOff x="1633" y="457"/>
            <a:chExt cx="1269" cy="2003"/>
          </a:xfrm>
        </p:grpSpPr>
        <p:sp>
          <p:nvSpPr>
            <p:cNvPr id="63574"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75" name="Group 217"/>
            <p:cNvGrpSpPr>
              <a:grpSpLocks/>
            </p:cNvGrpSpPr>
            <p:nvPr/>
          </p:nvGrpSpPr>
          <p:grpSpPr bwMode="auto">
            <a:xfrm>
              <a:off x="1633" y="457"/>
              <a:ext cx="1269" cy="2003"/>
              <a:chOff x="1633" y="457"/>
              <a:chExt cx="1269" cy="2003"/>
            </a:xfrm>
          </p:grpSpPr>
          <p:sp>
            <p:nvSpPr>
              <p:cNvPr id="63576"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7"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8"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9"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0"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1"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2"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3"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4"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12" name="Group 229"/>
          <p:cNvGrpSpPr>
            <a:grpSpLocks/>
          </p:cNvGrpSpPr>
          <p:nvPr/>
        </p:nvGrpSpPr>
        <p:grpSpPr bwMode="auto">
          <a:xfrm>
            <a:off x="4614863" y="1555750"/>
            <a:ext cx="892175" cy="2225675"/>
            <a:chOff x="2907" y="980"/>
            <a:chExt cx="562" cy="1402"/>
          </a:xfrm>
        </p:grpSpPr>
        <p:sp>
          <p:nvSpPr>
            <p:cNvPr id="63566"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67" name="Group 231"/>
            <p:cNvGrpSpPr>
              <a:grpSpLocks/>
            </p:cNvGrpSpPr>
            <p:nvPr/>
          </p:nvGrpSpPr>
          <p:grpSpPr bwMode="auto">
            <a:xfrm>
              <a:off x="2907" y="980"/>
              <a:ext cx="562" cy="1402"/>
              <a:chOff x="2907" y="980"/>
              <a:chExt cx="562" cy="1402"/>
            </a:xfrm>
          </p:grpSpPr>
          <p:sp>
            <p:nvSpPr>
              <p:cNvPr id="63568"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69"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0"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1"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2"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3"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63506" name="Group 155"/>
          <p:cNvGrpSpPr>
            <a:grpSpLocks/>
          </p:cNvGrpSpPr>
          <p:nvPr/>
        </p:nvGrpSpPr>
        <p:grpSpPr bwMode="auto">
          <a:xfrm>
            <a:off x="15681325" y="1550988"/>
            <a:ext cx="2178050" cy="1603375"/>
            <a:chOff x="1020" y="800"/>
            <a:chExt cx="4056" cy="2875"/>
          </a:xfrm>
        </p:grpSpPr>
        <p:grpSp>
          <p:nvGrpSpPr>
            <p:cNvPr id="63557" name="Group 156"/>
            <p:cNvGrpSpPr>
              <a:grpSpLocks/>
            </p:cNvGrpSpPr>
            <p:nvPr/>
          </p:nvGrpSpPr>
          <p:grpSpPr bwMode="auto">
            <a:xfrm>
              <a:off x="1064" y="1273"/>
              <a:ext cx="3622" cy="2043"/>
              <a:chOff x="1064" y="1273"/>
              <a:chExt cx="3622" cy="2043"/>
            </a:xfrm>
          </p:grpSpPr>
          <p:sp>
            <p:nvSpPr>
              <p:cNvPr id="92"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3"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4"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5"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6"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7"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8"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pic>
          <p:nvPicPr>
            <p:cNvPr id="91"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99" name="AutoShape 135"/>
          <p:cNvSpPr>
            <a:spLocks noChangeArrowheads="1"/>
          </p:cNvSpPr>
          <p:nvPr/>
        </p:nvSpPr>
        <p:spPr bwMode="auto">
          <a:xfrm rot="10769242">
            <a:off x="13273088" y="1095375"/>
            <a:ext cx="373062" cy="2776538"/>
          </a:xfrm>
          <a:prstGeom prst="can">
            <a:avLst>
              <a:gd name="adj" fmla="val 10475"/>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0" name="AutoShape 136"/>
          <p:cNvSpPr>
            <a:spLocks noChangeArrowheads="1"/>
          </p:cNvSpPr>
          <p:nvPr/>
        </p:nvSpPr>
        <p:spPr bwMode="auto">
          <a:xfrm rot="10789709">
            <a:off x="14924088" y="1306513"/>
            <a:ext cx="317500" cy="2460625"/>
          </a:xfrm>
          <a:prstGeom prst="can">
            <a:avLst>
              <a:gd name="adj" fmla="val 10907"/>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6" name="Group 238"/>
          <p:cNvGrpSpPr>
            <a:grpSpLocks/>
          </p:cNvGrpSpPr>
          <p:nvPr/>
        </p:nvGrpSpPr>
        <p:grpSpPr bwMode="auto">
          <a:xfrm>
            <a:off x="11161713" y="2430463"/>
            <a:ext cx="1335087" cy="1395412"/>
            <a:chOff x="1355" y="1552"/>
            <a:chExt cx="841" cy="879"/>
          </a:xfrm>
        </p:grpSpPr>
        <p:sp>
          <p:nvSpPr>
            <p:cNvPr id="63551"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2"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3"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4"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5"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6"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7" name="Group 167"/>
          <p:cNvGrpSpPr>
            <a:grpSpLocks/>
          </p:cNvGrpSpPr>
          <p:nvPr/>
        </p:nvGrpSpPr>
        <p:grpSpPr bwMode="auto">
          <a:xfrm>
            <a:off x="10985500" y="3643313"/>
            <a:ext cx="5214938" cy="923925"/>
            <a:chOff x="1244" y="2316"/>
            <a:chExt cx="3285" cy="582"/>
          </a:xfrm>
        </p:grpSpPr>
        <p:sp>
          <p:nvSpPr>
            <p:cNvPr id="63543"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4"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5"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6"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7"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8"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9"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0"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8" name="Group 207"/>
          <p:cNvGrpSpPr>
            <a:grpSpLocks/>
          </p:cNvGrpSpPr>
          <p:nvPr/>
        </p:nvGrpSpPr>
        <p:grpSpPr bwMode="auto">
          <a:xfrm>
            <a:off x="14106525" y="892175"/>
            <a:ext cx="1077913" cy="2874963"/>
            <a:chOff x="3210" y="583"/>
            <a:chExt cx="679" cy="1811"/>
          </a:xfrm>
        </p:grpSpPr>
        <p:sp>
          <p:nvSpPr>
            <p:cNvPr id="63534"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35" name="Group 209"/>
            <p:cNvGrpSpPr>
              <a:grpSpLocks/>
            </p:cNvGrpSpPr>
            <p:nvPr/>
          </p:nvGrpSpPr>
          <p:grpSpPr bwMode="auto">
            <a:xfrm>
              <a:off x="3210" y="583"/>
              <a:ext cx="679" cy="1806"/>
              <a:chOff x="3210" y="583"/>
              <a:chExt cx="679" cy="1806"/>
            </a:xfrm>
          </p:grpSpPr>
          <p:sp>
            <p:nvSpPr>
              <p:cNvPr id="63536"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7"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8"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9"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0"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1"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2"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20" name="Group 227"/>
          <p:cNvGrpSpPr>
            <a:grpSpLocks/>
          </p:cNvGrpSpPr>
          <p:nvPr/>
        </p:nvGrpSpPr>
        <p:grpSpPr bwMode="auto">
          <a:xfrm>
            <a:off x="11603038" y="692150"/>
            <a:ext cx="2014537" cy="3179763"/>
            <a:chOff x="1633" y="457"/>
            <a:chExt cx="1269" cy="2003"/>
          </a:xfrm>
        </p:grpSpPr>
        <p:sp>
          <p:nvSpPr>
            <p:cNvPr id="63523"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24" name="Group 217"/>
            <p:cNvGrpSpPr>
              <a:grpSpLocks/>
            </p:cNvGrpSpPr>
            <p:nvPr/>
          </p:nvGrpSpPr>
          <p:grpSpPr bwMode="auto">
            <a:xfrm>
              <a:off x="1633" y="457"/>
              <a:ext cx="1269" cy="2003"/>
              <a:chOff x="1633" y="457"/>
              <a:chExt cx="1269" cy="2003"/>
            </a:xfrm>
          </p:grpSpPr>
          <p:sp>
            <p:nvSpPr>
              <p:cNvPr id="63525"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6"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7"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8"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9"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0"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1"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2"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3"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22" name="Group 229"/>
          <p:cNvGrpSpPr>
            <a:grpSpLocks/>
          </p:cNvGrpSpPr>
          <p:nvPr/>
        </p:nvGrpSpPr>
        <p:grpSpPr bwMode="auto">
          <a:xfrm>
            <a:off x="13625513" y="1522413"/>
            <a:ext cx="892175" cy="2225675"/>
            <a:chOff x="2907" y="980"/>
            <a:chExt cx="562" cy="1402"/>
          </a:xfrm>
        </p:grpSpPr>
        <p:sp>
          <p:nvSpPr>
            <p:cNvPr id="63515"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16" name="Group 231"/>
            <p:cNvGrpSpPr>
              <a:grpSpLocks/>
            </p:cNvGrpSpPr>
            <p:nvPr/>
          </p:nvGrpSpPr>
          <p:grpSpPr bwMode="auto">
            <a:xfrm>
              <a:off x="2907" y="980"/>
              <a:ext cx="562" cy="1402"/>
              <a:chOff x="2907" y="980"/>
              <a:chExt cx="562" cy="1402"/>
            </a:xfrm>
          </p:grpSpPr>
          <p:sp>
            <p:nvSpPr>
              <p:cNvPr id="63517"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18"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19"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0"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1"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2"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2" name="Title 1"/>
          <p:cNvSpPr>
            <a:spLocks noGrp="1"/>
          </p:cNvSpPr>
          <p:nvPr>
            <p:ph type="title" idx="4294967295"/>
          </p:nvPr>
        </p:nvSpPr>
        <p:spPr>
          <a:xfrm>
            <a:off x="392113" y="4032250"/>
            <a:ext cx="8229600" cy="831850"/>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en-US" sz="4800" b="1" kern="1200" dirty="0">
                <a:solidFill>
                  <a:schemeClr val="accent1"/>
                </a:solidFill>
                <a:latin typeface="Comic Sans MS" pitchFamily="-112" charset="0"/>
                <a:ea typeface="+mn-ea"/>
                <a:cs typeface="+mn-cs"/>
              </a:rPr>
              <a:t>King David planned it.</a:t>
            </a:r>
          </a:p>
        </p:txBody>
      </p:sp>
    </p:spTree>
    <p:extLst>
      <p:ext uri="{BB962C8B-B14F-4D97-AF65-F5344CB8AC3E}">
        <p14:creationId xmlns:p14="http://schemas.microsoft.com/office/powerpoint/2010/main" val="252126187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nodeType="afterGroup">
                            <p:stCondLst>
                              <p:cond delay="500"/>
                            </p:stCondLst>
                            <p:childTnLst>
                              <p:par>
                                <p:cTn id="9" presetID="22" presetClass="entr" presetSubtype="4" fill="hold" nodeType="afterEffect">
                                  <p:stCondLst>
                                    <p:cond delay="100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nodeType="afterGroup">
                            <p:stCondLst>
                              <p:cond delay="2000"/>
                            </p:stCondLst>
                            <p:childTnLst>
                              <p:par>
                                <p:cTn id="13" presetID="22" presetClass="entr" presetSubtype="8" fill="hold" nodeType="afterEffect">
                                  <p:stCondLst>
                                    <p:cond delay="100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nodeType="afterGroup">
                            <p:stCondLst>
                              <p:cond delay="3500"/>
                            </p:stCondLst>
                            <p:childTnLst>
                              <p:par>
                                <p:cTn id="17" presetID="22" presetClass="entr" presetSubtype="8" fill="hold" nodeType="afterEffect">
                                  <p:stCondLst>
                                    <p:cond delay="100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nodeType="afterGroup">
                            <p:stCondLst>
                              <p:cond delay="5000"/>
                            </p:stCondLst>
                            <p:childTnLst>
                              <p:par>
                                <p:cTn id="21" presetID="22" presetClass="entr" presetSubtype="8" fill="hold" nodeType="afterEffect">
                                  <p:stCondLst>
                                    <p:cond delay="100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par>
                          <p:cTn id="24" fill="hold" nodeType="afterGroup">
                            <p:stCondLst>
                              <p:cond delay="6500"/>
                            </p:stCondLst>
                            <p:childTnLst>
                              <p:par>
                                <p:cTn id="25" presetID="22" presetClass="entr" presetSubtype="4" fill="hold" grpId="0" nodeType="afterEffect">
                                  <p:stCondLst>
                                    <p:cond delay="1000"/>
                                  </p:stCondLst>
                                  <p:childTnLst>
                                    <p:set>
                                      <p:cBhvr>
                                        <p:cTn id="26" dur="1" fill="hold">
                                          <p:stCondLst>
                                            <p:cond delay="0"/>
                                          </p:stCondLst>
                                        </p:cTn>
                                        <p:tgtEl>
                                          <p:spTgt spid="630920"/>
                                        </p:tgtEl>
                                        <p:attrNameLst>
                                          <p:attrName>style.visibility</p:attrName>
                                        </p:attrNameLst>
                                      </p:cBhvr>
                                      <p:to>
                                        <p:strVal val="visible"/>
                                      </p:to>
                                    </p:set>
                                    <p:animEffect transition="in" filter="wipe(down)">
                                      <p:cBhvr>
                                        <p:cTn id="27" dur="500"/>
                                        <p:tgtEl>
                                          <p:spTgt spid="630920"/>
                                        </p:tgtEl>
                                      </p:cBhvr>
                                    </p:animEffect>
                                  </p:childTnLst>
                                </p:cTn>
                              </p:par>
                            </p:childTnLst>
                          </p:cTn>
                        </p:par>
                        <p:par>
                          <p:cTn id="28" fill="hold" nodeType="afterGroup">
                            <p:stCondLst>
                              <p:cond delay="8000"/>
                            </p:stCondLst>
                            <p:childTnLst>
                              <p:par>
                                <p:cTn id="29" presetID="22" presetClass="entr" presetSubtype="4" fill="hold" grpId="0" nodeType="afterEffect">
                                  <p:stCondLst>
                                    <p:cond delay="1000"/>
                                  </p:stCondLst>
                                  <p:childTnLst>
                                    <p:set>
                                      <p:cBhvr>
                                        <p:cTn id="30" dur="1" fill="hold">
                                          <p:stCondLst>
                                            <p:cond delay="0"/>
                                          </p:stCondLst>
                                        </p:cTn>
                                        <p:tgtEl>
                                          <p:spTgt spid="630919"/>
                                        </p:tgtEl>
                                        <p:attrNameLst>
                                          <p:attrName>style.visibility</p:attrName>
                                        </p:attrNameLst>
                                      </p:cBhvr>
                                      <p:to>
                                        <p:strVal val="visible"/>
                                      </p:to>
                                    </p:set>
                                    <p:animEffect transition="in" filter="wipe(down)">
                                      <p:cBhvr>
                                        <p:cTn id="31" dur="500"/>
                                        <p:tgtEl>
                                          <p:spTgt spid="63091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630928"/>
                                        </p:tgtEl>
                                        <p:attrNameLst>
                                          <p:attrName>style.visibility</p:attrName>
                                        </p:attrNameLst>
                                      </p:cBhvr>
                                      <p:to>
                                        <p:strVal val="visible"/>
                                      </p:to>
                                    </p:set>
                                    <p:animEffect transition="in" filter="fade">
                                      <p:cBhvr>
                                        <p:cTn id="36" dur="2000"/>
                                        <p:tgtEl>
                                          <p:spTgt spid="630928"/>
                                        </p:tgtEl>
                                      </p:cBhvr>
                                    </p:animEffect>
                                  </p:childTnLst>
                                </p:cTn>
                              </p:par>
                            </p:childTnLst>
                          </p:cTn>
                        </p:par>
                        <p:par>
                          <p:cTn id="37" fill="hold" nodeType="afterGroup">
                            <p:stCondLst>
                              <p:cond delay="2000"/>
                            </p:stCondLst>
                            <p:childTnLst>
                              <p:par>
                                <p:cTn id="38" presetID="22" presetClass="entr" presetSubtype="8" fill="hold" nodeType="afterEffect">
                                  <p:stCondLst>
                                    <p:cond delay="1000"/>
                                  </p:stCondLst>
                                  <p:childTnLst>
                                    <p:set>
                                      <p:cBhvr>
                                        <p:cTn id="39" dur="1" fill="hold">
                                          <p:stCondLst>
                                            <p:cond delay="0"/>
                                          </p:stCondLst>
                                        </p:cTn>
                                        <p:tgtEl>
                                          <p:spTgt spid="17"/>
                                        </p:tgtEl>
                                        <p:attrNameLst>
                                          <p:attrName>style.visibility</p:attrName>
                                        </p:attrNameLst>
                                      </p:cBhvr>
                                      <p:to>
                                        <p:strVal val="visible"/>
                                      </p:to>
                                    </p:set>
                                    <p:animEffect transition="in" filter="wipe(left)">
                                      <p:cBhvr>
                                        <p:cTn id="40" dur="500"/>
                                        <p:tgtEl>
                                          <p:spTgt spid="17"/>
                                        </p:tgtEl>
                                      </p:cBhvr>
                                    </p:animEffect>
                                  </p:childTnLst>
                                </p:cTn>
                              </p:par>
                            </p:childTnLst>
                          </p:cTn>
                        </p:par>
                        <p:par>
                          <p:cTn id="41" fill="hold" nodeType="afterGroup">
                            <p:stCondLst>
                              <p:cond delay="3500"/>
                            </p:stCondLst>
                            <p:childTnLst>
                              <p:par>
                                <p:cTn id="42" presetID="22" presetClass="entr" presetSubtype="4" fill="hold" nodeType="afterEffect">
                                  <p:stCondLst>
                                    <p:cond delay="1000"/>
                                  </p:stCondLst>
                                  <p:childTnLst>
                                    <p:set>
                                      <p:cBhvr>
                                        <p:cTn id="43" dur="1" fill="hold">
                                          <p:stCondLst>
                                            <p:cond delay="0"/>
                                          </p:stCondLst>
                                        </p:cTn>
                                        <p:tgtEl>
                                          <p:spTgt spid="16"/>
                                        </p:tgtEl>
                                        <p:attrNameLst>
                                          <p:attrName>style.visibility</p:attrName>
                                        </p:attrNameLst>
                                      </p:cBhvr>
                                      <p:to>
                                        <p:strVal val="visible"/>
                                      </p:to>
                                    </p:set>
                                    <p:animEffect transition="in" filter="wipe(down)">
                                      <p:cBhvr>
                                        <p:cTn id="44" dur="500"/>
                                        <p:tgtEl>
                                          <p:spTgt spid="16"/>
                                        </p:tgtEl>
                                      </p:cBhvr>
                                    </p:animEffect>
                                  </p:childTnLst>
                                </p:cTn>
                              </p:par>
                            </p:childTnLst>
                          </p:cTn>
                        </p:par>
                        <p:par>
                          <p:cTn id="45" fill="hold" nodeType="afterGroup">
                            <p:stCondLst>
                              <p:cond delay="5000"/>
                            </p:stCondLst>
                            <p:childTnLst>
                              <p:par>
                                <p:cTn id="46" presetID="22" presetClass="entr" presetSubtype="8" fill="hold" nodeType="afterEffect">
                                  <p:stCondLst>
                                    <p:cond delay="100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nodeType="afterGroup">
                            <p:stCondLst>
                              <p:cond delay="6500"/>
                            </p:stCondLst>
                            <p:childTnLst>
                              <p:par>
                                <p:cTn id="50" presetID="22" presetClass="entr" presetSubtype="8" fill="hold" nodeType="afterEffect">
                                  <p:stCondLst>
                                    <p:cond delay="100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childTnLst>
                          </p:cTn>
                        </p:par>
                        <p:par>
                          <p:cTn id="53" fill="hold" nodeType="afterGroup">
                            <p:stCondLst>
                              <p:cond delay="8000"/>
                            </p:stCondLst>
                            <p:childTnLst>
                              <p:par>
                                <p:cTn id="54" presetID="22" presetClass="entr" presetSubtype="8" fill="hold" nodeType="afterEffect">
                                  <p:stCondLst>
                                    <p:cond delay="100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nodeType="afterGroup">
                            <p:stCondLst>
                              <p:cond delay="9500"/>
                            </p:stCondLst>
                            <p:childTnLst>
                              <p:par>
                                <p:cTn id="58" presetID="22" presetClass="entr" presetSubtype="4" fill="hold" grpId="0" nodeType="afterEffect">
                                  <p:stCondLst>
                                    <p:cond delay="1000"/>
                                  </p:stCondLst>
                                  <p:childTnLst>
                                    <p:set>
                                      <p:cBhvr>
                                        <p:cTn id="59" dur="1" fill="hold">
                                          <p:stCondLst>
                                            <p:cond delay="0"/>
                                          </p:stCondLst>
                                        </p:cTn>
                                        <p:tgtEl>
                                          <p:spTgt spid="100"/>
                                        </p:tgtEl>
                                        <p:attrNameLst>
                                          <p:attrName>style.visibility</p:attrName>
                                        </p:attrNameLst>
                                      </p:cBhvr>
                                      <p:to>
                                        <p:strVal val="visible"/>
                                      </p:to>
                                    </p:set>
                                    <p:animEffect transition="in" filter="wipe(down)">
                                      <p:cBhvr>
                                        <p:cTn id="60" dur="500"/>
                                        <p:tgtEl>
                                          <p:spTgt spid="100"/>
                                        </p:tgtEl>
                                      </p:cBhvr>
                                    </p:animEffect>
                                  </p:childTnLst>
                                </p:cTn>
                              </p:par>
                            </p:childTnLst>
                          </p:cTn>
                        </p:par>
                        <p:par>
                          <p:cTn id="61" fill="hold" nodeType="afterGroup">
                            <p:stCondLst>
                              <p:cond delay="11000"/>
                            </p:stCondLst>
                            <p:childTnLst>
                              <p:par>
                                <p:cTn id="62" presetID="22" presetClass="entr" presetSubtype="4" fill="hold" grpId="0" nodeType="afterEffect">
                                  <p:stCondLst>
                                    <p:cond delay="1000"/>
                                  </p:stCondLst>
                                  <p:childTnLst>
                                    <p:set>
                                      <p:cBhvr>
                                        <p:cTn id="63" dur="1" fill="hold">
                                          <p:stCondLst>
                                            <p:cond delay="0"/>
                                          </p:stCondLst>
                                        </p:cTn>
                                        <p:tgtEl>
                                          <p:spTgt spid="99"/>
                                        </p:tgtEl>
                                        <p:attrNameLst>
                                          <p:attrName>style.visibility</p:attrName>
                                        </p:attrNameLst>
                                      </p:cBhvr>
                                      <p:to>
                                        <p:strVal val="visible"/>
                                      </p:to>
                                    </p:set>
                                    <p:animEffect transition="in" filter="wipe(down)">
                                      <p:cBhvr>
                                        <p:cTn id="64"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919" grpId="0" animBg="1"/>
      <p:bldP spid="630920" grpId="0" animBg="1"/>
      <p:bldP spid="630928" grpId="0"/>
      <p:bldP spid="99" grpId="0" animBg="1"/>
      <p:bldP spid="100"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5:5</a:t>
            </a: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b="0">
              <a:solidFill>
                <a:srgbClr val="FFA27C"/>
              </a:solidFill>
              <a:latin typeface="B VAG Rounded Bold"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4" name="Rectangle 2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5587" name="Rectangle 2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611354" name="Rectangle 26"/>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30</a:t>
            </a:r>
          </a:p>
        </p:txBody>
      </p:sp>
      <p:sp>
        <p:nvSpPr>
          <p:cNvPr id="65543"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en-US" sz="4800" b="1" kern="1200" dirty="0">
                <a:solidFill>
                  <a:srgbClr val="FFEA18"/>
                </a:solidFill>
                <a:latin typeface="Comic Sans MS" pitchFamily="-112" charset="0"/>
                <a:ea typeface="+mn-ea"/>
                <a:cs typeface="+mn-cs"/>
              </a:rPr>
              <a:t>Israel</a:t>
            </a:r>
            <a:r>
              <a:rPr lang="fr-FR" sz="4800" b="1" kern="1200" dirty="0">
                <a:solidFill>
                  <a:srgbClr val="FFEA18"/>
                </a:solidFill>
                <a:latin typeface="Comic Sans MS" pitchFamily="-112" charset="0"/>
                <a:ea typeface="+mn-ea"/>
                <a:cs typeface="+mn-cs"/>
              </a:rPr>
              <a:t>'</a:t>
            </a:r>
            <a:r>
              <a:rPr lang="en-US" sz="4800" b="1" kern="1200" dirty="0">
                <a:solidFill>
                  <a:srgbClr val="FFEA18"/>
                </a:solidFill>
                <a:latin typeface="Comic Sans MS" pitchFamily="-112" charset="0"/>
                <a:ea typeface="+mn-ea"/>
                <a:cs typeface="+mn-cs"/>
              </a:rPr>
              <a:t>s "First" Temple</a:t>
            </a:r>
          </a:p>
        </p:txBody>
      </p:sp>
    </p:spTree>
    <p:extLst>
      <p:ext uri="{BB962C8B-B14F-4D97-AF65-F5344CB8AC3E}">
        <p14:creationId xmlns:p14="http://schemas.microsoft.com/office/powerpoint/2010/main" val="277874539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1572" name="Text Box 4"/>
          <p:cNvSpPr txBox="1">
            <a:spLocks noChangeArrowheads="1"/>
          </p:cNvSpPr>
          <p:nvPr/>
        </p:nvSpPr>
        <p:spPr bwMode="auto">
          <a:xfrm>
            <a:off x="1765300" y="-9525"/>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dirty="0">
                <a:solidFill>
                  <a:srgbClr val="FFFFFF"/>
                </a:solidFill>
                <a:latin typeface="Comic Sans MS" pitchFamily="-112" charset="0"/>
              </a:rPr>
              <a:t>1 Kings 6:14-38</a:t>
            </a:r>
          </a:p>
        </p:txBody>
      </p:sp>
      <p:sp>
        <p:nvSpPr>
          <p:cNvPr id="67587" name="Text Box 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7588" name="Text Box 7"/>
          <p:cNvSpPr txBox="1">
            <a:spLocks noChangeArrowheads="1"/>
          </p:cNvSpPr>
          <p:nvPr/>
        </p:nvSpPr>
        <p:spPr bwMode="auto">
          <a:xfrm>
            <a:off x="8602663"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6</a:t>
            </a:r>
            <a:endParaRPr kumimoji="0" lang="en-US" sz="1600">
              <a:solidFill>
                <a:srgbClr val="FFA27C"/>
              </a:solidFill>
              <a:latin typeface="Comic Sans MS" charset="0"/>
            </a:endParaRPr>
          </a:p>
        </p:txBody>
      </p:sp>
      <p:sp>
        <p:nvSpPr>
          <p:cNvPr id="621576" name="Rectangle 8"/>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31</a:t>
            </a:r>
          </a:p>
        </p:txBody>
      </p:sp>
      <p:sp>
        <p:nvSpPr>
          <p:cNvPr id="67590" name="Text Box 9"/>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67591" name="Text Box 10"/>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621579" name="Text Box 11"/>
          <p:cNvSpPr txBox="1">
            <a:spLocks noChangeArrowheads="1"/>
          </p:cNvSpPr>
          <p:nvPr/>
        </p:nvSpPr>
        <p:spPr bwMode="auto">
          <a:xfrm>
            <a:off x="395288" y="5449888"/>
            <a:ext cx="8331200"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5400" i="1" dirty="0">
                <a:solidFill>
                  <a:srgbClr val="FFFFFF"/>
                </a:solidFill>
                <a:latin typeface="Arial" pitchFamily="-112" charset="0"/>
              </a:rPr>
              <a:t>ONLY MANPOWER!</a:t>
            </a:r>
          </a:p>
        </p:txBody>
      </p:sp>
      <p:grpSp>
        <p:nvGrpSpPr>
          <p:cNvPr id="67593" name="Group 12"/>
          <p:cNvGrpSpPr>
            <a:grpSpLocks/>
          </p:cNvGrpSpPr>
          <p:nvPr/>
        </p:nvGrpSpPr>
        <p:grpSpPr bwMode="auto">
          <a:xfrm>
            <a:off x="8018463" y="3436938"/>
            <a:ext cx="981075" cy="1843087"/>
            <a:chOff x="5051" y="2165"/>
            <a:chExt cx="618" cy="1161"/>
          </a:xfrm>
        </p:grpSpPr>
        <p:grpSp>
          <p:nvGrpSpPr>
            <p:cNvPr id="67600" name="Group 13"/>
            <p:cNvGrpSpPr>
              <a:grpSpLocks/>
            </p:cNvGrpSpPr>
            <p:nvPr/>
          </p:nvGrpSpPr>
          <p:grpSpPr bwMode="auto">
            <a:xfrm>
              <a:off x="5051" y="2165"/>
              <a:ext cx="618" cy="1161"/>
              <a:chOff x="5051" y="2165"/>
              <a:chExt cx="618" cy="1161"/>
            </a:xfrm>
          </p:grpSpPr>
          <p:sp>
            <p:nvSpPr>
              <p:cNvPr id="67602" name="Freeform 1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3" name="AutoShape 1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4" name="Rectangle 1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5" name="Line 1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6" name="Rectangle 1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7" name="Rectangle 1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8" name="Line 2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9" name="Line 2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0" name="Line 2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1" name="Line 2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2" name="Line 2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3" name="Line 2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4" name="Line 2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5" name="Line 2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6" name="Line 2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7" name="Line 2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8" name="Rectangle 30"/>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7601" name="Rectangle 31"/>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621600" name="Text Box 32"/>
          <p:cNvSpPr txBox="1">
            <a:spLocks noChangeArrowheads="1"/>
          </p:cNvSpPr>
          <p:nvPr/>
        </p:nvSpPr>
        <p:spPr bwMode="auto">
          <a:xfrm>
            <a:off x="403225" y="1887538"/>
            <a:ext cx="8266113"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2800">
                <a:solidFill>
                  <a:srgbClr val="FFFFFF"/>
                </a:solidFill>
                <a:latin typeface="Comic Sans MS" pitchFamily="-112" charset="0"/>
              </a:rPr>
              <a:t>HOW DID THE ANCIENTS BUILD THIS?</a:t>
            </a:r>
          </a:p>
        </p:txBody>
      </p:sp>
      <p:sp>
        <p:nvSpPr>
          <p:cNvPr id="621601" name="Text Box 33"/>
          <p:cNvSpPr txBox="1">
            <a:spLocks noChangeArrowheads="1"/>
          </p:cNvSpPr>
          <p:nvPr/>
        </p:nvSpPr>
        <p:spPr bwMode="auto">
          <a:xfrm>
            <a:off x="438150" y="2674938"/>
            <a:ext cx="5443538"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800">
                <a:solidFill>
                  <a:srgbClr val="FFFF00"/>
                </a:solidFill>
                <a:latin typeface="Comic Sans MS" pitchFamily="-112" charset="0"/>
              </a:rPr>
              <a:t>NO POWER EQUIPMENT!</a:t>
            </a:r>
          </a:p>
        </p:txBody>
      </p:sp>
      <p:sp>
        <p:nvSpPr>
          <p:cNvPr id="621602" name="Text Box 34"/>
          <p:cNvSpPr txBox="1">
            <a:spLocks noChangeArrowheads="1"/>
          </p:cNvSpPr>
          <p:nvPr/>
        </p:nvSpPr>
        <p:spPr bwMode="auto">
          <a:xfrm>
            <a:off x="427038" y="3425825"/>
            <a:ext cx="4614862"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800">
                <a:solidFill>
                  <a:srgbClr val="FFFF00"/>
                </a:solidFill>
                <a:latin typeface="Comic Sans MS" pitchFamily="-112" charset="0"/>
              </a:rPr>
              <a:t>NO COMPUTERS!</a:t>
            </a:r>
          </a:p>
        </p:txBody>
      </p:sp>
      <p:sp>
        <p:nvSpPr>
          <p:cNvPr id="621603" name="Text Box 35"/>
          <p:cNvSpPr txBox="1">
            <a:spLocks noChangeArrowheads="1"/>
          </p:cNvSpPr>
          <p:nvPr/>
        </p:nvSpPr>
        <p:spPr bwMode="auto">
          <a:xfrm>
            <a:off x="430213" y="4149725"/>
            <a:ext cx="6046787"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800">
                <a:solidFill>
                  <a:srgbClr val="FFFF00"/>
                </a:solidFill>
                <a:latin typeface="Comic Sans MS" pitchFamily="-112" charset="0"/>
              </a:rPr>
              <a:t>NOT EVEN A SLIDE RULE!</a:t>
            </a:r>
          </a:p>
        </p:txBody>
      </p:sp>
      <p:sp>
        <p:nvSpPr>
          <p:cNvPr id="621604" name="Text Box 36"/>
          <p:cNvSpPr txBox="1">
            <a:spLocks noChangeArrowheads="1"/>
          </p:cNvSpPr>
          <p:nvPr/>
        </p:nvSpPr>
        <p:spPr bwMode="auto">
          <a:xfrm>
            <a:off x="76200" y="1006475"/>
            <a:ext cx="89662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algn="ctr">
              <a:lnSpc>
                <a:spcPct val="100000"/>
              </a:lnSpc>
              <a:spcBef>
                <a:spcPct val="50000"/>
              </a:spcBef>
              <a:buFontTx/>
              <a:buNone/>
              <a:defRPr/>
            </a:pPr>
            <a:r>
              <a:rPr kumimoji="0" lang="en-US" sz="2000" dirty="0">
                <a:solidFill>
                  <a:srgbClr val="0831AD"/>
                </a:solidFill>
                <a:latin typeface="Comic Sans MS" charset="0"/>
                <a:ea typeface="ＭＳ Ｐゴシック" charset="-128"/>
                <a:cs typeface="ＭＳ Ｐゴシック" charset="-128"/>
              </a:rPr>
              <a:t>Site of Abraham</a:t>
            </a:r>
            <a:r>
              <a:rPr kumimoji="0" lang="fr-FR" sz="2000" dirty="0">
                <a:solidFill>
                  <a:srgbClr val="0831AD"/>
                </a:solidFill>
                <a:latin typeface="Comic Sans MS" charset="0"/>
                <a:ea typeface="ＭＳ Ｐゴシック" charset="-128"/>
                <a:cs typeface="ＭＳ Ｐゴシック" charset="-128"/>
              </a:rPr>
              <a:t>'</a:t>
            </a:r>
            <a:r>
              <a:rPr kumimoji="0" lang="en-US" sz="2000" dirty="0">
                <a:solidFill>
                  <a:srgbClr val="0831AD"/>
                </a:solidFill>
                <a:latin typeface="Comic Sans MS" charset="0"/>
                <a:ea typeface="ＭＳ Ｐゴシック" charset="-128"/>
                <a:cs typeface="ＭＳ Ｐゴシック" charset="-128"/>
              </a:rPr>
              <a:t>s Near-Sacrifice of Isaac…Mt. Moriah …Mt. Zion</a:t>
            </a:r>
          </a:p>
        </p:txBody>
      </p:sp>
      <p:sp>
        <p:nvSpPr>
          <p:cNvPr id="2" name="Title 1"/>
          <p:cNvSpPr>
            <a:spLocks noGrp="1"/>
          </p:cNvSpPr>
          <p:nvPr>
            <p:ph type="title" idx="4294967295"/>
          </p:nvPr>
        </p:nvSpPr>
        <p:spPr>
          <a:xfrm>
            <a:off x="0" y="277813"/>
            <a:ext cx="9144000" cy="474662"/>
          </a:xfrm>
          <a:prstGeom prst="rect">
            <a:avLst/>
          </a:prstGeom>
          <a:solidFill>
            <a:srgbClr val="790015"/>
          </a:solidFill>
        </p:spPr>
        <p:txBody>
          <a:bodyPr anchor="ctr"/>
          <a:lstStyle/>
          <a:p>
            <a:pPr algn="ctr">
              <a:defRPr/>
            </a:pPr>
            <a:r>
              <a:rPr lang="en-US" sz="3200" b="1" kern="1200" dirty="0">
                <a:solidFill>
                  <a:schemeClr val="tx1"/>
                </a:solidFill>
                <a:effectLst/>
                <a:latin typeface="Arial"/>
                <a:ea typeface="ＭＳ Ｐゴシック"/>
                <a:cs typeface="ＭＳ Ｐゴシック"/>
              </a:rPr>
              <a:t>Jerusalem</a:t>
            </a:r>
            <a:r>
              <a:rPr lang="fr-FR" sz="3200" b="1" kern="1200" dirty="0">
                <a:solidFill>
                  <a:schemeClr val="tx1"/>
                </a:solidFill>
                <a:effectLst/>
                <a:latin typeface="Arial"/>
                <a:ea typeface="ＭＳ Ｐゴシック"/>
                <a:cs typeface="ＭＳ Ｐゴシック"/>
              </a:rPr>
              <a:t>'</a:t>
            </a:r>
            <a:r>
              <a:rPr lang="en-US" sz="3200" b="1" kern="1200" dirty="0">
                <a:solidFill>
                  <a:schemeClr val="tx1"/>
                </a:solidFill>
                <a:effectLst/>
                <a:latin typeface="Arial"/>
                <a:ea typeface="ＭＳ Ｐゴシック"/>
                <a:cs typeface="ＭＳ Ｐゴシック"/>
              </a:rPr>
              <a:t>s Temple Mount Today</a:t>
            </a:r>
            <a:endParaRPr lang="en-US" dirty="0">
              <a:solidFill>
                <a:schemeClr val="tx1"/>
              </a:solidFill>
            </a:endParaRPr>
          </a:p>
        </p:txBody>
      </p:sp>
    </p:spTree>
    <p:extLst>
      <p:ext uri="{BB962C8B-B14F-4D97-AF65-F5344CB8AC3E}">
        <p14:creationId xmlns:p14="http://schemas.microsoft.com/office/powerpoint/2010/main" val="66867964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621570"/>
                                        </p:tgtEl>
                                        <p:attrNameLst>
                                          <p:attrName>style.visibility</p:attrName>
                                        </p:attrNameLst>
                                      </p:cBhvr>
                                      <p:to>
                                        <p:strVal val="visible"/>
                                      </p:to>
                                    </p:set>
                                    <p:animEffect transition="in" filter="wipe(up)">
                                      <p:cBhvr>
                                        <p:cTn id="7" dur="500"/>
                                        <p:tgtEl>
                                          <p:spTgt spid="6215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1604"/>
                                        </p:tgtEl>
                                        <p:attrNameLst>
                                          <p:attrName>style.visibility</p:attrName>
                                        </p:attrNameLst>
                                      </p:cBhvr>
                                      <p:to>
                                        <p:strVal val="visible"/>
                                      </p:to>
                                    </p:set>
                                    <p:animEffect transition="in" filter="fade">
                                      <p:cBhvr>
                                        <p:cTn id="12" dur="1000"/>
                                        <p:tgtEl>
                                          <p:spTgt spid="6216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1600"/>
                                        </p:tgtEl>
                                        <p:attrNameLst>
                                          <p:attrName>style.visibility</p:attrName>
                                        </p:attrNameLst>
                                      </p:cBhvr>
                                      <p:to>
                                        <p:strVal val="visible"/>
                                      </p:to>
                                    </p:set>
                                    <p:animEffect transition="in" filter="wipe(left)">
                                      <p:cBhvr>
                                        <p:cTn id="17" dur="500"/>
                                        <p:tgtEl>
                                          <p:spTgt spid="6216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21601"/>
                                        </p:tgtEl>
                                        <p:attrNameLst>
                                          <p:attrName>style.visibility</p:attrName>
                                        </p:attrNameLst>
                                      </p:cBhvr>
                                      <p:to>
                                        <p:strVal val="visible"/>
                                      </p:to>
                                    </p:set>
                                    <p:animEffect transition="in" filter="wipe(left)">
                                      <p:cBhvr>
                                        <p:cTn id="22" dur="500"/>
                                        <p:tgtEl>
                                          <p:spTgt spid="6216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21602"/>
                                        </p:tgtEl>
                                        <p:attrNameLst>
                                          <p:attrName>style.visibility</p:attrName>
                                        </p:attrNameLst>
                                      </p:cBhvr>
                                      <p:to>
                                        <p:strVal val="visible"/>
                                      </p:to>
                                    </p:set>
                                    <p:animEffect transition="in" filter="wipe(left)">
                                      <p:cBhvr>
                                        <p:cTn id="27" dur="500"/>
                                        <p:tgtEl>
                                          <p:spTgt spid="6216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21603"/>
                                        </p:tgtEl>
                                        <p:attrNameLst>
                                          <p:attrName>style.visibility</p:attrName>
                                        </p:attrNameLst>
                                      </p:cBhvr>
                                      <p:to>
                                        <p:strVal val="visible"/>
                                      </p:to>
                                    </p:set>
                                    <p:animEffect transition="in" filter="wipe(left)">
                                      <p:cBhvr>
                                        <p:cTn id="32" dur="500"/>
                                        <p:tgtEl>
                                          <p:spTgt spid="6216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21579"/>
                                        </p:tgtEl>
                                        <p:attrNameLst>
                                          <p:attrName>style.visibility</p:attrName>
                                        </p:attrNameLst>
                                      </p:cBhvr>
                                      <p:to>
                                        <p:strVal val="visible"/>
                                      </p:to>
                                    </p:set>
                                    <p:animEffect transition="in" filter="wipe(left)">
                                      <p:cBhvr>
                                        <p:cTn id="37" dur="500"/>
                                        <p:tgtEl>
                                          <p:spTgt spid="62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9" grpId="0" autoUpdateAnimBg="0"/>
      <p:bldP spid="621600" grpId="0" autoUpdateAnimBg="0"/>
      <p:bldP spid="621601" grpId="0" autoUpdateAnimBg="0"/>
      <p:bldP spid="621602" grpId="0" autoUpdateAnimBg="0"/>
      <p:bldP spid="621603" grpId="0" autoUpdateAnimBg="0"/>
      <p:bldP spid="621604"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2594"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2597" name="Rectangle 5"/>
          <p:cNvSpPr>
            <a:spLocks noChangeArrowheads="1"/>
          </p:cNvSpPr>
          <p:nvPr/>
        </p:nvSpPr>
        <p:spPr bwMode="auto">
          <a:xfrm>
            <a:off x="985838" y="2508250"/>
            <a:ext cx="7170737"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598" name="Text Box 6"/>
          <p:cNvSpPr txBox="1">
            <a:spLocks noChangeArrowheads="1"/>
          </p:cNvSpPr>
          <p:nvPr/>
        </p:nvSpPr>
        <p:spPr bwMode="auto">
          <a:xfrm>
            <a:off x="1027113" y="2606675"/>
            <a:ext cx="7073900" cy="519113"/>
          </a:xfrm>
          <a:prstGeom prst="rect">
            <a:avLst/>
          </a:prstGeom>
          <a:noFill/>
          <a:ln w="12700">
            <a:noFill/>
            <a:miter lim="800000"/>
            <a:headEnd/>
            <a:tailEnd/>
          </a:ln>
          <a:effectLst/>
        </p:spPr>
        <p:txBody>
          <a:bodyPr>
            <a:spAutoFit/>
          </a:bodyPr>
          <a:lstStyle/>
          <a:p>
            <a:pPr algn="ctr">
              <a:lnSpc>
                <a:spcPct val="100000"/>
              </a:lnSpc>
              <a:spcBef>
                <a:spcPct val="50000"/>
              </a:spcBef>
              <a:buFontTx/>
              <a:buNone/>
              <a:defRPr/>
            </a:pPr>
            <a:r>
              <a:rPr kumimoji="0" lang="en-US" sz="2800" dirty="0">
                <a:solidFill>
                  <a:srgbClr val="FFFF00"/>
                </a:solidFill>
                <a:latin typeface="Comic Sans MS" pitchFamily="-112" charset="0"/>
              </a:rPr>
              <a:t>Building those amazing structures!</a:t>
            </a:r>
          </a:p>
        </p:txBody>
      </p:sp>
      <p:grpSp>
        <p:nvGrpSpPr>
          <p:cNvPr id="2" name="Group 7"/>
          <p:cNvGrpSpPr>
            <a:grpSpLocks/>
          </p:cNvGrpSpPr>
          <p:nvPr/>
        </p:nvGrpSpPr>
        <p:grpSpPr bwMode="auto">
          <a:xfrm>
            <a:off x="2662238" y="4721225"/>
            <a:ext cx="4924425" cy="676275"/>
            <a:chOff x="1677" y="2638"/>
            <a:chExt cx="3102" cy="426"/>
          </a:xfrm>
        </p:grpSpPr>
        <p:grpSp>
          <p:nvGrpSpPr>
            <p:cNvPr id="69660" name="Group 8"/>
            <p:cNvGrpSpPr>
              <a:grpSpLocks/>
            </p:cNvGrpSpPr>
            <p:nvPr/>
          </p:nvGrpSpPr>
          <p:grpSpPr bwMode="auto">
            <a:xfrm>
              <a:off x="3619" y="2640"/>
              <a:ext cx="1160" cy="424"/>
              <a:chOff x="3672" y="2640"/>
              <a:chExt cx="1160" cy="424"/>
            </a:xfrm>
          </p:grpSpPr>
          <p:sp>
            <p:nvSpPr>
              <p:cNvPr id="622601" name="AutoShape 9"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02" name="Freeform 10"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grpSp>
          <p:nvGrpSpPr>
            <p:cNvPr id="69661" name="Group 11"/>
            <p:cNvGrpSpPr>
              <a:grpSpLocks/>
            </p:cNvGrpSpPr>
            <p:nvPr/>
          </p:nvGrpSpPr>
          <p:grpSpPr bwMode="auto">
            <a:xfrm rot="21524310" flipH="1">
              <a:off x="1677" y="2638"/>
              <a:ext cx="807" cy="325"/>
              <a:chOff x="3672" y="2640"/>
              <a:chExt cx="1160" cy="424"/>
            </a:xfrm>
          </p:grpSpPr>
          <p:sp>
            <p:nvSpPr>
              <p:cNvPr id="622604" name="AutoShape 12" descr="Large confetti"/>
              <p:cNvSpPr>
                <a:spLocks noChangeArrowheads="1"/>
              </p:cNvSpPr>
              <p:nvPr/>
            </p:nvSpPr>
            <p:spPr bwMode="auto">
              <a:xfrm rot="10800000">
                <a:off x="3676" y="2593"/>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05" name="Freeform 13"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grpSp>
      <p:grpSp>
        <p:nvGrpSpPr>
          <p:cNvPr id="5" name="Group 14"/>
          <p:cNvGrpSpPr>
            <a:grpSpLocks/>
          </p:cNvGrpSpPr>
          <p:nvPr/>
        </p:nvGrpSpPr>
        <p:grpSpPr bwMode="auto">
          <a:xfrm>
            <a:off x="2643188" y="4699000"/>
            <a:ext cx="4940300" cy="903288"/>
            <a:chOff x="1911" y="2624"/>
            <a:chExt cx="2924" cy="561"/>
          </a:xfrm>
        </p:grpSpPr>
        <p:sp>
          <p:nvSpPr>
            <p:cNvPr id="69657" name="Line 15"/>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9658" name="Line 16"/>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9659" name="Line 17"/>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6" name="Group 18"/>
          <p:cNvGrpSpPr>
            <a:grpSpLocks/>
          </p:cNvGrpSpPr>
          <p:nvPr/>
        </p:nvGrpSpPr>
        <p:grpSpPr bwMode="auto">
          <a:xfrm>
            <a:off x="1144588" y="3657600"/>
            <a:ext cx="2493962" cy="1450975"/>
            <a:chOff x="800" y="1952"/>
            <a:chExt cx="1571" cy="914"/>
          </a:xfrm>
        </p:grpSpPr>
        <p:sp>
          <p:nvSpPr>
            <p:cNvPr id="622611" name="Rectangle 19"/>
            <p:cNvSpPr>
              <a:spLocks noChangeArrowheads="1"/>
            </p:cNvSpPr>
            <p:nvPr/>
          </p:nvSpPr>
          <p:spPr bwMode="auto">
            <a:xfrm>
              <a:off x="890" y="1959"/>
              <a:ext cx="1405"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12" name="AutoShape 20"/>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13" name="Text Box 21"/>
            <p:cNvSpPr txBox="1">
              <a:spLocks noChangeArrowheads="1"/>
            </p:cNvSpPr>
            <p:nvPr/>
          </p:nvSpPr>
          <p:spPr bwMode="auto">
            <a:xfrm>
              <a:off x="846" y="1952"/>
              <a:ext cx="1525" cy="442"/>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2000" dirty="0">
                  <a:solidFill>
                    <a:srgbClr val="FFFF00"/>
                  </a:solidFill>
                  <a:latin typeface="Comic Sans MS" charset="0"/>
                </a:rPr>
                <a:t>The Western or </a:t>
              </a:r>
              <a:r>
                <a:rPr kumimoji="0" lang="en-US" altLang="ja-JP" sz="2000" dirty="0">
                  <a:solidFill>
                    <a:srgbClr val="FFFF00"/>
                  </a:solidFill>
                  <a:latin typeface="Comic Sans MS" charset="0"/>
                </a:rPr>
                <a:t>"Wailing Wall"</a:t>
              </a:r>
              <a:endParaRPr kumimoji="0" lang="en-US" sz="2000" dirty="0">
                <a:solidFill>
                  <a:srgbClr val="FFFF00"/>
                </a:solidFill>
                <a:latin typeface="Comic Sans MS" charset="0"/>
              </a:endParaRPr>
            </a:p>
          </p:txBody>
        </p:sp>
      </p:grpSp>
      <p:sp>
        <p:nvSpPr>
          <p:cNvPr id="622614" name="Freeform 22"/>
          <p:cNvSpPr>
            <a:spLocks/>
          </p:cNvSpPr>
          <p:nvPr/>
        </p:nvSpPr>
        <p:spPr bwMode="auto">
          <a:xfrm>
            <a:off x="812800" y="42957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15" name="Rectangle 23"/>
          <p:cNvSpPr>
            <a:spLocks noChangeArrowheads="1"/>
          </p:cNvSpPr>
          <p:nvPr/>
        </p:nvSpPr>
        <p:spPr bwMode="auto">
          <a:xfrm>
            <a:off x="3894138" y="4116388"/>
            <a:ext cx="1971675" cy="569912"/>
          </a:xfrm>
          <a:prstGeom prst="rect">
            <a:avLst/>
          </a:prstGeom>
          <a:solidFill>
            <a:srgbClr val="1039B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9641" name="Text Box 2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9642" name="Text Box 25"/>
          <p:cNvSpPr txBox="1">
            <a:spLocks noChangeArrowheads="1"/>
          </p:cNvSpPr>
          <p:nvPr/>
        </p:nvSpPr>
        <p:spPr bwMode="auto">
          <a:xfrm>
            <a:off x="8599488"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6</a:t>
            </a:r>
            <a:endParaRPr kumimoji="0" lang="en-US" sz="1600" b="0">
              <a:solidFill>
                <a:srgbClr val="FFA27C"/>
              </a:solidFill>
              <a:latin typeface="B VAG Rounded Bold" charset="0"/>
            </a:endParaRPr>
          </a:p>
        </p:txBody>
      </p:sp>
      <p:sp>
        <p:nvSpPr>
          <p:cNvPr id="622618" name="Rectangle 26"/>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32</a:t>
            </a:r>
          </a:p>
        </p:txBody>
      </p:sp>
      <p:sp>
        <p:nvSpPr>
          <p:cNvPr id="69645" name="Text Box 2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622621" name="Picture 29"/>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806825" y="3303588"/>
            <a:ext cx="2279650"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622622" name="Text Box 30"/>
          <p:cNvSpPr txBox="1">
            <a:spLocks noChangeArrowheads="1"/>
          </p:cNvSpPr>
          <p:nvPr/>
        </p:nvSpPr>
        <p:spPr bwMode="auto">
          <a:xfrm>
            <a:off x="3263900" y="5262563"/>
            <a:ext cx="3355975" cy="83026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dirty="0">
                <a:solidFill>
                  <a:srgbClr val="FFFF00"/>
                </a:solidFill>
                <a:latin typeface="Comic Sans MS" pitchFamily="-112" charset="0"/>
              </a:rPr>
              <a:t>The "First" Temple Built by Solomon</a:t>
            </a:r>
          </a:p>
        </p:txBody>
      </p:sp>
      <p:pic>
        <p:nvPicPr>
          <p:cNvPr id="622623" name="Picture 31"/>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746500" y="3275013"/>
            <a:ext cx="2384425" cy="189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2624" name="Text Box 32"/>
          <p:cNvSpPr txBox="1">
            <a:spLocks noChangeArrowheads="1"/>
          </p:cNvSpPr>
          <p:nvPr/>
        </p:nvSpPr>
        <p:spPr bwMode="auto">
          <a:xfrm>
            <a:off x="2805113" y="5248275"/>
            <a:ext cx="4224337" cy="83026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dirty="0">
                <a:solidFill>
                  <a:srgbClr val="FFFF00"/>
                </a:solidFill>
                <a:latin typeface="Comic Sans MS" charset="0"/>
                <a:ea typeface="ＭＳ Ｐゴシック" charset="-128"/>
                <a:cs typeface="ＭＳ Ｐゴシック" charset="-128"/>
              </a:rPr>
              <a:t>Herod</a:t>
            </a:r>
            <a:r>
              <a:rPr kumimoji="0" lang="fr-FR" dirty="0">
                <a:solidFill>
                  <a:srgbClr val="FFFF00"/>
                </a:solidFill>
                <a:latin typeface="Comic Sans MS" charset="0"/>
                <a:ea typeface="ＭＳ Ｐゴシック" charset="-128"/>
                <a:cs typeface="ＭＳ Ｐゴシック" charset="-128"/>
              </a:rPr>
              <a:t>'</a:t>
            </a:r>
            <a:r>
              <a:rPr kumimoji="0" lang="en-US" dirty="0">
                <a:solidFill>
                  <a:srgbClr val="FFFF00"/>
                </a:solidFill>
                <a:latin typeface="Comic Sans MS" charset="0"/>
                <a:ea typeface="ＭＳ Ｐゴシック" charset="-128"/>
                <a:cs typeface="ＭＳ Ｐゴシック" charset="-128"/>
              </a:rPr>
              <a:t>s "Second" Temple of Jesus</a:t>
            </a:r>
            <a:r>
              <a:rPr kumimoji="0" lang="fr-FR" dirty="0">
                <a:solidFill>
                  <a:srgbClr val="FFFF00"/>
                </a:solidFill>
                <a:latin typeface="Comic Sans MS" charset="0"/>
                <a:ea typeface="ＭＳ Ｐゴシック" charset="-128"/>
                <a:cs typeface="ＭＳ Ｐゴシック" charset="-128"/>
              </a:rPr>
              <a:t>'</a:t>
            </a:r>
            <a:r>
              <a:rPr kumimoji="0" lang="en-US" dirty="0">
                <a:solidFill>
                  <a:srgbClr val="FFFF00"/>
                </a:solidFill>
                <a:latin typeface="Comic Sans MS" charset="0"/>
                <a:ea typeface="ＭＳ Ｐゴシック" charset="-128"/>
                <a:cs typeface="ＭＳ Ｐゴシック" charset="-128"/>
              </a:rPr>
              <a:t> Time</a:t>
            </a:r>
          </a:p>
        </p:txBody>
      </p:sp>
      <p:graphicFrame>
        <p:nvGraphicFramePr>
          <p:cNvPr id="622625" name="Object 2"/>
          <p:cNvGraphicFramePr>
            <a:graphicFrameLocks noChangeAspect="1"/>
          </p:cNvGraphicFramePr>
          <p:nvPr/>
        </p:nvGraphicFramePr>
        <p:xfrm>
          <a:off x="3554413" y="3152775"/>
          <a:ext cx="3209925" cy="2168525"/>
        </p:xfrm>
        <a:graphic>
          <a:graphicData uri="http://schemas.openxmlformats.org/presentationml/2006/ole">
            <mc:AlternateContent xmlns:mc="http://schemas.openxmlformats.org/markup-compatibility/2006">
              <mc:Choice xmlns:v="urn:schemas-microsoft-com:vml" Requires="v">
                <p:oleObj name="Document" r:id="rId7" imgW="5600000" imgH="3428571" progId="Word.Document.8">
                  <p:embed/>
                </p:oleObj>
              </mc:Choice>
              <mc:Fallback>
                <p:oleObj name="Document" r:id="rId7" imgW="5600000" imgH="3428571"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54413" y="3152775"/>
                        <a:ext cx="3209925" cy="2168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622626" name="Text Box 34"/>
          <p:cNvSpPr txBox="1">
            <a:spLocks noChangeArrowheads="1"/>
          </p:cNvSpPr>
          <p:nvPr/>
        </p:nvSpPr>
        <p:spPr bwMode="auto">
          <a:xfrm>
            <a:off x="3255963" y="5253038"/>
            <a:ext cx="3478212" cy="83026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dirty="0">
                <a:solidFill>
                  <a:srgbClr val="FFFF00"/>
                </a:solidFill>
                <a:latin typeface="Comic Sans MS" charset="0"/>
                <a:ea typeface="ＭＳ Ｐゴシック" charset="-128"/>
                <a:cs typeface="ＭＳ Ｐゴシック" charset="-128"/>
              </a:rPr>
              <a:t>Today</a:t>
            </a:r>
            <a:r>
              <a:rPr kumimoji="0" lang="fr-FR" dirty="0">
                <a:solidFill>
                  <a:srgbClr val="FFFF00"/>
                </a:solidFill>
                <a:latin typeface="Comic Sans MS" charset="0"/>
                <a:ea typeface="ＭＳ Ｐゴシック" charset="-128"/>
                <a:cs typeface="ＭＳ Ｐゴシック" charset="-128"/>
              </a:rPr>
              <a:t>'</a:t>
            </a:r>
            <a:r>
              <a:rPr kumimoji="0" lang="en-US" dirty="0">
                <a:solidFill>
                  <a:srgbClr val="FFFF00"/>
                </a:solidFill>
                <a:latin typeface="Comic Sans MS" charset="0"/>
                <a:ea typeface="ＭＳ Ｐゴシック" charset="-128"/>
                <a:cs typeface="ＭＳ Ｐゴシック" charset="-128"/>
              </a:rPr>
              <a:t>s Islamic  Dome of the Rock</a:t>
            </a:r>
          </a:p>
        </p:txBody>
      </p:sp>
      <p:sp>
        <p:nvSpPr>
          <p:cNvPr id="622627" name="Text Box 35"/>
          <p:cNvSpPr txBox="1">
            <a:spLocks noChangeArrowheads="1"/>
          </p:cNvSpPr>
          <p:nvPr/>
        </p:nvSpPr>
        <p:spPr bwMode="auto">
          <a:xfrm>
            <a:off x="0" y="1006475"/>
            <a:ext cx="91440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algn="ctr">
              <a:lnSpc>
                <a:spcPct val="100000"/>
              </a:lnSpc>
              <a:spcBef>
                <a:spcPct val="50000"/>
              </a:spcBef>
              <a:buFontTx/>
              <a:buNone/>
              <a:defRPr/>
            </a:pPr>
            <a:r>
              <a:rPr kumimoji="0" lang="en-US" sz="2000" dirty="0">
                <a:solidFill>
                  <a:srgbClr val="0831AD"/>
                </a:solidFill>
                <a:latin typeface="Comic Sans MS" charset="0"/>
                <a:ea typeface="ＭＳ Ｐゴシック" charset="-128"/>
                <a:cs typeface="ＭＳ Ｐゴシック" charset="-128"/>
              </a:rPr>
              <a:t>Site of Abraham</a:t>
            </a:r>
            <a:r>
              <a:rPr kumimoji="0" lang="fr-FR" sz="2000" dirty="0">
                <a:solidFill>
                  <a:srgbClr val="0831AD"/>
                </a:solidFill>
                <a:latin typeface="Comic Sans MS" charset="0"/>
                <a:ea typeface="ＭＳ Ｐゴシック" charset="-128"/>
                <a:cs typeface="ＭＳ Ｐゴシック" charset="-128"/>
              </a:rPr>
              <a:t>'</a:t>
            </a:r>
            <a:r>
              <a:rPr kumimoji="0" lang="en-US" sz="2000" dirty="0">
                <a:solidFill>
                  <a:srgbClr val="0831AD"/>
                </a:solidFill>
                <a:latin typeface="Comic Sans MS" charset="0"/>
                <a:ea typeface="ＭＳ Ｐゴシック" charset="-128"/>
                <a:cs typeface="ＭＳ Ｐゴシック" charset="-128"/>
              </a:rPr>
              <a:t>s Near-Sacrifice of Isaac…Mt. Moriah…Mt. Zion</a:t>
            </a:r>
          </a:p>
        </p:txBody>
      </p:sp>
      <p:sp>
        <p:nvSpPr>
          <p:cNvPr id="3" name="Title 2"/>
          <p:cNvSpPr>
            <a:spLocks noGrp="1"/>
          </p:cNvSpPr>
          <p:nvPr>
            <p:ph type="title" idx="4294967295"/>
          </p:nvPr>
        </p:nvSpPr>
        <p:spPr>
          <a:xfrm>
            <a:off x="139700" y="278871"/>
            <a:ext cx="8874125" cy="523875"/>
          </a:xfrm>
          <a:prstGeom prst="rect">
            <a:avLst/>
          </a:prstGeom>
          <a:solidFill>
            <a:srgbClr val="790015"/>
          </a:solidFill>
        </p:spPr>
        <p:txBody>
          <a:bodyPr anchor="ctr"/>
          <a:lstStyle/>
          <a:p>
            <a:pPr algn="ctr">
              <a:defRPr/>
            </a:pPr>
            <a:r>
              <a:rPr lang="en-US" sz="3200" b="1" kern="1200" dirty="0">
                <a:solidFill>
                  <a:schemeClr val="tx1"/>
                </a:solidFill>
                <a:effectLst>
                  <a:outerShdw blurRad="38100" dist="38100" dir="2700000" algn="tl">
                    <a:srgbClr val="000000">
                      <a:alpha val="43137"/>
                    </a:srgbClr>
                  </a:outerShdw>
                </a:effectLst>
                <a:latin typeface="Arial"/>
                <a:ea typeface="ＭＳ Ｐゴシック"/>
                <a:cs typeface="ＭＳ Ｐゴシック"/>
              </a:rPr>
              <a:t>Jerusalem</a:t>
            </a:r>
            <a:r>
              <a:rPr lang="fr-FR" sz="3200" b="1" kern="1200" dirty="0">
                <a:solidFill>
                  <a:schemeClr val="tx1"/>
                </a:solidFill>
                <a:effectLst>
                  <a:outerShdw blurRad="38100" dist="38100" dir="2700000" algn="tl">
                    <a:srgbClr val="000000">
                      <a:alpha val="43137"/>
                    </a:srgbClr>
                  </a:outerShdw>
                </a:effectLst>
                <a:latin typeface="Arial"/>
                <a:ea typeface="ＭＳ Ｐゴシック"/>
                <a:cs typeface="ＭＳ Ｐゴシック"/>
              </a:rPr>
              <a:t>'</a:t>
            </a:r>
            <a:r>
              <a:rPr lang="en-US" sz="3200" b="1" kern="1200" dirty="0">
                <a:solidFill>
                  <a:schemeClr val="tx1"/>
                </a:solidFill>
                <a:effectLst>
                  <a:outerShdw blurRad="38100" dist="38100" dir="2700000" algn="tl">
                    <a:srgbClr val="000000">
                      <a:alpha val="43137"/>
                    </a:srgbClr>
                  </a:outerShdw>
                </a:effectLst>
                <a:latin typeface="Arial"/>
                <a:ea typeface="ＭＳ Ｐゴシック"/>
                <a:cs typeface="ＭＳ Ｐゴシック"/>
              </a:rPr>
              <a:t>s Temple Mount Today</a:t>
            </a:r>
          </a:p>
        </p:txBody>
      </p:sp>
      <p:sp>
        <p:nvSpPr>
          <p:cNvPr id="622619" name="Text Box 27"/>
          <p:cNvSpPr txBox="1">
            <a:spLocks noChangeArrowheads="1"/>
          </p:cNvSpPr>
          <p:nvPr/>
        </p:nvSpPr>
        <p:spPr bwMode="auto">
          <a:xfrm>
            <a:off x="2089853"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dirty="0">
                <a:solidFill>
                  <a:srgbClr val="FFFFFF"/>
                </a:solidFill>
                <a:latin typeface="Comic Sans MS" pitchFamily="-112" charset="0"/>
              </a:rPr>
              <a:t>1 Kings 6:14-38</a:t>
            </a:r>
          </a:p>
        </p:txBody>
      </p:sp>
    </p:spTree>
    <p:extLst>
      <p:ext uri="{BB962C8B-B14F-4D97-AF65-F5344CB8AC3E}">
        <p14:creationId xmlns:p14="http://schemas.microsoft.com/office/powerpoint/2010/main" val="102795083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22597"/>
                                        </p:tgtEl>
                                        <p:attrNameLst>
                                          <p:attrName>style.visibility</p:attrName>
                                        </p:attrNameLst>
                                      </p:cBhvr>
                                      <p:to>
                                        <p:strVal val="visible"/>
                                      </p:to>
                                    </p:set>
                                    <p:animEffect transition="in" filter="wipe(left)">
                                      <p:cBhvr>
                                        <p:cTn id="7" dur="500"/>
                                        <p:tgtEl>
                                          <p:spTgt spid="622597"/>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622598">
                                            <p:txEl>
                                              <p:pRg st="0" end="0"/>
                                            </p:txEl>
                                          </p:spTgt>
                                        </p:tgtEl>
                                        <p:attrNameLst>
                                          <p:attrName>style.visibility</p:attrName>
                                        </p:attrNameLst>
                                      </p:cBhvr>
                                      <p:to>
                                        <p:strVal val="visible"/>
                                      </p:to>
                                    </p:set>
                                    <p:animEffect transition="in" filter="box(out)">
                                      <p:cBhvr>
                                        <p:cTn id="11" dur="500"/>
                                        <p:tgtEl>
                                          <p:spTgt spid="622598">
                                            <p:txEl>
                                              <p:pRg st="0" end="0"/>
                                            </p:txEl>
                                          </p:spTgt>
                                        </p:tgtEl>
                                      </p:cBhvr>
                                    </p:animEffect>
                                  </p:childTnLst>
                                </p:cTn>
                              </p:par>
                            </p:childTnLst>
                          </p:cTn>
                        </p:par>
                        <p:par>
                          <p:cTn id="12" fill="hold" nodeType="afterGroup">
                            <p:stCondLst>
                              <p:cond delay="1100"/>
                            </p:stCondLst>
                            <p:childTnLst>
                              <p:par>
                                <p:cTn id="13" presetID="22" presetClass="entr" presetSubtype="8" fill="hold" nodeType="afterEffect">
                                  <p:stCondLst>
                                    <p:cond delay="0"/>
                                  </p:stCondLst>
                                  <p:childTnLst>
                                    <p:set>
                                      <p:cBhvr>
                                        <p:cTn id="14" dur="1" fill="hold">
                                          <p:stCondLst>
                                            <p:cond delay="0"/>
                                          </p:stCondLst>
                                        </p:cTn>
                                        <p:tgtEl>
                                          <p:spTgt spid="622614"/>
                                        </p:tgtEl>
                                        <p:attrNameLst>
                                          <p:attrName>style.visibility</p:attrName>
                                        </p:attrNameLst>
                                      </p:cBhvr>
                                      <p:to>
                                        <p:strVal val="visible"/>
                                      </p:to>
                                    </p:set>
                                    <p:animEffect transition="in" filter="wipe(left)">
                                      <p:cBhvr>
                                        <p:cTn id="15" dur="500"/>
                                        <p:tgtEl>
                                          <p:spTgt spid="62261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622615"/>
                                        </p:tgtEl>
                                        <p:attrNameLst>
                                          <p:attrName>style.visibility</p:attrName>
                                        </p:attrNameLst>
                                      </p:cBhvr>
                                      <p:to>
                                        <p:strVal val="visible"/>
                                      </p:to>
                                    </p:set>
                                    <p:animEffect transition="in" filter="wipe(left)">
                                      <p:cBhvr>
                                        <p:cTn id="20" dur="500"/>
                                        <p:tgtEl>
                                          <p:spTgt spid="62261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nodeType="afterGroup">
                            <p:stCondLst>
                              <p:cond delay="500"/>
                            </p:stCondLst>
                            <p:childTnLst>
                              <p:par>
                                <p:cTn id="27" presetID="22" presetClass="entr" presetSubtype="8" fill="hold" nodeType="afterEffect">
                                  <p:stCondLst>
                                    <p:cond delay="5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528"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ppt_x</p:attrName>
                                        </p:attrNameLst>
                                      </p:cBhvr>
                                      <p:tavLst>
                                        <p:tav tm="0">
                                          <p:val>
                                            <p:fltVal val="0.5"/>
                                          </p:val>
                                        </p:tav>
                                        <p:tav tm="100000">
                                          <p:val>
                                            <p:strVal val="#ppt_x"/>
                                          </p:val>
                                        </p:tav>
                                      </p:tavLst>
                                    </p:anim>
                                    <p:anim calcmode="lin" valueType="num">
                                      <p:cBhvr>
                                        <p:cTn id="37"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22621"/>
                                        </p:tgtEl>
                                        <p:attrNameLst>
                                          <p:attrName>style.visibility</p:attrName>
                                        </p:attrNameLst>
                                      </p:cBhvr>
                                      <p:to>
                                        <p:strVal val="visible"/>
                                      </p:to>
                                    </p:set>
                                    <p:animEffect transition="in" filter="wipe(left)">
                                      <p:cBhvr>
                                        <p:cTn id="42" dur="500"/>
                                        <p:tgtEl>
                                          <p:spTgt spid="622621"/>
                                        </p:tgtEl>
                                      </p:cBhvr>
                                    </p:animEffect>
                                  </p:childTnLst>
                                </p:cTn>
                              </p:par>
                            </p:childTnLst>
                          </p:cTn>
                        </p:par>
                        <p:par>
                          <p:cTn id="43" fill="hold" nodeType="afterGroup">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622622"/>
                                        </p:tgtEl>
                                        <p:attrNameLst>
                                          <p:attrName>style.visibility</p:attrName>
                                        </p:attrNameLst>
                                      </p:cBhvr>
                                      <p:to>
                                        <p:strVal val="visible"/>
                                      </p:to>
                                    </p:set>
                                    <p:animEffect transition="in" filter="fade">
                                      <p:cBhvr>
                                        <p:cTn id="46" dur="1000"/>
                                        <p:tgtEl>
                                          <p:spTgt spid="622622"/>
                                        </p:tgtEl>
                                      </p:cBhvr>
                                    </p:animEffect>
                                  </p:childTnLst>
                                  <p:subTnLst>
                                    <p:set>
                                      <p:cBhvr override="childStyle">
                                        <p:cTn dur="1" fill="hold" display="0" masterRel="nextClick" afterEffect="1"/>
                                        <p:tgtEl>
                                          <p:spTgt spid="622622"/>
                                        </p:tgtEl>
                                        <p:attrNameLst>
                                          <p:attrName>style.visibility</p:attrName>
                                        </p:attrNameLst>
                                      </p:cBhvr>
                                      <p:to>
                                        <p:strVal val="hidden"/>
                                      </p:to>
                                    </p:set>
                                  </p:sub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622623"/>
                                        </p:tgtEl>
                                        <p:attrNameLst>
                                          <p:attrName>style.visibility</p:attrName>
                                        </p:attrNameLst>
                                      </p:cBhvr>
                                      <p:to>
                                        <p:strVal val="visible"/>
                                      </p:to>
                                    </p:set>
                                    <p:animEffect transition="in" filter="wipe(left)">
                                      <p:cBhvr>
                                        <p:cTn id="51" dur="500"/>
                                        <p:tgtEl>
                                          <p:spTgt spid="622623"/>
                                        </p:tgtEl>
                                      </p:cBhvr>
                                    </p:animEffect>
                                  </p:childTnLst>
                                </p:cTn>
                              </p:par>
                            </p:childTnLst>
                          </p:cTn>
                        </p:par>
                        <p:par>
                          <p:cTn id="52" fill="hold" nodeType="afterGroup">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622624"/>
                                        </p:tgtEl>
                                        <p:attrNameLst>
                                          <p:attrName>style.visibility</p:attrName>
                                        </p:attrNameLst>
                                      </p:cBhvr>
                                      <p:to>
                                        <p:strVal val="visible"/>
                                      </p:to>
                                    </p:set>
                                    <p:animEffect transition="in" filter="fade">
                                      <p:cBhvr>
                                        <p:cTn id="55" dur="1000"/>
                                        <p:tgtEl>
                                          <p:spTgt spid="622624"/>
                                        </p:tgtEl>
                                      </p:cBhvr>
                                    </p:animEffect>
                                  </p:childTnLst>
                                  <p:subTnLst>
                                    <p:set>
                                      <p:cBhvr override="childStyle">
                                        <p:cTn dur="1" fill="hold" display="0" masterRel="nextClick" afterEffect="1"/>
                                        <p:tgtEl>
                                          <p:spTgt spid="622624"/>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nodeType="clickEffect">
                                  <p:stCondLst>
                                    <p:cond delay="0"/>
                                  </p:stCondLst>
                                  <p:childTnLst>
                                    <p:set>
                                      <p:cBhvr>
                                        <p:cTn id="59" dur="1" fill="hold">
                                          <p:stCondLst>
                                            <p:cond delay="0"/>
                                          </p:stCondLst>
                                        </p:cTn>
                                        <p:tgtEl>
                                          <p:spTgt spid="622625"/>
                                        </p:tgtEl>
                                        <p:attrNameLst>
                                          <p:attrName>style.visibility</p:attrName>
                                        </p:attrNameLst>
                                      </p:cBhvr>
                                      <p:to>
                                        <p:strVal val="visible"/>
                                      </p:to>
                                    </p:set>
                                    <p:animEffect transition="in" filter="wipe(left)">
                                      <p:cBhvr>
                                        <p:cTn id="60" dur="500"/>
                                        <p:tgtEl>
                                          <p:spTgt spid="622625"/>
                                        </p:tgtEl>
                                      </p:cBhvr>
                                    </p:animEffect>
                                  </p:childTnLst>
                                </p:cTn>
                              </p:par>
                            </p:childTnLst>
                          </p:cTn>
                        </p:par>
                        <p:par>
                          <p:cTn id="61" fill="hold" nodeType="afterGroup">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622626"/>
                                        </p:tgtEl>
                                        <p:attrNameLst>
                                          <p:attrName>style.visibility</p:attrName>
                                        </p:attrNameLst>
                                      </p:cBhvr>
                                      <p:to>
                                        <p:strVal val="visible"/>
                                      </p:to>
                                    </p:set>
                                    <p:animEffect transition="in" filter="fade">
                                      <p:cBhvr>
                                        <p:cTn id="64" dur="1000"/>
                                        <p:tgtEl>
                                          <p:spTgt spid="622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597" grpId="0" animBg="1"/>
      <p:bldP spid="622598" grpId="0" build="p" autoUpdateAnimBg="0" advAuto="100"/>
      <p:bldP spid="622615" grpId="0" animBg="1"/>
      <p:bldP spid="622622" grpId="0" autoUpdateAnimBg="0"/>
      <p:bldP spid="622624" grpId="0" autoUpdateAnimBg="0"/>
      <p:bldP spid="62262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71682"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71683" name="Text Box 24"/>
          <p:cNvSpPr txBox="1">
            <a:spLocks noChangeArrowheads="1"/>
          </p:cNvSpPr>
          <p:nvPr/>
        </p:nvSpPr>
        <p:spPr bwMode="auto">
          <a:xfrm>
            <a:off x="8599488"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1</a:t>
            </a:r>
            <a:endParaRPr kumimoji="0" lang="en-US" sz="1600" b="0">
              <a:solidFill>
                <a:srgbClr val="FFA27C"/>
              </a:solidFill>
              <a:latin typeface="B VAG Rounded Bold"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32a</a:t>
            </a:r>
          </a:p>
        </p:txBody>
      </p:sp>
      <p:sp>
        <p:nvSpPr>
          <p:cNvPr id="71685"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71686"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46182" name="Text Box 38"/>
          <p:cNvSpPr txBox="1">
            <a:spLocks noChangeArrowheads="1"/>
          </p:cNvSpPr>
          <p:nvPr/>
        </p:nvSpPr>
        <p:spPr bwMode="auto">
          <a:xfrm>
            <a:off x="6008688" y="2462213"/>
            <a:ext cx="2935287"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lnSpc>
                <a:spcPct val="100000"/>
              </a:lnSpc>
              <a:spcBef>
                <a:spcPct val="50000"/>
              </a:spcBef>
              <a:buFontTx/>
              <a:buNone/>
              <a:defRPr/>
            </a:pPr>
            <a:r>
              <a:rPr kumimoji="0" lang="en-US" dirty="0">
                <a:solidFill>
                  <a:srgbClr val="FFFF00"/>
                </a:solidFill>
                <a:latin typeface="Comic Sans MS" pitchFamily="-112" charset="0"/>
              </a:rPr>
              <a:t>Inside the Dome of the Rock</a:t>
            </a: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dirty="0">
                <a:solidFill>
                  <a:srgbClr val="FFFF00"/>
                </a:solidFill>
                <a:latin typeface="Comic Sans MS" pitchFamily="-112" charset="0"/>
              </a:rPr>
              <a:t>Dome of the Rock on The Temple Mount</a:t>
            </a:r>
          </a:p>
        </p:txBody>
      </p:sp>
      <p:sp>
        <p:nvSpPr>
          <p:cNvPr id="2" name="Title 1"/>
          <p:cNvSpPr>
            <a:spLocks noGrp="1"/>
          </p:cNvSpPr>
          <p:nvPr>
            <p:ph type="title" idx="4294967295"/>
          </p:nvPr>
        </p:nvSpPr>
        <p:spPr>
          <a:xfrm>
            <a:off x="457200" y="220663"/>
            <a:ext cx="8229600" cy="538162"/>
          </a:xfrm>
          <a:prstGeom prst="rect">
            <a:avLst/>
          </a:prstGeom>
          <a:solidFill>
            <a:srgbClr val="790015"/>
          </a:solidFill>
        </p:spPr>
        <p:txBody>
          <a:bodyPr anchor="ctr"/>
          <a:lstStyle/>
          <a:p>
            <a:pPr algn="ctr">
              <a:defRPr/>
            </a:pPr>
            <a:r>
              <a:rPr lang="en-US" sz="3200" b="1" kern="1200" dirty="0">
                <a:solidFill>
                  <a:schemeClr val="tx1"/>
                </a:solidFill>
                <a:effectLst/>
                <a:latin typeface="Arial"/>
                <a:ea typeface="ＭＳ Ｐゴシック"/>
                <a:cs typeface="ＭＳ Ｐゴシック"/>
              </a:rPr>
              <a:t>Jerusalem</a:t>
            </a:r>
            <a:r>
              <a:rPr lang="fr-FR" sz="3200" b="1" kern="1200" dirty="0">
                <a:solidFill>
                  <a:schemeClr val="tx1"/>
                </a:solidFill>
                <a:effectLst/>
                <a:latin typeface="Arial"/>
                <a:ea typeface="ＭＳ Ｐゴシック"/>
                <a:cs typeface="ＭＳ Ｐゴシック"/>
              </a:rPr>
              <a:t>'</a:t>
            </a:r>
            <a:r>
              <a:rPr lang="en-US" sz="3200" b="1" kern="1200" dirty="0">
                <a:solidFill>
                  <a:schemeClr val="tx1"/>
                </a:solidFill>
                <a:effectLst/>
                <a:latin typeface="Arial"/>
                <a:ea typeface="ＭＳ Ｐゴシック"/>
                <a:cs typeface="ＭＳ Ｐゴシック"/>
              </a:rPr>
              <a:t>s Temple Mount Today</a:t>
            </a:r>
          </a:p>
        </p:txBody>
      </p:sp>
    </p:spTree>
    <p:extLst>
      <p:ext uri="{BB962C8B-B14F-4D97-AF65-F5344CB8AC3E}">
        <p14:creationId xmlns:p14="http://schemas.microsoft.com/office/powerpoint/2010/main" val="3110620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Secure</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707043566"/>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endParaRPr kumimoji="0" lang="en-US" sz="1600">
              <a:solidFill>
                <a:srgbClr val="FFFFFF"/>
              </a:solidFill>
              <a:latin typeface="Comic Sans MS" charset="0"/>
            </a:endParaRPr>
          </a:p>
        </p:txBody>
      </p:sp>
      <p:sp>
        <p:nvSpPr>
          <p:cNvPr id="73730"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23620" name="Rectangle 4"/>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33</a:t>
            </a:r>
          </a:p>
        </p:txBody>
      </p:sp>
      <p:sp>
        <p:nvSpPr>
          <p:cNvPr id="623621" name="Text Box 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6:14-38</a:t>
            </a:r>
          </a:p>
        </p:txBody>
      </p:sp>
      <p:sp>
        <p:nvSpPr>
          <p:cNvPr id="73733" name="Text Box 6"/>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623623"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73735" name="Group 8"/>
          <p:cNvGrpSpPr>
            <a:grpSpLocks/>
          </p:cNvGrpSpPr>
          <p:nvPr/>
        </p:nvGrpSpPr>
        <p:grpSpPr bwMode="auto">
          <a:xfrm>
            <a:off x="8018463" y="3436938"/>
            <a:ext cx="981075" cy="1843087"/>
            <a:chOff x="5051" y="2165"/>
            <a:chExt cx="618" cy="1161"/>
          </a:xfrm>
        </p:grpSpPr>
        <p:grpSp>
          <p:nvGrpSpPr>
            <p:cNvPr id="73741" name="Group 9"/>
            <p:cNvGrpSpPr>
              <a:grpSpLocks/>
            </p:cNvGrpSpPr>
            <p:nvPr/>
          </p:nvGrpSpPr>
          <p:grpSpPr bwMode="auto">
            <a:xfrm>
              <a:off x="5051" y="2165"/>
              <a:ext cx="618" cy="1161"/>
              <a:chOff x="5051" y="2165"/>
              <a:chExt cx="618" cy="1161"/>
            </a:xfrm>
          </p:grpSpPr>
          <p:sp>
            <p:nvSpPr>
              <p:cNvPr id="73743"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4"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5"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6"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7"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8"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9"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0"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1"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2"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3"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4"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5"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6"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7"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8"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9" name="Rectangle 2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73742" name="Rectangle 2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73736" name="Text Box 30"/>
          <p:cNvSpPr txBox="1">
            <a:spLocks noChangeArrowheads="1"/>
          </p:cNvSpPr>
          <p:nvPr/>
        </p:nvSpPr>
        <p:spPr bwMode="auto">
          <a:xfrm>
            <a:off x="8599488" y="6483350"/>
            <a:ext cx="25876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r>
              <a:rPr kumimoji="0" lang="en-US" sz="1600">
                <a:solidFill>
                  <a:srgbClr val="FFFFFF"/>
                </a:solidFill>
                <a:latin typeface="Comic Sans MS" charset="0"/>
              </a:rPr>
              <a:t>1</a:t>
            </a:r>
          </a:p>
        </p:txBody>
      </p:sp>
      <p:grpSp>
        <p:nvGrpSpPr>
          <p:cNvPr id="4" name="Group 35"/>
          <p:cNvGrpSpPr>
            <a:grpSpLocks/>
          </p:cNvGrpSpPr>
          <p:nvPr/>
        </p:nvGrpSpPr>
        <p:grpSpPr bwMode="auto">
          <a:xfrm>
            <a:off x="828675" y="815975"/>
            <a:ext cx="3921125" cy="2692400"/>
            <a:chOff x="522" y="514"/>
            <a:chExt cx="2470" cy="1696"/>
          </a:xfrm>
        </p:grpSpPr>
        <p:pic>
          <p:nvPicPr>
            <p:cNvPr id="623645"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522" y="514"/>
              <a:ext cx="2255" cy="169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623650" name="Text Box 34"/>
            <p:cNvSpPr txBox="1">
              <a:spLocks noChangeArrowheads="1"/>
            </p:cNvSpPr>
            <p:nvPr/>
          </p:nvSpPr>
          <p:spPr bwMode="auto">
            <a:xfrm>
              <a:off x="560" y="1960"/>
              <a:ext cx="2432"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000">
                  <a:solidFill>
                    <a:srgbClr val="FFFF00"/>
                  </a:solidFill>
                  <a:latin typeface="Comic Sans MS" pitchFamily="-112" charset="0"/>
                </a:rPr>
                <a:t>Praying at The Wall</a:t>
              </a:r>
            </a:p>
          </p:txBody>
        </p:sp>
      </p:grpSp>
      <p:sp>
        <p:nvSpPr>
          <p:cNvPr id="73738" name="Title 32"/>
          <p:cNvSpPr>
            <a:spLocks noGrp="1"/>
          </p:cNvSpPr>
          <p:nvPr>
            <p:ph type="title" idx="4294967295"/>
          </p:nvPr>
        </p:nvSpPr>
        <p:spPr bwMode="auto">
          <a:xfrm>
            <a:off x="495300" y="5641975"/>
            <a:ext cx="8229600" cy="458788"/>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r>
              <a:rPr lang="en-US" sz="2400" b="1">
                <a:solidFill>
                  <a:srgbClr val="FFF814"/>
                </a:solidFill>
                <a:effectLst/>
                <a:latin typeface="Comic Sans MS" charset="0"/>
                <a:ea typeface="ＭＳ Ｐゴシック" charset="0"/>
                <a:cs typeface="ＭＳ Ｐゴシック" charset="0"/>
              </a:rPr>
              <a:t>The Western Wall of the Temple Mount</a:t>
            </a:r>
            <a:endParaRPr lang="en-US">
              <a:effectLst/>
              <a:latin typeface="Times" charset="0"/>
              <a:ea typeface="ＭＳ Ｐゴシック" charset="0"/>
              <a:cs typeface="ＭＳ Ｐゴシック" charset="0"/>
            </a:endParaRPr>
          </a:p>
        </p:txBody>
      </p:sp>
    </p:spTree>
    <p:extLst>
      <p:ext uri="{BB962C8B-B14F-4D97-AF65-F5344CB8AC3E}">
        <p14:creationId xmlns:p14="http://schemas.microsoft.com/office/powerpoint/2010/main" val="38317839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4"/>
            <a:ext cx="9144000" cy="1604963"/>
          </a:xfrm>
        </p:spPr>
        <p:txBody>
          <a:bodyPr/>
          <a:lstStyle/>
          <a:p>
            <a:r>
              <a:rPr lang="en-US" sz="3600" b="1" dirty="0">
                <a:solidFill>
                  <a:srgbClr val="FFFFFF"/>
                </a:solidFill>
                <a:latin typeface="Arial" charset="0"/>
                <a:ea typeface="ＭＳ Ｐゴシック" charset="0"/>
              </a:rPr>
              <a:t>Solomon’s Temple Cutaway</a:t>
            </a: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306960362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4"/>
            <a:ext cx="9144000" cy="1129507"/>
          </a:xfrm>
        </p:spPr>
        <p:txBody>
          <a:bodyPr/>
          <a:lstStyle/>
          <a:p>
            <a:r>
              <a:rPr lang="en-US" sz="3600" b="1" dirty="0">
                <a:solidFill>
                  <a:srgbClr val="FFFFFF"/>
                </a:solidFill>
                <a:latin typeface="Arial" charset="0"/>
                <a:ea typeface="ＭＳ Ｐゴシック" charset="0"/>
              </a:rPr>
              <a:t>A Third Temple Possibility!</a:t>
            </a: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15953200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2"/>
          <p:cNvSpPr txBox="1">
            <a:spLocks noChangeArrowheads="1"/>
          </p:cNvSpPr>
          <p:nvPr/>
        </p:nvSpPr>
        <p:spPr bwMode="auto">
          <a:xfrm>
            <a:off x="533400" y="6483350"/>
            <a:ext cx="199390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spcBef>
                <a:spcPct val="50000"/>
              </a:spcBef>
              <a:buFontTx/>
              <a:buNone/>
            </a:pPr>
            <a:endParaRPr kumimoji="0" lang="en-US" sz="1600">
              <a:solidFill>
                <a:srgbClr val="FFFFFF"/>
              </a:solidFill>
              <a:latin typeface="Comic Sans MS" charset="0"/>
            </a:endParaRPr>
          </a:p>
        </p:txBody>
      </p:sp>
      <p:sp>
        <p:nvSpPr>
          <p:cNvPr id="232450"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0356" name="Rectangle 4"/>
          <p:cNvSpPr>
            <a:spLocks noChangeArrowheads="1"/>
          </p:cNvSpPr>
          <p:nvPr/>
        </p:nvSpPr>
        <p:spPr bwMode="auto">
          <a:xfrm>
            <a:off x="8080375" y="6532563"/>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cs typeface="Times New Roman" charset="0"/>
              </a:rPr>
              <a:t>32</a:t>
            </a:r>
          </a:p>
        </p:txBody>
      </p:sp>
      <p:sp>
        <p:nvSpPr>
          <p:cNvPr id="100357" name="Text Box 5"/>
          <p:cNvSpPr txBox="1">
            <a:spLocks noChangeArrowheads="1"/>
          </p:cNvSpPr>
          <p:nvPr/>
        </p:nvSpPr>
        <p:spPr bwMode="auto">
          <a:xfrm>
            <a:off x="1765300" y="0"/>
            <a:ext cx="5668963" cy="374650"/>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05" charset="0"/>
                <a:ea typeface="Times New Roman" pitchFamily="-105" charset="0"/>
                <a:cs typeface="Times New Roman" pitchFamily="-105" charset="0"/>
              </a:rPr>
              <a:t>1 Kings 6:14-38</a:t>
            </a:r>
          </a:p>
        </p:txBody>
      </p:sp>
      <p:sp>
        <p:nvSpPr>
          <p:cNvPr id="232453" name="Text Box 6"/>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100359"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232455" name="Group 8"/>
          <p:cNvGrpSpPr>
            <a:grpSpLocks/>
          </p:cNvGrpSpPr>
          <p:nvPr/>
        </p:nvGrpSpPr>
        <p:grpSpPr bwMode="auto">
          <a:xfrm>
            <a:off x="8018463" y="3436938"/>
            <a:ext cx="981075" cy="1843087"/>
            <a:chOff x="5051" y="2165"/>
            <a:chExt cx="618" cy="1161"/>
          </a:xfrm>
        </p:grpSpPr>
        <p:grpSp>
          <p:nvGrpSpPr>
            <p:cNvPr id="232459" name="Group 9"/>
            <p:cNvGrpSpPr>
              <a:grpSpLocks/>
            </p:cNvGrpSpPr>
            <p:nvPr/>
          </p:nvGrpSpPr>
          <p:grpSpPr bwMode="auto">
            <a:xfrm>
              <a:off x="5051" y="2165"/>
              <a:ext cx="618" cy="1161"/>
              <a:chOff x="5051" y="2165"/>
              <a:chExt cx="618" cy="1161"/>
            </a:xfrm>
          </p:grpSpPr>
          <p:sp>
            <p:nvSpPr>
              <p:cNvPr id="232461"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32462"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32463"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32464"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65"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2466"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2467"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68"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69"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0"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1"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2"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3"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4"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5"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6"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7" name="Rectangle 26"/>
              <p:cNvSpPr>
                <a:spLocks noChangeArrowheads="1"/>
              </p:cNvSpPr>
              <p:nvPr/>
            </p:nvSpPr>
            <p:spPr bwMode="auto">
              <a:xfrm>
                <a:off x="5051" y="2165"/>
                <a:ext cx="527" cy="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232460" name="Rectangle 27"/>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pic>
        <p:nvPicPr>
          <p:cNvPr id="100381"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1622425" y="817563"/>
            <a:ext cx="5899150" cy="442436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232457" name="Text Box 30"/>
          <p:cNvSpPr txBox="1">
            <a:spLocks noChangeArrowheads="1"/>
          </p:cNvSpPr>
          <p:nvPr/>
        </p:nvSpPr>
        <p:spPr bwMode="auto">
          <a:xfrm>
            <a:off x="8669338" y="6384925"/>
            <a:ext cx="258762"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spcBef>
                <a:spcPct val="50000"/>
              </a:spcBef>
              <a:buFontTx/>
              <a:buNone/>
            </a:pPr>
            <a:r>
              <a:rPr kumimoji="0" lang="en-US" sz="1800">
                <a:solidFill>
                  <a:srgbClr val="FFFFFF"/>
                </a:solidFill>
                <a:latin typeface="Comic Sans MS" charset="0"/>
              </a:rPr>
              <a:t>1</a:t>
            </a:r>
          </a:p>
        </p:txBody>
      </p:sp>
      <p:sp>
        <p:nvSpPr>
          <p:cNvPr id="31" name="Title 30"/>
          <p:cNvSpPr>
            <a:spLocks noGrp="1"/>
          </p:cNvSpPr>
          <p:nvPr>
            <p:ph type="title" idx="4294967295"/>
          </p:nvPr>
        </p:nvSpPr>
        <p:spPr>
          <a:xfrm>
            <a:off x="533400" y="5575300"/>
            <a:ext cx="8229600" cy="520700"/>
          </a:xfrm>
          <a:prstGeom prst="rect">
            <a:avLst/>
          </a:prstGeom>
          <a:ln w="76200">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en-US" sz="2800" b="1">
                <a:solidFill>
                  <a:srgbClr val="FFF814"/>
                </a:solidFill>
                <a:latin typeface="Comic Sans MS" charset="0"/>
                <a:ea typeface="ＭＳ Ｐゴシック" charset="0"/>
                <a:cs typeface="Times New Roman" charset="0"/>
              </a:rPr>
              <a:t>The Western Wall of the Temple Mount</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00381"/>
                                        </p:tgtEl>
                                        <p:attrNameLst>
                                          <p:attrName>style.visibility</p:attrName>
                                        </p:attrNameLst>
                                      </p:cBhvr>
                                      <p:to>
                                        <p:strVal val="visible"/>
                                      </p:to>
                                    </p:set>
                                    <p:anim calcmode="lin" valueType="num">
                                      <p:cBhvr>
                                        <p:cTn id="7" dur="500" fill="hold"/>
                                        <p:tgtEl>
                                          <p:spTgt spid="100381"/>
                                        </p:tgtEl>
                                        <p:attrNameLst>
                                          <p:attrName>ppt_w</p:attrName>
                                        </p:attrNameLst>
                                      </p:cBhvr>
                                      <p:tavLst>
                                        <p:tav tm="0">
                                          <p:val>
                                            <p:strVal val="2/3*#ppt_w"/>
                                          </p:val>
                                        </p:tav>
                                        <p:tav tm="100000">
                                          <p:val>
                                            <p:strVal val="#ppt_w"/>
                                          </p:val>
                                        </p:tav>
                                      </p:tavLst>
                                    </p:anim>
                                    <p:anim calcmode="lin" valueType="num">
                                      <p:cBhvr>
                                        <p:cTn id="8" dur="500" fill="hold"/>
                                        <p:tgtEl>
                                          <p:spTgt spid="100381"/>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81" grpId="0" animBg="1"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Text Box 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234498"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0400" y="585788"/>
            <a:ext cx="7839075" cy="558800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grpSp>
        <p:nvGrpSpPr>
          <p:cNvPr id="234499" name="Group 4"/>
          <p:cNvGrpSpPr>
            <a:grpSpLocks/>
          </p:cNvGrpSpPr>
          <p:nvPr/>
        </p:nvGrpSpPr>
        <p:grpSpPr bwMode="auto">
          <a:xfrm>
            <a:off x="8018463" y="3436938"/>
            <a:ext cx="981075" cy="1843087"/>
            <a:chOff x="5051" y="2165"/>
            <a:chExt cx="618" cy="1161"/>
          </a:xfrm>
        </p:grpSpPr>
        <p:grpSp>
          <p:nvGrpSpPr>
            <p:cNvPr id="234504" name="Group 5"/>
            <p:cNvGrpSpPr>
              <a:grpSpLocks/>
            </p:cNvGrpSpPr>
            <p:nvPr/>
          </p:nvGrpSpPr>
          <p:grpSpPr bwMode="auto">
            <a:xfrm>
              <a:off x="5051" y="2165"/>
              <a:ext cx="618" cy="1161"/>
              <a:chOff x="5051" y="2165"/>
              <a:chExt cx="618" cy="1161"/>
            </a:xfrm>
          </p:grpSpPr>
          <p:sp>
            <p:nvSpPr>
              <p:cNvPr id="23450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3450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3450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3450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451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451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2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2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22" name="Rectangle 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234505" name="Rectangle 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pic>
        <p:nvPicPr>
          <p:cNvPr id="101400"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70563" y="1862138"/>
            <a:ext cx="1944687"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1401" name="Rectangle 25"/>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cs typeface="Times New Roman" charset="0"/>
              </a:rPr>
              <a:t>33</a:t>
            </a:r>
          </a:p>
        </p:txBody>
      </p:sp>
      <p:sp>
        <p:nvSpPr>
          <p:cNvPr id="234502"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28" name="Title 27"/>
          <p:cNvSpPr>
            <a:spLocks noGrp="1"/>
          </p:cNvSpPr>
          <p:nvPr>
            <p:ph type="title" idx="4294967295"/>
          </p:nvPr>
        </p:nvSpPr>
        <p:spPr>
          <a:xfrm>
            <a:off x="1981200" y="0"/>
            <a:ext cx="5867400" cy="411163"/>
          </a:xfrm>
          <a:prstGeom prst="rect">
            <a:avLst/>
          </a:prstGeom>
        </p:spPr>
        <p:txBody>
          <a:bodyPr/>
          <a:lstStyle/>
          <a:p>
            <a:pPr>
              <a:defRPr/>
            </a:pPr>
            <a:r>
              <a:rPr lang="en-US" sz="1600" b="1">
                <a:solidFill>
                  <a:schemeClr val="tx1"/>
                </a:solidFill>
                <a:latin typeface="Comic Sans MS" charset="0"/>
                <a:ea typeface="ＭＳ Ｐゴシック" charset="0"/>
                <a:cs typeface="Times New Roman" charset="0"/>
              </a:rPr>
              <a:t>1 Kings 6:14-38</a:t>
            </a:r>
            <a:endParaRPr lang="en-US">
              <a:latin typeface="Times" charset="0"/>
              <a:ea typeface="ＭＳ Ｐゴシック" charset="0"/>
              <a:cs typeface="ＭＳ Ｐゴシック"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afterEffect">
                                  <p:stCondLst>
                                    <p:cond delay="0"/>
                                  </p:stCondLst>
                                  <p:childTnLst>
                                    <p:set>
                                      <p:cBhvr>
                                        <p:cTn id="6" dur="1" fill="hold">
                                          <p:stCondLst>
                                            <p:cond delay="0"/>
                                          </p:stCondLst>
                                        </p:cTn>
                                        <p:tgtEl>
                                          <p:spTgt spid="101400"/>
                                        </p:tgtEl>
                                        <p:attrNameLst>
                                          <p:attrName>style.visibility</p:attrName>
                                        </p:attrNameLst>
                                      </p:cBhvr>
                                      <p:to>
                                        <p:strVal val="visible"/>
                                      </p:to>
                                    </p:set>
                                    <p:anim calcmode="lin" valueType="num">
                                      <p:cBhvr additive="base">
                                        <p:cTn id="7" dur="5000" fill="hold"/>
                                        <p:tgtEl>
                                          <p:spTgt spid="101400"/>
                                        </p:tgtEl>
                                        <p:attrNameLst>
                                          <p:attrName>ppt_x</p:attrName>
                                        </p:attrNameLst>
                                      </p:cBhvr>
                                      <p:tavLst>
                                        <p:tav tm="0">
                                          <p:val>
                                            <p:strVal val="1+#ppt_w/2"/>
                                          </p:val>
                                        </p:tav>
                                        <p:tav tm="100000">
                                          <p:val>
                                            <p:strVal val="#ppt_x"/>
                                          </p:val>
                                        </p:tav>
                                      </p:tavLst>
                                    </p:anim>
                                    <p:anim calcmode="lin" valueType="num">
                                      <p:cBhvr additive="base">
                                        <p:cTn id="8" dur="5000" fill="hold"/>
                                        <p:tgtEl>
                                          <p:spTgt spid="1014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2"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4677" name="Rectangle 37"/>
          <p:cNvSpPr>
            <a:spLocks noChangeArrowheads="1"/>
          </p:cNvSpPr>
          <p:nvPr/>
        </p:nvSpPr>
        <p:spPr bwMode="auto">
          <a:xfrm>
            <a:off x="50800" y="1182688"/>
            <a:ext cx="9093200" cy="1257300"/>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24664" name="Rectangle 24"/>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34</a:t>
            </a:r>
          </a:p>
        </p:txBody>
      </p:sp>
      <p:sp>
        <p:nvSpPr>
          <p:cNvPr id="624665" name="Text Box 2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6:14-38;  Matt 21:12-17</a:t>
            </a:r>
          </a:p>
        </p:txBody>
      </p:sp>
      <p:sp>
        <p:nvSpPr>
          <p:cNvPr id="75782" name="Text Box 26"/>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624667" name="Picture 2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54025" y="4305300"/>
            <a:ext cx="1944688"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624668" name="Picture 28"/>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87738" y="4592638"/>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7"/>
              </a:schemeClr>
            </a:outerShdw>
          </a:effectLst>
        </p:spPr>
      </p:pic>
      <p:sp>
        <p:nvSpPr>
          <p:cNvPr id="75785" name="Text Box 29"/>
          <p:cNvSpPr txBox="1">
            <a:spLocks noChangeArrowheads="1"/>
          </p:cNvSpPr>
          <p:nvPr/>
        </p:nvSpPr>
        <p:spPr bwMode="auto">
          <a:xfrm>
            <a:off x="8602663" y="6477000"/>
            <a:ext cx="25876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r>
              <a:rPr kumimoji="0" lang="en-US" sz="1600">
                <a:solidFill>
                  <a:srgbClr val="FFFFFF"/>
                </a:solidFill>
                <a:latin typeface="Comic Sans MS" charset="0"/>
              </a:rPr>
              <a:t>6</a:t>
            </a:r>
          </a:p>
        </p:txBody>
      </p:sp>
      <p:sp>
        <p:nvSpPr>
          <p:cNvPr id="624670" name="AutoShape 30"/>
          <p:cNvSpPr>
            <a:spLocks noChangeArrowheads="1"/>
          </p:cNvSpPr>
          <p:nvPr/>
        </p:nvSpPr>
        <p:spPr bwMode="auto">
          <a:xfrm>
            <a:off x="676275" y="2652713"/>
            <a:ext cx="7581900" cy="1462087"/>
          </a:xfrm>
          <a:prstGeom prst="roundRect">
            <a:avLst>
              <a:gd name="adj" fmla="val 16667"/>
            </a:avLst>
          </a:prstGeom>
          <a:noFill/>
          <a:ln w="38100">
            <a:solidFill>
              <a:srgbClr val="1CFF23"/>
            </a:solidFill>
            <a:round/>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4672" name="Text Box 32"/>
          <p:cNvSpPr txBox="1">
            <a:spLocks noChangeArrowheads="1"/>
          </p:cNvSpPr>
          <p:nvPr/>
        </p:nvSpPr>
        <p:spPr bwMode="auto">
          <a:xfrm>
            <a:off x="263525" y="1535113"/>
            <a:ext cx="5127625"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dirty="0">
                <a:solidFill>
                  <a:srgbClr val="FFEA18"/>
                </a:solidFill>
                <a:effectLst>
                  <a:outerShdw blurRad="50800" dist="63500" dir="2700000" algn="tl" rotWithShape="0">
                    <a:srgbClr val="000000"/>
                  </a:outerShdw>
                </a:effectLst>
                <a:latin typeface="Arial" pitchFamily="-112" charset="0"/>
              </a:rPr>
              <a:t>• Spiritual</a:t>
            </a:r>
          </a:p>
        </p:txBody>
      </p:sp>
      <p:sp>
        <p:nvSpPr>
          <p:cNvPr id="624673" name="Text Box 33"/>
          <p:cNvSpPr txBox="1">
            <a:spLocks noChangeArrowheads="1"/>
          </p:cNvSpPr>
          <p:nvPr/>
        </p:nvSpPr>
        <p:spPr bwMode="auto">
          <a:xfrm>
            <a:off x="827088" y="2127250"/>
            <a:ext cx="5127625" cy="579438"/>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Theological</a:t>
            </a:r>
          </a:p>
        </p:txBody>
      </p:sp>
      <p:sp>
        <p:nvSpPr>
          <p:cNvPr id="624674" name="Text Box 34"/>
          <p:cNvSpPr txBox="1">
            <a:spLocks noChangeArrowheads="1"/>
          </p:cNvSpPr>
          <p:nvPr/>
        </p:nvSpPr>
        <p:spPr bwMode="auto">
          <a:xfrm>
            <a:off x="1355725" y="2719388"/>
            <a:ext cx="5127625"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Political</a:t>
            </a:r>
          </a:p>
        </p:txBody>
      </p:sp>
      <p:sp>
        <p:nvSpPr>
          <p:cNvPr id="624675" name="Text Box 35"/>
          <p:cNvSpPr txBox="1">
            <a:spLocks noChangeArrowheads="1"/>
          </p:cNvSpPr>
          <p:nvPr/>
        </p:nvSpPr>
        <p:spPr bwMode="auto">
          <a:xfrm>
            <a:off x="1909763" y="3297238"/>
            <a:ext cx="6005512"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Geographical</a:t>
            </a:r>
          </a:p>
        </p:txBody>
      </p:sp>
      <p:sp>
        <p:nvSpPr>
          <p:cNvPr id="624676" name="Text Box 36"/>
          <p:cNvSpPr txBox="1">
            <a:spLocks noChangeArrowheads="1"/>
          </p:cNvSpPr>
          <p:nvPr/>
        </p:nvSpPr>
        <p:spPr bwMode="auto">
          <a:xfrm>
            <a:off x="2514600" y="3952875"/>
            <a:ext cx="6629400" cy="579438"/>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Eschatological</a:t>
            </a:r>
          </a:p>
        </p:txBody>
      </p:sp>
      <p:grpSp>
        <p:nvGrpSpPr>
          <p:cNvPr id="75792" name="Group 4"/>
          <p:cNvGrpSpPr>
            <a:grpSpLocks/>
          </p:cNvGrpSpPr>
          <p:nvPr/>
        </p:nvGrpSpPr>
        <p:grpSpPr bwMode="auto">
          <a:xfrm>
            <a:off x="8018463" y="3436938"/>
            <a:ext cx="981075" cy="1843087"/>
            <a:chOff x="5051" y="2165"/>
            <a:chExt cx="618" cy="1161"/>
          </a:xfrm>
        </p:grpSpPr>
        <p:grpSp>
          <p:nvGrpSpPr>
            <p:cNvPr id="75794" name="Group 5"/>
            <p:cNvGrpSpPr>
              <a:grpSpLocks/>
            </p:cNvGrpSpPr>
            <p:nvPr/>
          </p:nvGrpSpPr>
          <p:grpSpPr bwMode="auto">
            <a:xfrm>
              <a:off x="5051" y="2165"/>
              <a:ext cx="618" cy="1161"/>
              <a:chOff x="5051" y="2165"/>
              <a:chExt cx="618" cy="1161"/>
            </a:xfrm>
          </p:grpSpPr>
          <p:sp>
            <p:nvSpPr>
              <p:cNvPr id="7579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9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9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9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1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1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12" name="Rectangle 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75795" name="Rectangle 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38" name="Title 37"/>
          <p:cNvSpPr>
            <a:spLocks noGrp="1"/>
          </p:cNvSpPr>
          <p:nvPr>
            <p:ph type="title" idx="4294967295"/>
          </p:nvPr>
        </p:nvSpPr>
        <p:spPr>
          <a:xfrm>
            <a:off x="647700" y="573088"/>
            <a:ext cx="8229600" cy="1143000"/>
          </a:xfrm>
          <a:prstGeom prst="rect">
            <a:avLst/>
          </a:prstGeom>
        </p:spPr>
        <p:txBody>
          <a:bodyPr/>
          <a:lstStyle/>
          <a:p>
            <a:pPr algn="ctr">
              <a:spcBef>
                <a:spcPct val="50000"/>
              </a:spcBef>
              <a:defRPr/>
            </a:pPr>
            <a:r>
              <a:rPr lang="en-US" sz="3200" b="1" i="1">
                <a:solidFill>
                  <a:srgbClr val="37F1FA"/>
                </a:solidFill>
                <a:latin typeface="Arial" charset="0"/>
                <a:ea typeface="ＭＳ Ｐゴシック" charset="0"/>
                <a:cs typeface="ＭＳ Ｐゴシック" charset="0"/>
              </a:rPr>
              <a:t>THE ENORMOUS IMPORTANCE OF THE TEMPLE MOUNT!</a:t>
            </a:r>
          </a:p>
        </p:txBody>
      </p:sp>
    </p:spTree>
    <p:extLst>
      <p:ext uri="{BB962C8B-B14F-4D97-AF65-F5344CB8AC3E}">
        <p14:creationId xmlns:p14="http://schemas.microsoft.com/office/powerpoint/2010/main" val="1342850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24667"/>
                                        </p:tgtEl>
                                        <p:attrNameLst>
                                          <p:attrName>style.visibility</p:attrName>
                                        </p:attrNameLst>
                                      </p:cBhvr>
                                      <p:to>
                                        <p:strVal val="visible"/>
                                      </p:to>
                                    </p:set>
                                    <p:animEffect transition="in" filter="fade">
                                      <p:cBhvr>
                                        <p:cTn id="7" dur="1000"/>
                                        <p:tgtEl>
                                          <p:spTgt spid="624667"/>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624668"/>
                                        </p:tgtEl>
                                        <p:attrNameLst>
                                          <p:attrName>style.visibility</p:attrName>
                                        </p:attrNameLst>
                                      </p:cBhvr>
                                      <p:to>
                                        <p:strVal val="visible"/>
                                      </p:to>
                                    </p:set>
                                    <p:animEffect transition="in" filter="fade">
                                      <p:cBhvr>
                                        <p:cTn id="11" dur="1000"/>
                                        <p:tgtEl>
                                          <p:spTgt spid="62466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24677"/>
                                        </p:tgtEl>
                                        <p:attrNameLst>
                                          <p:attrName>style.visibility</p:attrName>
                                        </p:attrNameLst>
                                      </p:cBhvr>
                                      <p:to>
                                        <p:strVal val="visible"/>
                                      </p:to>
                                    </p:set>
                                    <p:animEffect transition="in" filter="fade">
                                      <p:cBhvr>
                                        <p:cTn id="16" dur="500"/>
                                        <p:tgtEl>
                                          <p:spTgt spid="624677"/>
                                        </p:tgtEl>
                                      </p:cBhvr>
                                    </p:animEffect>
                                  </p:childTnLst>
                                </p:cTn>
                              </p:par>
                            </p:childTnLst>
                          </p:cTn>
                        </p:par>
                        <p:par>
                          <p:cTn id="17" fill="hold" nodeType="afterGroup">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624670"/>
                                        </p:tgtEl>
                                        <p:attrNameLst>
                                          <p:attrName>style.visibility</p:attrName>
                                        </p:attrNameLst>
                                      </p:cBhvr>
                                      <p:to>
                                        <p:strVal val="visible"/>
                                      </p:to>
                                    </p:set>
                                    <p:animEffect transition="in" filter="wipe(left)">
                                      <p:cBhvr>
                                        <p:cTn id="20" dur="1000"/>
                                        <p:tgtEl>
                                          <p:spTgt spid="624670"/>
                                        </p:tgtEl>
                                      </p:cBhvr>
                                    </p:animEffect>
                                  </p:childTnLst>
                                </p:cTn>
                              </p:par>
                            </p:childTnLst>
                          </p:cTn>
                        </p:par>
                        <p:par>
                          <p:cTn id="21" fill="hold" nodeType="afterGroup">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624672">
                                            <p:txEl>
                                              <p:pRg st="0" end="0"/>
                                            </p:txEl>
                                          </p:spTgt>
                                        </p:tgtEl>
                                        <p:attrNameLst>
                                          <p:attrName>style.visibility</p:attrName>
                                        </p:attrNameLst>
                                      </p:cBhvr>
                                      <p:to>
                                        <p:strVal val="visible"/>
                                      </p:to>
                                    </p:set>
                                    <p:animEffect transition="in" filter="wipe(left)">
                                      <p:cBhvr>
                                        <p:cTn id="24" dur="500"/>
                                        <p:tgtEl>
                                          <p:spTgt spid="624672">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624673">
                                            <p:txEl>
                                              <p:pRg st="0" end="0"/>
                                            </p:txEl>
                                          </p:spTgt>
                                        </p:tgtEl>
                                        <p:attrNameLst>
                                          <p:attrName>style.visibility</p:attrName>
                                        </p:attrNameLst>
                                      </p:cBhvr>
                                      <p:to>
                                        <p:strVal val="visible"/>
                                      </p:to>
                                    </p:set>
                                    <p:animEffect transition="in" filter="wipe(left)">
                                      <p:cBhvr>
                                        <p:cTn id="29" dur="500"/>
                                        <p:tgtEl>
                                          <p:spTgt spid="62467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624674">
                                            <p:txEl>
                                              <p:pRg st="0" end="0"/>
                                            </p:txEl>
                                          </p:spTgt>
                                        </p:tgtEl>
                                        <p:attrNameLst>
                                          <p:attrName>style.visibility</p:attrName>
                                        </p:attrNameLst>
                                      </p:cBhvr>
                                      <p:to>
                                        <p:strVal val="visible"/>
                                      </p:to>
                                    </p:set>
                                    <p:animEffect transition="in" filter="wipe(left)">
                                      <p:cBhvr>
                                        <p:cTn id="34" dur="500"/>
                                        <p:tgtEl>
                                          <p:spTgt spid="624674">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624675">
                                            <p:txEl>
                                              <p:pRg st="0" end="0"/>
                                            </p:txEl>
                                          </p:spTgt>
                                        </p:tgtEl>
                                        <p:attrNameLst>
                                          <p:attrName>style.visibility</p:attrName>
                                        </p:attrNameLst>
                                      </p:cBhvr>
                                      <p:to>
                                        <p:strVal val="visible"/>
                                      </p:to>
                                    </p:set>
                                    <p:animEffect transition="in" filter="wipe(left)">
                                      <p:cBhvr>
                                        <p:cTn id="39" dur="500"/>
                                        <p:tgtEl>
                                          <p:spTgt spid="624675">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624676">
                                            <p:txEl>
                                              <p:pRg st="0" end="0"/>
                                            </p:txEl>
                                          </p:spTgt>
                                        </p:tgtEl>
                                        <p:attrNameLst>
                                          <p:attrName>style.visibility</p:attrName>
                                        </p:attrNameLst>
                                      </p:cBhvr>
                                      <p:to>
                                        <p:strVal val="visible"/>
                                      </p:to>
                                    </p:set>
                                    <p:animEffect transition="in" filter="wipe(left)">
                                      <p:cBhvr>
                                        <p:cTn id="44" dur="500"/>
                                        <p:tgtEl>
                                          <p:spTgt spid="6246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7" grpId="0" animBg="1"/>
      <p:bldP spid="624670" grpId="0" animBg="1"/>
      <p:bldP spid="624672" grpId="0" build="p" autoUpdateAnimBg="0" advAuto="0"/>
      <p:bldP spid="624673" grpId="0" build="p" autoUpdateAnimBg="0"/>
      <p:bldP spid="624674" grpId="0" build="p" autoUpdateAnimBg="0"/>
      <p:bldP spid="624675" grpId="0" build="p" autoUpdateAnimBg="0"/>
      <p:bldP spid="624676" grpId="0" build="p"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7569" name="Group 116"/>
          <p:cNvGrpSpPr>
            <a:grpSpLocks/>
          </p:cNvGrpSpPr>
          <p:nvPr/>
        </p:nvGrpSpPr>
        <p:grpSpPr bwMode="auto">
          <a:xfrm>
            <a:off x="6289675" y="1298575"/>
            <a:ext cx="920750" cy="1009650"/>
            <a:chOff x="6289985" y="1029339"/>
            <a:chExt cx="919814" cy="1010116"/>
          </a:xfrm>
        </p:grpSpPr>
        <p:grpSp>
          <p:nvGrpSpPr>
            <p:cNvPr id="237644" name="Group 75"/>
            <p:cNvGrpSpPr>
              <a:grpSpLocks/>
            </p:cNvGrpSpPr>
            <p:nvPr/>
          </p:nvGrpSpPr>
          <p:grpSpPr bwMode="auto">
            <a:xfrm>
              <a:off x="6289985" y="1134030"/>
              <a:ext cx="919814" cy="736467"/>
              <a:chOff x="578" y="2316"/>
              <a:chExt cx="2105" cy="1421"/>
            </a:xfrm>
          </p:grpSpPr>
          <p:sp>
            <p:nvSpPr>
              <p:cNvPr id="237650"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37651"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37645"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6"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7"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8"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9"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45465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37571"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37572"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73"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 ROYALTY</a:t>
            </a:r>
          </a:p>
        </p:txBody>
      </p:sp>
      <p:sp>
        <p:nvSpPr>
          <p:cNvPr id="237574"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466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46662" dir="2115817" algn="ctr" rotWithShape="0">
              <a:schemeClr val="bg1">
                <a:alpha val="74998"/>
              </a:schemeClr>
            </a:outerShdw>
          </a:effectLst>
        </p:spPr>
        <p:txBody>
          <a:bodyPr wrap="none" lIns="90487" tIns="44450" rIns="90487" bIns="44450">
            <a:spAutoFit/>
          </a:bodyPr>
          <a:lstStyle/>
          <a:p>
            <a:pPr>
              <a:spcBef>
                <a:spcPct val="50000"/>
              </a:spcBef>
              <a:defRPr/>
            </a:pPr>
            <a:r>
              <a:rPr lang="en-US" sz="2000">
                <a:solidFill>
                  <a:srgbClr val="003399"/>
                </a:solidFill>
                <a:latin typeface="Times" pitchFamily="-112" charset="0"/>
                <a:ea typeface="Times New Roman" charset="0"/>
                <a:cs typeface="Times New Roman" charset="0"/>
              </a:rPr>
              <a:t>ca. 1000 B.C.</a:t>
            </a:r>
          </a:p>
        </p:txBody>
      </p:sp>
      <p:sp>
        <p:nvSpPr>
          <p:cNvPr id="237576"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solidFill>
                <a:srgbClr val="FFFFFF"/>
              </a:solidFill>
            </a:endParaRPr>
          </a:p>
        </p:txBody>
      </p:sp>
      <p:sp>
        <p:nvSpPr>
          <p:cNvPr id="237577"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S - D - S</a:t>
            </a:r>
          </a:p>
        </p:txBody>
      </p:sp>
      <p:sp>
        <p:nvSpPr>
          <p:cNvPr id="45466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37579" name="Freeform 17"/>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grpSp>
        <p:nvGrpSpPr>
          <p:cNvPr id="237580" name="Group 73"/>
          <p:cNvGrpSpPr>
            <a:grpSpLocks/>
          </p:cNvGrpSpPr>
          <p:nvPr/>
        </p:nvGrpSpPr>
        <p:grpSpPr bwMode="auto">
          <a:xfrm>
            <a:off x="901700" y="2603500"/>
            <a:ext cx="1982788" cy="1765300"/>
            <a:chOff x="568" y="1640"/>
            <a:chExt cx="1249" cy="1112"/>
          </a:xfrm>
        </p:grpSpPr>
        <p:sp>
          <p:nvSpPr>
            <p:cNvPr id="454672" name="Oval 16"/>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454674" name="Freeform 18"/>
            <p:cNvSpPr>
              <a:spLocks/>
            </p:cNvSpPr>
            <p:nvPr/>
          </p:nvSpPr>
          <p:spPr bwMode="auto">
            <a:xfrm>
              <a:off x="1024" y="1640"/>
              <a:ext cx="793" cy="657"/>
            </a:xfrm>
            <a:custGeom>
              <a:avLst/>
              <a:gdLst/>
              <a:ahLst/>
              <a:cxnLst>
                <a:cxn ang="0">
                  <a:pos x="24" y="8"/>
                </a:cxn>
                <a:cxn ang="0">
                  <a:pos x="88" y="32"/>
                </a:cxn>
                <a:cxn ang="0">
                  <a:pos x="144" y="40"/>
                </a:cxn>
                <a:cxn ang="0">
                  <a:pos x="184" y="64"/>
                </a:cxn>
                <a:cxn ang="0">
                  <a:pos x="216" y="80"/>
                </a:cxn>
                <a:cxn ang="0">
                  <a:pos x="240" y="104"/>
                </a:cxn>
                <a:cxn ang="0">
                  <a:pos x="280" y="120"/>
                </a:cxn>
                <a:cxn ang="0">
                  <a:pos x="312" y="136"/>
                </a:cxn>
                <a:cxn ang="0">
                  <a:pos x="344" y="152"/>
                </a:cxn>
                <a:cxn ang="0">
                  <a:pos x="376" y="168"/>
                </a:cxn>
                <a:cxn ang="0">
                  <a:pos x="408" y="184"/>
                </a:cxn>
                <a:cxn ang="0">
                  <a:pos x="440" y="216"/>
                </a:cxn>
                <a:cxn ang="0">
                  <a:pos x="464" y="240"/>
                </a:cxn>
                <a:cxn ang="0">
                  <a:pos x="496" y="256"/>
                </a:cxn>
                <a:cxn ang="0">
                  <a:pos x="528" y="272"/>
                </a:cxn>
                <a:cxn ang="0">
                  <a:pos x="552" y="296"/>
                </a:cxn>
                <a:cxn ang="0">
                  <a:pos x="568" y="328"/>
                </a:cxn>
                <a:cxn ang="0">
                  <a:pos x="592" y="352"/>
                </a:cxn>
                <a:cxn ang="0">
                  <a:pos x="624" y="376"/>
                </a:cxn>
                <a:cxn ang="0">
                  <a:pos x="640" y="400"/>
                </a:cxn>
                <a:cxn ang="0">
                  <a:pos x="656" y="432"/>
                </a:cxn>
                <a:cxn ang="0">
                  <a:pos x="680" y="464"/>
                </a:cxn>
                <a:cxn ang="0">
                  <a:pos x="712" y="472"/>
                </a:cxn>
                <a:cxn ang="0">
                  <a:pos x="736" y="496"/>
                </a:cxn>
                <a:cxn ang="0">
                  <a:pos x="760" y="520"/>
                </a:cxn>
                <a:cxn ang="0">
                  <a:pos x="792" y="544"/>
                </a:cxn>
                <a:cxn ang="0">
                  <a:pos x="792" y="576"/>
                </a:cxn>
                <a:cxn ang="0">
                  <a:pos x="776" y="608"/>
                </a:cxn>
                <a:cxn ang="0">
                  <a:pos x="752" y="632"/>
                </a:cxn>
                <a:cxn ang="0">
                  <a:pos x="728" y="648"/>
                </a:cxn>
                <a:cxn ang="0">
                  <a:pos x="696" y="656"/>
                </a:cxn>
                <a:cxn ang="0">
                  <a:pos x="664" y="648"/>
                </a:cxn>
                <a:cxn ang="0">
                  <a:pos x="632" y="648"/>
                </a:cxn>
                <a:cxn ang="0">
                  <a:pos x="600" y="648"/>
                </a:cxn>
                <a:cxn ang="0">
                  <a:pos x="568" y="648"/>
                </a:cxn>
                <a:cxn ang="0">
                  <a:pos x="536" y="648"/>
                </a:cxn>
                <a:cxn ang="0">
                  <a:pos x="496" y="648"/>
                </a:cxn>
                <a:cxn ang="0">
                  <a:pos x="456" y="640"/>
                </a:cxn>
                <a:cxn ang="0">
                  <a:pos x="432" y="608"/>
                </a:cxn>
                <a:cxn ang="0">
                  <a:pos x="424" y="576"/>
                </a:cxn>
                <a:cxn ang="0">
                  <a:pos x="400" y="536"/>
                </a:cxn>
                <a:cxn ang="0">
                  <a:pos x="376" y="504"/>
                </a:cxn>
                <a:cxn ang="0">
                  <a:pos x="352" y="472"/>
                </a:cxn>
                <a:cxn ang="0">
                  <a:pos x="312" y="432"/>
                </a:cxn>
                <a:cxn ang="0">
                  <a:pos x="280" y="392"/>
                </a:cxn>
                <a:cxn ang="0">
                  <a:pos x="256" y="368"/>
                </a:cxn>
                <a:cxn ang="0">
                  <a:pos x="224" y="352"/>
                </a:cxn>
                <a:cxn ang="0">
                  <a:pos x="192" y="344"/>
                </a:cxn>
                <a:cxn ang="0">
                  <a:pos x="160" y="336"/>
                </a:cxn>
                <a:cxn ang="0">
                  <a:pos x="120" y="336"/>
                </a:cxn>
                <a:cxn ang="0">
                  <a:pos x="88" y="328"/>
                </a:cxn>
                <a:cxn ang="0">
                  <a:pos x="48" y="304"/>
                </a:cxn>
                <a:cxn ang="0">
                  <a:pos x="32" y="272"/>
                </a:cxn>
                <a:cxn ang="0">
                  <a:pos x="16" y="248"/>
                </a:cxn>
                <a:cxn ang="0">
                  <a:pos x="8" y="216"/>
                </a:cxn>
                <a:cxn ang="0">
                  <a:pos x="8" y="184"/>
                </a:cxn>
                <a:cxn ang="0">
                  <a:pos x="8" y="152"/>
                </a:cxn>
                <a:cxn ang="0">
                  <a:pos x="0" y="120"/>
                </a:cxn>
                <a:cxn ang="0">
                  <a:pos x="0" y="88"/>
                </a:cxn>
                <a:cxn ang="0">
                  <a:pos x="0" y="56"/>
                </a:cxn>
                <a:cxn ang="0">
                  <a:pos x="0" y="24"/>
                </a:cxn>
                <a:cxn ang="0">
                  <a:pos x="24" y="16"/>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cmpd="sng">
              <a:noFill/>
              <a:prstDash val="solid"/>
              <a:round/>
              <a:headEnd type="none" w="med" len="med"/>
              <a:tailEnd type="none" w="med" len="med"/>
            </a:ln>
            <a:effectLst>
              <a:outerShdw blurRad="63500" dist="38099" dir="2700000" algn="ctr" rotWithShape="0">
                <a:schemeClr val="bg1">
                  <a:alpha val="74998"/>
                </a:schemeClr>
              </a:outerShdw>
            </a:effectLst>
          </p:spPr>
          <p:txBody>
            <a:bodyPr/>
            <a:lstStyle/>
            <a:p>
              <a:pPr>
                <a:defRPr/>
              </a:pPr>
              <a:endParaRPr lang="en-US">
                <a:solidFill>
                  <a:srgbClr val="FFFFFF"/>
                </a:solidFill>
                <a:latin typeface="Matura MT Script Capitals" pitchFamily="-112" charset="0"/>
                <a:ea typeface="Times New Roman" charset="0"/>
                <a:cs typeface="Times New Roman" charset="0"/>
              </a:endParaRPr>
            </a:p>
          </p:txBody>
        </p:sp>
      </p:grpSp>
      <p:sp>
        <p:nvSpPr>
          <p:cNvPr id="454675" name="Rectangle 19"/>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a:defRPr/>
            </a:pPr>
            <a:r>
              <a:rPr lang="en-US" sz="3600">
                <a:solidFill>
                  <a:srgbClr val="114FFB"/>
                </a:solidFill>
                <a:latin typeface="Times" pitchFamily="-112" charset="0"/>
                <a:ea typeface="Times New Roman" charset="0"/>
                <a:cs typeface="Times New Roman" charset="0"/>
              </a:rPr>
              <a:t>A </a:t>
            </a:r>
            <a:r>
              <a:rPr lang="en-US" sz="6000">
                <a:solidFill>
                  <a:srgbClr val="114FFB"/>
                </a:solidFill>
                <a:latin typeface="Times" pitchFamily="-112" charset="0"/>
                <a:ea typeface="Times New Roman" charset="0"/>
                <a:cs typeface="Times New Roman" charset="0"/>
              </a:rPr>
              <a:t>R</a:t>
            </a:r>
            <a:r>
              <a:rPr lang="en-US" sz="3600">
                <a:solidFill>
                  <a:srgbClr val="114FFB"/>
                </a:solidFill>
                <a:latin typeface="Times" pitchFamily="-112" charset="0"/>
                <a:ea typeface="Times New Roman" charset="0"/>
                <a:cs typeface="Times New Roman" charset="0"/>
              </a:rPr>
              <a:t> C</a:t>
            </a:r>
          </a:p>
        </p:txBody>
      </p:sp>
      <p:sp>
        <p:nvSpPr>
          <p:cNvPr id="237582"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3"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4"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5"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6"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7"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8"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9"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90"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91"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92"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93" name="Rectangle 34"/>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94" name="Rectangle 35"/>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4732" name="Text Box 76"/>
          <p:cNvSpPr txBox="1">
            <a:spLocks noChangeArrowheads="1"/>
          </p:cNvSpPr>
          <p:nvPr/>
        </p:nvSpPr>
        <p:spPr bwMode="auto">
          <a:xfrm>
            <a:off x="1778000" y="-22225"/>
            <a:ext cx="5092700"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9, 10, 11</a:t>
            </a:r>
          </a:p>
        </p:txBody>
      </p:sp>
      <p:grpSp>
        <p:nvGrpSpPr>
          <p:cNvPr id="237596" name="Group 116"/>
          <p:cNvGrpSpPr>
            <a:grpSpLocks/>
          </p:cNvGrpSpPr>
          <p:nvPr/>
        </p:nvGrpSpPr>
        <p:grpSpPr bwMode="auto">
          <a:xfrm>
            <a:off x="8018463" y="3436938"/>
            <a:ext cx="981075" cy="1843087"/>
            <a:chOff x="5051" y="2165"/>
            <a:chExt cx="618" cy="1161"/>
          </a:xfrm>
        </p:grpSpPr>
        <p:grpSp>
          <p:nvGrpSpPr>
            <p:cNvPr id="237623" name="Group 117"/>
            <p:cNvGrpSpPr>
              <a:grpSpLocks/>
            </p:cNvGrpSpPr>
            <p:nvPr/>
          </p:nvGrpSpPr>
          <p:grpSpPr bwMode="auto">
            <a:xfrm>
              <a:off x="5051" y="2165"/>
              <a:ext cx="618" cy="1161"/>
              <a:chOff x="5051" y="2165"/>
              <a:chExt cx="618" cy="1161"/>
            </a:xfrm>
          </p:grpSpPr>
          <p:sp>
            <p:nvSpPr>
              <p:cNvPr id="237625"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37626"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37627"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37628"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29"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630"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631"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2"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3"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4"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5"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6"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7"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8"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9"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40"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41" name="Rectangle 13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37624" name="Rectangle 13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sp>
        <p:nvSpPr>
          <p:cNvPr id="237597"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454794" name="Rectangle 138"/>
          <p:cNvSpPr>
            <a:spLocks noChangeArrowheads="1"/>
          </p:cNvSpPr>
          <p:nvPr/>
        </p:nvSpPr>
        <p:spPr bwMode="auto">
          <a:xfrm>
            <a:off x="8120063" y="6540500"/>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37</a:t>
            </a:r>
          </a:p>
        </p:txBody>
      </p:sp>
      <p:sp>
        <p:nvSpPr>
          <p:cNvPr id="237599" name="Text Box 139"/>
          <p:cNvSpPr txBox="1">
            <a:spLocks noChangeArrowheads="1"/>
          </p:cNvSpPr>
          <p:nvPr/>
        </p:nvSpPr>
        <p:spPr bwMode="auto">
          <a:xfrm>
            <a:off x="8599488" y="64770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4</a:t>
            </a:r>
            <a:endParaRPr lang="en-US" sz="1600">
              <a:solidFill>
                <a:srgbClr val="FFA27C"/>
              </a:solidFill>
              <a:latin typeface="Comic Sans MS" charset="0"/>
            </a:endParaRPr>
          </a:p>
        </p:txBody>
      </p:sp>
      <p:sp>
        <p:nvSpPr>
          <p:cNvPr id="237600" name="Text Box 140"/>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sp>
        <p:nvSpPr>
          <p:cNvPr id="237601" name="Rectangle 142"/>
          <p:cNvSpPr>
            <a:spLocks noChangeArrowheads="1"/>
          </p:cNvSpPr>
          <p:nvPr/>
        </p:nvSpPr>
        <p:spPr bwMode="auto">
          <a:xfrm>
            <a:off x="8932863" y="2681288"/>
            <a:ext cx="1841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endParaRPr lang="en-US">
              <a:solidFill>
                <a:srgbClr val="FFFFFF"/>
              </a:solidFill>
              <a:latin typeface="Comic Sans MS" charset="0"/>
            </a:endParaRPr>
          </a:p>
        </p:txBody>
      </p:sp>
      <p:sp>
        <p:nvSpPr>
          <p:cNvPr id="237602" name="Freeform 161"/>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3" name="Freeform 162"/>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4" name="Freeform 163"/>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5" name="Freeform 164"/>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6" name="Freeform 165"/>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nvGrpSpPr>
          <p:cNvPr id="237607" name="Group 81"/>
          <p:cNvGrpSpPr>
            <a:grpSpLocks/>
          </p:cNvGrpSpPr>
          <p:nvPr/>
        </p:nvGrpSpPr>
        <p:grpSpPr bwMode="auto">
          <a:xfrm>
            <a:off x="519113" y="117475"/>
            <a:ext cx="854075" cy="1720850"/>
            <a:chOff x="519113" y="312738"/>
            <a:chExt cx="854075" cy="1910769"/>
          </a:xfrm>
        </p:grpSpPr>
        <p:sp>
          <p:nvSpPr>
            <p:cNvPr id="83" name="Rectangle 82"/>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84" name="Line 52"/>
            <p:cNvSpPr>
              <a:spLocks noChangeShapeType="1"/>
            </p:cNvSpPr>
            <p:nvPr/>
          </p:nvSpPr>
          <p:spPr bwMode="auto">
            <a:xfrm flipV="1">
              <a:off x="854075" y="128222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08" charset="0"/>
                <a:ea typeface="Times New Roman" charset="0"/>
                <a:cs typeface="Times New Roman" charset="0"/>
              </a:endParaRPr>
            </a:p>
          </p:txBody>
        </p:sp>
      </p:grpSp>
      <p:sp>
        <p:nvSpPr>
          <p:cNvPr id="106" name="Text Box 169"/>
          <p:cNvSpPr txBox="1">
            <a:spLocks noChangeArrowheads="1"/>
          </p:cNvSpPr>
          <p:nvPr/>
        </p:nvSpPr>
        <p:spPr bwMode="auto">
          <a:xfrm>
            <a:off x="6307138" y="1427163"/>
            <a:ext cx="863600" cy="64135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a:spcBef>
                <a:spcPct val="50000"/>
              </a:spcBef>
              <a:defRPr/>
            </a:pPr>
            <a:r>
              <a:rPr lang="en-US" sz="3600" i="1" dirty="0">
                <a:solidFill>
                  <a:srgbClr val="474747">
                    <a:lumMod val="40000"/>
                    <a:lumOff val="60000"/>
                  </a:srgbClr>
                </a:solidFill>
                <a:latin typeface="Kosher-Normal" pitchFamily="-112" charset="0"/>
                <a:ea typeface="Times New Roman" charset="0"/>
                <a:cs typeface="Times New Roman" charset="0"/>
              </a:rPr>
              <a:t>DC</a:t>
            </a:r>
          </a:p>
        </p:txBody>
      </p:sp>
      <p:sp>
        <p:nvSpPr>
          <p:cNvPr id="454810" name="Rectangle 154"/>
          <p:cNvSpPr>
            <a:spLocks noChangeArrowheads="1"/>
          </p:cNvSpPr>
          <p:nvPr/>
        </p:nvSpPr>
        <p:spPr bwMode="auto">
          <a:xfrm>
            <a:off x="6213475" y="2197100"/>
            <a:ext cx="2822575" cy="835025"/>
          </a:xfrm>
          <a:prstGeom prst="rect">
            <a:avLst/>
          </a:prstGeom>
          <a:noFill/>
          <a:ln w="12700">
            <a:noFill/>
            <a:miter lim="800000"/>
            <a:headEnd/>
            <a:tailEnd/>
          </a:ln>
          <a:effectLst>
            <a:outerShdw blurRad="63500" dist="53882" dir="2700000" algn="ctr" rotWithShape="0">
              <a:schemeClr val="bg1">
                <a:alpha val="74998"/>
              </a:schemeClr>
            </a:outerShdw>
          </a:effectLst>
        </p:spPr>
        <p:txBody>
          <a:bodyPr lIns="90487" tIns="44450" rIns="90487" bIns="44450">
            <a:spAutoFit/>
          </a:bodyPr>
          <a:lstStyle/>
          <a:p>
            <a:pPr>
              <a:defRPr/>
            </a:pPr>
            <a:r>
              <a:rPr lang="en-US" i="1" dirty="0">
                <a:solidFill>
                  <a:srgbClr val="114FFB"/>
                </a:solidFill>
                <a:latin typeface="Arial" pitchFamily="-112" charset="0"/>
                <a:ea typeface="Times New Roman" charset="0"/>
                <a:cs typeface="Times New Roman" charset="0"/>
              </a:rPr>
              <a:t>2 Sam. 7:4-16</a:t>
            </a:r>
          </a:p>
          <a:p>
            <a:pPr>
              <a:defRPr/>
            </a:pPr>
            <a:r>
              <a:rPr lang="en-US" i="1" dirty="0">
                <a:solidFill>
                  <a:srgbClr val="114FFB"/>
                </a:solidFill>
                <a:latin typeface="Arial" pitchFamily="-112" charset="0"/>
                <a:ea typeface="Times New Roman" charset="0"/>
                <a:cs typeface="Times New Roman" charset="0"/>
              </a:rPr>
              <a:t>1 Chron. 17:3-15</a:t>
            </a:r>
          </a:p>
        </p:txBody>
      </p:sp>
      <p:sp>
        <p:nvSpPr>
          <p:cNvPr id="107" name="Title 106"/>
          <p:cNvSpPr>
            <a:spLocks noGrp="1"/>
          </p:cNvSpPr>
          <p:nvPr>
            <p:ph type="title" idx="4294967295"/>
          </p:nvPr>
        </p:nvSpPr>
        <p:spPr>
          <a:xfrm>
            <a:off x="352425" y="5856288"/>
            <a:ext cx="8477250" cy="642937"/>
          </a:xfrm>
          <a:prstGeom prst="rect">
            <a:avLst/>
          </a:prstGeom>
        </p:spPr>
        <p:txBody>
          <a:bodyPr/>
          <a:lstStyle/>
          <a:p>
            <a:pPr algn="ctr">
              <a:defRPr/>
            </a:pPr>
            <a:r>
              <a:rPr lang="en-US" sz="3600" i="1" dirty="0">
                <a:latin typeface="Arial" charset="0"/>
                <a:ea typeface="ＭＳ Ｐゴシック" charset="0"/>
                <a:cs typeface="Arial" charset="0"/>
              </a:rPr>
              <a:t>Solomon</a:t>
            </a:r>
            <a:r>
              <a:rPr lang="fr-FR" altLang="ja-JP" sz="3600" i="1" dirty="0">
                <a:latin typeface="Arial" charset="0"/>
                <a:ea typeface="ＭＳ Ｐゴシック" charset="0"/>
                <a:cs typeface="Arial" charset="0"/>
              </a:rPr>
              <a:t>'</a:t>
            </a:r>
            <a:r>
              <a:rPr lang="en-US" sz="3600" i="1" dirty="0">
                <a:latin typeface="Arial" charset="0"/>
                <a:ea typeface="ＭＳ Ｐゴシック" charset="0"/>
                <a:cs typeface="Arial" charset="0"/>
              </a:rPr>
              <a:t>s Problems</a:t>
            </a:r>
          </a:p>
        </p:txBody>
      </p:sp>
      <p:grpSp>
        <p:nvGrpSpPr>
          <p:cNvPr id="237611" name="Group 107"/>
          <p:cNvGrpSpPr>
            <a:grpSpLocks/>
          </p:cNvGrpSpPr>
          <p:nvPr/>
        </p:nvGrpSpPr>
        <p:grpSpPr bwMode="auto">
          <a:xfrm>
            <a:off x="6289675" y="3852863"/>
            <a:ext cx="920750" cy="1011237"/>
            <a:chOff x="6289985" y="1029339"/>
            <a:chExt cx="919814" cy="1010116"/>
          </a:xfrm>
        </p:grpSpPr>
        <p:grpSp>
          <p:nvGrpSpPr>
            <p:cNvPr id="237613" name="Group 75"/>
            <p:cNvGrpSpPr>
              <a:grpSpLocks/>
            </p:cNvGrpSpPr>
            <p:nvPr/>
          </p:nvGrpSpPr>
          <p:grpSpPr bwMode="auto">
            <a:xfrm>
              <a:off x="6289985" y="1134030"/>
              <a:ext cx="919814" cy="736467"/>
              <a:chOff x="578" y="2316"/>
              <a:chExt cx="2105" cy="1421"/>
            </a:xfrm>
          </p:grpSpPr>
          <p:sp>
            <p:nvSpPr>
              <p:cNvPr id="237619"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37620"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3761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454797" name="Text Box 141"/>
          <p:cNvSpPr txBox="1">
            <a:spLocks noChangeArrowheads="1"/>
          </p:cNvSpPr>
          <p:nvPr/>
        </p:nvSpPr>
        <p:spPr bwMode="auto">
          <a:xfrm>
            <a:off x="1219200" y="1457325"/>
            <a:ext cx="6629400" cy="40259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scene3d>
              <a:camera prst="orthographicFront">
                <a:rot lat="0" lon="180000" rev="0"/>
              </a:camera>
              <a:lightRig rig="threePt" dir="t"/>
            </a:scene3d>
          </a:bodyPr>
          <a:lstStyle/>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Construction!</a:t>
            </a:r>
          </a:p>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Heavy Taxation!</a:t>
            </a:r>
          </a:p>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Bankruptcy!</a:t>
            </a:r>
          </a:p>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Idolatry!</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54797">
                                            <p:txEl>
                                              <p:pRg st="0" end="0"/>
                                            </p:txEl>
                                          </p:spTgt>
                                        </p:tgtEl>
                                        <p:attrNameLst>
                                          <p:attrName>style.visibility</p:attrName>
                                        </p:attrNameLst>
                                      </p:cBhvr>
                                      <p:to>
                                        <p:strVal val="visible"/>
                                      </p:to>
                                    </p:set>
                                    <p:animEffect transition="in" filter="box(out)">
                                      <p:cBhvr>
                                        <p:cTn id="7" dur="500"/>
                                        <p:tgtEl>
                                          <p:spTgt spid="45479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454797">
                                            <p:txEl>
                                              <p:pRg st="1" end="1"/>
                                            </p:txEl>
                                          </p:spTgt>
                                        </p:tgtEl>
                                        <p:attrNameLst>
                                          <p:attrName>style.visibility</p:attrName>
                                        </p:attrNameLst>
                                      </p:cBhvr>
                                      <p:to>
                                        <p:strVal val="visible"/>
                                      </p:to>
                                    </p:set>
                                    <p:animEffect transition="in" filter="box(out)">
                                      <p:cBhvr>
                                        <p:cTn id="12" dur="500"/>
                                        <p:tgtEl>
                                          <p:spTgt spid="45479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454797">
                                            <p:txEl>
                                              <p:pRg st="2" end="2"/>
                                            </p:txEl>
                                          </p:spTgt>
                                        </p:tgtEl>
                                        <p:attrNameLst>
                                          <p:attrName>style.visibility</p:attrName>
                                        </p:attrNameLst>
                                      </p:cBhvr>
                                      <p:to>
                                        <p:strVal val="visible"/>
                                      </p:to>
                                    </p:set>
                                    <p:animEffect transition="in" filter="box(out)">
                                      <p:cBhvr>
                                        <p:cTn id="17" dur="500"/>
                                        <p:tgtEl>
                                          <p:spTgt spid="45479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454797">
                                            <p:txEl>
                                              <p:pRg st="3" end="3"/>
                                            </p:txEl>
                                          </p:spTgt>
                                        </p:tgtEl>
                                        <p:attrNameLst>
                                          <p:attrName>style.visibility</p:attrName>
                                        </p:attrNameLst>
                                      </p:cBhvr>
                                      <p:to>
                                        <p:strVal val="visible"/>
                                      </p:to>
                                    </p:set>
                                    <p:animEffect transition="in" filter="box(out)">
                                      <p:cBhvr>
                                        <p:cTn id="22" dur="500"/>
                                        <p:tgtEl>
                                          <p:spTgt spid="45479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797" grpId="0" build="p"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ext Box 23"/>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endParaRPr kumimoji="0" lang="en-US" sz="1600">
              <a:solidFill>
                <a:srgbClr val="FFFFFF"/>
              </a:solidFill>
              <a:latin typeface="Comic Sans MS" charset="0"/>
            </a:endParaRPr>
          </a:p>
        </p:txBody>
      </p:sp>
      <p:sp>
        <p:nvSpPr>
          <p:cNvPr id="77826" name="Text Box 8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549983" name="Picture 9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549984" name="Oval 96"/>
          <p:cNvSpPr>
            <a:spLocks noChangeArrowheads="1"/>
          </p:cNvSpPr>
          <p:nvPr/>
        </p:nvSpPr>
        <p:spPr bwMode="auto">
          <a:xfrm>
            <a:off x="3067050" y="2603500"/>
            <a:ext cx="1119188" cy="401638"/>
          </a:xfrm>
          <a:prstGeom prst="ellipse">
            <a:avLst/>
          </a:prstGeom>
          <a:noFill/>
          <a:ln w="57150">
            <a:solidFill>
              <a:srgbClr val="F8131B"/>
            </a:solidFill>
            <a:round/>
            <a:headEnd/>
            <a:tailEnd/>
          </a:ln>
          <a:effectLst>
            <a:outerShdw blurRad="63500" dist="63500" dir="3187806"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549979" name="Rectangle 91"/>
          <p:cNvSpPr>
            <a:spLocks noChangeArrowheads="1"/>
          </p:cNvSpPr>
          <p:nvPr/>
        </p:nvSpPr>
        <p:spPr bwMode="auto">
          <a:xfrm>
            <a:off x="8120063"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35</a:t>
            </a:r>
          </a:p>
        </p:txBody>
      </p:sp>
      <p:sp>
        <p:nvSpPr>
          <p:cNvPr id="77830" name="Text Box 93"/>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550003" name="Oval 115"/>
          <p:cNvSpPr>
            <a:spLocks noChangeArrowheads="1"/>
          </p:cNvSpPr>
          <p:nvPr/>
        </p:nvSpPr>
        <p:spPr bwMode="auto">
          <a:xfrm>
            <a:off x="165100" y="1498600"/>
            <a:ext cx="8813800" cy="5151438"/>
          </a:xfrm>
          <a:prstGeom prst="ellipse">
            <a:avLst/>
          </a:prstGeom>
          <a:noFill/>
          <a:ln w="57150">
            <a:solidFill>
              <a:srgbClr val="5681FC"/>
            </a:solidFill>
            <a:round/>
            <a:headEnd/>
            <a:tailEnd/>
          </a:ln>
          <a:effectLst>
            <a:outerShdw blurRad="63500" dist="63500" dir="3187806"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550004" name="Text Box 11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6:14-38;  Matt 21:12-17</a:t>
            </a:r>
          </a:p>
        </p:txBody>
      </p:sp>
      <p:sp>
        <p:nvSpPr>
          <p:cNvPr id="11" name="Title 10"/>
          <p:cNvSpPr>
            <a:spLocks noGrp="1"/>
          </p:cNvSpPr>
          <p:nvPr>
            <p:ph type="title" idx="4294967295"/>
          </p:nvPr>
        </p:nvSpPr>
        <p:spPr>
          <a:xfrm>
            <a:off x="517525" y="558800"/>
            <a:ext cx="8229600" cy="1143000"/>
          </a:xfrm>
          <a:prstGeom prst="rect">
            <a:avLst/>
          </a:prstGeom>
        </p:spPr>
        <p:txBody>
          <a:bodyPr/>
          <a:lstStyle/>
          <a:p>
            <a:pPr algn="ctr">
              <a:defRPr/>
            </a:pPr>
            <a:r>
              <a:rPr lang="en-US" sz="2800" b="1" i="1" dirty="0">
                <a:solidFill>
                  <a:srgbClr val="0831AD"/>
                </a:solidFill>
                <a:latin typeface="Comic Sans MS" charset="0"/>
                <a:ea typeface="ＭＳ Ｐゴシック" charset="0"/>
                <a:cs typeface="ＭＳ Ｐゴシック" charset="0"/>
              </a:rPr>
              <a:t>The Temple Mount in Today</a:t>
            </a:r>
            <a:r>
              <a:rPr lang="fr-FR" altLang="ja-JP" sz="2800" b="1" i="1" dirty="0">
                <a:solidFill>
                  <a:srgbClr val="0831AD"/>
                </a:solidFill>
                <a:latin typeface="Comic Sans MS" charset="0"/>
                <a:ea typeface="ＭＳ Ｐゴシック" charset="0"/>
                <a:cs typeface="ＭＳ Ｐゴシック" charset="0"/>
              </a:rPr>
              <a:t>'</a:t>
            </a:r>
            <a:r>
              <a:rPr lang="en-US" altLang="ja-JP" sz="2800" b="1" i="1" dirty="0">
                <a:solidFill>
                  <a:srgbClr val="0831AD"/>
                </a:solidFill>
                <a:latin typeface="Comic Sans MS" charset="0"/>
                <a:ea typeface="ＭＳ Ｐゴシック" charset="0"/>
                <a:cs typeface="ＭＳ Ｐゴシック" charset="0"/>
              </a:rPr>
              <a:t>s Jerusalem: </a:t>
            </a:r>
            <a:br>
              <a:rPr lang="en-US" altLang="ja-JP" sz="2800" b="1" i="1" dirty="0">
                <a:solidFill>
                  <a:srgbClr val="0831AD"/>
                </a:solidFill>
                <a:latin typeface="Comic Sans MS" charset="0"/>
                <a:ea typeface="ＭＳ Ｐゴシック" charset="0"/>
                <a:cs typeface="ＭＳ Ｐゴシック" charset="0"/>
              </a:rPr>
            </a:br>
            <a:r>
              <a:rPr lang="en-US" altLang="ja-JP" sz="2800" b="1" i="1" dirty="0">
                <a:solidFill>
                  <a:srgbClr val="0831AD"/>
                </a:solidFill>
                <a:latin typeface="Comic Sans MS" charset="0"/>
                <a:ea typeface="ＭＳ Ｐゴシック" charset="0"/>
                <a:cs typeface="ＭＳ Ｐゴシック" charset="0"/>
              </a:rPr>
              <a:t>A Prime Focal Point of Planet Earth</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48413961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withEffect">
                                  <p:stCondLst>
                                    <p:cond delay="0"/>
                                  </p:stCondLst>
                                  <p:childTnLst>
                                    <p:set>
                                      <p:cBhvr>
                                        <p:cTn id="6" dur="1" fill="hold">
                                          <p:stCondLst>
                                            <p:cond delay="0"/>
                                          </p:stCondLst>
                                        </p:cTn>
                                        <p:tgtEl>
                                          <p:spTgt spid="549984"/>
                                        </p:tgtEl>
                                        <p:attrNameLst>
                                          <p:attrName>style.visibility</p:attrName>
                                        </p:attrNameLst>
                                      </p:cBhvr>
                                      <p:to>
                                        <p:strVal val="visible"/>
                                      </p:to>
                                    </p:set>
                                    <p:anim calcmode="lin" valueType="num">
                                      <p:cBhvr>
                                        <p:cTn id="7" dur="500" fill="hold"/>
                                        <p:tgtEl>
                                          <p:spTgt spid="549984"/>
                                        </p:tgtEl>
                                        <p:attrNameLst>
                                          <p:attrName>ppt_w</p:attrName>
                                        </p:attrNameLst>
                                      </p:cBhvr>
                                      <p:tavLst>
                                        <p:tav tm="0">
                                          <p:val>
                                            <p:strVal val="2/3*#ppt_w"/>
                                          </p:val>
                                        </p:tav>
                                        <p:tav tm="100000">
                                          <p:val>
                                            <p:strVal val="#ppt_w"/>
                                          </p:val>
                                        </p:tav>
                                      </p:tavLst>
                                    </p:anim>
                                    <p:anim calcmode="lin" valueType="num">
                                      <p:cBhvr>
                                        <p:cTn id="8" dur="500" fill="hold"/>
                                        <p:tgtEl>
                                          <p:spTgt spid="549984"/>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50003"/>
                                        </p:tgtEl>
                                        <p:attrNameLst>
                                          <p:attrName>style.visibility</p:attrName>
                                        </p:attrNameLst>
                                      </p:cBhvr>
                                      <p:to>
                                        <p:strVal val="visible"/>
                                      </p:to>
                                    </p:set>
                                    <p:animEffect transition="in" filter="fade">
                                      <p:cBhvr>
                                        <p:cTn id="12" dur="5000"/>
                                        <p:tgtEl>
                                          <p:spTgt spid="550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984" grpId="0" animBg="1"/>
      <p:bldP spid="550003"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p:spPr>
        <p:txBody>
          <a:bodyPr/>
          <a:lstStyle/>
          <a:p>
            <a:pPr algn="ctr">
              <a:defRPr/>
            </a:pPr>
            <a:r>
              <a:rPr lang="en-US" b="1" dirty="0">
                <a:effectLst>
                  <a:glow rad="101600">
                    <a:schemeClr val="bg2">
                      <a:alpha val="75000"/>
                    </a:schemeClr>
                  </a:glow>
                </a:effectLst>
                <a:latin typeface="Arial" charset="0"/>
                <a:ea typeface="ＭＳ Ｐゴシック" charset="0"/>
              </a:rPr>
              <a:t>National Repentance</a:t>
            </a:r>
          </a:p>
        </p:txBody>
      </p:sp>
      <p:sp>
        <p:nvSpPr>
          <p:cNvPr id="145411" name="Rectangle 4"/>
          <p:cNvSpPr>
            <a:spLocks noGrp="1" noChangeArrowheads="1"/>
          </p:cNvSpPr>
          <p:nvPr>
            <p:ph type="body" idx="1"/>
          </p:nvPr>
        </p:nvSpPr>
        <p:spPr>
          <a:xfrm>
            <a:off x="590872" y="1196752"/>
            <a:ext cx="8229600" cy="5418112"/>
          </a:xfrm>
        </p:spPr>
        <p:txBody>
          <a:bodyPr/>
          <a:lstStyle/>
          <a:p>
            <a:pPr marL="0" indent="0">
              <a:buNone/>
            </a:pPr>
            <a:r>
              <a:rPr lang="en-US" altLang="zh-CN" sz="2800" b="1" dirty="0">
                <a:effectLst>
                  <a:glow rad="101600">
                    <a:schemeClr val="bg2">
                      <a:alpha val="75000"/>
                    </a:schemeClr>
                  </a:glow>
                </a:effectLst>
                <a:latin typeface="Arial" charset="0"/>
                <a:ea typeface="ＭＳ Ｐゴシック" charset="0"/>
              </a:rPr>
              <a:t>"</a:t>
            </a:r>
            <a:r>
              <a:rPr lang="en-SG" sz="2800" b="1">
                <a:effectLst>
                  <a:glow rad="101600">
                    <a:schemeClr val="bg2">
                      <a:alpha val="75000"/>
                    </a:schemeClr>
                  </a:glow>
                </a:effectLst>
                <a:latin typeface="Arial" charset="0"/>
                <a:ea typeface="ＭＳ Ｐゴシック" charset="0"/>
              </a:rPr>
              <a:t>Then one night the L</a:t>
            </a:r>
            <a:r>
              <a:rPr lang="en-SG" sz="2400" b="1">
                <a:effectLst>
                  <a:glow rad="101600">
                    <a:schemeClr val="bg2">
                      <a:alpha val="75000"/>
                    </a:schemeClr>
                  </a:glow>
                </a:effectLst>
                <a:latin typeface="Arial" charset="0"/>
                <a:ea typeface="ＭＳ Ｐゴシック" charset="0"/>
              </a:rPr>
              <a:t>ORD</a:t>
            </a:r>
            <a:r>
              <a:rPr lang="en-SG" sz="2800" b="1">
                <a:effectLst>
                  <a:glow rad="101600">
                    <a:schemeClr val="bg2">
                      <a:alpha val="75000"/>
                    </a:schemeClr>
                  </a:glow>
                </a:effectLst>
                <a:latin typeface="Arial" charset="0"/>
                <a:ea typeface="ＭＳ Ｐゴシック" charset="0"/>
              </a:rPr>
              <a:t> appeared to Solomon and said, ‘I have heard your prayer and have chosen this Temple as the place for making sacrifices.  </a:t>
            </a:r>
            <a:r>
              <a:rPr lang="en-SG" sz="2800" b="1" baseline="30000">
                <a:effectLst>
                  <a:glow rad="101600">
                    <a:schemeClr val="bg2">
                      <a:alpha val="75000"/>
                    </a:schemeClr>
                  </a:glow>
                </a:effectLst>
                <a:latin typeface="Arial" charset="0"/>
                <a:ea typeface="ＭＳ Ｐゴシック" charset="0"/>
              </a:rPr>
              <a:t>13</a:t>
            </a:r>
            <a:r>
              <a:rPr lang="en-SG" sz="2800" b="1">
                <a:effectLst>
                  <a:glow rad="101600">
                    <a:schemeClr val="bg2">
                      <a:alpha val="75000"/>
                    </a:schemeClr>
                  </a:glow>
                </a:effectLst>
                <a:latin typeface="Arial" charset="0"/>
                <a:ea typeface="ＭＳ Ｐゴシック" charset="0"/>
              </a:rPr>
              <a:t>At times I might shut up the heavens so that no rain falls, or command grasshoppers to devour your crops, or send plagues among you.  </a:t>
            </a:r>
            <a:r>
              <a:rPr lang="en-SG" sz="2800" b="1" baseline="30000">
                <a:effectLst>
                  <a:glow rad="101600">
                    <a:schemeClr val="bg2">
                      <a:alpha val="75000"/>
                    </a:schemeClr>
                  </a:glow>
                </a:effectLst>
                <a:latin typeface="Arial" charset="0"/>
                <a:ea typeface="ＭＳ Ｐゴシック" charset="0"/>
              </a:rPr>
              <a:t>14</a:t>
            </a:r>
            <a:r>
              <a:rPr lang="en-SG" sz="2800" b="1">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sz="2800" b="1" dirty="0">
                <a:effectLst>
                  <a:glow rad="101600">
                    <a:schemeClr val="bg2">
                      <a:alpha val="75000"/>
                    </a:schemeClr>
                  </a:glow>
                </a:effectLst>
                <a:latin typeface="Arial" charset="0"/>
                <a:ea typeface="ＭＳ Ｐゴシック" charset="0"/>
              </a:rPr>
              <a:t>'"</a:t>
            </a:r>
            <a:r>
              <a:rPr lang="en-US" altLang="zh-CN" sz="2800" b="1" dirty="0">
                <a:effectLst>
                  <a:glow rad="101600">
                    <a:schemeClr val="bg2">
                      <a:alpha val="75000"/>
                    </a:schemeClr>
                  </a:glow>
                </a:effectLst>
                <a:latin typeface="Arial" charset="0"/>
                <a:ea typeface="ＭＳ Ｐゴシック" charset="0"/>
              </a:rPr>
              <a:t>  </a:t>
            </a:r>
          </a:p>
          <a:p>
            <a:pPr marL="0" indent="0" algn="ctr">
              <a:buNone/>
              <a:defRPr/>
            </a:pPr>
            <a:r>
              <a:rPr lang="en-US" altLang="zh-CN" sz="2800" b="1" dirty="0">
                <a:effectLst>
                  <a:glow rad="101600">
                    <a:schemeClr val="bg2">
                      <a:alpha val="75000"/>
                    </a:schemeClr>
                  </a:glow>
                </a:effectLst>
                <a:latin typeface="Arial" charset="0"/>
                <a:ea typeface="ＭＳ Ｐゴシック" charset="0"/>
              </a:rPr>
              <a:t>(2 Chronicles 7:12-14 </a:t>
            </a:r>
            <a:r>
              <a:rPr lang="en-US" altLang="zh-CN" sz="2400" b="1" dirty="0">
                <a:effectLst>
                  <a:glow rad="101600">
                    <a:schemeClr val="bg2">
                      <a:alpha val="75000"/>
                    </a:schemeClr>
                  </a:glow>
                </a:effectLst>
                <a:latin typeface="Arial" charset="0"/>
                <a:ea typeface="ＭＳ Ｐゴシック" charset="0"/>
              </a:rPr>
              <a:t>NLT</a:t>
            </a:r>
            <a:r>
              <a:rPr lang="en-US" altLang="zh-CN" sz="2800"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522663946"/>
      </p:ext>
    </p:extLst>
  </p:cSld>
  <p:clrMapOvr>
    <a:masterClrMapping/>
  </p:clrMapOvr>
  <p:transition spd="med">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8</a:t>
            </a:r>
          </a:p>
        </p:txBody>
      </p:sp>
    </p:spTree>
    <p:extLst>
      <p:ext uri="{BB962C8B-B14F-4D97-AF65-F5344CB8AC3E}">
        <p14:creationId xmlns:p14="http://schemas.microsoft.com/office/powerpoint/2010/main" val="97897720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7336" y="620688"/>
            <a:ext cx="8748464" cy="2980968"/>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Times New Roman"/>
                <a:ea typeface="ＭＳ Ｐゴシック" charset="0"/>
                <a:cs typeface="Times New Roman"/>
              </a:rPr>
              <a:t>God wants us to feel secure in our walk with him.</a:t>
            </a:r>
          </a:p>
        </p:txBody>
      </p:sp>
      <p:sp>
        <p:nvSpPr>
          <p:cNvPr id="3" name="Rectangle 2"/>
          <p:cNvSpPr txBox="1">
            <a:spLocks noChangeArrowheads="1"/>
          </p:cNvSpPr>
          <p:nvPr/>
        </p:nvSpPr>
        <p:spPr bwMode="auto">
          <a:xfrm>
            <a:off x="216024" y="3284984"/>
            <a:ext cx="8748464"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48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Yet too often we feel anything but secure.</a:t>
            </a:r>
          </a:p>
        </p:txBody>
      </p:sp>
    </p:spTree>
    <p:extLst>
      <p:ext uri="{BB962C8B-B14F-4D97-AF65-F5344CB8AC3E}">
        <p14:creationId xmlns:p14="http://schemas.microsoft.com/office/powerpoint/2010/main" val="1569857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7020272" y="5013175"/>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727976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9</a:t>
            </a:r>
          </a:p>
        </p:txBody>
      </p:sp>
    </p:spTree>
    <p:extLst>
      <p:ext uri="{BB962C8B-B14F-4D97-AF65-F5344CB8AC3E}">
        <p14:creationId xmlns:p14="http://schemas.microsoft.com/office/powerpoint/2010/main" val="327697384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167172" y="2622481"/>
            <a:ext cx="5575920" cy="3541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“This message came to me concerning Tyre: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Weep, O ships of Tarshish,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for the harbor and houses of Tyre are gone!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rumors you heard in Cyprus are all true”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(Isaiah 23:1 NLT).</a:t>
            </a:r>
          </a:p>
        </p:txBody>
      </p:sp>
      <p:graphicFrame>
        <p:nvGraphicFramePr>
          <p:cNvPr id="890883" name="Object 2"/>
          <p:cNvGraphicFramePr>
            <a:graphicFrameLocks noChangeAspect="1"/>
          </p:cNvGraphicFramePr>
          <p:nvPr/>
        </p:nvGraphicFramePr>
        <p:xfrm>
          <a:off x="5910263" y="1295400"/>
          <a:ext cx="3233737" cy="5334000"/>
        </p:xfrm>
        <a:graphic>
          <a:graphicData uri="http://schemas.openxmlformats.org/presentationml/2006/ole">
            <mc:AlternateContent xmlns:mc="http://schemas.openxmlformats.org/markup-compatibility/2006">
              <mc:Choice xmlns:v="urn:schemas-microsoft-com:vml" Requires="v">
                <p:oleObj r:id="rId3" imgW="2019048" imgH="3333333" progId="">
                  <p:embed/>
                </p:oleObj>
              </mc:Choice>
              <mc:Fallback>
                <p:oleObj r:id="rId3" imgW="2019048" imgH="3333333" progId="">
                  <p:embed/>
                  <p:pic>
                    <p:nvPicPr>
                      <p:cNvPr id="89088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0263" y="1295400"/>
                        <a:ext cx="3233737" cy="5334000"/>
                      </a:xfrm>
                      <a:prstGeom prst="rect">
                        <a:avLst/>
                      </a:prstGeom>
                      <a:noFill/>
                      <a:ln>
                        <a:noFill/>
                      </a:ln>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890884" name="Text Box 4"/>
          <p:cNvSpPr txBox="1">
            <a:spLocks noChangeArrowheads="1"/>
          </p:cNvSpPr>
          <p:nvPr/>
        </p:nvSpPr>
        <p:spPr bwMode="auto">
          <a:xfrm>
            <a:off x="0" y="1143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3600" dirty="0">
                <a:solidFill>
                  <a:srgbClr val="FFFFFF"/>
                </a:solidFill>
              </a:rPr>
              <a:t>P</a:t>
            </a:r>
            <a:r>
              <a:rPr kumimoji="0" lang="en-GB" sz="3600" b="1" i="0" u="none" strike="noStrike" kern="1200" cap="none" spc="0" normalizeH="0" baseline="0" noProof="0" dirty="0" err="1">
                <a:ln>
                  <a:noFill/>
                </a:ln>
                <a:solidFill>
                  <a:srgbClr val="FFFFFF"/>
                </a:solidFill>
                <a:effectLst/>
                <a:uLnTx/>
                <a:uFillTx/>
                <a:latin typeface="Arial" charset="0"/>
                <a:ea typeface="ＭＳ Ｐゴシック" charset="0"/>
              </a:rPr>
              <a:t>hoenicia</a:t>
            </a:r>
            <a:endParaRPr kumimoji="0" lang="en-GB" sz="36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 name="Title 2">
            <a:extLst>
              <a:ext uri="{FF2B5EF4-FFF2-40B4-BE49-F238E27FC236}">
                <a16:creationId xmlns:a16="http://schemas.microsoft.com/office/drawing/2014/main" id="{5E8AB323-19C7-8E43-4365-A4F41EC3228D}"/>
              </a:ext>
            </a:extLst>
          </p:cNvPr>
          <p:cNvSpPr txBox="1">
            <a:spLocks/>
          </p:cNvSpPr>
          <p:nvPr/>
        </p:nvSpPr>
        <p:spPr bwMode="auto">
          <a:xfrm>
            <a:off x="341056" y="228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lgn="l" eaLnBrk="1" hangingPunct="1">
              <a:lnSpc>
                <a:spcPct val="100000"/>
              </a:lnSpc>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kumimoji="0" lang="en-GB" b="1" i="1" kern="1200">
                <a:latin typeface="Arial" charset="0"/>
                <a:ea typeface="ＭＳ Ｐゴシック" charset="0"/>
                <a:cs typeface="ＭＳ Ｐゴシック" charset="0"/>
              </a:rPr>
              <a:t>Tyre Destroyed </a:t>
            </a:r>
            <a:endParaRPr kumimoji="0" lang="en-US" b="1" i="1" kern="12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73357305"/>
      </p:ext>
    </p:extLst>
  </p:cSld>
  <p:clrMapOvr>
    <a:masterClrMapping/>
  </p:clrMapOvr>
  <p:transition spd="med"/>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FA74922-899F-68B3-9CAA-3991BCF618CE}"/>
              </a:ext>
            </a:extLst>
          </p:cNvPr>
          <p:cNvSpPr>
            <a:spLocks noGrp="1"/>
          </p:cNvSpPr>
          <p:nvPr>
            <p:ph type="title" idx="4294967295"/>
          </p:nvPr>
        </p:nvSpPr>
        <p:spPr>
          <a:xfrm>
            <a:off x="323528" y="235413"/>
            <a:ext cx="7770813" cy="1141413"/>
          </a:xfrm>
        </p:spPr>
        <p:txBody>
          <a:bodyPr/>
          <a:lstStyle/>
          <a:p>
            <a:pPr algn="l"/>
            <a:r>
              <a:rPr lang="en-GB" sz="4800" b="1" i="1" kern="1200">
                <a:solidFill>
                  <a:srgbClr val="FFFFFF"/>
                </a:solidFill>
                <a:effectLst/>
                <a:latin typeface="Arial Narrow" panose="020B0604020202020204" pitchFamily="34" charset="0"/>
                <a:ea typeface="ＭＳ Ｐゴシック" panose="020B0600070205080204" pitchFamily="34" charset="-128"/>
                <a:cs typeface="ＭＳ Ｐゴシック" panose="020B0600070205080204" pitchFamily="34" charset="-128"/>
              </a:rPr>
              <a:t>Geography</a:t>
            </a:r>
            <a:r>
              <a:rPr lang="en-GB" sz="4800"/>
              <a:t> </a:t>
            </a:r>
            <a:endParaRPr lang="en-US" sz="4800" dirty="0"/>
          </a:p>
        </p:txBody>
      </p:sp>
      <p:pic>
        <p:nvPicPr>
          <p:cNvPr id="8" name="Picture 7">
            <a:extLst>
              <a:ext uri="{FF2B5EF4-FFF2-40B4-BE49-F238E27FC236}">
                <a16:creationId xmlns:a16="http://schemas.microsoft.com/office/drawing/2014/main" id="{5FC7ECC8-DB51-B5C9-6C7E-0C057DD828D3}"/>
              </a:ext>
            </a:extLst>
          </p:cNvPr>
          <p:cNvPicPr>
            <a:picLocks noChangeAspect="1"/>
          </p:cNvPicPr>
          <p:nvPr/>
        </p:nvPicPr>
        <p:blipFill>
          <a:blip r:embed="rId3"/>
          <a:stretch>
            <a:fillRect/>
          </a:stretch>
        </p:blipFill>
        <p:spPr>
          <a:xfrm>
            <a:off x="4704227" y="0"/>
            <a:ext cx="4439773" cy="6858000"/>
          </a:xfrm>
          <a:prstGeom prst="rect">
            <a:avLst/>
          </a:prstGeom>
        </p:spPr>
      </p:pic>
      <p:sp>
        <p:nvSpPr>
          <p:cNvPr id="9" name="Text Box 4">
            <a:extLst>
              <a:ext uri="{FF2B5EF4-FFF2-40B4-BE49-F238E27FC236}">
                <a16:creationId xmlns:a16="http://schemas.microsoft.com/office/drawing/2014/main" id="{48E2B410-2AFA-B908-7CD7-5073A5A9745B}"/>
              </a:ext>
            </a:extLst>
          </p:cNvPr>
          <p:cNvSpPr txBox="1">
            <a:spLocks noChangeArrowheads="1"/>
          </p:cNvSpPr>
          <p:nvPr/>
        </p:nvSpPr>
        <p:spPr bwMode="auto">
          <a:xfrm>
            <a:off x="6023085" y="0"/>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Ugarit</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0" name="Text Box 4">
            <a:extLst>
              <a:ext uri="{FF2B5EF4-FFF2-40B4-BE49-F238E27FC236}">
                <a16:creationId xmlns:a16="http://schemas.microsoft.com/office/drawing/2014/main" id="{363A94E3-7078-9F18-333E-907C0D0E35F9}"/>
              </a:ext>
            </a:extLst>
          </p:cNvPr>
          <p:cNvSpPr txBox="1">
            <a:spLocks noChangeArrowheads="1"/>
          </p:cNvSpPr>
          <p:nvPr/>
        </p:nvSpPr>
        <p:spPr bwMode="auto">
          <a:xfrm>
            <a:off x="5495334" y="831273"/>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Byblos</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1" name="Text Box 4">
            <a:extLst>
              <a:ext uri="{FF2B5EF4-FFF2-40B4-BE49-F238E27FC236}">
                <a16:creationId xmlns:a16="http://schemas.microsoft.com/office/drawing/2014/main" id="{C4942B25-230F-0F16-0C44-48184F09D947}"/>
              </a:ext>
            </a:extLst>
          </p:cNvPr>
          <p:cNvSpPr txBox="1">
            <a:spLocks noChangeArrowheads="1"/>
          </p:cNvSpPr>
          <p:nvPr/>
        </p:nvSpPr>
        <p:spPr bwMode="auto">
          <a:xfrm>
            <a:off x="5245952" y="1485900"/>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Berytus</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2" name="Text Box 4">
            <a:extLst>
              <a:ext uri="{FF2B5EF4-FFF2-40B4-BE49-F238E27FC236}">
                <a16:creationId xmlns:a16="http://schemas.microsoft.com/office/drawing/2014/main" id="{E0097708-4FF0-C73D-7E7E-BA494C18A7F8}"/>
              </a:ext>
            </a:extLst>
          </p:cNvPr>
          <p:cNvSpPr txBox="1">
            <a:spLocks noChangeArrowheads="1"/>
          </p:cNvSpPr>
          <p:nvPr/>
        </p:nvSpPr>
        <p:spPr bwMode="auto">
          <a:xfrm>
            <a:off x="4932040" y="2204864"/>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Sidon</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3" name="Text Box 4">
            <a:extLst>
              <a:ext uri="{FF2B5EF4-FFF2-40B4-BE49-F238E27FC236}">
                <a16:creationId xmlns:a16="http://schemas.microsoft.com/office/drawing/2014/main" id="{F4616395-D898-B673-BB66-4FFF55EB66A6}"/>
              </a:ext>
            </a:extLst>
          </p:cNvPr>
          <p:cNvSpPr txBox="1">
            <a:spLocks noChangeArrowheads="1"/>
          </p:cNvSpPr>
          <p:nvPr/>
        </p:nvSpPr>
        <p:spPr bwMode="auto">
          <a:xfrm>
            <a:off x="4716016" y="2909455"/>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Tyre</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4" name="Text Box 4">
            <a:extLst>
              <a:ext uri="{FF2B5EF4-FFF2-40B4-BE49-F238E27FC236}">
                <a16:creationId xmlns:a16="http://schemas.microsoft.com/office/drawing/2014/main" id="{D89D385D-2E28-49CD-139B-765B4B61A8BF}"/>
              </a:ext>
            </a:extLst>
          </p:cNvPr>
          <p:cNvSpPr txBox="1">
            <a:spLocks noChangeArrowheads="1"/>
          </p:cNvSpPr>
          <p:nvPr/>
        </p:nvSpPr>
        <p:spPr bwMode="auto">
          <a:xfrm>
            <a:off x="4227643" y="401089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Mt.</a:t>
            </a:r>
            <a:b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b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Carmel</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5" name="Text Box 4">
            <a:extLst>
              <a:ext uri="{FF2B5EF4-FFF2-40B4-BE49-F238E27FC236}">
                <a16:creationId xmlns:a16="http://schemas.microsoft.com/office/drawing/2014/main" id="{A724038C-1513-EE31-322B-4BF6947B14C8}"/>
              </a:ext>
            </a:extLst>
          </p:cNvPr>
          <p:cNvSpPr txBox="1">
            <a:spLocks noChangeArrowheads="1"/>
          </p:cNvSpPr>
          <p:nvPr/>
        </p:nvSpPr>
        <p:spPr bwMode="auto">
          <a:xfrm>
            <a:off x="4129828" y="477789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Caesarea</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6" name="Text Box 4">
            <a:extLst>
              <a:ext uri="{FF2B5EF4-FFF2-40B4-BE49-F238E27FC236}">
                <a16:creationId xmlns:a16="http://schemas.microsoft.com/office/drawing/2014/main" id="{E7C9E018-E2AB-792F-85B7-A8C0FE18184F}"/>
              </a:ext>
            </a:extLst>
          </p:cNvPr>
          <p:cNvSpPr txBox="1">
            <a:spLocks noChangeArrowheads="1"/>
          </p:cNvSpPr>
          <p:nvPr/>
        </p:nvSpPr>
        <p:spPr bwMode="auto">
          <a:xfrm>
            <a:off x="3992339" y="531787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Joppa</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7" name="Text Box 4">
            <a:extLst>
              <a:ext uri="{FF2B5EF4-FFF2-40B4-BE49-F238E27FC236}">
                <a16:creationId xmlns:a16="http://schemas.microsoft.com/office/drawing/2014/main" id="{6FD59923-925D-19B1-FE4F-27AE58FF2E59}"/>
              </a:ext>
            </a:extLst>
          </p:cNvPr>
          <p:cNvSpPr txBox="1">
            <a:spLocks noChangeArrowheads="1"/>
          </p:cNvSpPr>
          <p:nvPr/>
        </p:nvSpPr>
        <p:spPr bwMode="auto">
          <a:xfrm>
            <a:off x="5001522" y="603226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Jerusalem</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8" name="Text Box 4">
            <a:extLst>
              <a:ext uri="{FF2B5EF4-FFF2-40B4-BE49-F238E27FC236}">
                <a16:creationId xmlns:a16="http://schemas.microsoft.com/office/drawing/2014/main" id="{A031C376-089B-E587-D072-2217EBBF2179}"/>
              </a:ext>
            </a:extLst>
          </p:cNvPr>
          <p:cNvSpPr txBox="1">
            <a:spLocks noChangeArrowheads="1"/>
          </p:cNvSpPr>
          <p:nvPr/>
        </p:nvSpPr>
        <p:spPr bwMode="auto">
          <a:xfrm rot="17550551">
            <a:off x="5702043" y="2404746"/>
            <a:ext cx="3876139"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44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Phoenicia</a:t>
            </a:r>
            <a:endParaRPr kumimoji="0" lang="en-GB" sz="44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2" name="Text Box 2">
            <a:extLst>
              <a:ext uri="{FF2B5EF4-FFF2-40B4-BE49-F238E27FC236}">
                <a16:creationId xmlns:a16="http://schemas.microsoft.com/office/drawing/2014/main" id="{BD696D55-1E5A-0B15-22D4-6D9420E67593}"/>
              </a:ext>
            </a:extLst>
          </p:cNvPr>
          <p:cNvSpPr txBox="1">
            <a:spLocks noChangeArrowheads="1"/>
          </p:cNvSpPr>
          <p:nvPr/>
        </p:nvSpPr>
        <p:spPr bwMode="auto">
          <a:xfrm>
            <a:off x="76200" y="2117725"/>
            <a:ext cx="4628027" cy="4034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rPr>
              <a:t>Strip of land between the Mediterranean Sea and mountains</a:t>
            </a: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uk-UA" altLang="ja-JP" sz="3200" b="1" i="0" u="none" strike="noStrike" kern="1200" cap="none" spc="0" normalizeH="0" baseline="0" noProof="0" dirty="0">
                <a:ln>
                  <a:noFill/>
                </a:ln>
                <a:solidFill>
                  <a:srgbClr val="FFFFFF"/>
                </a:solidFill>
                <a:effectLst/>
                <a:uLnTx/>
                <a:uFillTx/>
                <a:latin typeface="Tempus Sans ITC" charset="0"/>
                <a:ea typeface="ＭＳ Ｐゴシック" charset="0"/>
              </a:rPr>
              <a:t>'</a:t>
            </a:r>
            <a:r>
              <a:rPr kumimoji="0" lang="en-GB" altLang="ja-JP" sz="3200" b="1" i="0" u="none" strike="noStrike" kern="1200" cap="none" spc="0" normalizeH="0" baseline="0" noProof="0" dirty="0">
                <a:ln>
                  <a:noFill/>
                </a:ln>
                <a:solidFill>
                  <a:srgbClr val="FFFFFF"/>
                </a:solidFill>
                <a:effectLst/>
                <a:uLnTx/>
                <a:uFillTx/>
                <a:latin typeface="Tempus Sans ITC" charset="0"/>
                <a:ea typeface="ＭＳ Ｐゴシック" charset="0"/>
              </a:rPr>
              <a:t>a fertile ground</a:t>
            </a:r>
            <a:r>
              <a:rPr kumimoji="0" lang="uk-UA" altLang="ja-JP" sz="3200" b="1" i="0" u="none" strike="noStrike" kern="1200" cap="none" spc="0" normalizeH="0" baseline="0" noProof="0" dirty="0">
                <a:ln>
                  <a:noFill/>
                </a:ln>
                <a:solidFill>
                  <a:srgbClr val="FFFFFF"/>
                </a:solidFill>
                <a:effectLst/>
                <a:uLnTx/>
                <a:uFillTx/>
                <a:latin typeface="Tempus Sans ITC" charset="0"/>
                <a:ea typeface="ＭＳ Ｐゴシック" charset="0"/>
              </a:rPr>
              <a:t>'</a:t>
            </a:r>
            <a:endParaRPr kumimoji="0" lang="en-GB" altLang="ja-JP" sz="3200" b="1" i="0" u="none" strike="noStrike" kern="1200" cap="none" spc="0" normalizeH="0" baseline="0" noProof="0" dirty="0">
              <a:ln>
                <a:noFill/>
              </a:ln>
              <a:solidFill>
                <a:srgbClr val="FFFFFF"/>
              </a:solidFill>
              <a:effectLst/>
              <a:uLnTx/>
              <a:uFillTx/>
              <a:latin typeface="Tempus Sans ITC" charset="0"/>
              <a:ea typeface="ＭＳ Ｐゴシック"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rPr>
              <a:t>Heart of the region:</a:t>
            </a: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rPr>
              <a:t>   Tyre, Sidon and Byblos</a:t>
            </a:r>
          </a:p>
        </p:txBody>
      </p:sp>
      <p:sp>
        <p:nvSpPr>
          <p:cNvPr id="4" name="Text Box 4">
            <a:extLst>
              <a:ext uri="{FF2B5EF4-FFF2-40B4-BE49-F238E27FC236}">
                <a16:creationId xmlns:a16="http://schemas.microsoft.com/office/drawing/2014/main" id="{E3A9DB45-5282-E880-0CC9-98675F429B29}"/>
              </a:ext>
            </a:extLst>
          </p:cNvPr>
          <p:cNvSpPr txBox="1">
            <a:spLocks noChangeArrowheads="1"/>
          </p:cNvSpPr>
          <p:nvPr/>
        </p:nvSpPr>
        <p:spPr bwMode="auto">
          <a:xfrm>
            <a:off x="0" y="1016411"/>
            <a:ext cx="4827476" cy="828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3600" b="1" i="0" u="none" strike="noStrike" kern="1200" cap="none" spc="0" normalizeH="0" baseline="0" noProof="0" dirty="0">
                <a:ln>
                  <a:noFill/>
                </a:ln>
                <a:solidFill>
                  <a:srgbClr val="FFFFFF"/>
                </a:solidFill>
                <a:effectLst/>
                <a:uLnTx/>
                <a:uFillTx/>
                <a:latin typeface="Arial" charset="0"/>
                <a:ea typeface="ＭＳ Ｐゴシック" charset="0"/>
              </a:rPr>
              <a:t>of Phoenicia</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2">
                                            <p:txEl>
                                              <p:pRg st="0" end="0"/>
                                            </p:txEl>
                                          </p:spTgt>
                                        </p:tgtEl>
                                        <p:attrNameLst>
                                          <p:attrName>style.visibility</p:attrName>
                                        </p:attrNameLst>
                                      </p:cBhvr>
                                      <p:to>
                                        <p:strVal val="visible"/>
                                      </p:to>
                                    </p:set>
                                    <p:animEffect transition="in" filter="dissolve">
                                      <p:cBhvr additive="repl">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fill="hold" nodeType="clickEffect">
                                  <p:stCondLst>
                                    <p:cond delay="0"/>
                                  </p:stCondLst>
                                  <p:childTnLst>
                                    <p:set>
                                      <p:cBhvr additive="repl">
                                        <p:cTn id="11" dur="1" fill="hold">
                                          <p:stCondLst>
                                            <p:cond delay="0"/>
                                          </p:stCondLst>
                                        </p:cTn>
                                        <p:tgtEl>
                                          <p:spTgt spid="2">
                                            <p:txEl>
                                              <p:pRg st="2" end="2"/>
                                            </p:txEl>
                                          </p:spTgt>
                                        </p:tgtEl>
                                        <p:attrNameLst>
                                          <p:attrName>style.visibility</p:attrName>
                                        </p:attrNameLst>
                                      </p:cBhvr>
                                      <p:to>
                                        <p:strVal val="visible"/>
                                      </p:to>
                                    </p:set>
                                    <p:animEffect transition="in" filter="dissolve">
                                      <p:cBhvr additive="repl">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2">
                                            <p:txEl>
                                              <p:pRg st="4" end="4"/>
                                            </p:txEl>
                                          </p:spTgt>
                                        </p:tgtEl>
                                        <p:attrNameLst>
                                          <p:attrName>style.visibility</p:attrName>
                                        </p:attrNameLst>
                                      </p:cBhvr>
                                      <p:to>
                                        <p:strVal val="visible"/>
                                      </p:to>
                                    </p:set>
                                    <p:animEffect transition="in" filter="dissolve">
                                      <p:cBhvr additive="repl">
                                        <p:cTn id="17" dur="500"/>
                                        <p:tgtEl>
                                          <p:spTgt spid="2">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fill="hold" nodeType="clickEffect">
                                  <p:stCondLst>
                                    <p:cond delay="0"/>
                                  </p:stCondLst>
                                  <p:childTnLst>
                                    <p:set>
                                      <p:cBhvr additive="repl">
                                        <p:cTn id="21" dur="1" fill="hold">
                                          <p:stCondLst>
                                            <p:cond delay="0"/>
                                          </p:stCondLst>
                                        </p:cTn>
                                        <p:tgtEl>
                                          <p:spTgt spid="2">
                                            <p:txEl>
                                              <p:pRg st="5" end="5"/>
                                            </p:txEl>
                                          </p:spTgt>
                                        </p:tgtEl>
                                        <p:attrNameLst>
                                          <p:attrName>style.visibility</p:attrName>
                                        </p:attrNameLst>
                                      </p:cBhvr>
                                      <p:to>
                                        <p:strVal val="visible"/>
                                      </p:to>
                                    </p:set>
                                    <p:animEffect transition="in" filter="dissolve">
                                      <p:cBhvr additive="repl">
                                        <p:cTn id="22"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2929"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209800" cy="193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2" name="Text Box 2"/>
          <p:cNvSpPr txBox="1">
            <a:spLocks noChangeArrowheads="1"/>
          </p:cNvSpPr>
          <p:nvPr/>
        </p:nvSpPr>
        <p:spPr bwMode="auto">
          <a:xfrm>
            <a:off x="2286000" y="4624388"/>
            <a:ext cx="6629400"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236538" marR="0" lvl="0" indent="-2365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Tempus Sans ITC" charset="0"/>
                <a:ea typeface="ＭＳ Ｐゴシック" charset="0"/>
              </a:rPr>
              <a:t>ivory – imported from Syria and re-exported finished product to the west</a:t>
            </a:r>
          </a:p>
        </p:txBody>
      </p:sp>
      <p:pic>
        <p:nvPicPr>
          <p:cNvPr id="8929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192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4" name="Text Box 4"/>
          <p:cNvSpPr txBox="1">
            <a:spLocks noChangeArrowheads="1"/>
          </p:cNvSpPr>
          <p:nvPr/>
        </p:nvSpPr>
        <p:spPr bwMode="auto">
          <a:xfrm>
            <a:off x="914400" y="2190750"/>
            <a:ext cx="8229600" cy="228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i="0" u="none" strike="noStrike" kern="1200" cap="none" spc="0" normalizeH="0" baseline="0" noProof="0">
                <a:ln>
                  <a:noFill/>
                </a:ln>
                <a:solidFill>
                  <a:srgbClr val="FFFFFF"/>
                </a:solidFill>
                <a:effectLst/>
                <a:uLnTx/>
                <a:uFillTx/>
                <a:latin typeface="Tempus Sans ITC" charset="0"/>
                <a:ea typeface="ＭＳ Ｐゴシック" charset="0"/>
              </a:rPr>
              <a:t>Exported crafts and imported raw materials from faraway countries:</a:t>
            </a:r>
          </a:p>
          <a:p>
            <a:pPr marL="914400" marR="0" lvl="2" indent="0"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en-GB" sz="3600" b="1" i="0" u="none" strike="noStrike" kern="1200" cap="none" spc="0" normalizeH="0" baseline="0" noProof="0">
              <a:ln>
                <a:noFill/>
              </a:ln>
              <a:solidFill>
                <a:srgbClr val="FFFFFF"/>
              </a:solidFill>
              <a:effectLst/>
              <a:uLnTx/>
              <a:uFillTx/>
              <a:latin typeface="Tempus Sans ITC" charset="0"/>
              <a:ea typeface="ＭＳ Ｐゴシック" charset="0"/>
            </a:endParaRPr>
          </a:p>
        </p:txBody>
      </p:sp>
      <p:pic>
        <p:nvPicPr>
          <p:cNvPr id="892934"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429000"/>
            <a:ext cx="2185988"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7" name="Text Box 7"/>
          <p:cNvSpPr txBox="1">
            <a:spLocks noChangeArrowheads="1"/>
          </p:cNvSpPr>
          <p:nvPr/>
        </p:nvSpPr>
        <p:spPr bwMode="auto">
          <a:xfrm>
            <a:off x="2286000" y="3549650"/>
            <a:ext cx="6705600"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Tempus Sans ITC" charset="0"/>
                <a:ea typeface="ＭＳ Ｐゴシック" charset="0"/>
              </a:rPr>
              <a:t>bronze – exported to Assyria, Cyprus, Greece, Italy</a:t>
            </a:r>
          </a:p>
        </p:txBody>
      </p:sp>
      <p:sp>
        <p:nvSpPr>
          <p:cNvPr id="61448" name="Text Box 8"/>
          <p:cNvSpPr txBox="1">
            <a:spLocks noChangeArrowheads="1"/>
          </p:cNvSpPr>
          <p:nvPr/>
        </p:nvSpPr>
        <p:spPr bwMode="auto">
          <a:xfrm>
            <a:off x="2286000" y="5683250"/>
            <a:ext cx="6362700"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Tempus Sans ITC" charset="0"/>
                <a:ea typeface="ＭＳ Ｐゴシック" charset="0"/>
              </a:rPr>
              <a:t>Also glass workings, wool stuffs dyed in purple, etc.</a:t>
            </a:r>
          </a:p>
        </p:txBody>
      </p:sp>
      <p:sp>
        <p:nvSpPr>
          <p:cNvPr id="2" name="Title 2">
            <a:extLst>
              <a:ext uri="{FF2B5EF4-FFF2-40B4-BE49-F238E27FC236}">
                <a16:creationId xmlns:a16="http://schemas.microsoft.com/office/drawing/2014/main" id="{79FD36EC-1E6A-AE67-0FF9-984CC18D1B60}"/>
              </a:ext>
            </a:extLst>
          </p:cNvPr>
          <p:cNvSpPr txBox="1">
            <a:spLocks/>
          </p:cNvSpPr>
          <p:nvPr/>
        </p:nvSpPr>
        <p:spPr bwMode="auto">
          <a:xfrm>
            <a:off x="519841" y="502449"/>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buNone/>
            </a:pPr>
            <a:r>
              <a:rPr kumimoji="0" lang="en-US" sz="5400" b="1" i="1" kern="0"/>
              <a:t>Trade</a:t>
            </a:r>
            <a:endParaRPr kumimoji="0" lang="en-US" b="1" i="1" kern="0"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1444"/>
                                        </p:tgtEl>
                                        <p:attrNameLst>
                                          <p:attrName>style.visibility</p:attrName>
                                        </p:attrNameLst>
                                      </p:cBhvr>
                                      <p:to>
                                        <p:strVal val="visible"/>
                                      </p:to>
                                    </p:set>
                                    <p:animEffect transition="in" filter="dissolve">
                                      <p:cBhvr additive="repl">
                                        <p:cTn id="7" dur="500"/>
                                        <p:tgtEl>
                                          <p:spTgt spid="614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1447"/>
                                        </p:tgtEl>
                                        <p:attrNameLst>
                                          <p:attrName>style.visibility</p:attrName>
                                        </p:attrNameLst>
                                      </p:cBhvr>
                                      <p:to>
                                        <p:strVal val="visible"/>
                                      </p:to>
                                    </p:set>
                                    <p:animEffect transition="in" filter="dissolve">
                                      <p:cBhvr additive="repl">
                                        <p:cTn id="12" dur="500"/>
                                        <p:tgtEl>
                                          <p:spTgt spid="6144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1442"/>
                                        </p:tgtEl>
                                        <p:attrNameLst>
                                          <p:attrName>style.visibility</p:attrName>
                                        </p:attrNameLst>
                                      </p:cBhvr>
                                      <p:to>
                                        <p:strVal val="visible"/>
                                      </p:to>
                                    </p:set>
                                    <p:animEffect transition="in" filter="dissolve">
                                      <p:cBhvr additive="repl">
                                        <p:cTn id="17" dur="500"/>
                                        <p:tgtEl>
                                          <p:spTgt spid="614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61448"/>
                                        </p:tgtEl>
                                        <p:attrNameLst>
                                          <p:attrName>style.visibility</p:attrName>
                                        </p:attrNameLst>
                                      </p:cBhvr>
                                      <p:to>
                                        <p:strVal val="visible"/>
                                      </p:to>
                                    </p:set>
                                    <p:animEffect transition="in" filter="dissolve">
                                      <p:cBhvr additive="repl">
                                        <p:cTn id="22" dur="500"/>
                                        <p:tgtEl>
                                          <p:spTgt spid="61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7" name="Picture 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94978" name="Text Box 2"/>
          <p:cNvSpPr txBox="1">
            <a:spLocks noChangeArrowheads="1"/>
          </p:cNvSpPr>
          <p:nvPr/>
        </p:nvSpPr>
        <p:spPr bwMode="auto">
          <a:xfrm>
            <a:off x="762000" y="76200"/>
            <a:ext cx="7772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4400" b="0" i="0" u="none" strike="noStrike" kern="1200" cap="none" spc="0" normalizeH="0" baseline="0" noProof="0">
                <a:ln>
                  <a:noFill/>
                </a:ln>
                <a:solidFill>
                  <a:srgbClr val="000000"/>
                </a:solidFill>
                <a:effectLst/>
                <a:uLnTx/>
                <a:uFillTx/>
                <a:latin typeface="Times New Roman" charset="0"/>
                <a:ea typeface="ＭＳ Ｐゴシック" charset="0"/>
              </a:rPr>
              <a:t>Phoenician Colonies</a:t>
            </a:r>
          </a:p>
        </p:txBody>
      </p:sp>
      <p:pic>
        <p:nvPicPr>
          <p:cNvPr id="894979"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62625" y="990600"/>
            <a:ext cx="3381375" cy="1841500"/>
          </a:xfrm>
          <a:prstGeom prst="rect">
            <a:avLst/>
          </a:prstGeom>
          <a:noFill/>
          <a:ln w="381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894980" name="Text Box 4"/>
          <p:cNvSpPr txBox="1">
            <a:spLocks noChangeArrowheads="1"/>
          </p:cNvSpPr>
          <p:nvPr/>
        </p:nvSpPr>
        <p:spPr bwMode="auto">
          <a:xfrm>
            <a:off x="1447800" y="6096000"/>
            <a:ext cx="2209800" cy="642938"/>
          </a:xfrm>
          <a:prstGeom prst="rect">
            <a:avLst/>
          </a:prstGeom>
          <a:solidFill>
            <a:srgbClr val="D1D1D1"/>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Land of Phoenicia</a:t>
            </a:r>
          </a:p>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Trade Routes</a:t>
            </a:r>
          </a:p>
        </p:txBody>
      </p:sp>
      <p:sp>
        <p:nvSpPr>
          <p:cNvPr id="894981" name="Text Box 5"/>
          <p:cNvSpPr txBox="1">
            <a:spLocks noChangeArrowheads="1"/>
          </p:cNvSpPr>
          <p:nvPr/>
        </p:nvSpPr>
        <p:spPr bwMode="auto">
          <a:xfrm>
            <a:off x="228600" y="5715000"/>
            <a:ext cx="3352800" cy="368300"/>
          </a:xfrm>
          <a:prstGeom prst="rect">
            <a:avLst/>
          </a:prstGeom>
          <a:solidFill>
            <a:srgbClr val="D1D1D1"/>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Phoenician Shipping Routes</a:t>
            </a:r>
          </a:p>
        </p:txBody>
      </p:sp>
      <p:sp>
        <p:nvSpPr>
          <p:cNvPr id="894982" name="Text Box 6"/>
          <p:cNvSpPr txBox="1">
            <a:spLocks noChangeArrowheads="1"/>
          </p:cNvSpPr>
          <p:nvPr/>
        </p:nvSpPr>
        <p:spPr bwMode="auto">
          <a:xfrm>
            <a:off x="1295400" y="4876800"/>
            <a:ext cx="1524000" cy="368300"/>
          </a:xfrm>
          <a:prstGeom prst="rect">
            <a:avLst/>
          </a:prstGeom>
          <a:solidFill>
            <a:srgbClr val="C5BDA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AFRICA</a:t>
            </a:r>
          </a:p>
        </p:txBody>
      </p:sp>
      <p:sp>
        <p:nvSpPr>
          <p:cNvPr id="894983" name="Text Box 7"/>
          <p:cNvSpPr txBox="1">
            <a:spLocks noChangeArrowheads="1"/>
          </p:cNvSpPr>
          <p:nvPr/>
        </p:nvSpPr>
        <p:spPr bwMode="auto">
          <a:xfrm>
            <a:off x="6934200" y="3124200"/>
            <a:ext cx="1524000" cy="642938"/>
          </a:xfrm>
          <a:prstGeom prst="rect">
            <a:avLst/>
          </a:prstGeom>
          <a:solidFill>
            <a:srgbClr val="C5BDA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ASIA MINOR</a:t>
            </a:r>
          </a:p>
        </p:txBody>
      </p:sp>
      <p:sp>
        <p:nvSpPr>
          <p:cNvPr id="894984" name="Text Box 8"/>
          <p:cNvSpPr txBox="1">
            <a:spLocks noChangeArrowheads="1"/>
          </p:cNvSpPr>
          <p:nvPr/>
        </p:nvSpPr>
        <p:spPr bwMode="auto">
          <a:xfrm>
            <a:off x="1752600" y="925513"/>
            <a:ext cx="1524000" cy="368300"/>
          </a:xfrm>
          <a:prstGeom prst="rect">
            <a:avLst/>
          </a:prstGeom>
          <a:solidFill>
            <a:srgbClr val="C5BDA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EUROPE</a:t>
            </a: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027DFF6B-F760-4C39-B773-96AA433B1064.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63686" y="2"/>
            <a:ext cx="7416000" cy="6899157"/>
          </a:xfrm>
          <a:prstGeom prst="rect">
            <a:avLst/>
          </a:prstGeom>
        </p:spPr>
      </p:pic>
      <p:sp>
        <p:nvSpPr>
          <p:cNvPr id="2" name="Title 1">
            <a:extLst>
              <a:ext uri="{FF2B5EF4-FFF2-40B4-BE49-F238E27FC236}">
                <a16:creationId xmlns:a16="http://schemas.microsoft.com/office/drawing/2014/main" id="{36FA2C63-54B1-8628-65B1-2064B70BEC16}"/>
              </a:ext>
            </a:extLst>
          </p:cNvPr>
          <p:cNvSpPr txBox="1">
            <a:spLocks/>
          </p:cNvSpPr>
          <p:nvPr/>
        </p:nvSpPr>
        <p:spPr bwMode="auto">
          <a:xfrm>
            <a:off x="2291" y="-27384"/>
            <a:ext cx="5721837" cy="119675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buNone/>
            </a:pPr>
            <a:r>
              <a:rPr kumimoji="0" lang="en-US" sz="3600" b="1" kern="0"/>
              <a:t>Ancient Phoenician Ship</a:t>
            </a:r>
            <a:endParaRPr kumimoji="0" lang="en-US" sz="3600" b="1" kern="0" dirty="0"/>
          </a:p>
        </p:txBody>
      </p:sp>
    </p:spTree>
    <p:extLst>
      <p:ext uri="{BB962C8B-B14F-4D97-AF65-F5344CB8AC3E}">
        <p14:creationId xmlns:p14="http://schemas.microsoft.com/office/powerpoint/2010/main" val="2840197805"/>
      </p:ext>
    </p:extLst>
  </p:cSld>
  <p:clrMapOvr>
    <a:masterClrMapping/>
  </p:clrMapOvr>
  <p:transition spd="med"/>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ext Box 1"/>
          <p:cNvSpPr txBox="1">
            <a:spLocks noChangeArrowheads="1"/>
          </p:cNvSpPr>
          <p:nvPr/>
        </p:nvSpPr>
        <p:spPr bwMode="auto">
          <a:xfrm>
            <a:off x="76200" y="3921125"/>
            <a:ext cx="8915400" cy="224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9pPr>
          </a:lstStyle>
          <a:p>
            <a:pPr marL="457200" marR="0" lvl="0" indent="-457200"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en-GB" sz="2800" b="1" i="0" u="none" strike="noStrike" kern="1200" cap="none" spc="0" normalizeH="0" baseline="0" noProof="0">
                <a:ln>
                  <a:noFill/>
                </a:ln>
                <a:solidFill>
                  <a:srgbClr val="FFFFFF"/>
                </a:solidFill>
                <a:effectLst/>
                <a:uLnTx/>
                <a:uFillTx/>
                <a:latin typeface="Tempus Sans ITC" charset="0"/>
                <a:ea typeface="ＭＳ Ｐゴシック" charset="0"/>
              </a:rPr>
              <a:t>Phoenicia was allied in trade with David (2 Sam 5:11, 1 Kings 5:1)</a:t>
            </a:r>
          </a:p>
          <a:p>
            <a:pPr marL="457200" marR="0" lvl="0" indent="-457200"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en-GB" sz="2800" b="1" i="0" u="none" strike="noStrike" kern="1200" cap="none" spc="0" normalizeH="0" baseline="0" noProof="0">
                <a:ln>
                  <a:noFill/>
                </a:ln>
                <a:solidFill>
                  <a:srgbClr val="FFFFFF"/>
                </a:solidFill>
                <a:effectLst/>
                <a:uLnTx/>
                <a:uFillTx/>
                <a:latin typeface="Tempus Sans ITC" charset="0"/>
                <a:ea typeface="ＭＳ Ｐゴシック" charset="0"/>
              </a:rPr>
              <a:t>Relations between King Hiram and Solomon in building and overseas ventures</a:t>
            </a:r>
          </a:p>
          <a:p>
            <a:pPr marL="457200" marR="0" lvl="0" indent="-457200"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en-GB" sz="2800" b="1" i="0" u="none" strike="noStrike" kern="1200" cap="none" spc="0" normalizeH="0" baseline="0" noProof="0">
                <a:ln>
                  <a:noFill/>
                </a:ln>
                <a:solidFill>
                  <a:srgbClr val="FFFFFF"/>
                </a:solidFill>
                <a:effectLst/>
                <a:uLnTx/>
                <a:uFillTx/>
                <a:latin typeface="Tempus Sans ITC" charset="0"/>
                <a:ea typeface="ＭＳ Ｐゴシック" charset="0"/>
              </a:rPr>
              <a:t>Export of oil, wine and timber</a:t>
            </a:r>
          </a:p>
        </p:txBody>
      </p:sp>
      <p:pic>
        <p:nvPicPr>
          <p:cNvPr id="89702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19800" y="152400"/>
            <a:ext cx="297180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97028" name="Rectangle 4"/>
          <p:cNvSpPr>
            <a:spLocks noChangeArrowheads="1"/>
          </p:cNvSpPr>
          <p:nvPr/>
        </p:nvSpPr>
        <p:spPr bwMode="auto">
          <a:xfrm>
            <a:off x="304800" y="1600200"/>
            <a:ext cx="5257800" cy="228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p>
            <a:pPr marL="0" marR="0" lvl="0" indent="0"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i="0" u="none" strike="noStrike" kern="1200" cap="none" spc="0" normalizeH="0" baseline="0" noProof="0">
                <a:ln>
                  <a:noFill/>
                </a:ln>
                <a:solidFill>
                  <a:srgbClr val="FFFFFF"/>
                </a:solidFill>
                <a:effectLst/>
                <a:uLnTx/>
                <a:uFillTx/>
                <a:latin typeface="Tempus Sans ITC" charset="0"/>
                <a:ea typeface="ＭＳ Ｐゴシック" charset="0"/>
              </a:rPr>
              <a:t>Commercially astute - used trade treaties and political alliances:</a:t>
            </a:r>
          </a:p>
        </p:txBody>
      </p:sp>
      <p:sp>
        <p:nvSpPr>
          <p:cNvPr id="2" name="Title 1">
            <a:extLst>
              <a:ext uri="{FF2B5EF4-FFF2-40B4-BE49-F238E27FC236}">
                <a16:creationId xmlns:a16="http://schemas.microsoft.com/office/drawing/2014/main" id="{65C95DB4-6FD9-AD66-AD2D-4DF1B30B1D2F}"/>
              </a:ext>
            </a:extLst>
          </p:cNvPr>
          <p:cNvSpPr txBox="1">
            <a:spLocks/>
          </p:cNvSpPr>
          <p:nvPr/>
        </p:nvSpPr>
        <p:spPr bwMode="auto">
          <a:xfrm>
            <a:off x="319915" y="232568"/>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lgn="l">
              <a:buNone/>
            </a:pPr>
            <a:r>
              <a:rPr kumimoji="0" lang="en-US" sz="7200" b="1" kern="0"/>
              <a:t>Trade</a:t>
            </a:r>
            <a:endParaRPr kumimoji="0" lang="en-US" b="1" kern="0"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3489">
                                            <p:txEl>
                                              <p:pRg st="0" end="0"/>
                                            </p:txEl>
                                          </p:spTgt>
                                        </p:tgtEl>
                                        <p:attrNameLst>
                                          <p:attrName>style.visibility</p:attrName>
                                        </p:attrNameLst>
                                      </p:cBhvr>
                                      <p:to>
                                        <p:strVal val="visible"/>
                                      </p:to>
                                    </p:set>
                                    <p:animEffect transition="in" filter="dissolve">
                                      <p:cBhvr additive="repl">
                                        <p:cTn id="7" dur="500"/>
                                        <p:tgtEl>
                                          <p:spTgt spid="634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3489">
                                            <p:txEl>
                                              <p:pRg st="1" end="1"/>
                                            </p:txEl>
                                          </p:spTgt>
                                        </p:tgtEl>
                                        <p:attrNameLst>
                                          <p:attrName>style.visibility</p:attrName>
                                        </p:attrNameLst>
                                      </p:cBhvr>
                                      <p:to>
                                        <p:strVal val="visible"/>
                                      </p:to>
                                    </p:set>
                                    <p:animEffect transition="in" filter="dissolve">
                                      <p:cBhvr additive="repl">
                                        <p:cTn id="12" dur="500"/>
                                        <p:tgtEl>
                                          <p:spTgt spid="6348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3489">
                                            <p:txEl>
                                              <p:pRg st="2" end="2"/>
                                            </p:txEl>
                                          </p:spTgt>
                                        </p:tgtEl>
                                        <p:attrNameLst>
                                          <p:attrName>style.visibility</p:attrName>
                                        </p:attrNameLst>
                                      </p:cBhvr>
                                      <p:to>
                                        <p:strVal val="visible"/>
                                      </p:to>
                                    </p:set>
                                    <p:animEffect transition="in" filter="dissolve">
                                      <p:cBhvr additive="repl">
                                        <p:cTn id="17" dur="500"/>
                                        <p:tgtEl>
                                          <p:spTgt spid="6348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0238"/>
            <a:ext cx="9144000" cy="6399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883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859338" y="0"/>
            <a:ext cx="4287837" cy="288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85" name="Title 1"/>
          <p:cNvSpPr>
            <a:spLocks noGrp="1"/>
          </p:cNvSpPr>
          <p:nvPr>
            <p:ph type="title"/>
          </p:nvPr>
        </p:nvSpPr>
        <p:spPr>
          <a:xfrm>
            <a:off x="0" y="-4763"/>
            <a:ext cx="7740650" cy="841376"/>
          </a:xfrm>
        </p:spPr>
        <p:txBody>
          <a:bodyPr/>
          <a:lstStyle/>
          <a:p>
            <a:pPr>
              <a:defRPr/>
            </a:pPr>
            <a:r>
              <a:rPr lang="en-US" sz="3600" b="1" kern="1200">
                <a:solidFill>
                  <a:srgbClr val="FFFFFF"/>
                </a:solidFill>
                <a:effectLst>
                  <a:glow rad="228600">
                    <a:schemeClr val="tx1"/>
                  </a:glow>
                </a:effectLst>
              </a:rPr>
              <a:t>Warnings for Kings (1400 BC)</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"And he must not accumulate large amounts of wealth in silver and gold for himself"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17:17b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8" name="Title 1"/>
          <p:cNvSpPr>
            <a:spLocks noGrp="1"/>
          </p:cNvSpPr>
          <p:nvPr>
            <p:ph type="title"/>
          </p:nvPr>
        </p:nvSpPr>
        <p:spPr>
          <a:xfrm>
            <a:off x="0" y="-841375"/>
            <a:ext cx="7740650" cy="841375"/>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baseline="30000" dirty="0">
                <a:solidFill>
                  <a:srgbClr val="FFFFFF"/>
                </a:solidFill>
                <a:effectLst>
                  <a:glow rad="228600">
                    <a:srgbClr val="000000"/>
                  </a:glow>
                </a:effectLst>
              </a:rPr>
              <a:t>19</a:t>
            </a:r>
            <a:r>
              <a:rPr kumimoji="0" lang="en-SG" sz="2800" dirty="0">
                <a:solidFill>
                  <a:srgbClr val="FFFFFF"/>
                </a:solidFill>
                <a:effectLst>
                  <a:glow rad="228600">
                    <a:srgbClr val="000000"/>
                  </a:glow>
                </a:effectLst>
              </a:rPr>
              <a:t>He must always keep that copy with him and read it daily as long as he lives. That way he will learn to fear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his God by obeying all the terms of these instructions and decrees"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17:18-19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"When he sits on the throne as king, he must copy for himself this body of instruction on a scroll in the presence of the Levitical priests.</a:t>
            </a:r>
            <a:endParaRPr kumimoji="0" lang="en-US" sz="2800" dirty="0">
              <a:solidFill>
                <a:srgbClr val="FFFFFF"/>
              </a:solidFill>
              <a:effectLst>
                <a:glow rad="228600">
                  <a:srgbClr val="000000"/>
                </a:glow>
              </a:effectLst>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en-US" b="1">
                <a:solidFill>
                  <a:srgbClr val="FFFFFF"/>
                </a:solidFill>
                <a:latin typeface="Arial Black" charset="0"/>
                <a:ea typeface="ＭＳ Ｐゴシック" charset="0"/>
                <a:cs typeface="ＭＳ Ｐゴシック" charset="0"/>
              </a:rPr>
              <a:t>Why Two Records?</a:t>
            </a: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Kings of…</a:t>
                  </a: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Israel &amp; Judah</a:t>
                </a: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Judah (almost exclusively)</a:t>
                </a: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Elements</a:t>
                  </a: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Royal / prophetic</a:t>
                </a: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Priestly (temple and worship)</a:t>
                </a: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Evaluation</a:t>
                  </a: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Based on Mosaic Law</a:t>
                </a: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Based on David/worship of Yahweh</a:t>
                </a: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Purpose</a:t>
                  </a: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Ethical: Judging both nations</a:t>
                </a: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Covenant: Blessing Judah due to David </a:t>
                </a: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Author</a:t>
                  </a: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Jeremiah the prophet / priest</a:t>
                </a: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Ezra the priest</a:t>
                </a: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Faith</a:t>
                  </a: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Man</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faithlessness</a:t>
                </a: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faithfulness</a:t>
                </a: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Outlook</a:t>
                  </a: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Negative: rebellion/tragedy</a:t>
                </a: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Positive: hope amidst apostasy/tragedy</a:t>
                </a: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Recipients</a:t>
                  </a: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Exilic Jews (ca. 550 BC)</a:t>
                </a: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Postexilic Jews (ca. 440 BC)</a:t>
                </a: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Chronology</a:t>
                  </a: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971-586 BC</a:t>
                </a: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1011-538 BC</a:t>
                </a: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Emphasis</a:t>
                  </a: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900" b="1" i="0" u="none" strike="noStrike" kern="1200" cap="none" spc="0" normalizeH="0" baseline="0" noProof="0">
                    <a:ln>
                      <a:noFill/>
                    </a:ln>
                    <a:solidFill>
                      <a:srgbClr val="000000"/>
                    </a:solidFill>
                    <a:effectLst/>
                    <a:uLnTx/>
                    <a:uFillTx/>
                    <a:latin typeface="Arial Narrow" charset="0"/>
                    <a:ea typeface="SimSun" charset="0"/>
                    <a:cs typeface="SimSun" charset="0"/>
                  </a:rPr>
                  <a:t>Political: emphasizes the throne</a:t>
                </a: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Spiritual: emphasizes the temple</a:t>
                </a: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Content</a:t>
                  </a: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Historical</a:t>
                </a: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Theological</a:t>
                </a: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Attributes</a:t>
                  </a: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justice</a:t>
                </a: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grace</a:t>
                </a: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Protagonist</a:t>
                  </a: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Human responsibility</a:t>
                </a: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Divine sovereignty</a:t>
                </a: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Kings</a:t>
            </a: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Chronicles</a:t>
            </a: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l" defTabSz="914400" rtl="0" eaLnBrk="1" fontAlgn="base" latinLnBrk="0" hangingPunct="1">
              <a:lnSpc>
                <a:spcPct val="100000"/>
              </a:lnSpc>
              <a:spcBef>
                <a:spcPct val="20000"/>
              </a:spcBef>
              <a:spcAft>
                <a:spcPct val="0"/>
              </a:spcAft>
              <a:buClrTx/>
              <a:buSzTx/>
              <a:buFontTx/>
              <a:buNone/>
              <a:tabLst/>
              <a:defRPr/>
            </a:pPr>
            <a:r>
              <a:rPr kumimoji="1" lang="en-US" altLang="zh-CN" sz="2800" b="1" i="1" u="none" strike="noStrike" kern="0" cap="none" spc="0" normalizeH="0" baseline="0" noProof="0" dirty="0">
                <a:ln>
                  <a:noFill/>
                </a:ln>
                <a:solidFill>
                  <a:srgbClr val="000000"/>
                </a:solidFill>
                <a:effectLst/>
                <a:uLnTx/>
                <a:uFillTx/>
                <a:latin typeface="Arial Narrow" pitchFamily="-105" charset="0"/>
                <a:ea typeface="SimSun" pitchFamily="2" charset="-122"/>
                <a:cs typeface="SimSun" pitchFamily="2" charset="-122"/>
              </a:rPr>
              <a:t>While Kings &amp; Chronicles overlap in recording the kingdom era, some notable differences can be cited:</a:t>
            </a: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264</a:t>
            </a:r>
          </a:p>
        </p:txBody>
      </p:sp>
    </p:spTree>
    <p:extLst>
      <p:ext uri="{BB962C8B-B14F-4D97-AF65-F5344CB8AC3E}">
        <p14:creationId xmlns:p14="http://schemas.microsoft.com/office/powerpoint/2010/main" val="40739261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19250" y="2349500"/>
            <a:ext cx="5715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0882"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"This regular reading will prevent him from becoming proud and acting as if he is above his fellow citizens. It will also prevent him from turning away from these commands in the smallest way"</a:t>
            </a:r>
            <a:endParaRPr kumimoji="0" lang="en-US" sz="2800"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"And it will ensure that he and his descendants will reign for many generations in Israel"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17:20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4624"/>
            <a:ext cx="9143999" cy="1080120"/>
          </a:xfrm>
          <a:effectLst/>
        </p:spPr>
        <p:txBody>
          <a:bodyPr/>
          <a:lstStyle/>
          <a:p>
            <a:pPr>
              <a:defRPr/>
            </a:pPr>
            <a:r>
              <a:rPr lang="en-US" b="1" dirty="0">
                <a:effectLst/>
                <a:latin typeface="Arial" charset="0"/>
                <a:ea typeface="ＭＳ Ｐゴシック" charset="0"/>
                <a:cs typeface="ＭＳ Ｐゴシック" charset="0"/>
              </a:rPr>
              <a:t>God honors us...</a:t>
            </a: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dirty="0">
                <a:solidFill>
                  <a:srgbClr val="FFFFFF"/>
                </a:solidFill>
              </a:rPr>
              <a:t>...when we honor him.</a:t>
            </a: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en-US" sz="4000" dirty="0">
                <a:solidFill>
                  <a:srgbClr val="000000"/>
                </a:solidFill>
                <a:latin typeface="Arial"/>
                <a:cs typeface="Arial"/>
              </a:rPr>
              <a:t>Solomon teaches us in</a:t>
            </a: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en-US" sz="4000" dirty="0">
                <a:solidFill>
                  <a:srgbClr val="000000"/>
                </a:solidFill>
                <a:latin typeface="Arial"/>
                <a:cs typeface="Arial"/>
              </a:rPr>
              <a:t>1 Chronicles 1–9.</a:t>
            </a:r>
          </a:p>
        </p:txBody>
      </p:sp>
    </p:spTree>
    <p:extLst>
      <p:ext uri="{BB962C8B-B14F-4D97-AF65-F5344CB8AC3E}">
        <p14:creationId xmlns:p14="http://schemas.microsoft.com/office/powerpoint/2010/main" val="3137978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Humility &amp; Repentence</a:t>
            </a: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350368753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Key Verse</a:t>
            </a: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"As for you [Solomon], if you walk before me as David your father did, and do all that I command, and observe my decrees and laws, I will establish your royal throne, as I covenanted with David your father when I said, </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You shall never fail to have a man to rule over Israel</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30185959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idx="4294967295"/>
          </p:nvPr>
        </p:nvSpPr>
        <p:spPr>
          <a:xfrm>
            <a:off x="179388" y="-1250950"/>
            <a:ext cx="8229600" cy="1143000"/>
          </a:xfrm>
        </p:spPr>
        <p:txBody>
          <a:bodyPr/>
          <a:lstStyle/>
          <a:p>
            <a:pPr>
              <a:defRPr/>
            </a:pPr>
            <a:r>
              <a:rPr lang="en-US" dirty="0">
                <a:latin typeface="Arial" charset="0"/>
                <a:ea typeface="ＭＳ Ｐゴシック" charset="0"/>
                <a:cs typeface="ＭＳ Ｐゴシック" charset="0"/>
              </a:rPr>
              <a:t>KEY VERSE</a:t>
            </a:r>
          </a:p>
        </p:txBody>
      </p:sp>
      <p:sp>
        <p:nvSpPr>
          <p:cNvPr id="35846" name="Rectangle 6"/>
          <p:cNvSpPr>
            <a:spLocks noChangeArrowheads="1"/>
          </p:cNvSpPr>
          <p:nvPr/>
        </p:nvSpPr>
        <p:spPr bwMode="auto">
          <a:xfrm>
            <a:off x="755650" y="2205038"/>
            <a:ext cx="5181600" cy="3589690"/>
          </a:xfrm>
          <a:prstGeom prst="rect">
            <a:avLst/>
          </a:prstGeom>
          <a:solidFill>
            <a:srgbClr val="FF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30" tIns="45715" rIns="91430" bIns="45715">
            <a:spAutoFit/>
          </a:bodyPr>
          <a:lstStyle/>
          <a:p>
            <a:pPr algn="ctr" defTabSz="914400" fontAlgn="base">
              <a:spcBef>
                <a:spcPct val="0"/>
              </a:spcBef>
              <a:spcAft>
                <a:spcPct val="0"/>
              </a:spcAft>
              <a:buNone/>
            </a:pPr>
            <a:r>
              <a:rPr lang="en-US" altLang="ja-JP" sz="2800" b="1" dirty="0">
                <a:solidFill>
                  <a:srgbClr val="660066"/>
                </a:solidFill>
                <a:latin typeface="Arial" charset="0"/>
                <a:ea typeface="ＭＳ Ｐゴシック" charset="0"/>
                <a:cs typeface="ＭＳ Ｐゴシック" charset="0"/>
              </a:rPr>
              <a:t>"Do not let this book of Law </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depart from your mouth;</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meditate upon it </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day and night, so that you</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 may be careful to do</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everything written</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 in it. Then you will be </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prosperous and successful</a:t>
            </a:r>
            <a:r>
              <a:rPr lang="en-US" altLang="ja-JP" sz="2800" b="1" dirty="0">
                <a:solidFill>
                  <a:srgbClr val="660066"/>
                </a:solidFill>
                <a:latin typeface="Arial" charset="0"/>
                <a:ea typeface="ＭＳ Ｐゴシック" charset="0"/>
                <a:cs typeface="ＭＳ Ｐゴシック" charset="0"/>
              </a:rPr>
              <a:t>"</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——Joshua 1:8——</a:t>
            </a:r>
          </a:p>
        </p:txBody>
      </p:sp>
      <p:pic>
        <p:nvPicPr>
          <p:cNvPr id="267267"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8" name="WordArt 9"/>
          <p:cNvSpPr>
            <a:spLocks noChangeArrowheads="1" noChangeShapeType="1" noTextEdit="1"/>
          </p:cNvSpPr>
          <p:nvPr/>
        </p:nvSpPr>
        <p:spPr bwMode="auto">
          <a:xfrm>
            <a:off x="2590800" y="457200"/>
            <a:ext cx="5077544" cy="10668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914400" fontAlgn="base">
              <a:spcBef>
                <a:spcPct val="0"/>
              </a:spcBef>
              <a:spcAft>
                <a:spcPct val="0"/>
              </a:spcAft>
              <a:buNone/>
            </a:pPr>
            <a:r>
              <a:rPr 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Key Verse of Joshua</a:t>
            </a:r>
          </a:p>
        </p:txBody>
      </p:sp>
      <p:sp>
        <p:nvSpPr>
          <p:cNvPr id="267269" name="Text Box 10"/>
          <p:cNvSpPr txBox="1">
            <a:spLocks noChangeArrowheads="1"/>
          </p:cNvSpPr>
          <p:nvPr/>
        </p:nvSpPr>
        <p:spPr bwMode="auto">
          <a:xfrm>
            <a:off x="8154988" y="76200"/>
            <a:ext cx="842127" cy="48730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defTabSz="914400" eaLnBrk="1" fontAlgn="base" hangingPunct="1">
              <a:spcBef>
                <a:spcPct val="0"/>
              </a:spcBef>
              <a:spcAft>
                <a:spcPct val="0"/>
              </a:spcAft>
              <a:buNone/>
            </a:pPr>
            <a:r>
              <a:rPr lang="en-US" b="1">
                <a:solidFill>
                  <a:srgbClr val="FFFFFF"/>
                </a:solidFill>
              </a:rPr>
              <a:t>162</a:t>
            </a:r>
            <a:endParaRPr lang="en-US" b="1">
              <a:solidFill>
                <a:srgbClr val="FFFF00"/>
              </a:solidFill>
            </a:endParaRPr>
          </a:p>
        </p:txBody>
      </p:sp>
    </p:spTree>
    <p:extLst>
      <p:ext uri="{BB962C8B-B14F-4D97-AF65-F5344CB8AC3E}">
        <p14:creationId xmlns:p14="http://schemas.microsoft.com/office/powerpoint/2010/main" val="30934187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73814370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71716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10–36</a:t>
            </a:r>
          </a:p>
        </p:txBody>
      </p:sp>
    </p:spTree>
    <p:extLst>
      <p:ext uri="{BB962C8B-B14F-4D97-AF65-F5344CB8AC3E}">
        <p14:creationId xmlns:p14="http://schemas.microsoft.com/office/powerpoint/2010/main" val="14125980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10</a:t>
            </a:r>
          </a:p>
        </p:txBody>
      </p:sp>
    </p:spTree>
    <p:extLst>
      <p:ext uri="{BB962C8B-B14F-4D97-AF65-F5344CB8AC3E}">
        <p14:creationId xmlns:p14="http://schemas.microsoft.com/office/powerpoint/2010/main" val="203803030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Dan</a:t>
            </a: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Judah</a:t>
            </a: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Simeon</a:t>
            </a: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Reuben</a:t>
            </a: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Gad</a:t>
            </a: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Manasseh</a:t>
            </a: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Ephraim</a:t>
            </a: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Manasseh</a:t>
            </a: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Benjamin</a:t>
            </a: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Zebulun</a:t>
            </a: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Issachar</a:t>
            </a: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Naphtali</a:t>
            </a: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Asher</a:t>
            </a:r>
          </a:p>
        </p:txBody>
      </p:sp>
      <p:sp>
        <p:nvSpPr>
          <p:cNvPr id="18" name="Title 17"/>
          <p:cNvSpPr>
            <a:spLocks noGrp="1"/>
          </p:cNvSpPr>
          <p:nvPr>
            <p:ph type="title" idx="4294967295"/>
          </p:nvPr>
        </p:nvSpPr>
        <p:spPr>
          <a:xfrm>
            <a:off x="152400" y="609600"/>
            <a:ext cx="2133600" cy="2514600"/>
          </a:xfrm>
        </p:spPr>
        <p:txBody>
          <a:bodyPr/>
          <a:lstStyle/>
          <a:p>
            <a:pPr algn="l">
              <a:defRPr/>
            </a:pPr>
            <a:r>
              <a:rPr lang="en-US">
                <a:solidFill>
                  <a:srgbClr val="FFFFFF"/>
                </a:solidFill>
                <a:effectLst>
                  <a:glow rad="101600">
                    <a:schemeClr val="tx1">
                      <a:alpha val="75000"/>
                    </a:schemeClr>
                  </a:glow>
                </a:effectLst>
                <a:latin typeface="Arial"/>
                <a:ea typeface="ＭＳ Ｐゴシック" charset="0"/>
                <a:cs typeface="Arial"/>
              </a:rPr>
              <a:t>The Twelve Tribes</a:t>
            </a:r>
          </a:p>
        </p:txBody>
      </p:sp>
    </p:spTree>
    <p:extLst>
      <p:ext uri="{BB962C8B-B14F-4D97-AF65-F5344CB8AC3E}">
        <p14:creationId xmlns:p14="http://schemas.microsoft.com/office/powerpoint/2010/main" val="1675391014"/>
      </p:ext>
    </p:extLst>
  </p:cSld>
  <p:clrMapOvr>
    <a:masterClrMapping/>
  </p:clrMapOvr>
  <p:transition spd="med">
    <p:randomBar dir="vert"/>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6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4135872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8800">
                <a:solidFill>
                  <a:srgbClr val="FFFFFF"/>
                </a:solidFill>
                <a:effectLst>
                  <a:glow rad="101600">
                    <a:srgbClr val="000000">
                      <a:alpha val="75000"/>
                    </a:srgbClr>
                  </a:glow>
                </a:effectLst>
                <a:latin typeface="Arial"/>
                <a:cs typeface="Arial"/>
              </a:rPr>
              <a:t>Israel</a:t>
            </a:r>
          </a:p>
        </p:txBody>
      </p:sp>
      <p:sp>
        <p:nvSpPr>
          <p:cNvPr id="99333" name="Rectangle 5"/>
          <p:cNvSpPr>
            <a:spLocks noGrp="1" noChangeArrowheads="1"/>
          </p:cNvSpPr>
          <p:nvPr>
            <p:ph type="title" idx="4294967295"/>
          </p:nvPr>
        </p:nvSpPr>
        <p:spPr>
          <a:xfrm>
            <a:off x="152400" y="152400"/>
            <a:ext cx="4419600" cy="1066800"/>
          </a:xfrm>
        </p:spPr>
        <p:txBody>
          <a:bodyPr/>
          <a:lstStyle/>
          <a:p>
            <a:pPr algn="l" eaLnBrk="1" hangingPunct="1">
              <a:defRPr/>
            </a:pPr>
            <a:r>
              <a:rPr lang="en-US" dirty="0">
                <a:solidFill>
                  <a:srgbClr val="FFFFFF"/>
                </a:solidFill>
                <a:effectLst>
                  <a:glow rad="101600">
                    <a:schemeClr val="tx1">
                      <a:alpha val="75000"/>
                    </a:schemeClr>
                  </a:glow>
                </a:effectLst>
                <a:latin typeface="Arial"/>
                <a:ea typeface="+mj-ea"/>
                <a:cs typeface="Arial"/>
              </a:rPr>
              <a:t>United Kingdom</a:t>
            </a:r>
          </a:p>
        </p:txBody>
      </p:sp>
    </p:spTree>
    <p:extLst>
      <p:ext uri="{BB962C8B-B14F-4D97-AF65-F5344CB8AC3E}">
        <p14:creationId xmlns:p14="http://schemas.microsoft.com/office/powerpoint/2010/main" val="34844581"/>
      </p:ext>
    </p:extLst>
  </p:cSld>
  <p:clrMapOvr>
    <a:masterClrMapping/>
  </p:clrMapOvr>
  <p:transition spd="med">
    <p:randomBar dir="vert"/>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120834" name="Group 3"/>
          <p:cNvGrpSpPr>
            <a:grpSpLocks/>
          </p:cNvGrpSpPr>
          <p:nvPr/>
        </p:nvGrpSpPr>
        <p:grpSpPr bwMode="auto">
          <a:xfrm>
            <a:off x="2401888" y="4597400"/>
            <a:ext cx="74612" cy="1570038"/>
            <a:chOff x="2352" y="3120"/>
            <a:chExt cx="48" cy="864"/>
          </a:xfrm>
        </p:grpSpPr>
        <p:sp>
          <p:nvSpPr>
            <p:cNvPr id="4710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20867" name="Group 5"/>
            <p:cNvGrpSpPr>
              <a:grpSpLocks/>
            </p:cNvGrpSpPr>
            <p:nvPr/>
          </p:nvGrpSpPr>
          <p:grpSpPr bwMode="auto">
            <a:xfrm>
              <a:off x="2352" y="3120"/>
              <a:ext cx="48" cy="432"/>
              <a:chOff x="2016" y="3120"/>
              <a:chExt cx="0" cy="864"/>
            </a:xfrm>
          </p:grpSpPr>
          <p:sp>
            <p:nvSpPr>
              <p:cNvPr id="4711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1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4711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1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i="1">
                <a:solidFill>
                  <a:srgbClr val="FEFDE3"/>
                </a:solidFill>
                <a:latin typeface="Arial"/>
                <a:cs typeface="Arial"/>
              </a:rPr>
              <a:t>If My People</a:t>
            </a:r>
          </a:p>
        </p:txBody>
      </p:sp>
      <p:sp>
        <p:nvSpPr>
          <p:cNvPr id="4711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EFDE3"/>
                </a:solidFill>
                <a:latin typeface="Arial"/>
                <a:cs typeface="Arial"/>
              </a:rPr>
              <a:t>God</a:t>
            </a:r>
            <a:r>
              <a:rPr kumimoji="0" lang="uk-UA" dirty="0">
                <a:solidFill>
                  <a:srgbClr val="FEFDE3"/>
                </a:solidFill>
                <a:latin typeface="Arial"/>
                <a:cs typeface="Arial"/>
              </a:rPr>
              <a:t>'</a:t>
            </a:r>
            <a:r>
              <a:rPr kumimoji="0" lang="en-US" dirty="0">
                <a:solidFill>
                  <a:srgbClr val="FEFDE3"/>
                </a:solidFill>
                <a:latin typeface="Arial"/>
                <a:cs typeface="Arial"/>
              </a:rPr>
              <a:t>s Sovereignty</a:t>
            </a:r>
            <a:br>
              <a:rPr kumimoji="0" lang="en-US" dirty="0">
                <a:solidFill>
                  <a:srgbClr val="FEFDE3"/>
                </a:solidFill>
                <a:latin typeface="Arial"/>
                <a:cs typeface="Arial"/>
              </a:rPr>
            </a:br>
            <a:r>
              <a:rPr kumimoji="0" lang="en-US" dirty="0">
                <a:solidFill>
                  <a:srgbClr val="FEFDE3"/>
                </a:solidFill>
                <a:latin typeface="Arial"/>
                <a:cs typeface="Arial"/>
              </a:rPr>
              <a:t>1–9</a:t>
            </a:r>
          </a:p>
        </p:txBody>
      </p:sp>
      <p:sp>
        <p:nvSpPr>
          <p:cNvPr id="4711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EFDE3"/>
                </a:solidFill>
                <a:latin typeface="Arial"/>
                <a:cs typeface="Arial"/>
              </a:rPr>
              <a:t>Genealogy</a:t>
            </a:r>
          </a:p>
        </p:txBody>
      </p:sp>
      <p:sp>
        <p:nvSpPr>
          <p:cNvPr id="4711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dirty="0">
                <a:solidFill>
                  <a:srgbClr val="FFFF00"/>
                </a:solidFill>
                <a:latin typeface="Arial"/>
                <a:cs typeface="Arial"/>
              </a:rPr>
              <a:t>Solomon 1–9</a:t>
            </a:r>
          </a:p>
        </p:txBody>
      </p:sp>
      <p:sp>
        <p:nvSpPr>
          <p:cNvPr id="47117" name="Text Box 13"/>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a:solidFill>
                  <a:srgbClr val="FFFF00"/>
                </a:solidFill>
                <a:latin typeface="Arial"/>
                <a:cs typeface="Arial"/>
              </a:rPr>
              <a:t>Sons  10-36</a:t>
            </a:r>
          </a:p>
        </p:txBody>
      </p:sp>
      <p:sp>
        <p:nvSpPr>
          <p:cNvPr id="47118"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19"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0"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1"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2"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3"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4" name="Text Box 20"/>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EFDE3"/>
                </a:solidFill>
                <a:latin typeface="Arial"/>
                <a:cs typeface="Arial"/>
              </a:rPr>
              <a:t>United</a:t>
            </a:r>
          </a:p>
        </p:txBody>
      </p:sp>
      <p:sp>
        <p:nvSpPr>
          <p:cNvPr id="47125" name="Text Box 21"/>
          <p:cNvSpPr txBox="1">
            <a:spLocks noChangeArrowheads="1"/>
          </p:cNvSpPr>
          <p:nvPr/>
        </p:nvSpPr>
        <p:spPr bwMode="auto">
          <a:xfrm>
            <a:off x="5791200" y="5054600"/>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FFF00"/>
                </a:solidFill>
                <a:latin typeface="Arial"/>
                <a:cs typeface="Arial"/>
              </a:rPr>
              <a:t>Divided</a:t>
            </a:r>
          </a:p>
        </p:txBody>
      </p:sp>
      <p:sp>
        <p:nvSpPr>
          <p:cNvPr id="47126"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EFDE3"/>
                </a:solidFill>
                <a:latin typeface="Arial"/>
                <a:cs typeface="Arial"/>
              </a:rPr>
              <a:t>4143-1011</a:t>
            </a:r>
          </a:p>
        </p:txBody>
      </p:sp>
      <p:sp>
        <p:nvSpPr>
          <p:cNvPr id="47127"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00"/>
                </a:solidFill>
                <a:latin typeface="Arial"/>
                <a:cs typeface="Arial"/>
              </a:rPr>
              <a:t>931-538</a:t>
            </a:r>
          </a:p>
        </p:txBody>
      </p:sp>
      <p:sp>
        <p:nvSpPr>
          <p:cNvPr id="47128"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9"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120853" name="Group 26"/>
          <p:cNvGrpSpPr>
            <a:grpSpLocks/>
          </p:cNvGrpSpPr>
          <p:nvPr/>
        </p:nvGrpSpPr>
        <p:grpSpPr bwMode="auto">
          <a:xfrm>
            <a:off x="5945188" y="5100638"/>
            <a:ext cx="74612" cy="1071562"/>
            <a:chOff x="2352" y="3120"/>
            <a:chExt cx="48" cy="864"/>
          </a:xfrm>
        </p:grpSpPr>
        <p:sp>
          <p:nvSpPr>
            <p:cNvPr id="47131"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20863" name="Group 28"/>
            <p:cNvGrpSpPr>
              <a:grpSpLocks/>
            </p:cNvGrpSpPr>
            <p:nvPr/>
          </p:nvGrpSpPr>
          <p:grpSpPr bwMode="auto">
            <a:xfrm>
              <a:off x="2352" y="3120"/>
              <a:ext cx="48" cy="432"/>
              <a:chOff x="2016" y="3120"/>
              <a:chExt cx="0" cy="864"/>
            </a:xfrm>
          </p:grpSpPr>
          <p:sp>
            <p:nvSpPr>
              <p:cNvPr id="47133"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34"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47135"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36"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EFDE3"/>
                </a:solidFill>
                <a:latin typeface="Arial"/>
                <a:cs typeface="Arial"/>
              </a:rPr>
              <a:t>1 Chronicles</a:t>
            </a:r>
          </a:p>
        </p:txBody>
      </p:sp>
      <p:sp>
        <p:nvSpPr>
          <p:cNvPr id="47137" name="Text Box 33"/>
          <p:cNvSpPr txBox="1">
            <a:spLocks noChangeArrowheads="1"/>
          </p:cNvSpPr>
          <p:nvPr/>
        </p:nvSpPr>
        <p:spPr bwMode="auto">
          <a:xfrm rot="17026340">
            <a:off x="2193925" y="2611438"/>
            <a:ext cx="30480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EFDE3"/>
                </a:solidFill>
                <a:latin typeface="Arial"/>
                <a:cs typeface="Arial"/>
              </a:rPr>
              <a:t>David</a:t>
            </a:r>
            <a:r>
              <a:rPr kumimoji="0" lang="uk-UA" dirty="0">
                <a:solidFill>
                  <a:srgbClr val="FEFDE3"/>
                </a:solidFill>
                <a:latin typeface="Arial"/>
                <a:cs typeface="Arial"/>
              </a:rPr>
              <a:t>'</a:t>
            </a:r>
            <a:r>
              <a:rPr kumimoji="0" lang="en-US" dirty="0">
                <a:solidFill>
                  <a:srgbClr val="FEFDE3"/>
                </a:solidFill>
                <a:latin typeface="Arial"/>
                <a:cs typeface="Arial"/>
              </a:rPr>
              <a:t>s Service</a:t>
            </a:r>
            <a:br>
              <a:rPr kumimoji="0" lang="en-US" dirty="0">
                <a:solidFill>
                  <a:srgbClr val="FEFDE3"/>
                </a:solidFill>
                <a:latin typeface="Arial"/>
                <a:cs typeface="Arial"/>
              </a:rPr>
            </a:br>
            <a:r>
              <a:rPr kumimoji="0" lang="en-US" dirty="0">
                <a:solidFill>
                  <a:srgbClr val="FEFDE3"/>
                </a:solidFill>
                <a:latin typeface="Arial"/>
                <a:cs typeface="Arial"/>
              </a:rPr>
              <a:t>10–29</a:t>
            </a:r>
          </a:p>
        </p:txBody>
      </p:sp>
      <p:sp>
        <p:nvSpPr>
          <p:cNvPr id="47139" name="Text Box 35"/>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00"/>
                </a:solidFill>
                <a:latin typeface="Arial"/>
                <a:cs typeface="Arial"/>
              </a:rPr>
              <a:t>2 Chronicles</a:t>
            </a:r>
          </a:p>
        </p:txBody>
      </p:sp>
      <p:sp>
        <p:nvSpPr>
          <p:cNvPr id="47140" name="Text Box 36"/>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EFDE3"/>
                </a:solidFill>
                <a:latin typeface="Arial"/>
                <a:cs typeface="Arial"/>
              </a:rPr>
              <a:t>History</a:t>
            </a:r>
          </a:p>
        </p:txBody>
      </p:sp>
      <p:sp>
        <p:nvSpPr>
          <p:cNvPr id="47141" name="Text Box 37"/>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EFDE3"/>
                </a:solidFill>
                <a:latin typeface="Arial"/>
                <a:cs typeface="Arial"/>
              </a:rPr>
              <a:t>1011–931</a:t>
            </a:r>
          </a:p>
        </p:txBody>
      </p:sp>
      <p:sp>
        <p:nvSpPr>
          <p:cNvPr id="47142" name="Text Box 38"/>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EFDE3"/>
                </a:solidFill>
                <a:latin typeface="Arial"/>
                <a:cs typeface="Arial"/>
              </a:rPr>
              <a:t>Prepared</a:t>
            </a:r>
          </a:p>
        </p:txBody>
      </p:sp>
      <p:sp>
        <p:nvSpPr>
          <p:cNvPr id="39" name="Title 38"/>
          <p:cNvSpPr>
            <a:spLocks noGrp="1"/>
          </p:cNvSpPr>
          <p:nvPr>
            <p:ph type="title" idx="4294967295"/>
          </p:nvPr>
        </p:nvSpPr>
        <p:spPr>
          <a:xfrm>
            <a:off x="-152400" y="6259513"/>
            <a:ext cx="9296400" cy="460375"/>
          </a:xfrm>
          <a:effectLst>
            <a:outerShdw blurRad="63500" dist="38099" dir="2700000" algn="ctr" rotWithShape="0">
              <a:schemeClr val="tx1">
                <a:alpha val="74998"/>
              </a:schemeClr>
            </a:outerShdw>
          </a:effectLst>
        </p:spPr>
        <p:txBody>
          <a:bodyPr>
            <a:spAutoFit/>
          </a:bodyPr>
          <a:lstStyle/>
          <a:p>
            <a:pPr>
              <a:spcBef>
                <a:spcPct val="50000"/>
              </a:spcBef>
              <a:defRPr/>
            </a:pPr>
            <a:r>
              <a:rPr lang="en-US" sz="2400" b="1">
                <a:solidFill>
                  <a:schemeClr val="bg1"/>
                </a:solidFill>
                <a:latin typeface="Arial"/>
                <a:ea typeface="ＭＳ Ｐゴシック" charset="0"/>
                <a:cs typeface="Arial"/>
              </a:rPr>
              <a:t>Christ:  Greater than the Temple (Matthew 12:6)</a:t>
            </a:r>
          </a:p>
        </p:txBody>
      </p:sp>
    </p:spTree>
    <p:extLst>
      <p:ext uri="{BB962C8B-B14F-4D97-AF65-F5344CB8AC3E}">
        <p14:creationId xmlns:p14="http://schemas.microsoft.com/office/powerpoint/2010/main" val="1317640637"/>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a:solidFill>
                  <a:srgbClr val="FFFFFF"/>
                </a:solidFill>
                <a:effectLst>
                  <a:glow rad="101600">
                    <a:srgbClr val="000000">
                      <a:alpha val="75000"/>
                    </a:srgbClr>
                  </a:glow>
                </a:effectLst>
                <a:latin typeface="Arial"/>
                <a:cs typeface="Arial"/>
              </a:rPr>
              <a:t>Israel</a:t>
            </a: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dirty="0">
                <a:solidFill>
                  <a:srgbClr val="FFFFFF"/>
                </a:solidFill>
                <a:effectLst>
                  <a:glow rad="101600">
                    <a:srgbClr val="000000">
                      <a:alpha val="75000"/>
                    </a:srgbClr>
                  </a:glow>
                </a:effectLst>
                <a:latin typeface="Arial"/>
                <a:cs typeface="Arial"/>
              </a:rPr>
              <a:t>Judah</a:t>
            </a:r>
          </a:p>
        </p:txBody>
      </p:sp>
      <p:sp>
        <p:nvSpPr>
          <p:cNvPr id="8" name="Title 7"/>
          <p:cNvSpPr>
            <a:spLocks noGrp="1"/>
          </p:cNvSpPr>
          <p:nvPr>
            <p:ph type="title" idx="4294967295"/>
          </p:nvPr>
        </p:nvSpPr>
        <p:spPr>
          <a:xfrm>
            <a:off x="381000" y="76200"/>
            <a:ext cx="7772400" cy="1143000"/>
          </a:xfrm>
        </p:spPr>
        <p:txBody>
          <a:bodyPr/>
          <a:lstStyle/>
          <a:p>
            <a:pPr algn="l">
              <a:defRPr/>
            </a:pPr>
            <a:r>
              <a:rPr lang="en-US">
                <a:solidFill>
                  <a:srgbClr val="FFFFFF"/>
                </a:solidFill>
                <a:effectLst>
                  <a:glow rad="101600">
                    <a:schemeClr val="tx1">
                      <a:alpha val="75000"/>
                    </a:schemeClr>
                  </a:glow>
                </a:effectLst>
                <a:latin typeface="Arial"/>
                <a:ea typeface="ＭＳ Ｐゴシック" charset="0"/>
                <a:cs typeface="Arial"/>
              </a:rPr>
              <a:t>Divided Kingdom</a:t>
            </a: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b="0" dirty="0">
              <a:ln w="57150" cmpd="sng">
                <a:solidFill>
                  <a:srgbClr val="000000"/>
                </a:solidFill>
              </a:ln>
              <a:solidFill>
                <a:srgbClr val="FF0000"/>
              </a:solidFill>
              <a:latin typeface="Times New Roman" pitchFamily="-105" charset="0"/>
            </a:endParaRPr>
          </a:p>
        </p:txBody>
      </p:sp>
    </p:spTree>
    <p:extLst>
      <p:ext uri="{BB962C8B-B14F-4D97-AF65-F5344CB8AC3E}">
        <p14:creationId xmlns:p14="http://schemas.microsoft.com/office/powerpoint/2010/main" val="24043427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Israel</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JEROBOAM</a:t>
            </a: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HOSHEA</a:t>
            </a: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AHAB</a:t>
            </a: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a:solidFill>
                  <a:srgbClr val="FFFFFF"/>
                </a:solidFill>
                <a:latin typeface="Arial Black" charset="0"/>
                <a:ea typeface="SimSun" charset="0"/>
                <a:cs typeface="SimSun" charset="0"/>
              </a:rPr>
              <a:t>Huang Sabin, Singapore Bible College</a:t>
            </a:r>
            <a:endParaRPr lang="en-US" sz="1600">
              <a:solidFill>
                <a:srgbClr val="FFFFFF"/>
              </a:solidFill>
            </a:endParaRPr>
          </a:p>
        </p:txBody>
      </p:sp>
    </p:spTree>
    <p:extLst>
      <p:ext uri="{BB962C8B-B14F-4D97-AF65-F5344CB8AC3E}">
        <p14:creationId xmlns:p14="http://schemas.microsoft.com/office/powerpoint/2010/main" val="2088414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a:solidFill>
                  <a:srgbClr val="FFFFFF"/>
                </a:solidFill>
                <a:latin typeface="Arial Black" charset="0"/>
                <a:ea typeface="SimSun" charset="0"/>
                <a:cs typeface="SimSun" charset="0"/>
              </a:rPr>
              <a:t>Huang Sabin, Singapore Bible College</a:t>
            </a:r>
            <a:endParaRPr lang="en-US" sz="1600">
              <a:solidFill>
                <a:srgbClr val="FFFFFF"/>
              </a:solidFill>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271</a:t>
            </a:r>
          </a:p>
        </p:txBody>
      </p:sp>
      <p:sp>
        <p:nvSpPr>
          <p:cNvPr id="108585" name="WordArt 41"/>
          <p:cNvSpPr>
            <a:spLocks noChangeArrowheads="1" noChangeShapeType="1" noTextEdit="1"/>
          </p:cNvSpPr>
          <p:nvPr/>
        </p:nvSpPr>
        <p:spPr bwMode="auto">
          <a:xfrm rot="-397442">
            <a:off x="609600" y="2620963"/>
            <a:ext cx="7350125" cy="2119312"/>
          </a:xfrm>
          <a:prstGeom prst="rect">
            <a:avLst/>
          </a:prstGeom>
        </p:spPr>
        <p:txBody>
          <a:bodyPr wrap="none" fromWordArt="1">
            <a:prstTxWarp prst="textPlain">
              <a:avLst>
                <a:gd name="adj" fmla="val 50000"/>
              </a:avLst>
            </a:prstTxWarp>
          </a:bodyPr>
          <a:lstStyle/>
          <a:p>
            <a:pPr algn="ctr">
              <a:buFontTx/>
              <a:buNone/>
            </a:pPr>
            <a:r>
              <a:rPr lang="en-US" sz="13800" kern="1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rPr>
              <a:t>Preservation</a:t>
            </a:r>
          </a:p>
        </p:txBody>
      </p:sp>
      <p:sp>
        <p:nvSpPr>
          <p:cNvPr id="5" name="Title 4"/>
          <p:cNvSpPr>
            <a:spLocks noGrp="1"/>
          </p:cNvSpPr>
          <p:nvPr>
            <p:ph type="title" idx="4294967295"/>
          </p:nvPr>
        </p:nvSpPr>
        <p:spPr>
          <a:xfrm>
            <a:off x="0" y="0"/>
            <a:ext cx="1905000" cy="1905000"/>
          </a:xfrm>
          <a:prstGeom prst="rect">
            <a:avLst/>
          </a:prstGeom>
          <a:ln>
            <a:miter lim="800000"/>
            <a:headEnd/>
            <a:tailEnd/>
          </a:ln>
        </p:spPr>
        <p:txBody>
          <a:bodyPr lIns="92075" tIns="46038" rIns="92075" bIns="46038" anchor="ctr"/>
          <a:lstStyle/>
          <a:p>
            <a:pPr algn="ctr" eaLnBrk="1" hangingPunct="1">
              <a:defRPr/>
            </a:pPr>
            <a:r>
              <a:rPr lang="en-US" b="1" dirty="0">
                <a:latin typeface="Arial Black" charset="0"/>
                <a:ea typeface="ＭＳ Ｐゴシック" charset="0"/>
                <a:cs typeface="Times New Roman" charset="0"/>
              </a:rPr>
              <a:t>Key Word</a:t>
            </a:r>
          </a:p>
        </p:txBody>
      </p:sp>
    </p:spTree>
    <p:extLst>
      <p:ext uri="{BB962C8B-B14F-4D97-AF65-F5344CB8AC3E}">
        <p14:creationId xmlns:p14="http://schemas.microsoft.com/office/powerpoint/2010/main" val="327635976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104450" name="Group 3"/>
          <p:cNvGrpSpPr>
            <a:grpSpLocks/>
          </p:cNvGrpSpPr>
          <p:nvPr/>
        </p:nvGrpSpPr>
        <p:grpSpPr bwMode="auto">
          <a:xfrm>
            <a:off x="2401888" y="4597400"/>
            <a:ext cx="74612" cy="1570038"/>
            <a:chOff x="2352" y="3120"/>
            <a:chExt cx="48" cy="864"/>
          </a:xfrm>
        </p:grpSpPr>
        <p:sp>
          <p:nvSpPr>
            <p:cNvPr id="97284"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04483" name="Group 5"/>
            <p:cNvGrpSpPr>
              <a:grpSpLocks/>
            </p:cNvGrpSpPr>
            <p:nvPr/>
          </p:nvGrpSpPr>
          <p:grpSpPr bwMode="auto">
            <a:xfrm>
              <a:off x="2352" y="3120"/>
              <a:ext cx="48" cy="432"/>
              <a:chOff x="2016" y="3120"/>
              <a:chExt cx="0" cy="864"/>
            </a:xfrm>
          </p:grpSpPr>
          <p:sp>
            <p:nvSpPr>
              <p:cNvPr id="97286"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87"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7288"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89"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i="1">
                <a:solidFill>
                  <a:srgbClr val="FFFFFF"/>
                </a:solidFill>
                <a:latin typeface="Arial"/>
                <a:cs typeface="Arial"/>
              </a:rPr>
              <a:t>If My People</a:t>
            </a:r>
          </a:p>
        </p:txBody>
      </p:sp>
      <p:sp>
        <p:nvSpPr>
          <p:cNvPr id="97290"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God</a:t>
            </a:r>
            <a:r>
              <a:rPr kumimoji="0" lang="uk-UA" dirty="0">
                <a:solidFill>
                  <a:srgbClr val="FFFFFF"/>
                </a:solidFill>
                <a:latin typeface="Arial"/>
                <a:cs typeface="Arial"/>
              </a:rPr>
              <a:t>'</a:t>
            </a:r>
            <a:r>
              <a:rPr kumimoji="0" lang="en-US" dirty="0">
                <a:solidFill>
                  <a:srgbClr val="FFFFFF"/>
                </a:solidFill>
                <a:latin typeface="Arial"/>
                <a:cs typeface="Arial"/>
              </a:rPr>
              <a:t>s Sovereignty</a:t>
            </a:r>
            <a:br>
              <a:rPr kumimoji="0" lang="en-US" dirty="0">
                <a:solidFill>
                  <a:srgbClr val="FFFFFF"/>
                </a:solidFill>
                <a:latin typeface="Arial"/>
                <a:cs typeface="Arial"/>
              </a:rPr>
            </a:br>
            <a:r>
              <a:rPr kumimoji="0" lang="en-US" dirty="0">
                <a:solidFill>
                  <a:srgbClr val="FFFFFF"/>
                </a:solidFill>
                <a:latin typeface="Arial"/>
                <a:cs typeface="Arial"/>
              </a:rPr>
              <a:t>1–9</a:t>
            </a:r>
          </a:p>
        </p:txBody>
      </p:sp>
      <p:sp>
        <p:nvSpPr>
          <p:cNvPr id="97291"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Genealogy</a:t>
            </a:r>
          </a:p>
        </p:txBody>
      </p:sp>
      <p:sp>
        <p:nvSpPr>
          <p:cNvPr id="97292" name="Text Box 12"/>
          <p:cNvSpPr txBox="1">
            <a:spLocks noChangeArrowheads="1"/>
          </p:cNvSpPr>
          <p:nvPr/>
        </p:nvSpPr>
        <p:spPr bwMode="auto">
          <a:xfrm rot="17044704">
            <a:off x="4064000" y="2865438"/>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dirty="0">
                <a:solidFill>
                  <a:srgbClr val="FFFF00"/>
                </a:solidFill>
                <a:latin typeface="Arial"/>
                <a:cs typeface="Arial"/>
              </a:rPr>
              <a:t>Solomon 1–9</a:t>
            </a:r>
          </a:p>
        </p:txBody>
      </p:sp>
      <p:sp>
        <p:nvSpPr>
          <p:cNvPr id="97293" name="Text Box 13"/>
          <p:cNvSpPr txBox="1">
            <a:spLocks noChangeArrowheads="1"/>
          </p:cNvSpPr>
          <p:nvPr/>
        </p:nvSpPr>
        <p:spPr bwMode="auto">
          <a:xfrm rot="17037998">
            <a:off x="5516562" y="26717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a:solidFill>
                  <a:srgbClr val="FFFF00"/>
                </a:solidFill>
                <a:latin typeface="Arial"/>
                <a:cs typeface="Arial"/>
              </a:rPr>
              <a:t>Sons  10-36</a:t>
            </a:r>
          </a:p>
        </p:txBody>
      </p:sp>
      <p:sp>
        <p:nvSpPr>
          <p:cNvPr id="97294"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5"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6"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7"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8"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9"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00" name="Text Box 20"/>
          <p:cNvSpPr txBox="1">
            <a:spLocks noChangeArrowheads="1"/>
          </p:cNvSpPr>
          <p:nvPr/>
        </p:nvSpPr>
        <p:spPr bwMode="auto">
          <a:xfrm>
            <a:off x="3562350" y="5054600"/>
            <a:ext cx="15621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United</a:t>
            </a:r>
          </a:p>
        </p:txBody>
      </p:sp>
      <p:sp>
        <p:nvSpPr>
          <p:cNvPr id="97301" name="Text Box 21"/>
          <p:cNvSpPr txBox="1">
            <a:spLocks noChangeArrowheads="1"/>
          </p:cNvSpPr>
          <p:nvPr/>
        </p:nvSpPr>
        <p:spPr bwMode="auto">
          <a:xfrm>
            <a:off x="5791200" y="5054600"/>
            <a:ext cx="2209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Divided</a:t>
            </a:r>
          </a:p>
        </p:txBody>
      </p:sp>
      <p:sp>
        <p:nvSpPr>
          <p:cNvPr id="97302"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4143-1011</a:t>
            </a:r>
          </a:p>
        </p:txBody>
      </p:sp>
      <p:sp>
        <p:nvSpPr>
          <p:cNvPr id="97303"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931-538</a:t>
            </a:r>
          </a:p>
        </p:txBody>
      </p:sp>
      <p:sp>
        <p:nvSpPr>
          <p:cNvPr id="97304"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05"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104469" name="Group 26"/>
          <p:cNvGrpSpPr>
            <a:grpSpLocks/>
          </p:cNvGrpSpPr>
          <p:nvPr/>
        </p:nvGrpSpPr>
        <p:grpSpPr bwMode="auto">
          <a:xfrm>
            <a:off x="5945188" y="5100638"/>
            <a:ext cx="74612" cy="1071562"/>
            <a:chOff x="2352" y="3120"/>
            <a:chExt cx="48" cy="864"/>
          </a:xfrm>
        </p:grpSpPr>
        <p:sp>
          <p:nvSpPr>
            <p:cNvPr id="97307"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04479" name="Group 28"/>
            <p:cNvGrpSpPr>
              <a:grpSpLocks/>
            </p:cNvGrpSpPr>
            <p:nvPr/>
          </p:nvGrpSpPr>
          <p:grpSpPr bwMode="auto">
            <a:xfrm>
              <a:off x="2352" y="3120"/>
              <a:ext cx="48" cy="432"/>
              <a:chOff x="2016" y="3120"/>
              <a:chExt cx="0" cy="864"/>
            </a:xfrm>
          </p:grpSpPr>
          <p:sp>
            <p:nvSpPr>
              <p:cNvPr id="97309"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10"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7311"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12"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FF"/>
                </a:solidFill>
                <a:latin typeface="Arial"/>
                <a:cs typeface="Arial"/>
              </a:rPr>
              <a:t>1 Chronicles</a:t>
            </a:r>
          </a:p>
        </p:txBody>
      </p:sp>
      <p:sp>
        <p:nvSpPr>
          <p:cNvPr id="97313" name="Text Box 33"/>
          <p:cNvSpPr txBox="1">
            <a:spLocks noChangeArrowheads="1"/>
          </p:cNvSpPr>
          <p:nvPr/>
        </p:nvSpPr>
        <p:spPr bwMode="auto">
          <a:xfrm rot="17026340">
            <a:off x="2193925" y="2611438"/>
            <a:ext cx="30480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David</a:t>
            </a:r>
            <a:r>
              <a:rPr kumimoji="0" lang="uk-UA" dirty="0">
                <a:solidFill>
                  <a:srgbClr val="FFFFFF"/>
                </a:solidFill>
                <a:latin typeface="Arial"/>
                <a:cs typeface="Arial"/>
              </a:rPr>
              <a:t>'</a:t>
            </a:r>
            <a:r>
              <a:rPr kumimoji="0" lang="en-US" dirty="0">
                <a:solidFill>
                  <a:srgbClr val="FFFFFF"/>
                </a:solidFill>
                <a:latin typeface="Arial"/>
                <a:cs typeface="Arial"/>
              </a:rPr>
              <a:t>s Service</a:t>
            </a:r>
            <a:br>
              <a:rPr kumimoji="0" lang="en-US" dirty="0">
                <a:solidFill>
                  <a:srgbClr val="FFFFFF"/>
                </a:solidFill>
                <a:latin typeface="Arial"/>
                <a:cs typeface="Arial"/>
              </a:rPr>
            </a:br>
            <a:r>
              <a:rPr kumimoji="0" lang="en-US" dirty="0">
                <a:solidFill>
                  <a:srgbClr val="FFFFFF"/>
                </a:solidFill>
                <a:latin typeface="Arial"/>
                <a:cs typeface="Arial"/>
              </a:rPr>
              <a:t>10–29</a:t>
            </a:r>
          </a:p>
        </p:txBody>
      </p:sp>
      <p:sp>
        <p:nvSpPr>
          <p:cNvPr id="97314" name="Text Box 34"/>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00"/>
                </a:solidFill>
                <a:latin typeface="Arial"/>
                <a:cs typeface="Arial"/>
              </a:rPr>
              <a:t>2 Chronicles</a:t>
            </a:r>
          </a:p>
        </p:txBody>
      </p:sp>
      <p:sp>
        <p:nvSpPr>
          <p:cNvPr id="97315" name="Text Box 35"/>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History</a:t>
            </a:r>
          </a:p>
        </p:txBody>
      </p:sp>
      <p:sp>
        <p:nvSpPr>
          <p:cNvPr id="97316" name="Text Box 36"/>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1011–931</a:t>
            </a:r>
          </a:p>
        </p:txBody>
      </p:sp>
      <p:sp>
        <p:nvSpPr>
          <p:cNvPr id="97317" name="Text Box 37"/>
          <p:cNvSpPr txBox="1">
            <a:spLocks noChangeArrowheads="1"/>
          </p:cNvSpPr>
          <p:nvPr/>
        </p:nvSpPr>
        <p:spPr bwMode="auto">
          <a:xfrm>
            <a:off x="533400" y="5054600"/>
            <a:ext cx="1905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Prepared</a:t>
            </a:r>
          </a:p>
        </p:txBody>
      </p:sp>
      <p:sp>
        <p:nvSpPr>
          <p:cNvPr id="38" name="Title 37"/>
          <p:cNvSpPr>
            <a:spLocks noGrp="1"/>
          </p:cNvSpPr>
          <p:nvPr>
            <p:ph type="title" idx="4294967295"/>
          </p:nvPr>
        </p:nvSpPr>
        <p:spPr>
          <a:xfrm>
            <a:off x="-76200" y="0"/>
            <a:ext cx="4114800" cy="685800"/>
          </a:xfrm>
        </p:spPr>
        <p:txBody>
          <a:bodyPr/>
          <a:lstStyle/>
          <a:p>
            <a:pPr algn="l">
              <a:defRPr/>
            </a:pPr>
            <a:r>
              <a:rPr lang="en-US" sz="2800" b="1">
                <a:solidFill>
                  <a:srgbClr val="FFFFFF"/>
                </a:solidFill>
                <a:effectLst>
                  <a:outerShdw blurRad="38100" dist="38100" dir="2700000" algn="tl">
                    <a:srgbClr val="808080"/>
                  </a:outerShdw>
                </a:effectLst>
                <a:latin typeface="Arial"/>
                <a:ea typeface="ＭＳ Ｐゴシック" charset="0"/>
                <a:cs typeface="Arial"/>
              </a:rPr>
              <a:t>The Davidic Line</a:t>
            </a:r>
          </a:p>
        </p:txBody>
      </p:sp>
    </p:spTree>
    <p:extLst>
      <p:ext uri="{BB962C8B-B14F-4D97-AF65-F5344CB8AC3E}">
        <p14:creationId xmlns:p14="http://schemas.microsoft.com/office/powerpoint/2010/main" val="3039655385"/>
      </p:ext>
    </p:extLst>
  </p:cSld>
  <p:clrMapOvr>
    <a:masterClrMapping/>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1665" name="Group 75"/>
          <p:cNvGrpSpPr>
            <a:grpSpLocks/>
          </p:cNvGrpSpPr>
          <p:nvPr/>
        </p:nvGrpSpPr>
        <p:grpSpPr bwMode="auto">
          <a:xfrm>
            <a:off x="6178550" y="3251200"/>
            <a:ext cx="1289050" cy="1435100"/>
            <a:chOff x="1084" y="711"/>
            <a:chExt cx="2950" cy="2769"/>
          </a:xfrm>
        </p:grpSpPr>
        <p:grpSp>
          <p:nvGrpSpPr>
            <p:cNvPr id="241745" name="Group 76"/>
            <p:cNvGrpSpPr>
              <a:grpSpLocks/>
            </p:cNvGrpSpPr>
            <p:nvPr/>
          </p:nvGrpSpPr>
          <p:grpSpPr bwMode="auto">
            <a:xfrm>
              <a:off x="1084" y="711"/>
              <a:ext cx="2950" cy="2769"/>
              <a:chOff x="2707" y="548"/>
              <a:chExt cx="2950" cy="2769"/>
            </a:xfrm>
          </p:grpSpPr>
          <p:grpSp>
            <p:nvGrpSpPr>
              <p:cNvPr id="241751" name="Group 77"/>
              <p:cNvGrpSpPr>
                <a:grpSpLocks/>
              </p:cNvGrpSpPr>
              <p:nvPr/>
            </p:nvGrpSpPr>
            <p:grpSpPr bwMode="auto">
              <a:xfrm>
                <a:off x="3180" y="1046"/>
                <a:ext cx="2105" cy="1421"/>
                <a:chOff x="578" y="2316"/>
                <a:chExt cx="2105" cy="1421"/>
              </a:xfrm>
            </p:grpSpPr>
            <p:sp>
              <p:nvSpPr>
                <p:cNvPr id="241753" name="Freeform 78"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41754" name="Freeform 79"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241752" name="Picture 80"/>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45882"/>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241746" name="Freeform 81"/>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7" name="Freeform 82"/>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8" name="Freeform 83"/>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9" name="Freeform 84"/>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50" name="Freeform 85"/>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241666" name="Group 63"/>
          <p:cNvGrpSpPr>
            <a:grpSpLocks/>
          </p:cNvGrpSpPr>
          <p:nvPr/>
        </p:nvGrpSpPr>
        <p:grpSpPr bwMode="auto">
          <a:xfrm>
            <a:off x="6083300" y="1174750"/>
            <a:ext cx="1289050" cy="1435100"/>
            <a:chOff x="1084" y="711"/>
            <a:chExt cx="2950" cy="2769"/>
          </a:xfrm>
        </p:grpSpPr>
        <p:grpSp>
          <p:nvGrpSpPr>
            <p:cNvPr id="241735" name="Group 64"/>
            <p:cNvGrpSpPr>
              <a:grpSpLocks/>
            </p:cNvGrpSpPr>
            <p:nvPr/>
          </p:nvGrpSpPr>
          <p:grpSpPr bwMode="auto">
            <a:xfrm>
              <a:off x="1084" y="711"/>
              <a:ext cx="2950" cy="2769"/>
              <a:chOff x="2707" y="548"/>
              <a:chExt cx="2950" cy="2769"/>
            </a:xfrm>
          </p:grpSpPr>
          <p:grpSp>
            <p:nvGrpSpPr>
              <p:cNvPr id="241741" name="Group 65"/>
              <p:cNvGrpSpPr>
                <a:grpSpLocks/>
              </p:cNvGrpSpPr>
              <p:nvPr/>
            </p:nvGrpSpPr>
            <p:grpSpPr bwMode="auto">
              <a:xfrm>
                <a:off x="3180" y="1046"/>
                <a:ext cx="2105" cy="1421"/>
                <a:chOff x="578" y="2316"/>
                <a:chExt cx="2105" cy="1421"/>
              </a:xfrm>
            </p:grpSpPr>
            <p:sp>
              <p:nvSpPr>
                <p:cNvPr id="241743" name="Freeform 6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41744" name="Freeform 6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241742" name="Picture 68"/>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45882"/>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241736" name="Freeform 69"/>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37" name="Freeform 70"/>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38" name="Freeform 71"/>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39" name="Freeform 72"/>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0" name="Freeform 73"/>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166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solidFill>
                <a:srgbClr val="FFFFFF"/>
              </a:solidFill>
            </a:endParaRPr>
          </a:p>
        </p:txBody>
      </p:sp>
      <p:sp>
        <p:nvSpPr>
          <p:cNvPr id="24166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solidFill>
                <a:srgbClr val="FFFFFF"/>
              </a:solidFill>
            </a:endParaRPr>
          </a:p>
        </p:txBody>
      </p:sp>
      <p:sp>
        <p:nvSpPr>
          <p:cNvPr id="241670"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790015"/>
                </a:solidFill>
                <a:latin typeface="Times" charset="0"/>
              </a:rPr>
              <a:t> ROYALTY</a:t>
            </a:r>
          </a:p>
        </p:txBody>
      </p:sp>
      <p:sp>
        <p:nvSpPr>
          <p:cNvPr id="24167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3863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FAFD00"/>
                </a:solidFill>
                <a:latin typeface="Times" pitchFamily="-112" charset="0"/>
                <a:ea typeface="Times New Roman" charset="0"/>
                <a:cs typeface="Times New Roman" charset="0"/>
              </a:rPr>
              <a:t>ca. 1000 B.C.</a:t>
            </a:r>
          </a:p>
        </p:txBody>
      </p:sp>
      <p:sp>
        <p:nvSpPr>
          <p:cNvPr id="24167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74"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790015"/>
                </a:solidFill>
                <a:latin typeface="Times" charset="0"/>
              </a:rPr>
              <a:t>S - D - S</a:t>
            </a: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41676" name="Group 13"/>
          <p:cNvGrpSpPr>
            <a:grpSpLocks/>
          </p:cNvGrpSpPr>
          <p:nvPr/>
        </p:nvGrpSpPr>
        <p:grpSpPr bwMode="auto">
          <a:xfrm>
            <a:off x="901700" y="2603500"/>
            <a:ext cx="2201863" cy="1765300"/>
            <a:chOff x="568" y="1640"/>
            <a:chExt cx="1387" cy="1112"/>
          </a:xfrm>
        </p:grpSpPr>
        <p:grpSp>
          <p:nvGrpSpPr>
            <p:cNvPr id="241730"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1733"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241734"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538642" name="Rectangle 18"/>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FFD34A"/>
                  </a:solidFill>
                  <a:latin typeface="Times" pitchFamily="-112" charset="0"/>
                  <a:ea typeface="Times New Roman" charset="0"/>
                  <a:cs typeface="Times New Roman" charset="0"/>
                </a:rPr>
                <a:t>A </a:t>
              </a:r>
              <a:r>
                <a:rPr lang="en-US" sz="6000">
                  <a:solidFill>
                    <a:srgbClr val="51DC00"/>
                  </a:solidFill>
                  <a:latin typeface="Times" pitchFamily="-112" charset="0"/>
                  <a:ea typeface="Times New Roman" charset="0"/>
                  <a:cs typeface="Times New Roman" charset="0"/>
                </a:rPr>
                <a:t>R</a:t>
              </a:r>
              <a:r>
                <a:rPr lang="en-US" sz="3600">
                  <a:solidFill>
                    <a:srgbClr val="FFD34A"/>
                  </a:solidFill>
                  <a:latin typeface="Times" pitchFamily="-112" charset="0"/>
                  <a:ea typeface="Times New Roman" charset="0"/>
                  <a:cs typeface="Times New Roman" charset="0"/>
                </a:rPr>
                <a:t> C</a:t>
              </a:r>
            </a:p>
          </p:txBody>
        </p:sp>
      </p:grpSp>
      <p:sp>
        <p:nvSpPr>
          <p:cNvPr id="241677"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78"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79"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0"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1"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2"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3"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4"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5"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6"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7"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88"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89"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91"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92"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93" name="Text Box 65"/>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spcBef>
                <a:spcPct val="50000"/>
              </a:spcBef>
            </a:pPr>
            <a:endParaRPr lang="en-US" sz="1600">
              <a:solidFill>
                <a:srgbClr val="FFFFFF"/>
              </a:solidFill>
              <a:latin typeface="Comic Sans MS"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41697" name="Group 108"/>
          <p:cNvGrpSpPr>
            <a:grpSpLocks/>
          </p:cNvGrpSpPr>
          <p:nvPr/>
        </p:nvGrpSpPr>
        <p:grpSpPr bwMode="auto">
          <a:xfrm>
            <a:off x="8018463" y="3436938"/>
            <a:ext cx="981075" cy="1843087"/>
            <a:chOff x="5051" y="2165"/>
            <a:chExt cx="618" cy="1161"/>
          </a:xfrm>
        </p:grpSpPr>
        <p:grpSp>
          <p:nvGrpSpPr>
            <p:cNvPr id="241711" name="Group 109"/>
            <p:cNvGrpSpPr>
              <a:grpSpLocks/>
            </p:cNvGrpSpPr>
            <p:nvPr/>
          </p:nvGrpSpPr>
          <p:grpSpPr bwMode="auto">
            <a:xfrm>
              <a:off x="5051" y="2165"/>
              <a:ext cx="618" cy="1161"/>
              <a:chOff x="5051" y="2165"/>
              <a:chExt cx="618" cy="1161"/>
            </a:xfrm>
          </p:grpSpPr>
          <p:sp>
            <p:nvSpPr>
              <p:cNvPr id="241713"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41714"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41715"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41716"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17"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718"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719"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0"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1"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2"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3"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4"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5"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6"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7"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8"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9" name="Rectangle 12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41712" name="Rectangle 12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sp>
        <p:nvSpPr>
          <p:cNvPr id="241698" name="Text Box 12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pic>
        <p:nvPicPr>
          <p:cNvPr id="538754" name="Picture 13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538756" name="Rectangle 132"/>
          <p:cNvSpPr>
            <a:spLocks noChangeArrowheads="1"/>
          </p:cNvSpPr>
          <p:nvPr/>
        </p:nvSpPr>
        <p:spPr bwMode="auto">
          <a:xfrm>
            <a:off x="8113713" y="6540500"/>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36</a:t>
            </a:r>
          </a:p>
        </p:txBody>
      </p:sp>
      <p:sp>
        <p:nvSpPr>
          <p:cNvPr id="241701" name="Text Box 133"/>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sp>
        <p:nvSpPr>
          <p:cNvPr id="538781" name="Rectangle 157"/>
          <p:cNvSpPr>
            <a:spLocks noChangeArrowheads="1"/>
          </p:cNvSpPr>
          <p:nvPr/>
        </p:nvSpPr>
        <p:spPr bwMode="auto">
          <a:xfrm>
            <a:off x="6213475" y="2197100"/>
            <a:ext cx="2963863" cy="9509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defRPr/>
            </a:pPr>
            <a:r>
              <a:rPr lang="en-US" i="1">
                <a:solidFill>
                  <a:srgbClr val="FFFFFF"/>
                </a:solidFill>
                <a:latin typeface="Arial" charset="0"/>
                <a:ea typeface="Times New Roman" charset="0"/>
                <a:cs typeface="Times New Roman" charset="0"/>
              </a:rPr>
              <a:t>2 Sam 7:4-16</a:t>
            </a:r>
          </a:p>
          <a:p>
            <a:pPr>
              <a:defRPr/>
            </a:pPr>
            <a:r>
              <a:rPr lang="en-US" i="1">
                <a:solidFill>
                  <a:srgbClr val="FFFFFF"/>
                </a:solidFill>
                <a:latin typeface="Arial" charset="0"/>
                <a:ea typeface="Times New Roman" charset="0"/>
                <a:cs typeface="Times New Roman" charset="0"/>
              </a:rPr>
              <a:t>1 Chron 17:3-15</a:t>
            </a:r>
          </a:p>
        </p:txBody>
      </p:sp>
      <p:sp>
        <p:nvSpPr>
          <p:cNvPr id="538793" name="Text Box 169"/>
          <p:cNvSpPr txBox="1">
            <a:spLocks noChangeArrowheads="1"/>
          </p:cNvSpPr>
          <p:nvPr/>
        </p:nvSpPr>
        <p:spPr bwMode="auto">
          <a:xfrm>
            <a:off x="6307138" y="1427163"/>
            <a:ext cx="863600" cy="6000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a:spcBef>
                <a:spcPct val="50000"/>
              </a:spcBef>
              <a:buFontTx/>
              <a:buNone/>
              <a:defRPr/>
            </a:pPr>
            <a:r>
              <a:rPr lang="en-US" sz="3600" i="1" dirty="0">
                <a:solidFill>
                  <a:srgbClr val="FFFFFF"/>
                </a:solidFill>
                <a:latin typeface="Kosher-Normal" pitchFamily="-112" charset="0"/>
                <a:ea typeface="Times New Roman" charset="0"/>
                <a:cs typeface="Times New Roman" charset="0"/>
              </a:rPr>
              <a:t>DC</a:t>
            </a:r>
          </a:p>
        </p:txBody>
      </p:sp>
      <p:sp>
        <p:nvSpPr>
          <p:cNvPr id="241704" name="Text Box 171"/>
          <p:cNvSpPr txBox="1">
            <a:spLocks noChangeArrowheads="1"/>
          </p:cNvSpPr>
          <p:nvPr/>
        </p:nvSpPr>
        <p:spPr bwMode="auto">
          <a:xfrm>
            <a:off x="8602663" y="64770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6</a:t>
            </a:r>
            <a:endParaRPr lang="en-US" sz="1600">
              <a:solidFill>
                <a:srgbClr val="FFA27C"/>
              </a:solidFill>
              <a:latin typeface="Comic Sans MS" charset="0"/>
            </a:endParaRPr>
          </a:p>
        </p:txBody>
      </p:sp>
      <p:sp>
        <p:nvSpPr>
          <p:cNvPr id="538799" name="Text Box 175"/>
          <p:cNvSpPr txBox="1">
            <a:spLocks noChangeArrowheads="1"/>
          </p:cNvSpPr>
          <p:nvPr/>
        </p:nvSpPr>
        <p:spPr bwMode="auto">
          <a:xfrm>
            <a:off x="0" y="5502275"/>
            <a:ext cx="9144000" cy="6000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spcBef>
                <a:spcPct val="50000"/>
              </a:spcBef>
              <a:buFontTx/>
              <a:buNone/>
              <a:defRPr/>
            </a:pPr>
            <a:r>
              <a:rPr lang="en-US" sz="3600">
                <a:solidFill>
                  <a:srgbClr val="FFFFFF"/>
                </a:solidFill>
                <a:effectLst>
                  <a:outerShdw blurRad="38100" dist="38100" dir="2700000" algn="tl">
                    <a:srgbClr val="000000"/>
                  </a:outerShdw>
                </a:effectLst>
                <a:latin typeface="Comic Sans MS" charset="0"/>
              </a:rPr>
              <a:t>BIG ISSUE: BILLS COMING DUE.</a:t>
            </a:r>
          </a:p>
        </p:txBody>
      </p:sp>
      <p:grpSp>
        <p:nvGrpSpPr>
          <p:cNvPr id="241706" name="Group 90"/>
          <p:cNvGrpSpPr>
            <a:grpSpLocks/>
          </p:cNvGrpSpPr>
          <p:nvPr/>
        </p:nvGrpSpPr>
        <p:grpSpPr bwMode="auto">
          <a:xfrm>
            <a:off x="519113" y="117475"/>
            <a:ext cx="854075" cy="1720850"/>
            <a:chOff x="519113" y="312738"/>
            <a:chExt cx="854075" cy="1910769"/>
          </a:xfrm>
        </p:grpSpPr>
        <p:sp>
          <p:nvSpPr>
            <p:cNvPr id="92" name="Rectangle 91"/>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93" name="Line 52"/>
            <p:cNvSpPr>
              <a:spLocks noChangeShapeType="1"/>
            </p:cNvSpPr>
            <p:nvPr/>
          </p:nvSpPr>
          <p:spPr bwMode="auto">
            <a:xfrm flipV="1">
              <a:off x="854075" y="136683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08" charset="0"/>
                <a:ea typeface="Times New Roman" charset="0"/>
                <a:cs typeface="Times New Roman" charset="0"/>
              </a:endParaRPr>
            </a:p>
          </p:txBody>
        </p:sp>
      </p:grpSp>
      <p:sp>
        <p:nvSpPr>
          <p:cNvPr id="137" name="Title 136"/>
          <p:cNvSpPr>
            <a:spLocks noGrp="1"/>
          </p:cNvSpPr>
          <p:nvPr>
            <p:ph type="title" idx="4294967295"/>
          </p:nvPr>
        </p:nvSpPr>
        <p:spPr>
          <a:xfrm>
            <a:off x="0" y="4891088"/>
            <a:ext cx="91440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3600" b="1" dirty="0">
                <a:solidFill>
                  <a:schemeClr val="tx1"/>
                </a:solidFill>
                <a:latin typeface="Comic Sans MS" charset="0"/>
                <a:ea typeface="ＭＳ Ｐゴシック" charset="0"/>
                <a:cs typeface="ＭＳ Ｐゴシック" charset="0"/>
              </a:rPr>
              <a:t>SOLOMON: REALLY BIG IDEAS!</a:t>
            </a:r>
          </a:p>
        </p:txBody>
      </p:sp>
      <p:sp>
        <p:nvSpPr>
          <p:cNvPr id="241708" name="TextBox 138"/>
          <p:cNvSpPr txBox="1">
            <a:spLocks noChangeArrowheads="1"/>
          </p:cNvSpPr>
          <p:nvPr/>
        </p:nvSpPr>
        <p:spPr bwMode="auto">
          <a:xfrm>
            <a:off x="-1284288" y="3690938"/>
            <a:ext cx="18415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16"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6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003399"/>
                </a:solidFill>
                <a:latin typeface="Times" pitchFamily="-112" charset="0"/>
                <a:ea typeface="Times New Roman" charset="0"/>
                <a:cs typeface="Times New Roman"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solidFill>
                <a:srgbClr val="FFFFFF"/>
              </a:solidFill>
            </a:endParaRPr>
          </a:p>
        </p:txBody>
      </p:sp>
      <p:sp>
        <p:nvSpPr>
          <p:cNvPr id="243720"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540689" name="Rectangle 17"/>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114FFB"/>
                </a:solidFill>
                <a:latin typeface="Times" pitchFamily="-112" charset="0"/>
                <a:ea typeface="Times New Roman" charset="0"/>
                <a:cs typeface="Times New Roman" charset="0"/>
              </a:rPr>
              <a:t>A </a:t>
            </a:r>
            <a:r>
              <a:rPr lang="en-US" sz="6000">
                <a:solidFill>
                  <a:srgbClr val="114FFB"/>
                </a:solidFill>
                <a:latin typeface="Times" pitchFamily="-112" charset="0"/>
                <a:ea typeface="Times New Roman" charset="0"/>
                <a:cs typeface="Times New Roman" charset="0"/>
              </a:rPr>
              <a:t>R</a:t>
            </a:r>
            <a:r>
              <a:rPr lang="en-US" sz="3600">
                <a:solidFill>
                  <a:srgbClr val="114FFB"/>
                </a:solidFill>
                <a:latin typeface="Times" pitchFamily="-112" charset="0"/>
                <a:ea typeface="Times New Roman" charset="0"/>
                <a:cs typeface="Times New Roman"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705" name="Rectangle 33"/>
          <p:cNvSpPr>
            <a:spLocks noChangeArrowheads="1"/>
          </p:cNvSpPr>
          <p:nvPr/>
        </p:nvSpPr>
        <p:spPr bwMode="auto">
          <a:xfrm>
            <a:off x="6575425" y="1270000"/>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a:solidFill>
                  <a:srgbClr val="114FFB"/>
                </a:solidFill>
                <a:latin typeface="Kosher-Normal" charset="0"/>
                <a:cs typeface="Times New Roman" charset="0"/>
              </a:rPr>
              <a:t>DC</a:t>
            </a:r>
            <a:endParaRPr lang="en-US">
              <a:solidFill>
                <a:srgbClr val="114FFB"/>
              </a:solidFill>
              <a:latin typeface="Times" charset="0"/>
              <a:cs typeface="Times New Roman" charset="0"/>
            </a:endParaRPr>
          </a:p>
        </p:txBody>
      </p:sp>
      <p:sp>
        <p:nvSpPr>
          <p:cNvPr id="540706" name="Rectangle 34"/>
          <p:cNvSpPr>
            <a:spLocks noChangeArrowheads="1"/>
          </p:cNvSpPr>
          <p:nvPr/>
        </p:nvSpPr>
        <p:spPr bwMode="auto">
          <a:xfrm>
            <a:off x="6315075" y="2159000"/>
            <a:ext cx="2849563" cy="9429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i="1">
                <a:solidFill>
                  <a:srgbClr val="114FFB"/>
                </a:solidFill>
                <a:latin typeface="Helvetica" pitchFamily="-112" charset="0"/>
                <a:ea typeface="Times New Roman" charset="0"/>
                <a:cs typeface="Times New Roman" charset="0"/>
              </a:rPr>
              <a:t>2 Sam 7: 4-16</a:t>
            </a:r>
          </a:p>
          <a:p>
            <a:pPr>
              <a:defRPr/>
            </a:pPr>
            <a:r>
              <a:rPr lang="en-US" i="1">
                <a:solidFill>
                  <a:srgbClr val="114FFB"/>
                </a:solidFill>
                <a:latin typeface="Helvetica" pitchFamily="-112" charset="0"/>
                <a:ea typeface="Times New Roman" charset="0"/>
                <a:cs typeface="Times New Roman"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11:4-13</a:t>
            </a: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754" name="Text Box 82"/>
            <p:cNvSpPr txBox="1">
              <a:spLocks noChangeArrowheads="1"/>
            </p:cNvSpPr>
            <p:nvPr/>
          </p:nvSpPr>
          <p:spPr bwMode="auto">
            <a:xfrm>
              <a:off x="2647" y="516"/>
              <a:ext cx="2527" cy="32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defRPr/>
              </a:pPr>
              <a:r>
                <a:rPr lang="en-US">
                  <a:solidFill>
                    <a:srgbClr val="FFFF00"/>
                  </a:solidFill>
                  <a:latin typeface="Comic Sans MS" pitchFamily="-112" charset="0"/>
                  <a:ea typeface="Times New Roman" charset="0"/>
                  <a:cs typeface="Times New Roman" charset="0"/>
                </a:rPr>
                <a:t>The Mount of Olives</a:t>
              </a: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540817" name="Rectangle 145"/>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38</a:t>
            </a:r>
          </a:p>
        </p:txBody>
      </p:sp>
      <p:sp>
        <p:nvSpPr>
          <p:cNvPr id="243748" name="Text Box 146"/>
          <p:cNvSpPr txBox="1">
            <a:spLocks noChangeArrowheads="1"/>
          </p:cNvSpPr>
          <p:nvPr/>
        </p:nvSpPr>
        <p:spPr bwMode="auto">
          <a:xfrm>
            <a:off x="8602663" y="6467475"/>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4</a:t>
            </a:r>
            <a:endParaRPr lang="en-US" sz="1600">
              <a:solidFill>
                <a:srgbClr val="FFA27C"/>
              </a:solidFill>
              <a:latin typeface="Comic Sans MS" charset="0"/>
            </a:endParaRPr>
          </a:p>
        </p:txBody>
      </p:sp>
      <p:sp>
        <p:nvSpPr>
          <p:cNvPr id="243749" name="Text Box 14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5" name="Rectangle 133"/>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43758" name="Rectangle 134"/>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a:solidFill>
                    <a:srgbClr val="FFFFFF"/>
                  </a:solidFill>
                  <a:latin typeface="Comic Sans MS" pitchFamily="-112" charset="0"/>
                  <a:ea typeface="Times New Roman" charset="0"/>
                  <a:cs typeface="Times New Roman" charset="0"/>
                </a:rPr>
                <a:t>The Temple Mount</a:t>
              </a: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4800" b="1" i="1">
                <a:solidFill>
                  <a:srgbClr val="FFFF00"/>
                </a:solidFill>
                <a:latin typeface="Comic Sans MS" charset="0"/>
                <a:ea typeface="ＭＳ Ｐゴシック" charset="0"/>
                <a:cs typeface="ＭＳ Ｐゴシック" charset="0"/>
              </a:rPr>
              <a:t>IDOL WORSHIP!</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"You are about to enter the land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your God is giving you. When you take it over and settle there, you may think, </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We should select a king to rule over us like the other nations around us.</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  </a:t>
            </a:r>
            <a:r>
              <a:rPr kumimoji="0" lang="en-SG" sz="2800" baseline="30000" dirty="0">
                <a:solidFill>
                  <a:srgbClr val="FFFFFF"/>
                </a:solidFill>
                <a:effectLst>
                  <a:glow rad="228600">
                    <a:srgbClr val="000000"/>
                  </a:glow>
                </a:effectLst>
              </a:rPr>
              <a:t>15</a:t>
            </a:r>
            <a:r>
              <a:rPr kumimoji="0" lang="en-SG" sz="2800" dirty="0">
                <a:solidFill>
                  <a:srgbClr val="FFFFFF"/>
                </a:solidFill>
                <a:effectLst>
                  <a:glow rad="228600">
                    <a:srgbClr val="000000"/>
                  </a:glow>
                </a:effectLst>
              </a:rPr>
              <a:t> If this happens, be sure to select as king the man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your God chooses. You must appoint a fellow Israelite; he may not be a foreigner"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17:14-15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4576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470525" y="1341438"/>
            <a:ext cx="3390900" cy="374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9558486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"The king must not build up a large stable of horses for himself or send his people to Egypt to buy horses, for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has told you, </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You must never return to Egypt</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17:16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4678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025900" y="1052513"/>
            <a:ext cx="5118100" cy="513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82650"/>
            <a:ext cx="9144000" cy="5989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810"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en-SG" sz="2800" dirty="0">
                <a:effectLst>
                  <a:glow rad="228600">
                    <a:srgbClr val="000000"/>
                  </a:glow>
                </a:effectLst>
              </a:rPr>
              <a:t>"The king must not take many wives for himself, because they will turn his heart away from the L</a:t>
            </a:r>
            <a:r>
              <a:rPr kumimoji="0" lang="en-SG" dirty="0">
                <a:effectLst>
                  <a:glow rad="228600">
                    <a:srgbClr val="000000"/>
                  </a:glow>
                </a:effectLst>
              </a:rPr>
              <a:t>ORD</a:t>
            </a:r>
            <a:r>
              <a:rPr kumimoji="0" lang="en-SG" sz="2800" dirty="0">
                <a:effectLst>
                  <a:glow rad="228600">
                    <a:srgbClr val="000000"/>
                  </a:glow>
                </a:effectLst>
              </a:rPr>
              <a:t>" </a:t>
            </a:r>
            <a:br>
              <a:rPr kumimoji="0" lang="en-SG" sz="2800" dirty="0">
                <a:effectLst>
                  <a:glow rad="228600">
                    <a:srgbClr val="000000"/>
                  </a:glow>
                </a:effectLst>
              </a:rPr>
            </a:br>
            <a:r>
              <a:rPr kumimoji="0" lang="en-SG" sz="2800" dirty="0">
                <a:effectLst>
                  <a:glow rad="228600">
                    <a:srgbClr val="000000"/>
                  </a:glow>
                </a:effectLst>
              </a:rPr>
              <a:t>(Deut. 17:17a </a:t>
            </a:r>
            <a:r>
              <a:rPr kumimoji="0" lang="en-SG" dirty="0">
                <a:effectLst>
                  <a:glow rad="228600">
                    <a:srgbClr val="000000"/>
                  </a:glow>
                </a:effectLst>
              </a:rPr>
              <a:t>NLT</a:t>
            </a:r>
            <a:r>
              <a:rPr kumimoji="0" lang="en-SG" sz="2800" dirty="0">
                <a:effectLst>
                  <a:glow rad="228600">
                    <a:srgbClr val="000000"/>
                  </a:glow>
                </a:effectLst>
              </a:rPr>
              <a:t>).</a:t>
            </a:r>
            <a:endParaRPr kumimoji="0" lang="en-US" sz="2800" dirty="0">
              <a:effectLst>
                <a:glow rad="228600">
                  <a:srgbClr val="000000"/>
                </a:glow>
              </a:effectLst>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11</a:t>
            </a:r>
          </a:p>
        </p:txBody>
      </p:sp>
    </p:spTree>
    <p:extLst>
      <p:ext uri="{BB962C8B-B14F-4D97-AF65-F5344CB8AC3E}">
        <p14:creationId xmlns:p14="http://schemas.microsoft.com/office/powerpoint/2010/main" val="292116760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0" cap="none" spc="0" normalizeH="0" baseline="0" noProof="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rPr>
              <a:t>Importing Paganism...</a:t>
            </a:r>
          </a:p>
        </p:txBody>
      </p:sp>
      <p:sp>
        <p:nvSpPr>
          <p:cNvPr id="227332" name="Text Box 4"/>
          <p:cNvSpPr txBox="1">
            <a:spLocks noChangeArrowheads="1"/>
          </p:cNvSpPr>
          <p:nvPr/>
        </p:nvSpPr>
        <p:spPr bwMode="auto">
          <a:xfrm>
            <a:off x="228600" y="2209800"/>
            <a:ext cx="4103650" cy="2062103"/>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Jeroboam set up calf idols at Bethel and Dan (1 Kings 12:25-33)</a:t>
            </a:r>
          </a:p>
        </p:txBody>
      </p:sp>
      <p:sp>
        <p:nvSpPr>
          <p:cNvPr id="227333" name="Rectangle 5"/>
          <p:cNvSpPr>
            <a:spLocks noGrp="1" noChangeArrowheads="1"/>
          </p:cNvSpPr>
          <p:nvPr>
            <p:ph type="title" idx="4294967295"/>
          </p:nvPr>
        </p:nvSpPr>
        <p:spPr>
          <a:xfrm>
            <a:off x="228600" y="4572000"/>
            <a:ext cx="4127376" cy="1828800"/>
          </a:xfrm>
          <a:effectLst/>
        </p:spPr>
        <p:txBody>
          <a:bodyPr/>
          <a:lstStyle/>
          <a:p>
            <a:pPr algn="l" eaLnBrk="1" hangingPunct="1">
              <a:defRPr/>
            </a:pPr>
            <a:r>
              <a:rPr 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Ahab &amp; Jezebel import Baal worship to Israel (1 Kings 16:29-34)</a:t>
            </a:r>
            <a:endParaRPr lang="en-US" sz="4000" dirty="0">
              <a:solidFill>
                <a:srgbClr val="FFFFFF"/>
              </a:solidFill>
              <a:effectLst>
                <a:outerShdw blurRad="53975" dist="63500" dir="2700000" algn="tl" rotWithShape="0">
                  <a:srgbClr val="000000">
                    <a:alpha val="77000"/>
                  </a:srgbClr>
                </a:outerShdw>
              </a:effectLst>
              <a:latin typeface="Arial" charset="0"/>
              <a:ea typeface="ＭＳ Ｐゴシック" charset="0"/>
              <a:cs typeface="ＭＳ Ｐゴシック"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Jerusalem</a:t>
            </a: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Bethel</a:t>
            </a: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Dan</a:t>
            </a: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Baal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27333">
                                            <p:txEl>
                                              <p:pRg st="0" end="0"/>
                                            </p:txEl>
                                          </p:spTgt>
                                        </p:tgtEl>
                                        <p:attrNameLst>
                                          <p:attrName>style.visibility</p:attrName>
                                        </p:attrNameLst>
                                      </p:cBhvr>
                                      <p:to>
                                        <p:strVal val="visible"/>
                                      </p:to>
                                    </p:set>
                                  </p:childTnLst>
                                </p:cTn>
                              </p:par>
                            </p:childTnLst>
                          </p:cTn>
                        </p:par>
                        <p:par>
                          <p:cTn id="27" fill="hold" nodeType="afterGroup">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227339"/>
                                        </p:tgtEl>
                                        <p:attrNameLst>
                                          <p:attrName>style.visibility</p:attrName>
                                        </p:attrNameLst>
                                      </p:cBhvr>
                                      <p:to>
                                        <p:strVal val="visible"/>
                                      </p:to>
                                    </p:set>
                                    <p:animEffect transition="in" filter="wipe(up)">
                                      <p:cBhvr>
                                        <p:cTn id="34"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12</a:t>
            </a:r>
          </a:p>
        </p:txBody>
      </p:sp>
    </p:spTree>
    <p:extLst>
      <p:ext uri="{BB962C8B-B14F-4D97-AF65-F5344CB8AC3E}">
        <p14:creationId xmlns:p14="http://schemas.microsoft.com/office/powerpoint/2010/main" val="67349679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57504" y="2616200"/>
            <a:ext cx="2686496" cy="43655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God's Breath Publications » GOD'S DISCIPLINE THROUGH SHISHAK OF EGYPT">
            <a:extLst>
              <a:ext uri="{FF2B5EF4-FFF2-40B4-BE49-F238E27FC236}">
                <a16:creationId xmlns:a16="http://schemas.microsoft.com/office/drawing/2014/main" id="{5C530E1F-C4A6-F86E-9B13-1DB6E18C6A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12" y="2616200"/>
            <a:ext cx="6350000" cy="42418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mr-IN"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On the day you stood aloof while strangers carried off his wealth and foreigners entered his gates and cast lots for Jerusalem, you were like one of them</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(Obadiah 11 </a:t>
            </a:r>
            <a:r>
              <a:rPr lang="en-US" sz="2800" b="1" dirty="0">
                <a:effectLst>
                  <a:glow rad="127000">
                    <a:schemeClr val="tx1"/>
                  </a:glow>
                </a:effectLst>
                <a:latin typeface="Arial" charset="0"/>
                <a:ea typeface="ＭＳ Ｐゴシック" charset="0"/>
                <a:cs typeface="ＭＳ Ｐゴシック" charset="0"/>
              </a:rPr>
              <a:t>NIV</a:t>
            </a:r>
            <a:r>
              <a:rPr lang="en-US" sz="3200" b="1" dirty="0">
                <a:effectLst>
                  <a:glow rad="127000">
                    <a:schemeClr val="tx1"/>
                  </a:glow>
                </a:effectLst>
                <a:latin typeface="Arial"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3347864" y="5877272"/>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Shishak</a:t>
            </a:r>
          </a:p>
        </p:txBody>
      </p:sp>
    </p:spTree>
    <p:extLst>
      <p:ext uri="{BB962C8B-B14F-4D97-AF65-F5344CB8AC3E}">
        <p14:creationId xmlns:p14="http://schemas.microsoft.com/office/powerpoint/2010/main" val="235336745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44016" y="29469"/>
            <a:ext cx="6084168" cy="6567883"/>
          </a:xfrm>
          <a:solidFill>
            <a:srgbClr val="000000"/>
          </a:solidFill>
          <a:effectLst>
            <a:outerShdw blurRad="63500" dist="35921" dir="2700000" algn="ctr" rotWithShape="0">
              <a:schemeClr val="tx2">
                <a:alpha val="74998"/>
              </a:schemeClr>
            </a:outerShdw>
          </a:effectLst>
        </p:spPr>
        <p:txBody>
          <a:bodyPr anchor="ctr"/>
          <a:lstStyle/>
          <a:p>
            <a:pPr algn="l"/>
            <a:r>
              <a:rPr lang="en-US" sz="2800" b="1" dirty="0">
                <a:effectLst>
                  <a:glow rad="127000">
                    <a:schemeClr val="tx1"/>
                  </a:glow>
                </a:effectLst>
                <a:latin typeface="Arial" charset="0"/>
                <a:ea typeface="ＭＳ Ｐゴシック" charset="0"/>
                <a:cs typeface="ＭＳ Ｐゴシック" charset="0"/>
              </a:rPr>
              <a:t>"</a:t>
            </a:r>
            <a:r>
              <a:rPr lang="en-US" sz="2800" b="1" dirty="0">
                <a:latin typeface="Arial" panose="020B0604020202020204" pitchFamily="34" charset="0"/>
              </a:rPr>
              <a:t>But when Rehoboam was firmly established and strong, he abandoned the Law of the L</a:t>
            </a:r>
            <a:r>
              <a:rPr lang="en-US" sz="2400" b="1" dirty="0">
                <a:latin typeface="Arial" panose="020B0604020202020204" pitchFamily="34" charset="0"/>
              </a:rPr>
              <a:t>ORD</a:t>
            </a:r>
            <a:r>
              <a:rPr lang="en-US" sz="2800" b="1" dirty="0">
                <a:latin typeface="Arial" panose="020B0604020202020204" pitchFamily="34" charset="0"/>
              </a:rPr>
              <a:t>, and all Israel followed him in this sin. </a:t>
            </a:r>
            <a:r>
              <a:rPr lang="en-US" sz="2800" b="1" baseline="30000" dirty="0">
                <a:latin typeface="Arial" panose="020B0604020202020204" pitchFamily="34" charset="0"/>
              </a:rPr>
              <a:t>2 </a:t>
            </a:r>
            <a:r>
              <a:rPr lang="en-US" sz="2800" b="1" dirty="0">
                <a:latin typeface="Arial" panose="020B0604020202020204" pitchFamily="34" charset="0"/>
              </a:rPr>
              <a:t>Because they were unfaithful to the L</a:t>
            </a:r>
            <a:r>
              <a:rPr lang="en-US" sz="2400" b="1" dirty="0">
                <a:latin typeface="Arial" panose="020B0604020202020204" pitchFamily="34" charset="0"/>
              </a:rPr>
              <a:t>ORD</a:t>
            </a:r>
            <a:r>
              <a:rPr lang="en-US" sz="2800" b="1" dirty="0">
                <a:latin typeface="Arial" panose="020B0604020202020204" pitchFamily="34" charset="0"/>
              </a:rPr>
              <a:t>, </a:t>
            </a:r>
            <a:r>
              <a:rPr lang="en-US" sz="2800" b="1" dirty="0">
                <a:solidFill>
                  <a:srgbClr val="FFFF00"/>
                </a:solidFill>
                <a:latin typeface="Arial" panose="020B0604020202020204" pitchFamily="34" charset="0"/>
              </a:rPr>
              <a:t>King Shishak of Egypt came up and attacked Jerusalem in the fifth year of King Rehoboam’s reign</a:t>
            </a:r>
            <a:r>
              <a:rPr lang="en-US" sz="2800" b="1" dirty="0">
                <a:latin typeface="Arial" panose="020B0604020202020204" pitchFamily="34" charset="0"/>
              </a:rPr>
              <a:t>. </a:t>
            </a:r>
            <a:r>
              <a:rPr lang="en-US" sz="2800" b="1" baseline="30000" dirty="0">
                <a:latin typeface="Arial" panose="020B0604020202020204" pitchFamily="34" charset="0"/>
              </a:rPr>
              <a:t>3 </a:t>
            </a:r>
            <a:r>
              <a:rPr lang="en-US" sz="2800" b="1" dirty="0">
                <a:latin typeface="Arial" panose="020B0604020202020204" pitchFamily="34" charset="0"/>
              </a:rPr>
              <a:t>He came with 1,200 chariots, 60,000 horses, and a countless army of foot soldiers, including Libyans, Sukkites, and Ethiopians" (2 Chron 12:1-3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270770836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effectLst>
            <a:outerShdw blurRad="63500" dist="35921" dir="2700000" algn="ctr" rotWithShape="0">
              <a:schemeClr val="tx2">
                <a:alpha val="74998"/>
              </a:schemeClr>
            </a:outerShdw>
          </a:effectLst>
        </p:spPr>
        <p:txBody>
          <a:bodyPr anchor="ctr"/>
          <a:lstStyle/>
          <a:p>
            <a:pPr algn="r"/>
            <a:r>
              <a:rPr lang="en-US" sz="2800" b="1" dirty="0">
                <a:effectLst>
                  <a:glow rad="127000">
                    <a:schemeClr val="tx1"/>
                  </a:glow>
                </a:effectLst>
                <a:latin typeface="Arial" charset="0"/>
                <a:ea typeface="ＭＳ Ｐゴシック" charset="0"/>
                <a:cs typeface="ＭＳ Ｐゴシック" charset="0"/>
              </a:rPr>
              <a:t>"</a:t>
            </a:r>
            <a:r>
              <a:rPr lang="en-US" sz="2800" b="1" dirty="0">
                <a:latin typeface="Arial" panose="020B0604020202020204" pitchFamily="34" charset="0"/>
              </a:rPr>
              <a:t>Shishak conquered Judah’s fortified towns and then advanced to attack Jerusalem. </a:t>
            </a:r>
            <a:r>
              <a:rPr lang="en-US" sz="2800" b="1" baseline="30000" dirty="0">
                <a:latin typeface="Arial" panose="020B0604020202020204" pitchFamily="34" charset="0"/>
              </a:rPr>
              <a:t>5 </a:t>
            </a:r>
            <a:r>
              <a:rPr lang="en-US" sz="2800" b="1" dirty="0">
                <a:latin typeface="Arial" panose="020B0604020202020204" pitchFamily="34" charset="0"/>
              </a:rPr>
              <a:t>The prophet Shemaiah then met with Rehoboam and Judah’s leaders, who had all fled to Jerusalem because of Shishak. Shemaiah told them, 'This is what the L</a:t>
            </a:r>
            <a:r>
              <a:rPr lang="en-US" sz="2400" b="1" dirty="0">
                <a:latin typeface="Arial" panose="020B0604020202020204" pitchFamily="34" charset="0"/>
              </a:rPr>
              <a:t>ORD</a:t>
            </a:r>
            <a:r>
              <a:rPr lang="en-US" sz="2800" b="1" dirty="0">
                <a:latin typeface="Arial" panose="020B0604020202020204" pitchFamily="34" charset="0"/>
              </a:rPr>
              <a:t> says: You have abandoned me, so I am abandoning you to Shishak.' </a:t>
            </a:r>
            <a:r>
              <a:rPr lang="en-US" sz="2800" b="1" baseline="30000" dirty="0">
                <a:latin typeface="Arial" panose="020B0604020202020204" pitchFamily="34" charset="0"/>
              </a:rPr>
              <a:t>6 </a:t>
            </a:r>
            <a:r>
              <a:rPr lang="en-US" sz="2800" b="1" dirty="0">
                <a:latin typeface="Arial" panose="020B0604020202020204" pitchFamily="34" charset="0"/>
              </a:rPr>
              <a:t>Then </a:t>
            </a:r>
            <a:r>
              <a:rPr lang="en-US" sz="2800" b="1" dirty="0">
                <a:solidFill>
                  <a:srgbClr val="FFFF00"/>
                </a:solidFill>
                <a:latin typeface="Arial" panose="020B0604020202020204" pitchFamily="34" charset="0"/>
              </a:rPr>
              <a:t>the leaders of Israel and the king humbled themselves </a:t>
            </a:r>
            <a:r>
              <a:rPr lang="en-US" sz="2800" b="1" dirty="0">
                <a:latin typeface="Arial" panose="020B0604020202020204" pitchFamily="34" charset="0"/>
              </a:rPr>
              <a:t>and said, 'The L</a:t>
            </a:r>
            <a:r>
              <a:rPr lang="en-US" sz="2400" b="1" dirty="0">
                <a:latin typeface="Arial" panose="020B0604020202020204" pitchFamily="34" charset="0"/>
              </a:rPr>
              <a:t>ORD</a:t>
            </a:r>
            <a:r>
              <a:rPr lang="en-US" sz="2800" b="1" dirty="0">
                <a:latin typeface="Arial" panose="020B0604020202020204" pitchFamily="34" charset="0"/>
              </a:rPr>
              <a:t> is right in doing this to us!'" (2 Chron 12:4-6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224734039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effectLst>
            <a:outerShdw blurRad="63500" dist="35921" dir="2700000" algn="ctr" rotWithShape="0">
              <a:schemeClr val="tx2">
                <a:alpha val="74998"/>
              </a:schemeClr>
            </a:outerShdw>
          </a:effectLst>
        </p:spPr>
        <p:txBody>
          <a:bodyPr anchor="ctr"/>
          <a:lstStyle/>
          <a:p>
            <a:r>
              <a:rPr lang="en-US" sz="2800" b="1" dirty="0">
                <a:effectLst>
                  <a:glow rad="127000">
                    <a:schemeClr val="tx1"/>
                  </a:glow>
                </a:effectLst>
                <a:latin typeface="Arial" charset="0"/>
                <a:ea typeface="ＭＳ Ｐゴシック" charset="0"/>
                <a:cs typeface="ＭＳ Ｐゴシック" charset="0"/>
              </a:rPr>
              <a:t>"</a:t>
            </a:r>
            <a:r>
              <a:rPr lang="en-US" sz="2800" b="1" dirty="0">
                <a:latin typeface="Arial" panose="020B0604020202020204" pitchFamily="34" charset="0"/>
              </a:rPr>
              <a:t>When the L</a:t>
            </a:r>
            <a:r>
              <a:rPr lang="en-US" sz="2400" b="1" dirty="0">
                <a:latin typeface="Arial" panose="020B0604020202020204" pitchFamily="34" charset="0"/>
              </a:rPr>
              <a:t>ORD</a:t>
            </a:r>
            <a:r>
              <a:rPr lang="en-US" sz="2800" b="1" dirty="0">
                <a:latin typeface="Arial" panose="020B0604020202020204" pitchFamily="34" charset="0"/>
              </a:rPr>
              <a:t> saw their change of heart, he gave this message to Shemaiah: 'Since the people have humbled themselves, I will not completely destroy them and will soon give them some relief. </a:t>
            </a:r>
            <a:r>
              <a:rPr lang="en-US" sz="2800" b="1" dirty="0">
                <a:solidFill>
                  <a:srgbClr val="FFFF00"/>
                </a:solidFill>
                <a:latin typeface="Arial" panose="020B0604020202020204" pitchFamily="34" charset="0"/>
              </a:rPr>
              <a:t>I will not use Shishak to pour out my anger on Jerusalem. </a:t>
            </a:r>
            <a:br>
              <a:rPr lang="en-US" sz="2800" b="1" dirty="0">
                <a:latin typeface="Arial" panose="020B0604020202020204" pitchFamily="34" charset="0"/>
              </a:rPr>
            </a:br>
            <a:br>
              <a:rPr lang="en-US" sz="2800" b="1" dirty="0">
                <a:latin typeface="Arial" panose="020B0604020202020204" pitchFamily="34" charset="0"/>
              </a:rPr>
            </a:br>
            <a:r>
              <a:rPr lang="en-US" sz="2800" b="1" baseline="30000" dirty="0">
                <a:latin typeface="Arial" panose="020B0604020202020204" pitchFamily="34" charset="0"/>
              </a:rPr>
              <a:t>8 </a:t>
            </a:r>
            <a:r>
              <a:rPr lang="en-US" sz="2800" b="1" dirty="0">
                <a:solidFill>
                  <a:srgbClr val="FFFF00"/>
                </a:solidFill>
                <a:latin typeface="Arial" panose="020B0604020202020204" pitchFamily="34" charset="0"/>
              </a:rPr>
              <a:t>But they will become his subjects</a:t>
            </a:r>
            <a:r>
              <a:rPr lang="en-US" sz="2800" b="1" dirty="0">
                <a:latin typeface="Arial" panose="020B0604020202020204" pitchFamily="34" charset="0"/>
              </a:rPr>
              <a:t>, so they will know the difference between serving me and serving earthly rulers'" </a:t>
            </a:r>
            <a:br>
              <a:rPr lang="en-US" sz="2800" b="1" dirty="0">
                <a:latin typeface="Arial" panose="020B0604020202020204" pitchFamily="34" charset="0"/>
              </a:rPr>
            </a:br>
            <a:r>
              <a:rPr lang="en-US" sz="2800" b="1" dirty="0">
                <a:latin typeface="Arial" panose="020B0604020202020204" pitchFamily="34" charset="0"/>
              </a:rPr>
              <a:t>(2 Chron 12:7-8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93209303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effectLst>
            <a:outerShdw blurRad="63500" dist="35921" dir="2700000" algn="ctr" rotWithShape="0">
              <a:schemeClr val="tx2">
                <a:alpha val="74998"/>
              </a:schemeClr>
            </a:outerShdw>
          </a:effectLst>
        </p:spPr>
        <p:txBody>
          <a:bodyPr anchor="ctr"/>
          <a:lstStyle/>
          <a:p>
            <a:r>
              <a:rPr lang="en-US" sz="2800" b="1" dirty="0">
                <a:effectLst>
                  <a:glow rad="127000">
                    <a:schemeClr val="tx1"/>
                  </a:glow>
                </a:effectLst>
                <a:latin typeface="Arial" charset="0"/>
                <a:ea typeface="ＭＳ Ｐゴシック" charset="0"/>
                <a:cs typeface="ＭＳ Ｐゴシック" charset="0"/>
              </a:rPr>
              <a:t>"</a:t>
            </a:r>
            <a:r>
              <a:rPr lang="en-US" sz="2800" b="1" dirty="0">
                <a:solidFill>
                  <a:srgbClr val="FFFF00"/>
                </a:solidFill>
                <a:latin typeface="Arial" panose="020B0604020202020204" pitchFamily="34" charset="0"/>
              </a:rPr>
              <a:t>So King Shishak of Egypt came up and attacked Jerusalem. He ransacked the treasuries </a:t>
            </a:r>
            <a:r>
              <a:rPr lang="en-US" sz="2800" b="1" dirty="0">
                <a:latin typeface="Arial" panose="020B0604020202020204" pitchFamily="34" charset="0"/>
              </a:rPr>
              <a:t>of the L</a:t>
            </a:r>
            <a:r>
              <a:rPr lang="en-US" sz="2400" b="1" dirty="0">
                <a:latin typeface="Arial" panose="020B0604020202020204" pitchFamily="34" charset="0"/>
              </a:rPr>
              <a:t>ORD</a:t>
            </a:r>
            <a:r>
              <a:rPr lang="en-US" sz="2800" b="1" dirty="0">
                <a:latin typeface="Arial" panose="020B0604020202020204" pitchFamily="34" charset="0"/>
              </a:rPr>
              <a:t>’s Temple and the royal palace; he stole everything, including all the gold shields Solomon had made" </a:t>
            </a:r>
            <a:br>
              <a:rPr lang="en-US" sz="2800" b="1" dirty="0">
                <a:latin typeface="Arial" panose="020B0604020202020204" pitchFamily="34" charset="0"/>
              </a:rPr>
            </a:br>
            <a:r>
              <a:rPr lang="en-US" sz="2800" b="1" dirty="0">
                <a:latin typeface="Arial" panose="020B0604020202020204" pitchFamily="34" charset="0"/>
              </a:rPr>
              <a:t>(2 Chron 12:9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36265081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 10–36</a:t>
            </a:r>
          </a:p>
        </p:txBody>
      </p:sp>
    </p:spTree>
    <p:extLst>
      <p:ext uri="{BB962C8B-B14F-4D97-AF65-F5344CB8AC3E}">
        <p14:creationId xmlns:p14="http://schemas.microsoft.com/office/powerpoint/2010/main" val="7854033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The kings fell into four basic types.</a:t>
            </a: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2803538250"/>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Good with a Bad End (8)</a:t>
              </a:r>
            </a:p>
            <a:p>
              <a:pPr algn="ctr">
                <a:buFontTx/>
                <a:buNone/>
              </a:pPr>
              <a:r>
                <a:rPr lang="en-US" sz="1400">
                  <a:solidFill>
                    <a:srgbClr val="000090"/>
                  </a:solidFill>
                  <a:latin typeface="Arial" charset="0"/>
                  <a:ea typeface="ÇlÇr ñæí©" charset="0"/>
                  <a:cs typeface="ÇlÇr ñæí©" charset="0"/>
                </a:rPr>
                <a:t>Solomon* (1:1), Asa (14:2), Jehoshaphat (17:3; 20:37), Joash (24:22), Amaziah (25:19, 27), Uzziah (26:16), Hezekiah (32:25), Josiah (34:1–36:1)</a:t>
              </a:r>
              <a:endParaRPr lang="en-US">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Bad with a Good End (3)</a:t>
              </a:r>
            </a:p>
            <a:p>
              <a:pPr algn="ctr">
                <a:buFontTx/>
                <a:buNone/>
              </a:pPr>
              <a:r>
                <a:rPr lang="en-US" sz="1400">
                  <a:solidFill>
                    <a:srgbClr val="000090"/>
                  </a:solidFill>
                  <a:latin typeface="Arial" charset="0"/>
                  <a:ea typeface="ÇlÇr ñæí©" charset="0"/>
                  <a:cs typeface="ÇlÇr ñæí©" charset="0"/>
                </a:rPr>
                <a:t>Rehoboam (12:6-7, 12), Abijah** (=Abijam; 13:10; 1 Kings 15:3), Manasseh (33:12, 19)</a:t>
              </a:r>
              <a:endParaRPr lang="en-US">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Good to Better (2)</a:t>
              </a:r>
            </a:p>
            <a:p>
              <a:pPr algn="ctr">
                <a:buFontTx/>
                <a:buNone/>
              </a:pPr>
              <a:r>
                <a:rPr lang="en-US" sz="1400">
                  <a:solidFill>
                    <a:srgbClr val="000090"/>
                  </a:solidFill>
                  <a:latin typeface="Arial" charset="0"/>
                  <a:ea typeface="ÇlÇr ñæí©" charset="0"/>
                  <a:cs typeface="ÇlÇr ñæí©" charset="0"/>
                </a:rPr>
                <a:t>David (1 Kings 3:6), </a:t>
              </a:r>
              <a:br>
                <a:rPr lang="en-US" sz="1400">
                  <a:solidFill>
                    <a:srgbClr val="000090"/>
                  </a:solidFill>
                  <a:latin typeface="Arial" charset="0"/>
                  <a:ea typeface="ÇlÇr ñæí©" charset="0"/>
                  <a:cs typeface="ÇlÇr ñæí©" charset="0"/>
                </a:rPr>
              </a:br>
              <a:r>
                <a:rPr lang="en-US" sz="1400">
                  <a:solidFill>
                    <a:srgbClr val="000090"/>
                  </a:solidFill>
                  <a:latin typeface="Arial" charset="0"/>
                  <a:ea typeface="ÇlÇr ñæí©" charset="0"/>
                  <a:cs typeface="ÇlÇr ñæí©" charset="0"/>
                </a:rPr>
                <a:t>Jotham (27:6)</a:t>
              </a:r>
            </a:p>
            <a:p>
              <a:pPr algn="ctr">
                <a:buFontTx/>
                <a:buNone/>
              </a:pPr>
              <a:endParaRPr lang="en-US">
                <a:solidFill>
                  <a:srgbClr val="000090"/>
                </a:solidFill>
                <a:latin typeface="Arial"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Bad to Worse (9)</a:t>
              </a:r>
            </a:p>
            <a:p>
              <a:pPr algn="ctr">
                <a:buFontTx/>
                <a:buNone/>
              </a:pPr>
              <a:r>
                <a:rPr lang="en-US" sz="1400">
                  <a:solidFill>
                    <a:srgbClr val="000090"/>
                  </a:solidFill>
                  <a:latin typeface="Arial" charset="0"/>
                  <a:ea typeface="ÇlÇr ñæí©" charset="0"/>
                  <a:cs typeface="ÇlÇr ñæí©" charset="0"/>
                </a:rPr>
                <a:t>Jehoram (21:6, 11-12), Ahaziah (20:35; 22:3), Athaliah (22:10), Ahaz (28:22), Amon (33:20-25), Jehoahaz (36:1; cf. 2 Kings 13:2), Jehoiakim (36:5), Jehoiachin (36:9), Zedekiah (36:12)</a:t>
              </a:r>
              <a:endParaRPr lang="en-US">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6943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FF0000"/>
                  </a:solidFill>
                  <a:latin typeface="Arial" charset="0"/>
                  <a:ea typeface="ÇlÇr ñæí©" charset="0"/>
                  <a:cs typeface="ÇlÇr ñæí©" charset="0"/>
                </a:rPr>
                <a:t>Rehoboam (12:6-7, 12)</a:t>
              </a:r>
              <a:r>
                <a:rPr lang="en-US" sz="3200">
                  <a:solidFill>
                    <a:srgbClr val="000090"/>
                  </a:solidFill>
                  <a:latin typeface="Arial" charset="0"/>
                  <a:ea typeface="ÇlÇr ñæí©" charset="0"/>
                  <a:cs typeface="ÇlÇr ñæí©" charset="0"/>
                </a:rPr>
                <a:t>, Abijah** (=Abijam; 13:10; 1 Kings 15:3), Manasseh (33:12, 19)</a:t>
              </a:r>
              <a:endParaRPr lang="en-US" sz="4800">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1379" name="Text Box 3"/>
          <p:cNvSpPr txBox="1">
            <a:spLocks noChangeArrowheads="1"/>
          </p:cNvSpPr>
          <p:nvPr/>
        </p:nvSpPr>
        <p:spPr bwMode="auto">
          <a:xfrm>
            <a:off x="838200" y="304800"/>
            <a:ext cx="8534400" cy="6559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en-US" sz="3600" dirty="0">
                <a:solidFill>
                  <a:srgbClr val="FFFFFF"/>
                </a:solidFill>
                <a:latin typeface="Arial"/>
                <a:cs typeface="Arial"/>
              </a:rPr>
              <a:t>Rehoboam 11–12</a:t>
            </a:r>
          </a:p>
          <a:p>
            <a:pPr eaLnBrk="1" hangingPunct="1">
              <a:lnSpc>
                <a:spcPct val="85000"/>
              </a:lnSpc>
              <a:spcBef>
                <a:spcPct val="50000"/>
              </a:spcBef>
              <a:buFontTx/>
              <a:buNone/>
              <a:defRPr/>
            </a:pPr>
            <a:r>
              <a:rPr kumimoji="0" lang="en-US" sz="3600" dirty="0">
                <a:solidFill>
                  <a:srgbClr val="FFFFFF"/>
                </a:solidFill>
                <a:latin typeface="Arial"/>
                <a:cs typeface="Arial"/>
              </a:rPr>
              <a:t>Abijah 13</a:t>
            </a:r>
          </a:p>
          <a:p>
            <a:pPr eaLnBrk="1" hangingPunct="1">
              <a:lnSpc>
                <a:spcPct val="85000"/>
              </a:lnSpc>
              <a:spcBef>
                <a:spcPct val="50000"/>
              </a:spcBef>
              <a:buFontTx/>
              <a:buNone/>
              <a:defRPr/>
            </a:pPr>
            <a:r>
              <a:rPr kumimoji="0" lang="en-US" sz="3600" dirty="0">
                <a:solidFill>
                  <a:srgbClr val="FFFFFF"/>
                </a:solidFill>
                <a:latin typeface="Arial"/>
                <a:cs typeface="Arial"/>
              </a:rPr>
              <a:t>Asa 14–16 **</a:t>
            </a:r>
          </a:p>
          <a:p>
            <a:pPr eaLnBrk="1" hangingPunct="1">
              <a:lnSpc>
                <a:spcPct val="85000"/>
              </a:lnSpc>
              <a:spcBef>
                <a:spcPct val="50000"/>
              </a:spcBef>
              <a:buFontTx/>
              <a:buNone/>
              <a:defRPr/>
            </a:pPr>
            <a:r>
              <a:rPr kumimoji="0" lang="en-US" sz="3600" dirty="0">
                <a:solidFill>
                  <a:srgbClr val="FFFFFF"/>
                </a:solidFill>
                <a:latin typeface="Arial"/>
                <a:cs typeface="Arial"/>
              </a:rPr>
              <a:t>Jehoshaphat  17–20  **</a:t>
            </a:r>
          </a:p>
          <a:p>
            <a:pPr eaLnBrk="1" hangingPunct="1">
              <a:lnSpc>
                <a:spcPct val="85000"/>
              </a:lnSpc>
              <a:spcBef>
                <a:spcPct val="50000"/>
              </a:spcBef>
              <a:buFontTx/>
              <a:buNone/>
              <a:defRPr/>
            </a:pPr>
            <a:r>
              <a:rPr kumimoji="0" lang="en-US" sz="3600" dirty="0">
                <a:solidFill>
                  <a:srgbClr val="FFFFFF"/>
                </a:solidFill>
                <a:latin typeface="Arial"/>
                <a:cs typeface="Arial"/>
              </a:rPr>
              <a:t>Jehoram 21</a:t>
            </a:r>
          </a:p>
          <a:p>
            <a:pPr eaLnBrk="1" hangingPunct="1">
              <a:lnSpc>
                <a:spcPct val="85000"/>
              </a:lnSpc>
              <a:spcBef>
                <a:spcPct val="50000"/>
              </a:spcBef>
              <a:buFontTx/>
              <a:buNone/>
              <a:defRPr/>
            </a:pPr>
            <a:r>
              <a:rPr kumimoji="0" lang="en-US" sz="3600" dirty="0">
                <a:solidFill>
                  <a:srgbClr val="FFFFFF"/>
                </a:solidFill>
                <a:latin typeface="Arial"/>
                <a:cs typeface="Arial"/>
              </a:rPr>
              <a:t>Ahaziah 22</a:t>
            </a:r>
          </a:p>
          <a:p>
            <a:pPr eaLnBrk="1" hangingPunct="1">
              <a:lnSpc>
                <a:spcPct val="85000"/>
              </a:lnSpc>
              <a:spcBef>
                <a:spcPct val="50000"/>
              </a:spcBef>
              <a:buFontTx/>
              <a:buNone/>
              <a:defRPr/>
            </a:pPr>
            <a:r>
              <a:rPr kumimoji="0" lang="en-US" sz="3600" dirty="0">
                <a:solidFill>
                  <a:srgbClr val="FFFFFF"/>
                </a:solidFill>
                <a:latin typeface="Arial"/>
                <a:cs typeface="Arial"/>
              </a:rPr>
              <a:t>Athaliah 23</a:t>
            </a:r>
          </a:p>
          <a:p>
            <a:pPr eaLnBrk="1" hangingPunct="1">
              <a:lnSpc>
                <a:spcPct val="85000"/>
              </a:lnSpc>
              <a:spcBef>
                <a:spcPct val="50000"/>
              </a:spcBef>
              <a:buFontTx/>
              <a:buNone/>
              <a:defRPr/>
            </a:pPr>
            <a:r>
              <a:rPr kumimoji="0" lang="en-US" sz="3600" dirty="0">
                <a:solidFill>
                  <a:srgbClr val="FFFFFF"/>
                </a:solidFill>
                <a:latin typeface="Arial"/>
                <a:cs typeface="Arial"/>
              </a:rPr>
              <a:t>Joash 24**</a:t>
            </a:r>
          </a:p>
          <a:p>
            <a:pPr eaLnBrk="1" hangingPunct="1">
              <a:lnSpc>
                <a:spcPct val="85000"/>
              </a:lnSpc>
              <a:spcBef>
                <a:spcPct val="50000"/>
              </a:spcBef>
              <a:buFontTx/>
              <a:buNone/>
              <a:defRPr/>
            </a:pPr>
            <a:endParaRPr kumimoji="0" lang="en-US" sz="3600" dirty="0">
              <a:solidFill>
                <a:srgbClr val="FFFFFF"/>
              </a:solidFill>
              <a:latin typeface="Arial"/>
              <a:cs typeface="Arial"/>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en-US">
                <a:solidFill>
                  <a:schemeClr val="bg1"/>
                </a:solidFill>
                <a:latin typeface="Arial" charset="0"/>
                <a:ea typeface="ＭＳ Ｐゴシック" charset="0"/>
                <a:cs typeface="Arial" charset="0"/>
              </a:rPr>
              <a:t>Kings of Judah in 2 Chronicles 11–24</a:t>
            </a:r>
          </a:p>
        </p:txBody>
      </p:sp>
    </p:spTree>
    <p:extLst>
      <p:ext uri="{BB962C8B-B14F-4D97-AF65-F5344CB8AC3E}">
        <p14:creationId xmlns:p14="http://schemas.microsoft.com/office/powerpoint/2010/main" val="871890077"/>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2403" name="Text Box 3"/>
          <p:cNvSpPr txBox="1">
            <a:spLocks noChangeArrowheads="1"/>
          </p:cNvSpPr>
          <p:nvPr/>
        </p:nvSpPr>
        <p:spPr bwMode="auto">
          <a:xfrm>
            <a:off x="838200" y="304800"/>
            <a:ext cx="8534400" cy="58118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en-US" sz="3600">
                <a:solidFill>
                  <a:srgbClr val="FFFFFF"/>
                </a:solidFill>
                <a:latin typeface="Arial"/>
                <a:cs typeface="Arial"/>
              </a:rPr>
              <a:t>Amaziah 25 *</a:t>
            </a:r>
          </a:p>
          <a:p>
            <a:pPr eaLnBrk="1" hangingPunct="1">
              <a:lnSpc>
                <a:spcPct val="85000"/>
              </a:lnSpc>
              <a:spcBef>
                <a:spcPct val="50000"/>
              </a:spcBef>
              <a:buFontTx/>
              <a:buNone/>
              <a:defRPr/>
            </a:pPr>
            <a:r>
              <a:rPr kumimoji="0" lang="en-US" sz="3600">
                <a:solidFill>
                  <a:srgbClr val="FFFFFF"/>
                </a:solidFill>
                <a:latin typeface="Arial"/>
                <a:cs typeface="Arial"/>
              </a:rPr>
              <a:t>Uzziah 26 *</a:t>
            </a:r>
          </a:p>
          <a:p>
            <a:pPr eaLnBrk="1" hangingPunct="1">
              <a:lnSpc>
                <a:spcPct val="85000"/>
              </a:lnSpc>
              <a:spcBef>
                <a:spcPct val="50000"/>
              </a:spcBef>
              <a:buFontTx/>
              <a:buNone/>
              <a:defRPr/>
            </a:pPr>
            <a:r>
              <a:rPr kumimoji="0" lang="en-US" sz="3600">
                <a:solidFill>
                  <a:srgbClr val="FFFFFF"/>
                </a:solidFill>
                <a:latin typeface="Arial"/>
                <a:cs typeface="Arial"/>
              </a:rPr>
              <a:t>Jotham  27 *</a:t>
            </a:r>
          </a:p>
          <a:p>
            <a:pPr eaLnBrk="1" hangingPunct="1">
              <a:lnSpc>
                <a:spcPct val="85000"/>
              </a:lnSpc>
              <a:spcBef>
                <a:spcPct val="50000"/>
              </a:spcBef>
              <a:buFontTx/>
              <a:buNone/>
              <a:defRPr/>
            </a:pPr>
            <a:r>
              <a:rPr kumimoji="0" lang="en-US" sz="3600">
                <a:solidFill>
                  <a:srgbClr val="FFFFFF"/>
                </a:solidFill>
                <a:latin typeface="Arial"/>
                <a:cs typeface="Arial"/>
              </a:rPr>
              <a:t>Ahaz 28</a:t>
            </a:r>
          </a:p>
          <a:p>
            <a:pPr eaLnBrk="1" hangingPunct="1">
              <a:lnSpc>
                <a:spcPct val="85000"/>
              </a:lnSpc>
              <a:spcBef>
                <a:spcPct val="50000"/>
              </a:spcBef>
              <a:buFontTx/>
              <a:buNone/>
              <a:defRPr/>
            </a:pPr>
            <a:r>
              <a:rPr kumimoji="0" lang="en-US" sz="3600">
                <a:solidFill>
                  <a:srgbClr val="FFFFFF"/>
                </a:solidFill>
                <a:latin typeface="Arial"/>
                <a:cs typeface="Arial"/>
              </a:rPr>
              <a:t>Hezekiah 29-32 **</a:t>
            </a:r>
          </a:p>
          <a:p>
            <a:pPr eaLnBrk="1" hangingPunct="1">
              <a:lnSpc>
                <a:spcPct val="85000"/>
              </a:lnSpc>
              <a:spcBef>
                <a:spcPct val="50000"/>
              </a:spcBef>
              <a:buFontTx/>
              <a:buNone/>
              <a:defRPr/>
            </a:pPr>
            <a:r>
              <a:rPr kumimoji="0" lang="en-US" sz="3600">
                <a:solidFill>
                  <a:srgbClr val="FFFFFF"/>
                </a:solidFill>
                <a:latin typeface="Arial"/>
                <a:cs typeface="Arial"/>
              </a:rPr>
              <a:t>Manasseh 33</a:t>
            </a:r>
          </a:p>
          <a:p>
            <a:pPr eaLnBrk="1" hangingPunct="1">
              <a:lnSpc>
                <a:spcPct val="85000"/>
              </a:lnSpc>
              <a:spcBef>
                <a:spcPct val="50000"/>
              </a:spcBef>
              <a:buFontTx/>
              <a:buNone/>
              <a:defRPr/>
            </a:pPr>
            <a:r>
              <a:rPr kumimoji="0" lang="en-US" sz="3600">
                <a:solidFill>
                  <a:srgbClr val="FFFFFF"/>
                </a:solidFill>
                <a:latin typeface="Arial"/>
                <a:cs typeface="Arial"/>
              </a:rPr>
              <a:t>Josiah 34-35 **</a:t>
            </a:r>
          </a:p>
          <a:p>
            <a:pPr eaLnBrk="1" hangingPunct="1">
              <a:lnSpc>
                <a:spcPct val="85000"/>
              </a:lnSpc>
              <a:spcBef>
                <a:spcPct val="50000"/>
              </a:spcBef>
              <a:buFontTx/>
              <a:buNone/>
              <a:defRPr/>
            </a:pPr>
            <a:endParaRPr kumimoji="0" lang="en-US" sz="3600">
              <a:solidFill>
                <a:srgbClr val="FFFFFF"/>
              </a:solidFill>
              <a:latin typeface="Arial"/>
              <a:cs typeface="Arial"/>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en-US">
                <a:solidFill>
                  <a:schemeClr val="bg1"/>
                </a:solidFill>
                <a:latin typeface="Arial" charset="0"/>
                <a:ea typeface="ＭＳ Ｐゴシック" charset="0"/>
                <a:cs typeface="Arial" charset="0"/>
              </a:rPr>
              <a:t>Kings of Judah in 2 Chronicles 25–35</a:t>
            </a:r>
          </a:p>
        </p:txBody>
      </p:sp>
    </p:spTree>
    <p:extLst>
      <p:ext uri="{BB962C8B-B14F-4D97-AF65-F5344CB8AC3E}">
        <p14:creationId xmlns:p14="http://schemas.microsoft.com/office/powerpoint/2010/main" val="952197943"/>
      </p:ext>
    </p:extLst>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13</a:t>
            </a:r>
          </a:p>
        </p:txBody>
      </p:sp>
    </p:spTree>
    <p:extLst>
      <p:ext uri="{BB962C8B-B14F-4D97-AF65-F5344CB8AC3E}">
        <p14:creationId xmlns:p14="http://schemas.microsoft.com/office/powerpoint/2010/main" val="346538993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000090"/>
                  </a:solidFill>
                  <a:latin typeface="Arial" charset="0"/>
                  <a:ea typeface="ÇlÇr ñæí©" charset="0"/>
                  <a:cs typeface="ÇlÇr ñæí©" charset="0"/>
                </a:rPr>
                <a:t>Rehoboam (12:6-7, 12),</a:t>
              </a:r>
              <a:r>
                <a:rPr lang="en-US" sz="3200">
                  <a:solidFill>
                    <a:srgbClr val="FF0000"/>
                  </a:solidFill>
                  <a:latin typeface="Arial" charset="0"/>
                  <a:ea typeface="ÇlÇr ñæí©" charset="0"/>
                  <a:cs typeface="ÇlÇr ñæí©" charset="0"/>
                </a:rPr>
                <a:t> Abijah** (=Abijam; 13:10</a:t>
              </a:r>
              <a:r>
                <a:rPr lang="en-US" sz="3200">
                  <a:solidFill>
                    <a:srgbClr val="000090"/>
                  </a:solidFill>
                  <a:latin typeface="Arial" charset="0"/>
                  <a:ea typeface="ÇlÇr ñæí©" charset="0"/>
                  <a:cs typeface="ÇlÇr ñæí©" charset="0"/>
                </a:rPr>
                <a:t>; 1 Kings 15:3), Manasseh (33:12, 19)</a:t>
              </a:r>
              <a:endParaRPr lang="en-US" sz="4800">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836211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3995936" y="76470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937284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14</a:t>
            </a:r>
          </a:p>
        </p:txBody>
      </p:sp>
    </p:spTree>
    <p:extLst>
      <p:ext uri="{BB962C8B-B14F-4D97-AF65-F5344CB8AC3E}">
        <p14:creationId xmlns:p14="http://schemas.microsoft.com/office/powerpoint/2010/main" val="219197276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a:t>
              </a:r>
              <a:r>
                <a:rPr lang="en-US" sz="3200">
                  <a:solidFill>
                    <a:srgbClr val="FF0000"/>
                  </a:solidFill>
                  <a:latin typeface="Arial" charset="0"/>
                  <a:ea typeface="ÇlÇr ñæí©" charset="0"/>
                  <a:cs typeface="ÇlÇr ñæí©" charset="0"/>
                </a:rPr>
                <a:t>, Asa (14:2)</a:t>
              </a:r>
              <a:r>
                <a:rPr lang="en-US" sz="3200">
                  <a:solidFill>
                    <a:srgbClr val="000090"/>
                  </a:solidFill>
                  <a:latin typeface="Arial" charset="0"/>
                  <a:ea typeface="ÇlÇr ñæí©" charset="0"/>
                  <a:cs typeface="ÇlÇr ñæí©" charset="0"/>
                </a:rPr>
                <a:t>, Jehoshaphat (17:3; 20:37),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blesses</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preserves</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us to worship him</a:t>
            </a:r>
          </a:p>
        </p:txBody>
      </p:sp>
      <p:sp>
        <p:nvSpPr>
          <p:cNvPr id="4" name="Rectangle 2">
            <a:extLst>
              <a:ext uri="{FF2B5EF4-FFF2-40B4-BE49-F238E27FC236}">
                <a16:creationId xmlns:a16="http://schemas.microsoft.com/office/drawing/2014/main" id="{64835FE0-407A-1445-8D18-84236FA5795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826432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1" fontAlgn="base" latinLnBrk="0" hangingPunct="1">
              <a:lnSpc>
                <a:spcPct val="100000"/>
              </a:lnSpc>
              <a:spcBef>
                <a:spcPct val="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89903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15</a:t>
            </a:r>
          </a:p>
        </p:txBody>
      </p:sp>
    </p:spTree>
    <p:extLst>
      <p:ext uri="{BB962C8B-B14F-4D97-AF65-F5344CB8AC3E}">
        <p14:creationId xmlns:p14="http://schemas.microsoft.com/office/powerpoint/2010/main" val="113600039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93862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16</a:t>
            </a:r>
          </a:p>
        </p:txBody>
      </p:sp>
    </p:spTree>
    <p:extLst>
      <p:ext uri="{BB962C8B-B14F-4D97-AF65-F5344CB8AC3E}">
        <p14:creationId xmlns:p14="http://schemas.microsoft.com/office/powerpoint/2010/main" val="208863787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17</a:t>
            </a:r>
          </a:p>
        </p:txBody>
      </p:sp>
    </p:spTree>
    <p:extLst>
      <p:ext uri="{BB962C8B-B14F-4D97-AF65-F5344CB8AC3E}">
        <p14:creationId xmlns:p14="http://schemas.microsoft.com/office/powerpoint/2010/main" val="205936781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a:t>
              </a:r>
              <a:r>
                <a:rPr lang="en-US" sz="3200">
                  <a:solidFill>
                    <a:srgbClr val="FF0000"/>
                  </a:solidFill>
                  <a:latin typeface="Arial" charset="0"/>
                  <a:ea typeface="ÇlÇr ñæí©" charset="0"/>
                  <a:cs typeface="ÇlÇr ñæí©" charset="0"/>
                </a:rPr>
                <a:t>Jehoshaphat (17:3; 20:37)</a:t>
              </a:r>
              <a:r>
                <a:rPr lang="en-US" sz="3200">
                  <a:solidFill>
                    <a:srgbClr val="000090"/>
                  </a:solidFill>
                  <a:latin typeface="Arial" charset="0"/>
                  <a:ea typeface="ÇlÇr ñæí©" charset="0"/>
                  <a:cs typeface="ÇlÇr ñæí©" charset="0"/>
                </a:rPr>
                <a:t>,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732039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288682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1905" name="Group 107"/>
          <p:cNvGrpSpPr>
            <a:grpSpLocks/>
          </p:cNvGrpSpPr>
          <p:nvPr/>
        </p:nvGrpSpPr>
        <p:grpSpPr bwMode="auto">
          <a:xfrm>
            <a:off x="6242050" y="1331913"/>
            <a:ext cx="919163" cy="1009650"/>
            <a:chOff x="6289985" y="1029339"/>
            <a:chExt cx="919814" cy="1010116"/>
          </a:xfrm>
        </p:grpSpPr>
        <p:grpSp>
          <p:nvGrpSpPr>
            <p:cNvPr id="251988" name="Group 75"/>
            <p:cNvGrpSpPr>
              <a:grpSpLocks/>
            </p:cNvGrpSpPr>
            <p:nvPr/>
          </p:nvGrpSpPr>
          <p:grpSpPr bwMode="auto">
            <a:xfrm>
              <a:off x="6289985" y="1134030"/>
              <a:ext cx="919814" cy="736467"/>
              <a:chOff x="578" y="2316"/>
              <a:chExt cx="2105" cy="1421"/>
            </a:xfrm>
          </p:grpSpPr>
          <p:sp>
            <p:nvSpPr>
              <p:cNvPr id="251994"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51995"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sp>
          <p:nvSpPr>
            <p:cNvPr id="251989"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0"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1"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2"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3"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sp>
        <p:nvSpPr>
          <p:cNvPr id="45670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51907"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solidFill>
                <a:srgbClr val="FFFFFF"/>
              </a:solidFill>
            </a:endParaRPr>
          </a:p>
        </p:txBody>
      </p:sp>
      <p:sp>
        <p:nvSpPr>
          <p:cNvPr id="251908"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solidFill>
                <a:srgbClr val="FFFFFF"/>
              </a:solidFill>
            </a:endParaRPr>
          </a:p>
        </p:txBody>
      </p:sp>
      <p:sp>
        <p:nvSpPr>
          <p:cNvPr id="251909"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790015"/>
                </a:solidFill>
                <a:latin typeface="Times" charset="0"/>
              </a:rPr>
              <a:t> ROYALTY</a:t>
            </a:r>
          </a:p>
        </p:txBody>
      </p:sp>
      <p:sp>
        <p:nvSpPr>
          <p:cNvPr id="251910"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671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FAFD00"/>
                </a:solidFill>
                <a:latin typeface="Times" pitchFamily="-112" charset="0"/>
                <a:ea typeface="Times New Roman" charset="0"/>
                <a:cs typeface="Times New Roman" charset="0"/>
              </a:rPr>
              <a:t>ca. 1000 B.C.</a:t>
            </a:r>
          </a:p>
        </p:txBody>
      </p:sp>
      <p:sp>
        <p:nvSpPr>
          <p:cNvPr id="251912"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13"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A0004"/>
                </a:solidFill>
                <a:latin typeface="Times" charset="0"/>
              </a:rPr>
              <a:t>S - D - S</a:t>
            </a:r>
          </a:p>
        </p:txBody>
      </p:sp>
      <p:sp>
        <p:nvSpPr>
          <p:cNvPr id="251914" name="Rectangle 11"/>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A0004"/>
                </a:solidFill>
                <a:latin typeface="Times" charset="0"/>
              </a:rPr>
              <a:t>10             2</a:t>
            </a:r>
          </a:p>
        </p:txBody>
      </p:sp>
      <p:sp>
        <p:nvSpPr>
          <p:cNvPr id="456717"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51916" name="Group 14"/>
          <p:cNvGrpSpPr>
            <a:grpSpLocks/>
          </p:cNvGrpSpPr>
          <p:nvPr/>
        </p:nvGrpSpPr>
        <p:grpSpPr bwMode="auto">
          <a:xfrm>
            <a:off x="901700" y="2603500"/>
            <a:ext cx="2201863" cy="1765300"/>
            <a:chOff x="568" y="1640"/>
            <a:chExt cx="1387" cy="1112"/>
          </a:xfrm>
        </p:grpSpPr>
        <p:grpSp>
          <p:nvGrpSpPr>
            <p:cNvPr id="251983" name="Group 15"/>
            <p:cNvGrpSpPr>
              <a:grpSpLocks/>
            </p:cNvGrpSpPr>
            <p:nvPr/>
          </p:nvGrpSpPr>
          <p:grpSpPr bwMode="auto">
            <a:xfrm>
              <a:off x="568" y="1640"/>
              <a:ext cx="1249" cy="1112"/>
              <a:chOff x="568" y="1640"/>
              <a:chExt cx="1249" cy="1112"/>
            </a:xfrm>
          </p:grpSpPr>
          <p:sp>
            <p:nvSpPr>
              <p:cNvPr id="456720"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51986"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solidFill>
                    <a:srgbClr val="FFFFFF"/>
                  </a:solidFill>
                </a:endParaRPr>
              </a:p>
            </p:txBody>
          </p:sp>
          <p:sp>
            <p:nvSpPr>
              <p:cNvPr id="251987"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grpSp>
        <p:sp>
          <p:nvSpPr>
            <p:cNvPr id="456723"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FFD34A"/>
                  </a:solidFill>
                  <a:latin typeface="Times" pitchFamily="-112" charset="0"/>
                  <a:ea typeface="Times New Roman" charset="0"/>
                  <a:cs typeface="Times New Roman" charset="0"/>
                </a:rPr>
                <a:t>A </a:t>
              </a:r>
              <a:r>
                <a:rPr lang="en-US" sz="6000">
                  <a:solidFill>
                    <a:srgbClr val="51DC00"/>
                  </a:solidFill>
                  <a:latin typeface="Times" pitchFamily="-112" charset="0"/>
                  <a:ea typeface="Times New Roman" charset="0"/>
                  <a:cs typeface="Times New Roman" charset="0"/>
                </a:rPr>
                <a:t>R</a:t>
              </a:r>
              <a:r>
                <a:rPr lang="en-US" sz="3600">
                  <a:solidFill>
                    <a:srgbClr val="FFD34A"/>
                  </a:solidFill>
                  <a:latin typeface="Times" pitchFamily="-112" charset="0"/>
                  <a:ea typeface="Times New Roman" charset="0"/>
                  <a:cs typeface="Times New Roman" charset="0"/>
                </a:rPr>
                <a:t> C</a:t>
              </a:r>
            </a:p>
          </p:txBody>
        </p:sp>
      </p:grpSp>
      <p:sp>
        <p:nvSpPr>
          <p:cNvPr id="251917"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a:solidFill>
                  <a:srgbClr val="1A0004"/>
                </a:solidFill>
                <a:latin typeface="Times" charset="0"/>
              </a:rPr>
              <a:t> NORTH  SOUTH</a:t>
            </a:r>
          </a:p>
        </p:txBody>
      </p:sp>
      <p:sp>
        <p:nvSpPr>
          <p:cNvPr id="251918" name="Rectangle 21"/>
          <p:cNvSpPr>
            <a:spLocks noChangeArrowheads="1"/>
          </p:cNvSpPr>
          <p:nvPr/>
        </p:nvSpPr>
        <p:spPr bwMode="auto">
          <a:xfrm>
            <a:off x="3143250" y="2746375"/>
            <a:ext cx="29083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A0004"/>
                </a:solidFill>
                <a:latin typeface="Times" charset="0"/>
              </a:rPr>
              <a:t>ISRAEL  JUDAH</a:t>
            </a:r>
          </a:p>
        </p:txBody>
      </p:sp>
      <p:sp>
        <p:nvSpPr>
          <p:cNvPr id="251919"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20"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1"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2"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3"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4"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5"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6"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7"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8"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9"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30"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31"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32"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6745" name="Rectangle 41"/>
          <p:cNvSpPr>
            <a:spLocks noChangeArrowheads="1"/>
          </p:cNvSpPr>
          <p:nvPr/>
        </p:nvSpPr>
        <p:spPr bwMode="auto">
          <a:xfrm>
            <a:off x="6188075" y="2247900"/>
            <a:ext cx="2849563" cy="9429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defRPr/>
            </a:pPr>
            <a:r>
              <a:rPr lang="en-US" i="1">
                <a:solidFill>
                  <a:srgbClr val="FFFFFF"/>
                </a:solidFill>
                <a:latin typeface="Helvetica" pitchFamily="-112" charset="0"/>
                <a:ea typeface="Times New Roman" charset="0"/>
                <a:cs typeface="Times New Roman" charset="0"/>
              </a:rPr>
              <a:t>2 Sam 7: 4-16</a:t>
            </a:r>
          </a:p>
          <a:p>
            <a:pPr>
              <a:defRPr/>
            </a:pPr>
            <a:r>
              <a:rPr lang="en-US" i="1">
                <a:solidFill>
                  <a:srgbClr val="FFFFFF"/>
                </a:solidFill>
                <a:latin typeface="Helvetica" pitchFamily="-112" charset="0"/>
                <a:ea typeface="Times New Roman" charset="0"/>
                <a:cs typeface="Times New Roman" charset="0"/>
              </a:rPr>
              <a:t>1 Chron 17:3-15</a:t>
            </a:r>
          </a:p>
        </p:txBody>
      </p:sp>
      <p:sp>
        <p:nvSpPr>
          <p:cNvPr id="456746" name="Rectangle 42"/>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a:defRPr/>
            </a:pPr>
            <a:r>
              <a:rPr lang="en-US">
                <a:solidFill>
                  <a:srgbClr val="114FFB"/>
                </a:solidFill>
                <a:effectLst>
                  <a:outerShdw blurRad="38100" dist="38100" dir="2700000" algn="tl">
                    <a:srgbClr val="000000"/>
                  </a:outerShdw>
                </a:effectLst>
                <a:latin typeface="Times" charset="0"/>
                <a:cs typeface="Times New Roman" charset="0"/>
              </a:rPr>
              <a:t>&lt;&lt;&lt;&lt; </a:t>
            </a:r>
            <a:r>
              <a:rPr lang="en-US" i="1">
                <a:solidFill>
                  <a:srgbClr val="114FFB"/>
                </a:solidFill>
                <a:effectLst>
                  <a:outerShdw blurRad="38100" dist="38100" dir="2700000" algn="tl">
                    <a:srgbClr val="000000"/>
                  </a:outerShdw>
                </a:effectLst>
                <a:latin typeface="Times" charset="0"/>
                <a:cs typeface="Times New Roman" charset="0"/>
              </a:rPr>
              <a:t>SPLIT</a:t>
            </a:r>
            <a:r>
              <a:rPr lang="en-US">
                <a:solidFill>
                  <a:srgbClr val="114FFB"/>
                </a:solidFill>
                <a:effectLst>
                  <a:outerShdw blurRad="38100" dist="38100" dir="2700000" algn="tl">
                    <a:srgbClr val="000000"/>
                  </a:outerShdw>
                </a:effectLst>
                <a:latin typeface="Times" charset="0"/>
                <a:cs typeface="Times New Roman" charset="0"/>
              </a:rPr>
              <a:t> &gt;&gt;&gt;&gt;</a:t>
            </a:r>
          </a:p>
        </p:txBody>
      </p:sp>
      <p:sp>
        <p:nvSpPr>
          <p:cNvPr id="251935"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36"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56786" name="Text Box 82"/>
          <p:cNvSpPr txBox="1">
            <a:spLocks noChangeArrowheads="1"/>
          </p:cNvSpPr>
          <p:nvPr/>
        </p:nvSpPr>
        <p:spPr bwMode="auto">
          <a:xfrm>
            <a:off x="1778000" y="-22225"/>
            <a:ext cx="56499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17-22; Isaiah through Malachi</a:t>
            </a:r>
          </a:p>
        </p:txBody>
      </p:sp>
      <p:grpSp>
        <p:nvGrpSpPr>
          <p:cNvPr id="251938" name="Group 105"/>
          <p:cNvGrpSpPr>
            <a:grpSpLocks/>
          </p:cNvGrpSpPr>
          <p:nvPr/>
        </p:nvGrpSpPr>
        <p:grpSpPr bwMode="auto">
          <a:xfrm>
            <a:off x="8018463" y="3436938"/>
            <a:ext cx="981075" cy="1843087"/>
            <a:chOff x="5051" y="2165"/>
            <a:chExt cx="618" cy="1161"/>
          </a:xfrm>
        </p:grpSpPr>
        <p:sp>
          <p:nvSpPr>
            <p:cNvPr id="251966" name="Freeform 1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51967" name="AutoShape 1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51968" name="Rectangle 1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51969" name="Line 1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0" name="Rectangle 1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71" name="Rectangle 1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72" name="Line 1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3" name="Line 1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4" name="Line 1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5" name="Line 1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6" name="Line 1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7" name="Line 1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8" name="Line 1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9" name="Line 1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80" name="Line 1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81" name="Line 1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82" name="Rectangle 1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51939" name="Rectangle 123"/>
          <p:cNvSpPr>
            <a:spLocks noChangeArrowheads="1"/>
          </p:cNvSpPr>
          <p:nvPr/>
        </p:nvSpPr>
        <p:spPr bwMode="auto">
          <a:xfrm>
            <a:off x="8158163" y="3598863"/>
            <a:ext cx="6191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sp>
        <p:nvSpPr>
          <p:cNvPr id="456828" name="Rectangle 124"/>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a:defRPr/>
            </a:pPr>
            <a:r>
              <a:rPr lang="en-US" sz="900">
                <a:solidFill>
                  <a:srgbClr val="000000"/>
                </a:solidFill>
                <a:effectLst>
                  <a:outerShdw blurRad="38100" dist="38100" dir="2700000" algn="tl">
                    <a:srgbClr val="FFFFFF"/>
                  </a:outerShdw>
                </a:effectLst>
                <a:latin typeface="Helvetica" charset="0"/>
                <a:cs typeface="Times New Roman" charset="0"/>
              </a:rPr>
              <a:t> ••• SPLIT ••• </a:t>
            </a:r>
          </a:p>
        </p:txBody>
      </p:sp>
      <p:sp>
        <p:nvSpPr>
          <p:cNvPr id="251941" name="Rectangle 126"/>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800">
                <a:solidFill>
                  <a:srgbClr val="000000"/>
                </a:solidFill>
                <a:latin typeface="Helvetica" charset="0"/>
              </a:rPr>
              <a:t>North       South</a:t>
            </a:r>
          </a:p>
        </p:txBody>
      </p:sp>
      <p:sp>
        <p:nvSpPr>
          <p:cNvPr id="456833" name="Rectangle 129"/>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a:defRPr/>
            </a:pPr>
            <a:r>
              <a:rPr lang="en-US" sz="800">
                <a:solidFill>
                  <a:srgbClr val="000000"/>
                </a:solidFill>
                <a:effectLst>
                  <a:outerShdw blurRad="38100" dist="38100" dir="2700000" algn="tl">
                    <a:srgbClr val="FFFFFF"/>
                  </a:outerShdw>
                </a:effectLst>
                <a:latin typeface="Helvetica" charset="0"/>
                <a:cs typeface="Times New Roman" charset="0"/>
              </a:rPr>
              <a:t>THE PROPHETS</a:t>
            </a:r>
          </a:p>
        </p:txBody>
      </p:sp>
      <p:sp>
        <p:nvSpPr>
          <p:cNvPr id="251943" name="Text Box 131"/>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251944" name="Text Box 132"/>
          <p:cNvSpPr txBox="1">
            <a:spLocks noChangeArrowheads="1"/>
          </p:cNvSpPr>
          <p:nvPr/>
        </p:nvSpPr>
        <p:spPr bwMode="auto">
          <a:xfrm>
            <a:off x="8659813" y="6427788"/>
            <a:ext cx="184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endParaRPr lang="en-US" sz="1800">
              <a:solidFill>
                <a:srgbClr val="FFFFFF"/>
              </a:solidFill>
              <a:latin typeface="Comic Sans MS" charset="0"/>
            </a:endParaRPr>
          </a:p>
        </p:txBody>
      </p:sp>
      <p:grpSp>
        <p:nvGrpSpPr>
          <p:cNvPr id="251945" name="Group 133"/>
          <p:cNvGrpSpPr>
            <a:grpSpLocks/>
          </p:cNvGrpSpPr>
          <p:nvPr/>
        </p:nvGrpSpPr>
        <p:grpSpPr bwMode="auto">
          <a:xfrm>
            <a:off x="8061325" y="4151313"/>
            <a:ext cx="931863" cy="377825"/>
            <a:chOff x="5078" y="2615"/>
            <a:chExt cx="587" cy="238"/>
          </a:xfrm>
        </p:grpSpPr>
        <p:sp>
          <p:nvSpPr>
            <p:cNvPr id="251963" name="Rectangle 134"/>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800">
                  <a:solidFill>
                    <a:srgbClr val="000000"/>
                  </a:solidFill>
                  <a:latin typeface="Helvetica" charset="0"/>
                </a:rPr>
                <a:t>Israel</a:t>
              </a:r>
            </a:p>
          </p:txBody>
        </p:sp>
        <p:sp>
          <p:nvSpPr>
            <p:cNvPr id="251964" name="Rectangle 135"/>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800">
                  <a:solidFill>
                    <a:srgbClr val="000000"/>
                  </a:solidFill>
                  <a:latin typeface="Helvetica" charset="0"/>
                </a:rPr>
                <a:t>  Judah</a:t>
              </a:r>
            </a:p>
          </p:txBody>
        </p:sp>
        <p:sp>
          <p:nvSpPr>
            <p:cNvPr id="251965" name="Rectangle 136"/>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800">
                  <a:solidFill>
                    <a:srgbClr val="000000"/>
                  </a:solidFill>
                  <a:latin typeface="Helvetica" charset="0"/>
                </a:rPr>
                <a:t>10              2</a:t>
              </a:r>
            </a:p>
          </p:txBody>
        </p:sp>
      </p:grpSp>
      <p:sp>
        <p:nvSpPr>
          <p:cNvPr id="456841" name="Rectangle 137"/>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41</a:t>
            </a:r>
          </a:p>
        </p:txBody>
      </p:sp>
      <p:sp>
        <p:nvSpPr>
          <p:cNvPr id="251947" name="Text Box 13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sp>
        <p:nvSpPr>
          <p:cNvPr id="456888" name="Text Box 184"/>
          <p:cNvSpPr txBox="1">
            <a:spLocks noChangeArrowheads="1"/>
          </p:cNvSpPr>
          <p:nvPr/>
        </p:nvSpPr>
        <p:spPr bwMode="auto">
          <a:xfrm>
            <a:off x="6319838" y="1452563"/>
            <a:ext cx="863600"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spcBef>
                <a:spcPct val="50000"/>
              </a:spcBef>
              <a:defRPr/>
            </a:pPr>
            <a:r>
              <a:rPr lang="en-US" sz="3200" i="1">
                <a:solidFill>
                  <a:srgbClr val="FFFFFF"/>
                </a:solidFill>
                <a:latin typeface="Kosher-Normal" pitchFamily="-112" charset="0"/>
                <a:ea typeface="Times New Roman" charset="0"/>
                <a:cs typeface="Times New Roman" charset="0"/>
              </a:rPr>
              <a:t>DC</a:t>
            </a:r>
          </a:p>
        </p:txBody>
      </p:sp>
      <p:sp>
        <p:nvSpPr>
          <p:cNvPr id="456784" name="Oval 80"/>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51950" name="Group 96"/>
          <p:cNvGrpSpPr>
            <a:grpSpLocks/>
          </p:cNvGrpSpPr>
          <p:nvPr/>
        </p:nvGrpSpPr>
        <p:grpSpPr bwMode="auto">
          <a:xfrm>
            <a:off x="519113" y="117475"/>
            <a:ext cx="854075" cy="1720850"/>
            <a:chOff x="519113" y="312738"/>
            <a:chExt cx="854075" cy="1910769"/>
          </a:xfrm>
        </p:grpSpPr>
        <p:sp>
          <p:nvSpPr>
            <p:cNvPr id="98" name="Rectangle 9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99" name="Line 52"/>
            <p:cNvSpPr>
              <a:spLocks noChangeShapeType="1"/>
            </p:cNvSpPr>
            <p:nvPr/>
          </p:nvSpPr>
          <p:spPr bwMode="auto">
            <a:xfrm flipV="1">
              <a:off x="854075" y="136683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08" charset="0"/>
                <a:ea typeface="Times New Roman" charset="0"/>
                <a:cs typeface="Times New Roman" charset="0"/>
              </a:endParaRPr>
            </a:p>
          </p:txBody>
        </p:sp>
      </p:grpSp>
      <p:grpSp>
        <p:nvGrpSpPr>
          <p:cNvPr id="251951" name="Group 96"/>
          <p:cNvGrpSpPr>
            <a:grpSpLocks/>
          </p:cNvGrpSpPr>
          <p:nvPr/>
        </p:nvGrpSpPr>
        <p:grpSpPr bwMode="auto">
          <a:xfrm>
            <a:off x="6289675" y="3852863"/>
            <a:ext cx="920750" cy="1011237"/>
            <a:chOff x="6289985" y="1029339"/>
            <a:chExt cx="919814" cy="1010116"/>
          </a:xfrm>
        </p:grpSpPr>
        <p:grpSp>
          <p:nvGrpSpPr>
            <p:cNvPr id="251953" name="Group 75"/>
            <p:cNvGrpSpPr>
              <a:grpSpLocks/>
            </p:cNvGrpSpPr>
            <p:nvPr/>
          </p:nvGrpSpPr>
          <p:grpSpPr bwMode="auto">
            <a:xfrm>
              <a:off x="6289985" y="1134030"/>
              <a:ext cx="919814" cy="736467"/>
              <a:chOff x="578" y="2316"/>
              <a:chExt cx="2105" cy="1421"/>
            </a:xfrm>
          </p:grpSpPr>
          <p:sp>
            <p:nvSpPr>
              <p:cNvPr id="251959"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51960"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sp>
          <p:nvSpPr>
            <p:cNvPr id="25195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sp>
        <p:nvSpPr>
          <p:cNvPr id="117" name="Title 116"/>
          <p:cNvSpPr>
            <a:spLocks noGrp="1"/>
          </p:cNvSpPr>
          <p:nvPr>
            <p:ph type="title" idx="4294967295"/>
          </p:nvPr>
        </p:nvSpPr>
        <p:spPr>
          <a:xfrm>
            <a:off x="3190875" y="3636963"/>
            <a:ext cx="2949575" cy="546100"/>
          </a:xfrm>
          <a:prstGeom prst="rect">
            <a:avLst/>
          </a:prstGeom>
        </p:spPr>
        <p:txBody>
          <a:bodyPr/>
          <a:lstStyle/>
          <a:p>
            <a:pPr>
              <a:defRPr/>
            </a:pPr>
            <a:r>
              <a:rPr lang="en-US" sz="2800" b="1" i="1">
                <a:solidFill>
                  <a:schemeClr val="accent1"/>
                </a:solidFill>
                <a:latin typeface="Times" charset="0"/>
                <a:ea typeface="ＭＳ Ｐゴシック" charset="0"/>
                <a:cs typeface="ＭＳ Ｐゴシック" charset="0"/>
              </a:rPr>
              <a:t>THE PROPHETS</a:t>
            </a:r>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286408432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ppt_x</p:attrName>
                                        </p:attrNameLst>
                                      </p:cBhvr>
                                      <p:tavLst>
                                        <p:tav tm="0">
                                          <p:val>
                                            <p:strVal val="#ppt_x-#ppt_w/2"/>
                                          </p:val>
                                        </p:tav>
                                        <p:tav tm="100000">
                                          <p:val>
                                            <p:strVal val="#ppt_x"/>
                                          </p:val>
                                        </p:tav>
                                      </p:tavLst>
                                    </p:anim>
                                    <p:anim calcmode="lin" valueType="num">
                                      <p:cBhvr>
                                        <p:cTn id="8" dur="500" fill="hold"/>
                                        <p:tgtEl>
                                          <p:spTgt spid="117"/>
                                        </p:tgtEl>
                                        <p:attrNameLst>
                                          <p:attrName>ppt_y</p:attrName>
                                        </p:attrNameLst>
                                      </p:cBhvr>
                                      <p:tavLst>
                                        <p:tav tm="0">
                                          <p:val>
                                            <p:strVal val="#ppt_y"/>
                                          </p:val>
                                        </p:tav>
                                        <p:tav tm="100000">
                                          <p:val>
                                            <p:strVal val="#ppt_y"/>
                                          </p:val>
                                        </p:tav>
                                      </p:tavLst>
                                    </p:anim>
                                    <p:anim calcmode="lin" valueType="num">
                                      <p:cBhvr>
                                        <p:cTn id="9" dur="500" fill="hold"/>
                                        <p:tgtEl>
                                          <p:spTgt spid="117"/>
                                        </p:tgtEl>
                                        <p:attrNameLst>
                                          <p:attrName>ppt_w</p:attrName>
                                        </p:attrNameLst>
                                      </p:cBhvr>
                                      <p:tavLst>
                                        <p:tav tm="0">
                                          <p:val>
                                            <p:fltVal val="0"/>
                                          </p:val>
                                        </p:tav>
                                        <p:tav tm="100000">
                                          <p:val>
                                            <p:strVal val="#ppt_w"/>
                                          </p:val>
                                        </p:tav>
                                      </p:tavLst>
                                    </p:anim>
                                    <p:anim calcmode="lin" valueType="num">
                                      <p:cBhvr>
                                        <p:cTn id="10" dur="500" fill="hold"/>
                                        <p:tgtEl>
                                          <p:spTgt spid="11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100"/>
                                  </p:stCondLst>
                                  <p:childTnLst>
                                    <p:set>
                                      <p:cBhvr>
                                        <p:cTn id="13" dur="1" fill="hold">
                                          <p:stCondLst>
                                            <p:cond delay="0"/>
                                          </p:stCondLst>
                                        </p:cTn>
                                        <p:tgtEl>
                                          <p:spTgt spid="456784"/>
                                        </p:tgtEl>
                                        <p:attrNameLst>
                                          <p:attrName>style.visibility</p:attrName>
                                        </p:attrNameLst>
                                      </p:cBhvr>
                                      <p:to>
                                        <p:strVal val="visible"/>
                                      </p:to>
                                    </p:set>
                                    <p:anim calcmode="lin" valueType="num">
                                      <p:cBhvr>
                                        <p:cTn id="14" dur="500" fill="hold"/>
                                        <p:tgtEl>
                                          <p:spTgt spid="456784"/>
                                        </p:tgtEl>
                                        <p:attrNameLst>
                                          <p:attrName>ppt_w</p:attrName>
                                        </p:attrNameLst>
                                      </p:cBhvr>
                                      <p:tavLst>
                                        <p:tav tm="0">
                                          <p:val>
                                            <p:fltVal val="0"/>
                                          </p:val>
                                        </p:tav>
                                        <p:tav tm="100000">
                                          <p:val>
                                            <p:strVal val="#ppt_w"/>
                                          </p:val>
                                        </p:tav>
                                      </p:tavLst>
                                    </p:anim>
                                    <p:anim calcmode="lin" valueType="num">
                                      <p:cBhvr>
                                        <p:cTn id="15" dur="500" fill="hold"/>
                                        <p:tgtEl>
                                          <p:spTgt spid="456784"/>
                                        </p:tgtEl>
                                        <p:attrNameLst>
                                          <p:attrName>ppt_h</p:attrName>
                                        </p:attrNameLst>
                                      </p:cBhvr>
                                      <p:tavLst>
                                        <p:tav tm="0">
                                          <p:val>
                                            <p:fltVal val="0"/>
                                          </p:val>
                                        </p:tav>
                                        <p:tav tm="100000">
                                          <p:val>
                                            <p:strVal val="#ppt_h"/>
                                          </p:val>
                                        </p:tav>
                                      </p:tavLst>
                                    </p:anim>
                                    <p:anim calcmode="lin" valueType="num">
                                      <p:cBhvr>
                                        <p:cTn id="16" dur="500" fill="hold"/>
                                        <p:tgtEl>
                                          <p:spTgt spid="456784"/>
                                        </p:tgtEl>
                                        <p:attrNameLst>
                                          <p:attrName>ppt_x</p:attrName>
                                        </p:attrNameLst>
                                      </p:cBhvr>
                                      <p:tavLst>
                                        <p:tav tm="0">
                                          <p:val>
                                            <p:fltVal val="0.5"/>
                                          </p:val>
                                        </p:tav>
                                        <p:tav tm="100000">
                                          <p:val>
                                            <p:strVal val="#ppt_x"/>
                                          </p:val>
                                        </p:tav>
                                      </p:tavLst>
                                    </p:anim>
                                    <p:anim calcmode="lin" valueType="num">
                                      <p:cBhvr>
                                        <p:cTn id="17" dur="500" fill="hold"/>
                                        <p:tgtEl>
                                          <p:spTgt spid="45678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84" grpId="0" animBg="1"/>
      <p:bldP spid="117"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32" name="Text Box 152"/>
          <p:cNvSpPr txBox="1">
            <a:spLocks noChangeArrowheads="1"/>
          </p:cNvSpPr>
          <p:nvPr/>
        </p:nvSpPr>
        <p:spPr bwMode="auto">
          <a:xfrm>
            <a:off x="1765300" y="0"/>
            <a:ext cx="7034213" cy="3175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buFontTx/>
              <a:buNone/>
              <a:defRPr/>
            </a:pPr>
            <a:r>
              <a:rPr lang="en-US" sz="1600">
                <a:solidFill>
                  <a:srgbClr val="FFFFFF"/>
                </a:solidFill>
                <a:latin typeface="Comic Sans MS" pitchFamily="-112" charset="0"/>
                <a:ea typeface="Times New Roman" charset="0"/>
                <a:cs typeface="Times New Roman" charset="0"/>
              </a:rPr>
              <a:t>1 Kings 12:25 through 14:31</a:t>
            </a:r>
          </a:p>
        </p:txBody>
      </p:sp>
      <p:pic>
        <p:nvPicPr>
          <p:cNvPr id="253954"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24150" y="717550"/>
            <a:ext cx="3695700" cy="5424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253955" name="Rectangle 3"/>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FontTx/>
              <a:buNone/>
            </a:pPr>
            <a:endParaRPr lang="en-US">
              <a:solidFill>
                <a:srgbClr val="FFFFFF"/>
              </a:solidFill>
            </a:endParaRPr>
          </a:p>
        </p:txBody>
      </p:sp>
      <p:sp>
        <p:nvSpPr>
          <p:cNvPr id="455684" name="Rectangle 4"/>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253957" name="Oval 5"/>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pPr>
              <a:buFontTx/>
              <a:buNone/>
            </a:pPr>
            <a:endParaRPr lang="en-US">
              <a:solidFill>
                <a:srgbClr val="FFFFFF"/>
              </a:solidFill>
            </a:endParaRPr>
          </a:p>
        </p:txBody>
      </p:sp>
      <p:sp>
        <p:nvSpPr>
          <p:cNvPr id="253958" name="Oval 6"/>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pPr>
              <a:buFontTx/>
              <a:buNone/>
            </a:pPr>
            <a:endParaRPr lang="en-US">
              <a:solidFill>
                <a:srgbClr val="FFFFFF"/>
              </a:solidFill>
            </a:endParaRPr>
          </a:p>
        </p:txBody>
      </p:sp>
      <p:grpSp>
        <p:nvGrpSpPr>
          <p:cNvPr id="2" name="Group 7"/>
          <p:cNvGrpSpPr>
            <a:grpSpLocks/>
          </p:cNvGrpSpPr>
          <p:nvPr/>
        </p:nvGrpSpPr>
        <p:grpSpPr bwMode="auto">
          <a:xfrm>
            <a:off x="2082800" y="2178050"/>
            <a:ext cx="5010150" cy="2774950"/>
            <a:chOff x="1320" y="1356"/>
            <a:chExt cx="3156" cy="1748"/>
          </a:xfrm>
        </p:grpSpPr>
        <p:sp>
          <p:nvSpPr>
            <p:cNvPr id="455688" name="Line 8"/>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08" charset="0"/>
                <a:ea typeface="Times New Roman" charset="0"/>
                <a:cs typeface="Times New Roman" charset="0"/>
              </a:endParaRPr>
            </a:p>
          </p:txBody>
        </p:sp>
        <p:sp>
          <p:nvSpPr>
            <p:cNvPr id="254007" name="Line 9"/>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4008" name="Line 10"/>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grpSp>
      <p:sp>
        <p:nvSpPr>
          <p:cNvPr id="455694" name="Rectangle 14"/>
          <p:cNvSpPr>
            <a:spLocks noChangeArrowheads="1"/>
          </p:cNvSpPr>
          <p:nvPr/>
        </p:nvSpPr>
        <p:spPr bwMode="auto">
          <a:xfrm>
            <a:off x="1608138" y="1677988"/>
            <a:ext cx="2343150" cy="541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buFontTx/>
              <a:buNone/>
              <a:defRPr/>
            </a:pPr>
            <a:r>
              <a:rPr lang="en-US" sz="3200" i="1">
                <a:solidFill>
                  <a:srgbClr val="FAFD00"/>
                </a:solidFill>
                <a:latin typeface="Times" pitchFamily="-112" charset="0"/>
                <a:ea typeface="Times New Roman" charset="0"/>
                <a:cs typeface="Times New Roman" charset="0"/>
              </a:rPr>
              <a:t>10 TRIBES</a:t>
            </a:r>
          </a:p>
        </p:txBody>
      </p:sp>
      <p:grpSp>
        <p:nvGrpSpPr>
          <p:cNvPr id="3" name="Group 15"/>
          <p:cNvGrpSpPr>
            <a:grpSpLocks/>
          </p:cNvGrpSpPr>
          <p:nvPr/>
        </p:nvGrpSpPr>
        <p:grpSpPr bwMode="auto">
          <a:xfrm>
            <a:off x="1574800" y="317500"/>
            <a:ext cx="7416800" cy="1320800"/>
            <a:chOff x="992" y="104"/>
            <a:chExt cx="4672" cy="832"/>
          </a:xfrm>
        </p:grpSpPr>
        <p:sp>
          <p:nvSpPr>
            <p:cNvPr id="455696" name="Rectangle 16"/>
            <p:cNvSpPr>
              <a:spLocks noChangeArrowheads="1"/>
            </p:cNvSpPr>
            <p:nvPr/>
          </p:nvSpPr>
          <p:spPr bwMode="auto">
            <a:xfrm>
              <a:off x="992" y="104"/>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455697" name="Rectangle 17"/>
            <p:cNvSpPr>
              <a:spLocks noChangeArrowheads="1"/>
            </p:cNvSpPr>
            <p:nvPr/>
          </p:nvSpPr>
          <p:spPr bwMode="auto">
            <a:xfrm>
              <a:off x="1261" y="149"/>
              <a:ext cx="4403" cy="76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buFontTx/>
                <a:buNone/>
                <a:defRPr/>
              </a:pPr>
              <a:r>
                <a:rPr lang="en-US" sz="3600" dirty="0">
                  <a:solidFill>
                    <a:srgbClr val="FF5008"/>
                  </a:solidFill>
                  <a:latin typeface="Times" pitchFamily="-112" charset="0"/>
                  <a:ea typeface="Times New Roman" charset="0"/>
                  <a:cs typeface="Times New Roman" charset="0"/>
                </a:rPr>
                <a:t>THE NORTHERN  KINGDOM:</a:t>
              </a:r>
            </a:p>
            <a:p>
              <a:pPr>
                <a:buFontTx/>
                <a:buNone/>
                <a:defRPr/>
              </a:pPr>
              <a:r>
                <a:rPr lang="en-US" sz="3600" dirty="0">
                  <a:solidFill>
                    <a:srgbClr val="FF5008"/>
                  </a:solidFill>
                  <a:latin typeface="Times" pitchFamily="-112" charset="0"/>
                  <a:ea typeface="Times New Roman" charset="0"/>
                  <a:cs typeface="Times New Roman" charset="0"/>
                </a:rPr>
                <a:t>                     </a:t>
              </a:r>
              <a:r>
                <a:rPr lang="en-US" sz="3600" dirty="0">
                  <a:solidFill>
                    <a:srgbClr val="1A0004"/>
                  </a:solidFill>
                  <a:latin typeface="Times" pitchFamily="-112" charset="0"/>
                  <a:ea typeface="Times New Roman" charset="0"/>
                  <a:cs typeface="Times New Roman" charset="0"/>
                </a:rPr>
                <a:t>ISRAEL</a:t>
              </a:r>
            </a:p>
          </p:txBody>
        </p:sp>
      </p:grpSp>
      <p:sp>
        <p:nvSpPr>
          <p:cNvPr id="455699" name="Rectangle 19"/>
          <p:cNvSpPr>
            <a:spLocks noChangeArrowheads="1"/>
          </p:cNvSpPr>
          <p:nvPr/>
        </p:nvSpPr>
        <p:spPr bwMode="auto">
          <a:xfrm>
            <a:off x="555625" y="4275138"/>
            <a:ext cx="2138363" cy="541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buFontTx/>
              <a:buNone/>
              <a:defRPr/>
            </a:pPr>
            <a:r>
              <a:rPr lang="en-US" sz="3200" i="1">
                <a:solidFill>
                  <a:srgbClr val="FAFD00"/>
                </a:solidFill>
                <a:latin typeface="Times" pitchFamily="-112" charset="0"/>
                <a:ea typeface="Times New Roman" charset="0"/>
                <a:cs typeface="Times New Roman" charset="0"/>
              </a:rPr>
              <a:t>2 TRIBES</a:t>
            </a:r>
          </a:p>
        </p:txBody>
      </p:sp>
      <p:grpSp>
        <p:nvGrpSpPr>
          <p:cNvPr id="4" name="Group 20"/>
          <p:cNvGrpSpPr>
            <a:grpSpLocks/>
          </p:cNvGrpSpPr>
          <p:nvPr/>
        </p:nvGrpSpPr>
        <p:grpSpPr bwMode="auto">
          <a:xfrm>
            <a:off x="266700" y="5054600"/>
            <a:ext cx="7416800" cy="1320800"/>
            <a:chOff x="168" y="3368"/>
            <a:chExt cx="4672" cy="832"/>
          </a:xfrm>
        </p:grpSpPr>
        <p:sp>
          <p:nvSpPr>
            <p:cNvPr id="455701" name="Rectangle 21"/>
            <p:cNvSpPr>
              <a:spLocks noChangeArrowheads="1"/>
            </p:cNvSpPr>
            <p:nvPr/>
          </p:nvSpPr>
          <p:spPr bwMode="auto">
            <a:xfrm>
              <a:off x="168" y="3368"/>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455702" name="Rectangle 22"/>
            <p:cNvSpPr>
              <a:spLocks noChangeArrowheads="1"/>
            </p:cNvSpPr>
            <p:nvPr/>
          </p:nvSpPr>
          <p:spPr bwMode="auto">
            <a:xfrm>
              <a:off x="437" y="3413"/>
              <a:ext cx="4403" cy="76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buFontTx/>
                <a:buNone/>
                <a:defRPr/>
              </a:pPr>
              <a:r>
                <a:rPr lang="en-US" sz="3600" dirty="0">
                  <a:solidFill>
                    <a:srgbClr val="FF5008"/>
                  </a:solidFill>
                  <a:latin typeface="Times" pitchFamily="-112" charset="0"/>
                  <a:ea typeface="Times New Roman" charset="0"/>
                  <a:cs typeface="Times New Roman" charset="0"/>
                </a:rPr>
                <a:t>THE SOUTHERN  KINGDOM:</a:t>
              </a:r>
            </a:p>
            <a:p>
              <a:pPr>
                <a:buFontTx/>
                <a:buNone/>
                <a:defRPr/>
              </a:pPr>
              <a:r>
                <a:rPr lang="en-US" sz="3600" dirty="0">
                  <a:solidFill>
                    <a:srgbClr val="FF5008"/>
                  </a:solidFill>
                  <a:latin typeface="Times" pitchFamily="-112" charset="0"/>
                  <a:ea typeface="Times New Roman" charset="0"/>
                  <a:cs typeface="Times New Roman" charset="0"/>
                </a:rPr>
                <a:t>                     </a:t>
              </a:r>
              <a:r>
                <a:rPr lang="en-US" sz="3600" dirty="0">
                  <a:solidFill>
                    <a:srgbClr val="1A0004"/>
                  </a:solidFill>
                  <a:latin typeface="Times" pitchFamily="-112" charset="0"/>
                  <a:ea typeface="Times New Roman" charset="0"/>
                  <a:cs typeface="Times New Roman" charset="0"/>
                </a:rPr>
                <a:t>JUDAH</a:t>
              </a:r>
            </a:p>
          </p:txBody>
        </p:sp>
      </p:grpSp>
      <p:sp>
        <p:nvSpPr>
          <p:cNvPr id="455733" name="Text Box 53"/>
          <p:cNvSpPr txBox="1">
            <a:spLocks noChangeArrowheads="1"/>
          </p:cNvSpPr>
          <p:nvPr/>
        </p:nvSpPr>
        <p:spPr bwMode="auto">
          <a:xfrm>
            <a:off x="533400" y="2635250"/>
            <a:ext cx="3043238" cy="657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buFontTx/>
              <a:buNone/>
              <a:defRPr/>
            </a:pPr>
            <a:r>
              <a:rPr lang="en-US" sz="4000">
                <a:solidFill>
                  <a:srgbClr val="FFFFFF"/>
                </a:solidFill>
                <a:latin typeface="Comic Sans MS" pitchFamily="-112" charset="0"/>
                <a:ea typeface="Times New Roman" charset="0"/>
                <a:cs typeface="Times New Roman" charset="0"/>
              </a:rPr>
              <a:t>SAMARIA</a:t>
            </a:r>
          </a:p>
        </p:txBody>
      </p:sp>
      <p:sp>
        <p:nvSpPr>
          <p:cNvPr id="455734" name="Text Box 54"/>
          <p:cNvSpPr txBox="1">
            <a:spLocks noChangeArrowheads="1"/>
          </p:cNvSpPr>
          <p:nvPr/>
        </p:nvSpPr>
        <p:spPr bwMode="auto">
          <a:xfrm>
            <a:off x="4721225" y="3959225"/>
            <a:ext cx="3616325" cy="657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buFontTx/>
              <a:buNone/>
              <a:defRPr/>
            </a:pPr>
            <a:r>
              <a:rPr lang="en-US" sz="4000">
                <a:solidFill>
                  <a:srgbClr val="FFFFFF"/>
                </a:solidFill>
                <a:latin typeface="Comic Sans MS" pitchFamily="-112" charset="0"/>
                <a:ea typeface="Times New Roman" charset="0"/>
                <a:cs typeface="Times New Roman" charset="0"/>
              </a:rPr>
              <a:t>JERUSALEM</a:t>
            </a:r>
          </a:p>
        </p:txBody>
      </p:sp>
      <p:sp>
        <p:nvSpPr>
          <p:cNvPr id="455735" name="Oval 55"/>
          <p:cNvSpPr>
            <a:spLocks noChangeArrowheads="1"/>
          </p:cNvSpPr>
          <p:nvPr/>
        </p:nvSpPr>
        <p:spPr bwMode="auto">
          <a:xfrm>
            <a:off x="3840163" y="790575"/>
            <a:ext cx="2947987"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455736" name="Oval 56"/>
          <p:cNvSpPr>
            <a:spLocks noChangeArrowheads="1"/>
          </p:cNvSpPr>
          <p:nvPr/>
        </p:nvSpPr>
        <p:spPr bwMode="auto">
          <a:xfrm>
            <a:off x="2511425" y="5526088"/>
            <a:ext cx="2947988"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grpSp>
        <p:nvGrpSpPr>
          <p:cNvPr id="253968" name="Group 120"/>
          <p:cNvGrpSpPr>
            <a:grpSpLocks/>
          </p:cNvGrpSpPr>
          <p:nvPr/>
        </p:nvGrpSpPr>
        <p:grpSpPr bwMode="auto">
          <a:xfrm>
            <a:off x="8018463" y="3436938"/>
            <a:ext cx="981075" cy="1843087"/>
            <a:chOff x="5051" y="2165"/>
            <a:chExt cx="618" cy="1161"/>
          </a:xfrm>
        </p:grpSpPr>
        <p:grpSp>
          <p:nvGrpSpPr>
            <p:cNvPr id="253983" name="Group 121"/>
            <p:cNvGrpSpPr>
              <a:grpSpLocks/>
            </p:cNvGrpSpPr>
            <p:nvPr/>
          </p:nvGrpSpPr>
          <p:grpSpPr bwMode="auto">
            <a:xfrm>
              <a:off x="5051" y="2165"/>
              <a:ext cx="618" cy="1161"/>
              <a:chOff x="5051" y="2165"/>
              <a:chExt cx="618" cy="1161"/>
            </a:xfrm>
          </p:grpSpPr>
          <p:sp>
            <p:nvSpPr>
              <p:cNvPr id="253985" name="Freeform 122"/>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53986" name="AutoShape 123"/>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buFontTx/>
                  <a:buNone/>
                </a:pPr>
                <a:endParaRPr lang="en-US">
                  <a:solidFill>
                    <a:srgbClr val="FFFFFF"/>
                  </a:solidFill>
                </a:endParaRPr>
              </a:p>
            </p:txBody>
          </p:sp>
          <p:sp>
            <p:nvSpPr>
              <p:cNvPr id="253987" name="Rectangle 124"/>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buFontTx/>
                  <a:buNone/>
                </a:pPr>
                <a:endParaRPr lang="en-US">
                  <a:solidFill>
                    <a:srgbClr val="FFFFFF"/>
                  </a:solidFill>
                </a:endParaRPr>
              </a:p>
            </p:txBody>
          </p:sp>
          <p:sp>
            <p:nvSpPr>
              <p:cNvPr id="253988" name="Line 125"/>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89" name="Rectangle 126"/>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buFontTx/>
                  <a:buNone/>
                </a:pPr>
                <a:endParaRPr lang="en-US">
                  <a:solidFill>
                    <a:srgbClr val="FFFFFF"/>
                  </a:solidFill>
                </a:endParaRPr>
              </a:p>
            </p:txBody>
          </p:sp>
          <p:sp>
            <p:nvSpPr>
              <p:cNvPr id="253990" name="Rectangle 127"/>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buFontTx/>
                  <a:buNone/>
                </a:pPr>
                <a:endParaRPr lang="en-US">
                  <a:solidFill>
                    <a:srgbClr val="FFFFFF"/>
                  </a:solidFill>
                </a:endParaRPr>
              </a:p>
            </p:txBody>
          </p:sp>
          <p:sp>
            <p:nvSpPr>
              <p:cNvPr id="253991" name="Line 128"/>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2" name="Line 129"/>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3" name="Line 130"/>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4" name="Line 131"/>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5" name="Line 132"/>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6" name="Line 133"/>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7" name="Line 134"/>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8" name="Line 135"/>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9" name="Line 136"/>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4000" name="Line 137"/>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4001" name="Rectangle 138"/>
              <p:cNvSpPr>
                <a:spLocks noChangeArrowheads="1"/>
              </p:cNvSpPr>
              <p:nvPr/>
            </p:nvSpPr>
            <p:spPr bwMode="auto">
              <a:xfrm>
                <a:off x="5051" y="2165"/>
                <a:ext cx="527" cy="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sz="900">
                    <a:solidFill>
                      <a:srgbClr val="000000"/>
                    </a:solidFill>
                    <a:latin typeface="Chicago" charset="0"/>
                  </a:rPr>
                  <a:t>ROYALTY</a:t>
                </a:r>
              </a:p>
            </p:txBody>
          </p:sp>
        </p:grpSp>
        <p:sp>
          <p:nvSpPr>
            <p:cNvPr id="253984" name="Rectangle 139"/>
            <p:cNvSpPr>
              <a:spLocks noChangeArrowheads="1"/>
            </p:cNvSpPr>
            <p:nvPr/>
          </p:nvSpPr>
          <p:spPr bwMode="auto">
            <a:xfrm>
              <a:off x="5139" y="2267"/>
              <a:ext cx="394" cy="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buFontTx/>
                <a:buNone/>
              </a:pPr>
              <a:r>
                <a:rPr lang="en-US" sz="900">
                  <a:solidFill>
                    <a:srgbClr val="000000"/>
                  </a:solidFill>
                  <a:latin typeface="Helvetica" charset="0"/>
                </a:rPr>
                <a:t>S - D - S</a:t>
              </a:r>
            </a:p>
          </p:txBody>
        </p:sp>
      </p:grpSp>
      <p:sp>
        <p:nvSpPr>
          <p:cNvPr id="455820" name="Rectangle 140"/>
          <p:cNvSpPr>
            <a:spLocks noChangeArrowheads="1"/>
          </p:cNvSpPr>
          <p:nvPr/>
        </p:nvSpPr>
        <p:spPr bwMode="auto">
          <a:xfrm>
            <a:off x="8051800" y="3789363"/>
            <a:ext cx="849313" cy="217487"/>
          </a:xfrm>
          <a:prstGeom prst="rect">
            <a:avLst/>
          </a:prstGeom>
          <a:noFill/>
          <a:ln w="12700">
            <a:noFill/>
            <a:miter lim="800000"/>
            <a:headEnd/>
            <a:tailEnd/>
          </a:ln>
          <a:effectLst/>
        </p:spPr>
        <p:txBody>
          <a:bodyPr wrap="none" lIns="90487" tIns="44450" rIns="90487" bIns="44450">
            <a:spAutoFit/>
          </a:bodyPr>
          <a:lstStyle/>
          <a:p>
            <a:pPr>
              <a:buFontTx/>
              <a:buNone/>
              <a:defRPr/>
            </a:pPr>
            <a:r>
              <a:rPr lang="en-US" sz="900">
                <a:solidFill>
                  <a:srgbClr val="000000"/>
                </a:solidFill>
                <a:effectLst>
                  <a:outerShdw blurRad="38100" dist="38100" dir="2700000" algn="tl">
                    <a:srgbClr val="FFFFFF"/>
                  </a:outerShdw>
                </a:effectLst>
                <a:latin typeface="Helvetica" charset="0"/>
                <a:cs typeface="Times New Roman" charset="0"/>
              </a:rPr>
              <a:t> ••• SPLIT ••• </a:t>
            </a:r>
          </a:p>
        </p:txBody>
      </p:sp>
      <p:sp>
        <p:nvSpPr>
          <p:cNvPr id="253970" name="Rectangle 142"/>
          <p:cNvSpPr>
            <a:spLocks noChangeArrowheads="1"/>
          </p:cNvSpPr>
          <p:nvPr/>
        </p:nvSpPr>
        <p:spPr bwMode="auto">
          <a:xfrm>
            <a:off x="8032750" y="3973513"/>
            <a:ext cx="952500" cy="20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buFontTx/>
              <a:buNone/>
            </a:pPr>
            <a:r>
              <a:rPr lang="en-US" sz="800">
                <a:solidFill>
                  <a:srgbClr val="000000"/>
                </a:solidFill>
                <a:latin typeface="Helvetica" charset="0"/>
              </a:rPr>
              <a:t>North       South</a:t>
            </a:r>
          </a:p>
        </p:txBody>
      </p:sp>
      <p:sp>
        <p:nvSpPr>
          <p:cNvPr id="253971" name="Text Box 145"/>
          <p:cNvSpPr txBox="1">
            <a:spLocks noChangeArrowheads="1"/>
          </p:cNvSpPr>
          <p:nvPr/>
        </p:nvSpPr>
        <p:spPr bwMode="auto">
          <a:xfrm>
            <a:off x="8756650" y="101600"/>
            <a:ext cx="18415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2000">
                <a:solidFill>
                  <a:srgbClr val="FFA27C"/>
                </a:solidFill>
                <a:latin typeface="B VAG Rounded Bold" charset="0"/>
              </a:rPr>
              <a:t> </a:t>
            </a:r>
          </a:p>
        </p:txBody>
      </p:sp>
      <p:sp>
        <p:nvSpPr>
          <p:cNvPr id="253972" name="Text Box 146"/>
          <p:cNvSpPr txBox="1">
            <a:spLocks noChangeArrowheads="1"/>
          </p:cNvSpPr>
          <p:nvPr/>
        </p:nvSpPr>
        <p:spPr bwMode="auto">
          <a:xfrm>
            <a:off x="8589963" y="6467475"/>
            <a:ext cx="327025" cy="347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1800">
                <a:solidFill>
                  <a:srgbClr val="FFFFFF"/>
                </a:solidFill>
                <a:latin typeface="Comic Sans MS" charset="0"/>
              </a:rPr>
              <a:t>1</a:t>
            </a:r>
          </a:p>
        </p:txBody>
      </p:sp>
      <p:grpSp>
        <p:nvGrpSpPr>
          <p:cNvPr id="253973" name="Group 147"/>
          <p:cNvGrpSpPr>
            <a:grpSpLocks/>
          </p:cNvGrpSpPr>
          <p:nvPr/>
        </p:nvGrpSpPr>
        <p:grpSpPr bwMode="auto">
          <a:xfrm>
            <a:off x="8061325" y="4151313"/>
            <a:ext cx="931863" cy="369887"/>
            <a:chOff x="5078" y="2615"/>
            <a:chExt cx="587" cy="233"/>
          </a:xfrm>
        </p:grpSpPr>
        <p:sp>
          <p:nvSpPr>
            <p:cNvPr id="253980" name="Rectangle 148"/>
            <p:cNvSpPr>
              <a:spLocks noChangeArrowheads="1"/>
            </p:cNvSpPr>
            <p:nvPr/>
          </p:nvSpPr>
          <p:spPr bwMode="auto">
            <a:xfrm>
              <a:off x="5078" y="2615"/>
              <a:ext cx="383" cy="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sz="800">
                  <a:solidFill>
                    <a:srgbClr val="000000"/>
                  </a:solidFill>
                  <a:latin typeface="Helvetica" charset="0"/>
                </a:rPr>
                <a:t>Israel</a:t>
              </a:r>
            </a:p>
          </p:txBody>
        </p:sp>
        <p:sp>
          <p:nvSpPr>
            <p:cNvPr id="253981" name="Rectangle 149"/>
            <p:cNvSpPr>
              <a:spLocks noChangeArrowheads="1"/>
            </p:cNvSpPr>
            <p:nvPr/>
          </p:nvSpPr>
          <p:spPr bwMode="auto">
            <a:xfrm>
              <a:off x="5306" y="2615"/>
              <a:ext cx="359" cy="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sz="800">
                  <a:solidFill>
                    <a:srgbClr val="000000"/>
                  </a:solidFill>
                  <a:latin typeface="Helvetica" charset="0"/>
                </a:rPr>
                <a:t>  Judah</a:t>
              </a:r>
            </a:p>
          </p:txBody>
        </p:sp>
        <p:sp>
          <p:nvSpPr>
            <p:cNvPr id="253982" name="Rectangle 150"/>
            <p:cNvSpPr>
              <a:spLocks noChangeArrowheads="1"/>
            </p:cNvSpPr>
            <p:nvPr/>
          </p:nvSpPr>
          <p:spPr bwMode="auto">
            <a:xfrm>
              <a:off x="5105" y="2720"/>
              <a:ext cx="479" cy="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buFontTx/>
                <a:buNone/>
              </a:pPr>
              <a:r>
                <a:rPr lang="en-US" sz="800">
                  <a:solidFill>
                    <a:srgbClr val="000000"/>
                  </a:solidFill>
                  <a:latin typeface="Helvetica" charset="0"/>
                </a:rPr>
                <a:t>10              2</a:t>
              </a:r>
            </a:p>
          </p:txBody>
        </p:sp>
      </p:grpSp>
      <p:sp>
        <p:nvSpPr>
          <p:cNvPr id="455831" name="Rectangle 151"/>
          <p:cNvSpPr>
            <a:spLocks noChangeArrowheads="1"/>
          </p:cNvSpPr>
          <p:nvPr/>
        </p:nvSpPr>
        <p:spPr bwMode="auto">
          <a:xfrm>
            <a:off x="8113713" y="6542088"/>
            <a:ext cx="339725" cy="234950"/>
          </a:xfrm>
          <a:prstGeom prst="rect">
            <a:avLst/>
          </a:prstGeom>
          <a:noFill/>
          <a:ln w="12700">
            <a:noFill/>
            <a:miter lim="800000"/>
            <a:headEnd/>
            <a:tailEnd/>
          </a:ln>
          <a:effectLst/>
        </p:spPr>
        <p:txBody>
          <a:bodyPr wrap="none" anchor="ctr">
            <a:spAutoFit/>
          </a:bodyPr>
          <a:lstStyle/>
          <a:p>
            <a:pPr algn="ctr">
              <a:buFontTx/>
              <a:buNone/>
              <a:defRPr/>
            </a:pPr>
            <a:r>
              <a:rPr lang="en-US" sz="1000">
                <a:solidFill>
                  <a:srgbClr val="FFFFFF"/>
                </a:solidFill>
                <a:effectLst>
                  <a:outerShdw blurRad="38100" dist="38100" dir="2700000" algn="tl">
                    <a:srgbClr val="000000"/>
                  </a:outerShdw>
                </a:effectLst>
                <a:latin typeface="Comic Sans MS" charset="0"/>
                <a:cs typeface="Times New Roman" charset="0"/>
              </a:rPr>
              <a:t>40</a:t>
            </a:r>
          </a:p>
        </p:txBody>
      </p:sp>
      <p:sp>
        <p:nvSpPr>
          <p:cNvPr id="253975" name="Text Box 153"/>
          <p:cNvSpPr txBox="1">
            <a:spLocks noChangeArrowheads="1"/>
          </p:cNvSpPr>
          <p:nvPr/>
        </p:nvSpPr>
        <p:spPr bwMode="auto">
          <a:xfrm>
            <a:off x="6986588" y="6291263"/>
            <a:ext cx="1647825"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1200">
                <a:solidFill>
                  <a:srgbClr val="FFFFFF"/>
                </a:solidFill>
                <a:latin typeface="Arial" charset="0"/>
              </a:rPr>
              <a:t>Handbook pg. 32-37</a:t>
            </a:r>
          </a:p>
        </p:txBody>
      </p:sp>
      <p:grpSp>
        <p:nvGrpSpPr>
          <p:cNvPr id="253976" name="Group 56"/>
          <p:cNvGrpSpPr>
            <a:grpSpLocks/>
          </p:cNvGrpSpPr>
          <p:nvPr/>
        </p:nvGrpSpPr>
        <p:grpSpPr bwMode="auto">
          <a:xfrm>
            <a:off x="519113" y="117475"/>
            <a:ext cx="854075" cy="1584325"/>
            <a:chOff x="519113" y="312738"/>
            <a:chExt cx="854075" cy="1759981"/>
          </a:xfrm>
        </p:grpSpPr>
        <p:sp>
          <p:nvSpPr>
            <p:cNvPr id="58" name="Rectangle 57"/>
            <p:cNvSpPr>
              <a:spLocks noChangeArrowheads="1"/>
            </p:cNvSpPr>
            <p:nvPr/>
          </p:nvSpPr>
          <p:spPr bwMode="auto">
            <a:xfrm>
              <a:off x="519113" y="312738"/>
              <a:ext cx="854075" cy="1759981"/>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59" name="Line 52"/>
            <p:cNvSpPr>
              <a:spLocks noChangeShapeType="1"/>
            </p:cNvSpPr>
            <p:nvPr/>
          </p:nvSpPr>
          <p:spPr bwMode="auto">
            <a:xfrm flipV="1">
              <a:off x="854075" y="1282667"/>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08" charset="0"/>
                <a:ea typeface="Times New Roman" charset="0"/>
                <a:cs typeface="Times New Roman" charset="0"/>
              </a:endParaRPr>
            </a:p>
          </p:txBody>
        </p:sp>
      </p:grpSp>
      <p:sp>
        <p:nvSpPr>
          <p:cNvPr id="57" name="Title 56"/>
          <p:cNvSpPr>
            <a:spLocks noGrp="1"/>
          </p:cNvSpPr>
          <p:nvPr>
            <p:ph type="title" idx="4294967295"/>
          </p:nvPr>
        </p:nvSpPr>
        <p:spPr>
          <a:xfrm>
            <a:off x="644525" y="-111125"/>
            <a:ext cx="8145463" cy="334963"/>
          </a:xfrm>
          <a:prstGeom prst="rect">
            <a:avLst/>
          </a:prstGeom>
        </p:spPr>
        <p:txBody>
          <a:bodyPr/>
          <a:lstStyle/>
          <a:p>
            <a:pPr algn="r">
              <a:defRPr/>
            </a:pPr>
            <a:r>
              <a:rPr lang="en-US" sz="2400" i="1">
                <a:latin typeface="Times" charset="0"/>
                <a:ea typeface="ＭＳ Ｐゴシック" charset="0"/>
                <a:cs typeface="ＭＳ Ｐゴシック" charset="0"/>
              </a:rPr>
              <a:t>A Kingdom Split</a:t>
            </a:r>
          </a:p>
        </p:txBody>
      </p:sp>
    </p:spTree>
    <p:extLst>
      <p:ext uri="{BB962C8B-B14F-4D97-AF65-F5344CB8AC3E}">
        <p14:creationId xmlns:p14="http://schemas.microsoft.com/office/powerpoint/2010/main" val="251265538"/>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455694"/>
                                        </p:tgtEl>
                                        <p:attrNameLst>
                                          <p:attrName>style.visibility</p:attrName>
                                        </p:attrNameLst>
                                      </p:cBhvr>
                                      <p:to>
                                        <p:strVal val="visible"/>
                                      </p:to>
                                    </p:set>
                                    <p:anim calcmode="lin" valueType="num">
                                      <p:cBhvr>
                                        <p:cTn id="11" dur="500" fill="hold"/>
                                        <p:tgtEl>
                                          <p:spTgt spid="455694"/>
                                        </p:tgtEl>
                                        <p:attrNameLst>
                                          <p:attrName>ppt_w</p:attrName>
                                        </p:attrNameLst>
                                      </p:cBhvr>
                                      <p:tavLst>
                                        <p:tav tm="0">
                                          <p:val>
                                            <p:strVal val="(6*min(max(#ppt_w*#ppt_h,.3),1)-7.4)/-.7*#ppt_w"/>
                                          </p:val>
                                        </p:tav>
                                        <p:tav tm="100000">
                                          <p:val>
                                            <p:strVal val="#ppt_w"/>
                                          </p:val>
                                        </p:tav>
                                      </p:tavLst>
                                    </p:anim>
                                    <p:anim calcmode="lin" valueType="num">
                                      <p:cBhvr>
                                        <p:cTn id="12" dur="500" fill="hold"/>
                                        <p:tgtEl>
                                          <p:spTgt spid="455694"/>
                                        </p:tgtEl>
                                        <p:attrNameLst>
                                          <p:attrName>ppt_h</p:attrName>
                                        </p:attrNameLst>
                                      </p:cBhvr>
                                      <p:tavLst>
                                        <p:tav tm="0">
                                          <p:val>
                                            <p:strVal val="(6*min(max(#ppt_w*#ppt_h,.3),1)-7.4)/-.7*#ppt_h"/>
                                          </p:val>
                                        </p:tav>
                                        <p:tav tm="100000">
                                          <p:val>
                                            <p:strVal val="#ppt_h"/>
                                          </p:val>
                                        </p:tav>
                                      </p:tavLst>
                                    </p:anim>
                                    <p:anim calcmode="lin" valueType="num">
                                      <p:cBhvr>
                                        <p:cTn id="13" dur="500" fill="hold"/>
                                        <p:tgtEl>
                                          <p:spTgt spid="455694"/>
                                        </p:tgtEl>
                                        <p:attrNameLst>
                                          <p:attrName>ppt_x</p:attrName>
                                        </p:attrNameLst>
                                      </p:cBhvr>
                                      <p:tavLst>
                                        <p:tav tm="0">
                                          <p:val>
                                            <p:fltVal val="0.5"/>
                                          </p:val>
                                        </p:tav>
                                        <p:tav tm="100000">
                                          <p:val>
                                            <p:strVal val="#ppt_x"/>
                                          </p:val>
                                        </p:tav>
                                      </p:tavLst>
                                    </p:anim>
                                    <p:anim calcmode="lin" valueType="num">
                                      <p:cBhvr>
                                        <p:cTn id="14" dur="500" fill="hold"/>
                                        <p:tgtEl>
                                          <p:spTgt spid="45569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2" presetClass="entr" presetSubtype="8" fill="hold" nodeType="afterEffect">
                                  <p:stCondLst>
                                    <p:cond delay="10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nodeType="afterGroup">
                            <p:stCondLst>
                              <p:cond delay="2600"/>
                            </p:stCondLst>
                            <p:childTnLst>
                              <p:par>
                                <p:cTn id="20" presetID="23" presetClass="entr" presetSubtype="272" fill="hold" grpId="0" nodeType="afterEffect">
                                  <p:stCondLst>
                                    <p:cond delay="100"/>
                                  </p:stCondLst>
                                  <p:childTnLst>
                                    <p:set>
                                      <p:cBhvr>
                                        <p:cTn id="21" dur="1" fill="hold">
                                          <p:stCondLst>
                                            <p:cond delay="0"/>
                                          </p:stCondLst>
                                        </p:cTn>
                                        <p:tgtEl>
                                          <p:spTgt spid="455733"/>
                                        </p:tgtEl>
                                        <p:attrNameLst>
                                          <p:attrName>style.visibility</p:attrName>
                                        </p:attrNameLst>
                                      </p:cBhvr>
                                      <p:to>
                                        <p:strVal val="visible"/>
                                      </p:to>
                                    </p:set>
                                    <p:anim calcmode="lin" valueType="num">
                                      <p:cBhvr>
                                        <p:cTn id="22" dur="500" fill="hold"/>
                                        <p:tgtEl>
                                          <p:spTgt spid="455733"/>
                                        </p:tgtEl>
                                        <p:attrNameLst>
                                          <p:attrName>ppt_w</p:attrName>
                                        </p:attrNameLst>
                                      </p:cBhvr>
                                      <p:tavLst>
                                        <p:tav tm="0">
                                          <p:val>
                                            <p:strVal val="2/3*#ppt_w"/>
                                          </p:val>
                                        </p:tav>
                                        <p:tav tm="100000">
                                          <p:val>
                                            <p:strVal val="#ppt_w"/>
                                          </p:val>
                                        </p:tav>
                                      </p:tavLst>
                                    </p:anim>
                                    <p:anim calcmode="lin" valueType="num">
                                      <p:cBhvr>
                                        <p:cTn id="23" dur="500" fill="hold"/>
                                        <p:tgtEl>
                                          <p:spTgt spid="455733"/>
                                        </p:tgtEl>
                                        <p:attrNameLst>
                                          <p:attrName>ppt_h</p:attrName>
                                        </p:attrNameLst>
                                      </p:cBhvr>
                                      <p:tavLst>
                                        <p:tav tm="0">
                                          <p:val>
                                            <p:strVal val="2/3*#ppt_h"/>
                                          </p:val>
                                        </p:tav>
                                        <p:tav tm="100000">
                                          <p:val>
                                            <p:strVal val="#ppt_h"/>
                                          </p:val>
                                        </p:tav>
                                      </p:tavLst>
                                    </p:anim>
                                  </p:childTnLst>
                                </p:cTn>
                              </p:par>
                            </p:childTnLst>
                          </p:cTn>
                        </p:par>
                        <p:par>
                          <p:cTn id="24" fill="hold" nodeType="afterGroup">
                            <p:stCondLst>
                              <p:cond delay="3200"/>
                            </p:stCondLst>
                            <p:childTnLst>
                              <p:par>
                                <p:cTn id="25" presetID="2" presetClass="entr" presetSubtype="6" fill="hold" grpId="0" nodeType="afterEffect">
                                  <p:stCondLst>
                                    <p:cond delay="0"/>
                                  </p:stCondLst>
                                  <p:childTnLst>
                                    <p:set>
                                      <p:cBhvr>
                                        <p:cTn id="26" dur="1" fill="hold">
                                          <p:stCondLst>
                                            <p:cond delay="0"/>
                                          </p:stCondLst>
                                        </p:cTn>
                                        <p:tgtEl>
                                          <p:spTgt spid="455735"/>
                                        </p:tgtEl>
                                        <p:attrNameLst>
                                          <p:attrName>style.visibility</p:attrName>
                                        </p:attrNameLst>
                                      </p:cBhvr>
                                      <p:to>
                                        <p:strVal val="visible"/>
                                      </p:to>
                                    </p:set>
                                    <p:anim calcmode="lin" valueType="num">
                                      <p:cBhvr additive="base">
                                        <p:cTn id="27" dur="500" fill="hold"/>
                                        <p:tgtEl>
                                          <p:spTgt spid="455735"/>
                                        </p:tgtEl>
                                        <p:attrNameLst>
                                          <p:attrName>ppt_x</p:attrName>
                                        </p:attrNameLst>
                                      </p:cBhvr>
                                      <p:tavLst>
                                        <p:tav tm="0">
                                          <p:val>
                                            <p:strVal val="1+#ppt_w/2"/>
                                          </p:val>
                                        </p:tav>
                                        <p:tav tm="100000">
                                          <p:val>
                                            <p:strVal val="#ppt_x"/>
                                          </p:val>
                                        </p:tav>
                                      </p:tavLst>
                                    </p:anim>
                                    <p:anim calcmode="lin" valueType="num">
                                      <p:cBhvr additive="base">
                                        <p:cTn id="28" dur="500" fill="hold"/>
                                        <p:tgtEl>
                                          <p:spTgt spid="45573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455699"/>
                                        </p:tgtEl>
                                        <p:attrNameLst>
                                          <p:attrName>style.visibility</p:attrName>
                                        </p:attrNameLst>
                                      </p:cBhvr>
                                      <p:to>
                                        <p:strVal val="visible"/>
                                      </p:to>
                                    </p:set>
                                    <p:anim calcmode="lin" valueType="num">
                                      <p:cBhvr>
                                        <p:cTn id="33" dur="500" fill="hold"/>
                                        <p:tgtEl>
                                          <p:spTgt spid="455699"/>
                                        </p:tgtEl>
                                        <p:attrNameLst>
                                          <p:attrName>ppt_w</p:attrName>
                                        </p:attrNameLst>
                                      </p:cBhvr>
                                      <p:tavLst>
                                        <p:tav tm="0">
                                          <p:val>
                                            <p:strVal val="(6*min(max(#ppt_w*#ppt_h,.3),1)-7.4)/-.7*#ppt_w"/>
                                          </p:val>
                                        </p:tav>
                                        <p:tav tm="100000">
                                          <p:val>
                                            <p:strVal val="#ppt_w"/>
                                          </p:val>
                                        </p:tav>
                                      </p:tavLst>
                                    </p:anim>
                                    <p:anim calcmode="lin" valueType="num">
                                      <p:cBhvr>
                                        <p:cTn id="34" dur="500" fill="hold"/>
                                        <p:tgtEl>
                                          <p:spTgt spid="455699"/>
                                        </p:tgtEl>
                                        <p:attrNameLst>
                                          <p:attrName>ppt_h</p:attrName>
                                        </p:attrNameLst>
                                      </p:cBhvr>
                                      <p:tavLst>
                                        <p:tav tm="0">
                                          <p:val>
                                            <p:strVal val="(6*min(max(#ppt_w*#ppt_h,.3),1)-7.4)/-.7*#ppt_h"/>
                                          </p:val>
                                        </p:tav>
                                        <p:tav tm="100000">
                                          <p:val>
                                            <p:strVal val="#ppt_h"/>
                                          </p:val>
                                        </p:tav>
                                      </p:tavLst>
                                    </p:anim>
                                    <p:anim calcmode="lin" valueType="num">
                                      <p:cBhvr>
                                        <p:cTn id="35" dur="500" fill="hold"/>
                                        <p:tgtEl>
                                          <p:spTgt spid="455699"/>
                                        </p:tgtEl>
                                        <p:attrNameLst>
                                          <p:attrName>ppt_x</p:attrName>
                                        </p:attrNameLst>
                                      </p:cBhvr>
                                      <p:tavLst>
                                        <p:tav tm="0">
                                          <p:val>
                                            <p:fltVal val="0.5"/>
                                          </p:val>
                                        </p:tav>
                                        <p:tav tm="100000">
                                          <p:val>
                                            <p:strVal val="#ppt_x"/>
                                          </p:val>
                                        </p:tav>
                                      </p:tavLst>
                                    </p:anim>
                                    <p:anim calcmode="lin" valueType="num">
                                      <p:cBhvr>
                                        <p:cTn id="36" dur="500" fill="hold"/>
                                        <p:tgtEl>
                                          <p:spTgt spid="455699"/>
                                        </p:tgtEl>
                                        <p:attrNameLst>
                                          <p:attrName>ppt_y</p:attrName>
                                        </p:attrNameLst>
                                      </p:cBhvr>
                                      <p:tavLst>
                                        <p:tav tm="0">
                                          <p:val>
                                            <p:strVal val="1+(6*min(max(#ppt_w*#ppt_h,.3),1)-7.4)/-.7*#ppt_h/2"/>
                                          </p:val>
                                        </p:tav>
                                        <p:tav tm="100000">
                                          <p:val>
                                            <p:strVal val="#ppt_y"/>
                                          </p:val>
                                        </p:tav>
                                      </p:tavLst>
                                    </p:anim>
                                  </p:childTnLst>
                                </p:cTn>
                              </p:par>
                            </p:childTnLst>
                          </p:cTn>
                        </p:par>
                        <p:par>
                          <p:cTn id="37" fill="hold" nodeType="afterGroup">
                            <p:stCondLst>
                              <p:cond delay="500"/>
                            </p:stCondLst>
                            <p:childTnLst>
                              <p:par>
                                <p:cTn id="38" presetID="2" presetClass="entr" presetSubtype="8" fill="hold" nodeType="afterEffect">
                                  <p:stCondLst>
                                    <p:cond delay="10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1100"/>
                            </p:stCondLst>
                            <p:childTnLst>
                              <p:par>
                                <p:cTn id="43" presetID="23" presetClass="entr" presetSubtype="272" fill="hold" grpId="0" nodeType="afterEffect">
                                  <p:stCondLst>
                                    <p:cond delay="100"/>
                                  </p:stCondLst>
                                  <p:childTnLst>
                                    <p:set>
                                      <p:cBhvr>
                                        <p:cTn id="44" dur="1" fill="hold">
                                          <p:stCondLst>
                                            <p:cond delay="0"/>
                                          </p:stCondLst>
                                        </p:cTn>
                                        <p:tgtEl>
                                          <p:spTgt spid="455734"/>
                                        </p:tgtEl>
                                        <p:attrNameLst>
                                          <p:attrName>style.visibility</p:attrName>
                                        </p:attrNameLst>
                                      </p:cBhvr>
                                      <p:to>
                                        <p:strVal val="visible"/>
                                      </p:to>
                                    </p:set>
                                    <p:anim calcmode="lin" valueType="num">
                                      <p:cBhvr>
                                        <p:cTn id="45" dur="500" fill="hold"/>
                                        <p:tgtEl>
                                          <p:spTgt spid="455734"/>
                                        </p:tgtEl>
                                        <p:attrNameLst>
                                          <p:attrName>ppt_w</p:attrName>
                                        </p:attrNameLst>
                                      </p:cBhvr>
                                      <p:tavLst>
                                        <p:tav tm="0">
                                          <p:val>
                                            <p:strVal val="2/3*#ppt_w"/>
                                          </p:val>
                                        </p:tav>
                                        <p:tav tm="100000">
                                          <p:val>
                                            <p:strVal val="#ppt_w"/>
                                          </p:val>
                                        </p:tav>
                                      </p:tavLst>
                                    </p:anim>
                                    <p:anim calcmode="lin" valueType="num">
                                      <p:cBhvr>
                                        <p:cTn id="46" dur="500" fill="hold"/>
                                        <p:tgtEl>
                                          <p:spTgt spid="455734"/>
                                        </p:tgtEl>
                                        <p:attrNameLst>
                                          <p:attrName>ppt_h</p:attrName>
                                        </p:attrNameLst>
                                      </p:cBhvr>
                                      <p:tavLst>
                                        <p:tav tm="0">
                                          <p:val>
                                            <p:strVal val="2/3*#ppt_h"/>
                                          </p:val>
                                        </p:tav>
                                        <p:tav tm="100000">
                                          <p:val>
                                            <p:strVal val="#ppt_h"/>
                                          </p:val>
                                        </p:tav>
                                      </p:tavLst>
                                    </p:anim>
                                  </p:childTnLst>
                                </p:cTn>
                              </p:par>
                            </p:childTnLst>
                          </p:cTn>
                        </p:par>
                        <p:par>
                          <p:cTn id="47" fill="hold" nodeType="afterGroup">
                            <p:stCondLst>
                              <p:cond delay="1700"/>
                            </p:stCondLst>
                            <p:childTnLst>
                              <p:par>
                                <p:cTn id="48" presetID="2" presetClass="entr" presetSubtype="6" fill="hold" grpId="0" nodeType="afterEffect">
                                  <p:stCondLst>
                                    <p:cond delay="0"/>
                                  </p:stCondLst>
                                  <p:childTnLst>
                                    <p:set>
                                      <p:cBhvr>
                                        <p:cTn id="49" dur="1" fill="hold">
                                          <p:stCondLst>
                                            <p:cond delay="0"/>
                                          </p:stCondLst>
                                        </p:cTn>
                                        <p:tgtEl>
                                          <p:spTgt spid="455736"/>
                                        </p:tgtEl>
                                        <p:attrNameLst>
                                          <p:attrName>style.visibility</p:attrName>
                                        </p:attrNameLst>
                                      </p:cBhvr>
                                      <p:to>
                                        <p:strVal val="visible"/>
                                      </p:to>
                                    </p:set>
                                    <p:anim calcmode="lin" valueType="num">
                                      <p:cBhvr additive="base">
                                        <p:cTn id="50" dur="500" fill="hold"/>
                                        <p:tgtEl>
                                          <p:spTgt spid="455736"/>
                                        </p:tgtEl>
                                        <p:attrNameLst>
                                          <p:attrName>ppt_x</p:attrName>
                                        </p:attrNameLst>
                                      </p:cBhvr>
                                      <p:tavLst>
                                        <p:tav tm="0">
                                          <p:val>
                                            <p:strVal val="1+#ppt_w/2"/>
                                          </p:val>
                                        </p:tav>
                                        <p:tav tm="100000">
                                          <p:val>
                                            <p:strVal val="#ppt_x"/>
                                          </p:val>
                                        </p:tav>
                                      </p:tavLst>
                                    </p:anim>
                                    <p:anim calcmode="lin" valueType="num">
                                      <p:cBhvr additive="base">
                                        <p:cTn id="51" dur="500" fill="hold"/>
                                        <p:tgtEl>
                                          <p:spTgt spid="455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94" grpId="0" autoUpdateAnimBg="0"/>
      <p:bldP spid="455699" grpId="0" autoUpdateAnimBg="0"/>
      <p:bldP spid="455733" grpId="0" autoUpdateAnimBg="0"/>
      <p:bldP spid="455734" grpId="0" autoUpdateAnimBg="0"/>
      <p:bldP spid="455735" grpId="0" animBg="1"/>
      <p:bldP spid="455736"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18</a:t>
            </a:r>
          </a:p>
        </p:txBody>
      </p:sp>
    </p:spTree>
    <p:extLst>
      <p:ext uri="{BB962C8B-B14F-4D97-AF65-F5344CB8AC3E}">
        <p14:creationId xmlns:p14="http://schemas.microsoft.com/office/powerpoint/2010/main" val="9701430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0" y="692696"/>
          <a:ext cx="9144000" cy="5685099"/>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3200" b="1">
                          <a:latin typeface="Arial"/>
                          <a:cs typeface="Arial"/>
                        </a:rPr>
                        <a:t>Solomon</a:t>
                      </a: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en-US" sz="3200" b="1">
                          <a:latin typeface="Arial"/>
                          <a:cs typeface="Arial"/>
                        </a:rPr>
                        <a:t>Jesus</a:t>
                      </a: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3200" b="1">
                          <a:solidFill>
                            <a:schemeClr val="bg1"/>
                          </a:solidFill>
                          <a:latin typeface="Arial"/>
                          <a:cs typeface="Arial"/>
                        </a:rPr>
                        <a:t>Son of David</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Ultimate Son of David</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en-US" sz="3200" b="1">
                          <a:solidFill>
                            <a:schemeClr val="bg1"/>
                          </a:solidFill>
                          <a:latin typeface="Arial"/>
                          <a:cs typeface="Arial"/>
                        </a:rPr>
                        <a:t>Established</a:t>
                      </a:r>
                      <a:r>
                        <a:rPr lang="en-US" sz="3200" b="1" baseline="0">
                          <a:solidFill>
                            <a:schemeClr val="bg1"/>
                          </a:solidFill>
                          <a:latin typeface="Arial"/>
                          <a:cs typeface="Arial"/>
                        </a:rPr>
                        <a:t> united monarchy of Israel</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Established kingdom of God up</a:t>
                      </a:r>
                      <a:r>
                        <a:rPr lang="en-US" sz="3200" b="1" baseline="0">
                          <a:solidFill>
                            <a:schemeClr val="bg1"/>
                          </a:solidFill>
                          <a:latin typeface="Arial"/>
                          <a:cs typeface="Arial"/>
                        </a:rPr>
                        <a:t>on earth</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en-US" sz="3200" b="1">
                          <a:solidFill>
                            <a:schemeClr val="bg1"/>
                          </a:solidFill>
                          <a:latin typeface="Arial"/>
                          <a:cs typeface="Arial"/>
                        </a:rPr>
                        <a:t>He built the temple</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He was the temple</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en-US" sz="3200" b="1">
                          <a:solidFill>
                            <a:schemeClr val="bg1"/>
                          </a:solidFill>
                          <a:latin typeface="Arial"/>
                          <a:cs typeface="Arial"/>
                        </a:rPr>
                        <a:t>Established a kingdom that would last until 586 BC</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Established a kingdom that will never end</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en-US" sz="3200" b="1">
                          <a:solidFill>
                            <a:schemeClr val="bg1"/>
                          </a:solidFill>
                          <a:latin typeface="Arial"/>
                          <a:cs typeface="Arial"/>
                        </a:rPr>
                        <a:t>Chastened because</a:t>
                      </a:r>
                      <a:r>
                        <a:rPr lang="en-US" sz="3200" b="1" baseline="0">
                          <a:solidFill>
                            <a:schemeClr val="bg1"/>
                          </a:solidFill>
                          <a:latin typeface="Arial"/>
                          <a:cs typeface="Arial"/>
                        </a:rPr>
                        <a:t> of his iniquity</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kern="1200">
                          <a:solidFill>
                            <a:schemeClr val="bg1"/>
                          </a:solidFill>
                          <a:latin typeface="Arial"/>
                          <a:ea typeface="+mn-ea"/>
                          <a:cs typeface="Arial"/>
                        </a:rPr>
                        <a:t>Chastened because</a:t>
                      </a:r>
                      <a:r>
                        <a:rPr lang="en-US" sz="3200" b="1" kern="1200" baseline="0">
                          <a:solidFill>
                            <a:schemeClr val="bg1"/>
                          </a:solidFill>
                          <a:latin typeface="Arial"/>
                          <a:ea typeface="+mn-ea"/>
                          <a:cs typeface="Arial"/>
                        </a:rPr>
                        <a:t> of our iniquities</a:t>
                      </a:r>
                      <a:endParaRPr lang="en-US" sz="3200" b="1" kern="1200">
                        <a:solidFill>
                          <a:schemeClr val="bg1"/>
                        </a:solidFill>
                        <a:latin typeface="Arial"/>
                        <a:ea typeface="+mn-ea"/>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Ultimate Security</a:t>
            </a:r>
          </a:p>
        </p:txBody>
      </p:sp>
      <p:sp>
        <p:nvSpPr>
          <p:cNvPr id="5" name="Rectangle 2"/>
          <p:cNvSpPr txBox="1">
            <a:spLocks noChangeArrowheads="1"/>
          </p:cNvSpPr>
          <p:nvPr/>
        </p:nvSpPr>
        <p:spPr bwMode="auto">
          <a:xfrm>
            <a:off x="0" y="6377794"/>
            <a:ext cx="9144000" cy="50758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The Kingdom Period Class #2 1st Chronicles 13-29</a:t>
            </a:r>
          </a:p>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Published by Colin Bradley • </a:t>
            </a: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ＭＳ Ｐゴシック" charset="0"/>
              </a:rPr>
              <a:t>http://slideplayer.com/slide/7850809/</a:t>
            </a:r>
          </a:p>
        </p:txBody>
      </p:sp>
      <p:sp>
        <p:nvSpPr>
          <p:cNvPr id="2" name="Rectangle 2">
            <a:extLst>
              <a:ext uri="{FF2B5EF4-FFF2-40B4-BE49-F238E27FC236}">
                <a16:creationId xmlns:a16="http://schemas.microsoft.com/office/drawing/2014/main" id="{618A68C9-A91E-77F1-E56F-84CA0D49D82A}"/>
              </a:ext>
            </a:extLst>
          </p:cNvPr>
          <p:cNvSpPr txBox="1">
            <a:spLocks noChangeArrowheads="1"/>
          </p:cNvSpPr>
          <p:nvPr/>
        </p:nvSpPr>
        <p:spPr bwMode="auto">
          <a:xfrm>
            <a:off x="160644" y="38697"/>
            <a:ext cx="2971196"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lnSpc>
                <a:spcPct val="100000"/>
              </a:lnSpc>
              <a:buFontTx/>
              <a:buNone/>
              <a:defRPr/>
            </a:pPr>
            <a:r>
              <a:rPr kumimoji="0" lang="en-US" sz="2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Chronicles</a:t>
            </a:r>
          </a:p>
        </p:txBody>
      </p:sp>
    </p:spTree>
    <p:extLst>
      <p:ext uri="{BB962C8B-B14F-4D97-AF65-F5344CB8AC3E}">
        <p14:creationId xmlns:p14="http://schemas.microsoft.com/office/powerpoint/2010/main" val="101589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fo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en-US" altLang="en-US" sz="6600" b="1" dirty="0">
                <a:solidFill>
                  <a:schemeClr val="bg1"/>
                </a:solidFill>
                <a:effectLst>
                  <a:glow rad="279400">
                    <a:schemeClr val="tx1">
                      <a:alpha val="85000"/>
                    </a:schemeClr>
                  </a:glow>
                </a:effectLst>
              </a:rPr>
              <a:t>Whose Will?</a:t>
            </a: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marL="342900" indent="-342900" eaLnBrk="1" hangingPunct="1">
              <a:defRPr/>
            </a:pPr>
            <a:r>
              <a:rPr lang="en-US" altLang="en-US" sz="4400" b="1" dirty="0">
                <a:solidFill>
                  <a:schemeClr val="bg1"/>
                </a:solidFill>
                <a:effectLst>
                  <a:glow rad="279400">
                    <a:schemeClr val="tx1">
                      <a:alpha val="85000"/>
                    </a:schemeClr>
                  </a:glow>
                </a:effectLst>
              </a:rPr>
              <a:t>2 Chronicles 18</a:t>
            </a:r>
          </a:p>
        </p:txBody>
      </p:sp>
      <p:pic>
        <p:nvPicPr>
          <p:cNvPr id="7680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76375" y="2132856"/>
            <a:ext cx="6194425" cy="4125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en-US" sz="2000" kern="0" dirty="0">
                <a:solidFill>
                  <a:srgbClr val="FFFFFF"/>
                </a:solidFill>
                <a:effectLst>
                  <a:outerShdw blurRad="38100" dist="38100" dir="2700000" algn="tl">
                    <a:srgbClr val="000000"/>
                  </a:outerShdw>
                </a:effectLst>
                <a:latin typeface="Arial"/>
                <a:cs typeface="Arial"/>
              </a:rPr>
              <a:t>Dr. Rick Griffith, Crossroads International Church Singapore</a:t>
            </a:r>
            <a:br>
              <a:rPr kumimoji="0" lang="en-US" sz="2000" kern="0" dirty="0">
                <a:solidFill>
                  <a:srgbClr val="FFFFFF"/>
                </a:solidFill>
                <a:effectLst>
                  <a:outerShdw blurRad="38100" dist="38100" dir="2700000" algn="tl">
                    <a:srgbClr val="000000"/>
                  </a:outerShdw>
                </a:effectLst>
                <a:latin typeface="Arial"/>
                <a:cs typeface="Arial"/>
              </a:rPr>
            </a:br>
            <a:r>
              <a:rPr kumimoji="0" lang="en-US" sz="2000" kern="0" dirty="0">
                <a:solidFill>
                  <a:srgbClr val="FFFFFF"/>
                </a:solidFill>
                <a:effectLst>
                  <a:outerShdw blurRad="38100" dist="38100" dir="2700000" algn="tl">
                    <a:srgbClr val="000000"/>
                  </a:outerShdw>
                </a:effectLst>
                <a:latin typeface="Arial"/>
                <a:cs typeface="Arial"/>
              </a:rPr>
              <a:t>cicfamily.com &amp; BibleStudyDownloads.org</a:t>
            </a:r>
          </a:p>
        </p:txBody>
      </p:sp>
    </p:spTree>
    <p:extLst>
      <p:ext uri="{BB962C8B-B14F-4D97-AF65-F5344CB8AC3E}">
        <p14:creationId xmlns:p14="http://schemas.microsoft.com/office/powerpoint/2010/main" val="728421365"/>
      </p:ext>
    </p:extLst>
  </p:cSld>
  <p:clrMapOvr>
    <a:masterClrMapping/>
  </p:clrMapOvr>
  <p:transition>
    <p:random/>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533400"/>
            <a:ext cx="7224713" cy="906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en-US">
                <a:latin typeface="Arial" charset="0"/>
                <a:ea typeface="ＭＳ Ｐゴシック" charset="0"/>
                <a:cs typeface="ＭＳ Ｐゴシック" charset="0"/>
              </a:rPr>
              <a:t>1991: Move to Singapore</a:t>
            </a: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Rick, 33</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Susan, 30 something</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Kurt, 4</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Stephen, 1</a:t>
            </a:r>
          </a:p>
        </p:txBody>
      </p:sp>
    </p:spTree>
    <p:extLst>
      <p:ext uri="{BB962C8B-B14F-4D97-AF65-F5344CB8AC3E}">
        <p14:creationId xmlns:p14="http://schemas.microsoft.com/office/powerpoint/2010/main" val="1076875005"/>
      </p:ext>
    </p:extLst>
  </p:cSld>
  <p:clrMapOvr>
    <a:masterClrMapping/>
  </p:clrMapOvr>
  <p:transition>
    <p:random/>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My Three Sons (1995)</a:t>
            </a:r>
          </a:p>
        </p:txBody>
      </p:sp>
    </p:spTree>
    <p:extLst>
      <p:ext uri="{BB962C8B-B14F-4D97-AF65-F5344CB8AC3E}">
        <p14:creationId xmlns:p14="http://schemas.microsoft.com/office/powerpoint/2010/main" val="1951718760"/>
      </p:ext>
    </p:extLst>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My Three Sons (2015)</a:t>
            </a:r>
          </a:p>
        </p:txBody>
      </p:sp>
    </p:spTree>
    <p:extLst>
      <p:ext uri="{BB962C8B-B14F-4D97-AF65-F5344CB8AC3E}">
        <p14:creationId xmlns:p14="http://schemas.microsoft.com/office/powerpoint/2010/main" val="1073806334"/>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6477000" y="25727"/>
            <a:ext cx="2667000" cy="1124744"/>
          </a:xfrm>
          <a:effectLst>
            <a:outerShdw blurRad="63500" dist="35921" dir="2700000" algn="ctr" rotWithShape="0">
              <a:srgbClr val="000000">
                <a:alpha val="74998"/>
              </a:srgbClr>
            </a:outerShdw>
          </a:effectLst>
        </p:spPr>
        <p:txBody>
          <a:bodyPr/>
          <a:lstStyle/>
          <a:p>
            <a:pPr eaLnBrk="1" hangingPunct="1">
              <a:defRPr/>
            </a:pPr>
            <a:r>
              <a:rPr lang="en-US" sz="2800" b="1" i="1" dirty="0">
                <a:solidFill>
                  <a:schemeClr val="tx1"/>
                </a:solidFill>
                <a:effectLst>
                  <a:glow rad="254000">
                    <a:schemeClr val="bg1">
                      <a:alpha val="75000"/>
                    </a:schemeClr>
                  </a:glow>
                </a:effectLst>
                <a:latin typeface="Arial"/>
                <a:cs typeface="Arial"/>
              </a:rPr>
              <a:t>The Griffiths </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9 Jan 2016</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Kurt &amp; Cara (29)</a:t>
            </a:r>
            <a:endParaRPr kumimoji="0" lang="en-US" sz="3600" dirty="0">
              <a:solidFill>
                <a:srgbClr val="FFFFFF"/>
              </a:solidFill>
              <a:effectLst>
                <a:glow rad="254000">
                  <a:srgbClr val="000000">
                    <a:alpha val="75000"/>
                  </a:srgbClr>
                </a:glow>
              </a:effectLst>
              <a:latin typeface="Arial"/>
              <a:cs typeface="Arial"/>
            </a:endParaRPr>
          </a:p>
        </p:txBody>
      </p:sp>
      <p:sp>
        <p:nvSpPr>
          <p:cNvPr id="355334" name="Text Box 6"/>
          <p:cNvSpPr txBox="1">
            <a:spLocks noChangeArrowheads="1"/>
          </p:cNvSpPr>
          <p:nvPr/>
        </p:nvSpPr>
        <p:spPr bwMode="auto">
          <a:xfrm>
            <a:off x="2411760" y="3212976"/>
            <a:ext cx="1655020"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John</a:t>
            </a:r>
            <a:br>
              <a:rPr kumimoji="0" lang="en-US" sz="4800" dirty="0">
                <a:solidFill>
                  <a:srgbClr val="FFFFFF"/>
                </a:solidFill>
                <a:effectLst>
                  <a:glow rad="254000">
                    <a:srgbClr val="000000">
                      <a:alpha val="75000"/>
                    </a:srgbClr>
                  </a:glow>
                </a:effectLst>
                <a:latin typeface="Arial"/>
                <a:cs typeface="Arial"/>
              </a:rPr>
            </a:br>
            <a:r>
              <a:rPr kumimoji="0" lang="en-US" sz="4800" dirty="0">
                <a:solidFill>
                  <a:srgbClr val="FFFFFF"/>
                </a:solidFill>
                <a:effectLst>
                  <a:glow rad="254000">
                    <a:srgbClr val="000000">
                      <a:alpha val="75000"/>
                    </a:srgbClr>
                  </a:glow>
                </a:effectLst>
                <a:latin typeface="Arial"/>
                <a:cs typeface="Arial"/>
              </a:rPr>
              <a:t>(23)</a:t>
            </a:r>
            <a:endParaRPr kumimoji="0" lang="en-US" sz="3600" dirty="0">
              <a:solidFill>
                <a:srgbClr val="FFFFFF"/>
              </a:solidFill>
              <a:effectLst>
                <a:glow rad="254000">
                  <a:srgbClr val="000000">
                    <a:alpha val="75000"/>
                  </a:srgbClr>
                </a:glow>
              </a:effectLst>
              <a:latin typeface="Arial"/>
              <a:cs typeface="Arial"/>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Stephen &amp; Katie (26)</a:t>
            </a:r>
            <a:endParaRPr kumimoji="0" lang="en-US" sz="3600" dirty="0">
              <a:solidFill>
                <a:srgbClr val="FFFFFF"/>
              </a:solidFill>
              <a:effectLst>
                <a:glow rad="254000">
                  <a:srgbClr val="000000">
                    <a:alpha val="75000"/>
                  </a:srgbClr>
                </a:glow>
              </a:effectLst>
              <a:latin typeface="Arial"/>
              <a:cs typeface="Arial"/>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Rick &amp; Susan</a:t>
            </a:r>
            <a:endParaRPr kumimoji="0" lang="en-US" sz="3600" dirty="0">
              <a:solidFill>
                <a:srgbClr val="FFFFFF"/>
              </a:solidFill>
              <a:effectLst>
                <a:glow rad="254000">
                  <a:srgbClr val="000000">
                    <a:alpha val="75000"/>
                  </a:srgbClr>
                </a:glow>
              </a:effectLst>
              <a:latin typeface="Arial"/>
              <a:cs typeface="Arial"/>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lnSpc>
                <a:spcPct val="100000"/>
              </a:lnSpc>
              <a:buFontTx/>
              <a:buNone/>
              <a:defRPr/>
            </a:pPr>
            <a:r>
              <a:rPr kumimoji="0" lang="en-US" kern="0" dirty="0">
                <a:solidFill>
                  <a:srgbClr val="FFFFFF"/>
                </a:solidFill>
                <a:effectLst>
                  <a:glow rad="254000">
                    <a:srgbClr val="000000"/>
                  </a:glow>
                </a:effectLst>
                <a:latin typeface="Arial" charset="0"/>
                <a:ea typeface="ＭＳ Ｐゴシック" charset="0"/>
                <a:cs typeface="ＭＳ Ｐゴシック" charset="0"/>
              </a:rPr>
              <a:t>2016</a:t>
            </a:r>
          </a:p>
        </p:txBody>
      </p:sp>
    </p:spTree>
    <p:extLst>
      <p:ext uri="{BB962C8B-B14F-4D97-AF65-F5344CB8AC3E}">
        <p14:creationId xmlns:p14="http://schemas.microsoft.com/office/powerpoint/2010/main" val="28491622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en-US" sz="4000" b="1">
                <a:solidFill>
                  <a:schemeClr val="bg1"/>
                </a:solidFill>
                <a:latin typeface="Arial" charset="0"/>
                <a:ea typeface="ＭＳ Ｐゴシック" charset="0"/>
              </a:rPr>
              <a:t>SINGAPORE BIBLE COLLEGE</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lnSpc>
                <a:spcPct val="100000"/>
              </a:lnSpc>
              <a:buFontTx/>
              <a:buNone/>
              <a:defRPr/>
            </a:pPr>
            <a:r>
              <a:rPr kumimoji="0" lang="en-US" sz="2400"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2088576508"/>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2133600"/>
            <a:ext cx="5334000" cy="436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en-US" altLang="en-US" sz="5400" dirty="0">
                <a:solidFill>
                  <a:schemeClr val="bg1"/>
                </a:solidFill>
              </a:rPr>
              <a:t>Singapore</a:t>
            </a:r>
            <a:r>
              <a:rPr lang="uk-UA" altLang="ja-JP" sz="5400" dirty="0">
                <a:solidFill>
                  <a:schemeClr val="bg1"/>
                </a:solidFill>
              </a:rPr>
              <a:t>'</a:t>
            </a:r>
            <a:r>
              <a:rPr lang="en-US" altLang="en-US" sz="5400" dirty="0">
                <a:solidFill>
                  <a:schemeClr val="bg1"/>
                </a:solidFill>
              </a:rPr>
              <a:t>s Strategic Location</a:t>
            </a:r>
            <a:endParaRPr lang="en-US" altLang="en-US" dirty="0">
              <a:solidFill>
                <a:schemeClr val="bg1"/>
              </a:solidFill>
            </a:endParaRPr>
          </a:p>
        </p:txBody>
      </p:sp>
      <p:sp>
        <p:nvSpPr>
          <p:cNvPr id="92163" name="Rectangle 1027"/>
          <p:cNvSpPr>
            <a:spLocks noGrp="1" noChangeArrowheads="1"/>
          </p:cNvSpPr>
          <p:nvPr>
            <p:ph type="body" idx="1"/>
          </p:nvPr>
        </p:nvSpPr>
        <p:spPr>
          <a:xfrm>
            <a:off x="76200" y="3500438"/>
            <a:ext cx="5287963" cy="2613025"/>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buFontTx/>
              <a:buNone/>
              <a:defRPr/>
            </a:pPr>
            <a:r>
              <a:rPr lang="en-US" altLang="en-US" sz="3600" b="1" dirty="0">
                <a:solidFill>
                  <a:schemeClr val="hlink"/>
                </a:solidFill>
              </a:rPr>
              <a:t>10/40 Window</a:t>
            </a:r>
            <a:r>
              <a:rPr lang="en-US" altLang="en-US" sz="3600" b="1" dirty="0">
                <a:solidFill>
                  <a:schemeClr val="bg1"/>
                </a:solidFill>
              </a:rPr>
              <a:t>	</a:t>
            </a:r>
          </a:p>
          <a:p>
            <a:pPr eaLnBrk="1" hangingPunct="1">
              <a:defRPr/>
            </a:pPr>
            <a:r>
              <a:rPr lang="en-US" altLang="en-US" sz="3600" b="1" dirty="0">
                <a:solidFill>
                  <a:schemeClr val="bg1"/>
                </a:solidFill>
              </a:rPr>
              <a:t>Poorest Area</a:t>
            </a:r>
          </a:p>
          <a:p>
            <a:pPr eaLnBrk="1" hangingPunct="1">
              <a:defRPr/>
            </a:pPr>
            <a:r>
              <a:rPr lang="en-US" altLang="en-US" sz="3600" b="1" dirty="0">
                <a:solidFill>
                  <a:schemeClr val="bg1"/>
                </a:solidFill>
              </a:rPr>
              <a:t>97% of Unreached</a:t>
            </a: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Tree>
    <p:extLst>
      <p:ext uri="{BB962C8B-B14F-4D97-AF65-F5344CB8AC3E}">
        <p14:creationId xmlns:p14="http://schemas.microsoft.com/office/powerpoint/2010/main" val="549175200"/>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en-US" altLang="en-US" sz="5400" b="1" dirty="0">
                <a:solidFill>
                  <a:schemeClr val="bg1"/>
                </a:solidFill>
                <a:effectLst>
                  <a:glow rad="266700">
                    <a:schemeClr val="tx1">
                      <a:alpha val="93000"/>
                    </a:schemeClr>
                  </a:glow>
                </a:effectLst>
              </a:rPr>
              <a:t>What</a:t>
            </a:r>
            <a:r>
              <a:rPr lang="uk-UA" altLang="en-US"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 God</a:t>
            </a:r>
            <a:r>
              <a:rPr lang="uk-UA" altLang="ja-JP"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a:t>
            </a:r>
            <a:r>
              <a:rPr lang="en-US" altLang="en-US" sz="5400" b="1" dirty="0">
                <a:solidFill>
                  <a:srgbClr val="FFFF00"/>
                </a:solidFill>
                <a:effectLst>
                  <a:glow rad="266700">
                    <a:schemeClr val="tx1">
                      <a:alpha val="93000"/>
                    </a:schemeClr>
                  </a:glow>
                </a:effectLst>
              </a:rPr>
              <a:t> </a:t>
            </a:r>
            <a:r>
              <a:rPr lang="en-US" altLang="en-US" sz="5400" b="1" dirty="0">
                <a:solidFill>
                  <a:schemeClr val="bg1"/>
                </a:solidFill>
                <a:effectLst>
                  <a:glow rad="266700">
                    <a:schemeClr val="tx1">
                      <a:alpha val="93000"/>
                    </a:schemeClr>
                  </a:glow>
                </a:effectLst>
              </a:rPr>
              <a:t>will for you?</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Tree>
    <p:extLst>
      <p:ext uri="{BB962C8B-B14F-4D97-AF65-F5344CB8AC3E}">
        <p14:creationId xmlns:p14="http://schemas.microsoft.com/office/powerpoint/2010/main" val="164608674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9144001"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en-US" sz="4800" b="1" dirty="0">
                <a:solidFill>
                  <a:schemeClr val="tx1"/>
                </a:solidFill>
              </a:rPr>
              <a:t>God</a:t>
            </a:r>
            <a:r>
              <a:rPr lang="uk-UA" sz="4800" b="1" dirty="0">
                <a:solidFill>
                  <a:schemeClr val="tx1"/>
                </a:solidFill>
              </a:rPr>
              <a:t>'</a:t>
            </a:r>
            <a:r>
              <a:rPr lang="en-US" sz="4800" b="1" dirty="0">
                <a:solidFill>
                  <a:schemeClr val="tx1"/>
                </a:solidFill>
              </a:rPr>
              <a:t>s Will?</a:t>
            </a: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Job</a:t>
              </a: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Ministry</a:t>
              </a: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Marriage</a:t>
              </a: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a:t>
              </a: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spTree>
    <p:extLst>
      <p:ext uri="{BB962C8B-B14F-4D97-AF65-F5344CB8AC3E}">
        <p14:creationId xmlns:p14="http://schemas.microsoft.com/office/powerpoint/2010/main" val="500319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r>
              <a:rPr lang="en-US" altLang="en-US" sz="5400" b="1" dirty="0">
                <a:solidFill>
                  <a:schemeClr val="bg1"/>
                </a:solidFill>
                <a:effectLst>
                  <a:glow rad="266700">
                    <a:schemeClr val="tx1">
                      <a:alpha val="93000"/>
                    </a:schemeClr>
                  </a:glow>
                </a:effectLst>
              </a:rPr>
              <a:t>How can you do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a:t>
            </a:r>
            <a:br>
              <a:rPr lang="en-US" altLang="en-US" sz="5400" b="1" dirty="0">
                <a:solidFill>
                  <a:schemeClr val="bg1"/>
                </a:solidFill>
                <a:effectLst>
                  <a:glow rad="266700">
                    <a:schemeClr val="tx1">
                      <a:alpha val="93000"/>
                    </a:schemeClr>
                  </a:glow>
                </a:effectLst>
              </a:rPr>
            </a:br>
            <a:r>
              <a:rPr lang="en-US" altLang="en-US" sz="5400" b="1" dirty="0">
                <a:solidFill>
                  <a:schemeClr val="bg1"/>
                </a:solidFill>
                <a:effectLst>
                  <a:glow rad="266700">
                    <a:schemeClr val="tx1">
                      <a:alpha val="93000"/>
                    </a:schemeClr>
                  </a:glow>
                </a:effectLst>
              </a:rPr>
              <a:t>rather than your own?</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7572034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Preservation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271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35247738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156520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7042"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8" y="2625725"/>
            <a:ext cx="4232276" cy="423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043"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86313" y="-46038"/>
            <a:ext cx="4357687" cy="433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138"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0338" y="836613"/>
            <a:ext cx="2303462" cy="230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en-US" b="1" dirty="0">
                <a:solidFill>
                  <a:srgbClr val="000000"/>
                </a:solidFill>
              </a:rPr>
              <a:t>Two Kings</a:t>
            </a:r>
          </a:p>
        </p:txBody>
      </p:sp>
      <p:sp>
        <p:nvSpPr>
          <p:cNvPr id="6" name="Title 1"/>
          <p:cNvSpPr txBox="1">
            <a:spLocks/>
          </p:cNvSpPr>
          <p:nvPr/>
        </p:nvSpPr>
        <p:spPr bwMode="auto">
          <a:xfrm>
            <a:off x="3419873" y="4734272"/>
            <a:ext cx="5721080" cy="22231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solidFill>
                  <a:srgbClr val="000000"/>
                </a:solidFill>
                <a:ea typeface="ＭＳ Ｐゴシック"/>
              </a:rPr>
              <a:t>Three Principles to Know God</a:t>
            </a:r>
            <a:r>
              <a:rPr kumimoji="0" lang="uk-UA" dirty="0">
                <a:solidFill>
                  <a:srgbClr val="000000"/>
                </a:solidFill>
                <a:ea typeface="ＭＳ Ｐゴシック"/>
              </a:rPr>
              <a:t>'</a:t>
            </a:r>
            <a:r>
              <a:rPr kumimoji="0" lang="en-US" dirty="0">
                <a:solidFill>
                  <a:srgbClr val="000000"/>
                </a:solidFill>
                <a:ea typeface="ＭＳ Ｐゴシック"/>
              </a:rPr>
              <a:t>s Will</a:t>
            </a:r>
          </a:p>
        </p:txBody>
      </p:sp>
    </p:spTree>
    <p:extLst>
      <p:ext uri="{BB962C8B-B14F-4D97-AF65-F5344CB8AC3E}">
        <p14:creationId xmlns:p14="http://schemas.microsoft.com/office/powerpoint/2010/main" val="37868530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a:solidFill>
                  <a:srgbClr val="FF0000"/>
                </a:solidFill>
                <a:latin typeface="Arial" charset="0"/>
                <a:ea typeface="ＭＳ Ｐゴシック" charset="0"/>
              </a:rPr>
              <a:t>I. Don</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t </a:t>
            </a:r>
            <a:r>
              <a:rPr lang="en-US" sz="4800" b="1">
                <a:solidFill>
                  <a:schemeClr val="accent2"/>
                </a:solidFill>
                <a:latin typeface="Arial" charset="0"/>
                <a:ea typeface="ＭＳ Ｐゴシック" charset="0"/>
              </a:rPr>
              <a:t>say </a:t>
            </a:r>
            <a:r>
              <a:rPr lang="en-US" sz="4800" b="1">
                <a:solidFill>
                  <a:srgbClr val="FF0000"/>
                </a:solidFill>
                <a:latin typeface="Arial" charset="0"/>
                <a:ea typeface="ＭＳ Ｐゴシック" charset="0"/>
              </a:rPr>
              <a:t>you want God</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s will when you</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ve already made up your mind </a:t>
            </a:r>
            <a:br>
              <a:rPr lang="en-US" sz="4800" b="1">
                <a:solidFill>
                  <a:srgbClr val="FF0000"/>
                </a:solidFill>
                <a:latin typeface="Arial" charset="0"/>
                <a:ea typeface="ＭＳ Ｐゴシック" charset="0"/>
              </a:rPr>
            </a:br>
            <a:r>
              <a:rPr lang="en-US" sz="4800" b="1">
                <a:solidFill>
                  <a:srgbClr val="FF0000"/>
                </a:solidFill>
                <a:latin typeface="Arial" charset="0"/>
                <a:ea typeface="ＭＳ Ｐゴシック" charset="0"/>
              </a:rPr>
              <a:t>(2 Chron. 18:1-4)</a:t>
            </a:r>
          </a:p>
        </p:txBody>
      </p:sp>
    </p:spTree>
    <p:extLst>
      <p:ext uri="{BB962C8B-B14F-4D97-AF65-F5344CB8AC3E}">
        <p14:creationId xmlns:p14="http://schemas.microsoft.com/office/powerpoint/2010/main" val="261465549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104 w 424"/>
              <a:gd name="T1" fmla="*/ 12 h 460"/>
              <a:gd name="T2" fmla="*/ 108 w 424"/>
              <a:gd name="T3" fmla="*/ 22 h 460"/>
              <a:gd name="T4" fmla="*/ 78 w 424"/>
              <a:gd name="T5" fmla="*/ 118 h 460"/>
              <a:gd name="T6" fmla="*/ 34 w 424"/>
              <a:gd name="T7" fmla="*/ 176 h 460"/>
              <a:gd name="T8" fmla="*/ 0 w 424"/>
              <a:gd name="T9" fmla="*/ 234 h 460"/>
              <a:gd name="T10" fmla="*/ 2 w 424"/>
              <a:gd name="T11" fmla="*/ 248 h 460"/>
              <a:gd name="T12" fmla="*/ 0 w 424"/>
              <a:gd name="T13" fmla="*/ 254 h 460"/>
              <a:gd name="T14" fmla="*/ 18 w 424"/>
              <a:gd name="T15" fmla="*/ 314 h 460"/>
              <a:gd name="T16" fmla="*/ 16 w 424"/>
              <a:gd name="T17" fmla="*/ 358 h 460"/>
              <a:gd name="T18" fmla="*/ 10 w 424"/>
              <a:gd name="T19" fmla="*/ 404 h 460"/>
              <a:gd name="T20" fmla="*/ 8 w 424"/>
              <a:gd name="T21" fmla="*/ 422 h 460"/>
              <a:gd name="T22" fmla="*/ 4 w 424"/>
              <a:gd name="T23" fmla="*/ 434 h 460"/>
              <a:gd name="T24" fmla="*/ 34 w 424"/>
              <a:gd name="T25" fmla="*/ 448 h 460"/>
              <a:gd name="T26" fmla="*/ 102 w 424"/>
              <a:gd name="T27" fmla="*/ 444 h 460"/>
              <a:gd name="T28" fmla="*/ 128 w 424"/>
              <a:gd name="T29" fmla="*/ 458 h 460"/>
              <a:gd name="T30" fmla="*/ 168 w 424"/>
              <a:gd name="T31" fmla="*/ 460 h 460"/>
              <a:gd name="T32" fmla="*/ 252 w 424"/>
              <a:gd name="T33" fmla="*/ 450 h 460"/>
              <a:gd name="T34" fmla="*/ 332 w 424"/>
              <a:gd name="T35" fmla="*/ 450 h 460"/>
              <a:gd name="T36" fmla="*/ 350 w 424"/>
              <a:gd name="T37" fmla="*/ 444 h 460"/>
              <a:gd name="T38" fmla="*/ 348 w 424"/>
              <a:gd name="T39" fmla="*/ 438 h 460"/>
              <a:gd name="T40" fmla="*/ 354 w 424"/>
              <a:gd name="T41" fmla="*/ 434 h 460"/>
              <a:gd name="T42" fmla="*/ 364 w 424"/>
              <a:gd name="T43" fmla="*/ 406 h 460"/>
              <a:gd name="T44" fmla="*/ 366 w 424"/>
              <a:gd name="T45" fmla="*/ 368 h 460"/>
              <a:gd name="T46" fmla="*/ 364 w 424"/>
              <a:gd name="T47" fmla="*/ 326 h 460"/>
              <a:gd name="T48" fmla="*/ 368 w 424"/>
              <a:gd name="T49" fmla="*/ 314 h 460"/>
              <a:gd name="T50" fmla="*/ 366 w 424"/>
              <a:gd name="T51" fmla="*/ 270 h 460"/>
              <a:gd name="T52" fmla="*/ 396 w 424"/>
              <a:gd name="T53" fmla="*/ 164 h 460"/>
              <a:gd name="T54" fmla="*/ 410 w 424"/>
              <a:gd name="T55" fmla="*/ 144 h 460"/>
              <a:gd name="T56" fmla="*/ 424 w 424"/>
              <a:gd name="T57" fmla="*/ 54 h 460"/>
              <a:gd name="T58" fmla="*/ 338 w 424"/>
              <a:gd name="T59" fmla="*/ 32 h 460"/>
              <a:gd name="T60" fmla="*/ 312 w 424"/>
              <a:gd name="T61" fmla="*/ 22 h 460"/>
              <a:gd name="T62" fmla="*/ 254 w 424"/>
              <a:gd name="T63" fmla="*/ 20 h 460"/>
              <a:gd name="T64" fmla="*/ 234 w 424"/>
              <a:gd name="T65" fmla="*/ 18 h 460"/>
              <a:gd name="T66" fmla="*/ 216 w 424"/>
              <a:gd name="T67" fmla="*/ 12 h 460"/>
              <a:gd name="T68" fmla="*/ 192 w 424"/>
              <a:gd name="T69" fmla="*/ 18 h 460"/>
              <a:gd name="T70" fmla="*/ 130 w 424"/>
              <a:gd name="T71" fmla="*/ 2 h 460"/>
              <a:gd name="T72" fmla="*/ 110 w 424"/>
              <a:gd name="T73" fmla="*/ 10 h 460"/>
              <a:gd name="T74" fmla="*/ 104 w 424"/>
              <a:gd name="T75" fmla="*/ 1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85" name="Freeform 21"/>
          <p:cNvSpPr>
            <a:spLocks/>
          </p:cNvSpPr>
          <p:nvPr/>
        </p:nvSpPr>
        <p:spPr bwMode="auto">
          <a:xfrm>
            <a:off x="1447800" y="3657600"/>
            <a:ext cx="1333500" cy="1117600"/>
          </a:xfrm>
          <a:custGeom>
            <a:avLst/>
            <a:gdLst>
              <a:gd name="T0" fmla="*/ 352 w 352"/>
              <a:gd name="T1" fmla="*/ 504 h 504"/>
              <a:gd name="T2" fmla="*/ 324 w 352"/>
              <a:gd name="T3" fmla="*/ 428 h 504"/>
              <a:gd name="T4" fmla="*/ 316 w 352"/>
              <a:gd name="T5" fmla="*/ 336 h 504"/>
              <a:gd name="T6" fmla="*/ 336 w 352"/>
              <a:gd name="T7" fmla="*/ 260 h 504"/>
              <a:gd name="T8" fmla="*/ 316 w 352"/>
              <a:gd name="T9" fmla="*/ 220 h 504"/>
              <a:gd name="T10" fmla="*/ 308 w 352"/>
              <a:gd name="T11" fmla="*/ 208 h 504"/>
              <a:gd name="T12" fmla="*/ 296 w 352"/>
              <a:gd name="T13" fmla="*/ 204 h 504"/>
              <a:gd name="T14" fmla="*/ 276 w 352"/>
              <a:gd name="T15" fmla="*/ 168 h 504"/>
              <a:gd name="T16" fmla="*/ 324 w 352"/>
              <a:gd name="T17" fmla="*/ 112 h 504"/>
              <a:gd name="T18" fmla="*/ 352 w 352"/>
              <a:gd name="T19" fmla="*/ 80 h 504"/>
              <a:gd name="T20" fmla="*/ 232 w 352"/>
              <a:gd name="T21" fmla="*/ 48 h 504"/>
              <a:gd name="T22" fmla="*/ 156 w 352"/>
              <a:gd name="T23" fmla="*/ 72 h 504"/>
              <a:gd name="T24" fmla="*/ 92 w 352"/>
              <a:gd name="T25" fmla="*/ 36 h 504"/>
              <a:gd name="T26" fmla="*/ 76 w 352"/>
              <a:gd name="T27" fmla="*/ 12 h 504"/>
              <a:gd name="T28" fmla="*/ 68 w 352"/>
              <a:gd name="T29" fmla="*/ 0 h 504"/>
              <a:gd name="T30" fmla="*/ 40 w 352"/>
              <a:gd name="T31" fmla="*/ 60 h 504"/>
              <a:gd name="T32" fmla="*/ 8 w 352"/>
              <a:gd name="T33" fmla="*/ 112 h 504"/>
              <a:gd name="T34" fmla="*/ 0 w 352"/>
              <a:gd name="T35" fmla="*/ 136 h 504"/>
              <a:gd name="T36" fmla="*/ 4 w 352"/>
              <a:gd name="T37" fmla="*/ 232 h 504"/>
              <a:gd name="T38" fmla="*/ 16 w 352"/>
              <a:gd name="T39" fmla="*/ 276 h 504"/>
              <a:gd name="T40" fmla="*/ 36 w 352"/>
              <a:gd name="T41" fmla="*/ 436 h 504"/>
              <a:gd name="T42" fmla="*/ 112 w 352"/>
              <a:gd name="T43" fmla="*/ 468 h 504"/>
              <a:gd name="T44" fmla="*/ 172 w 352"/>
              <a:gd name="T45" fmla="*/ 480 h 504"/>
              <a:gd name="T46" fmla="*/ 264 w 352"/>
              <a:gd name="T47" fmla="*/ 492 h 504"/>
              <a:gd name="T48" fmla="*/ 352 w 352"/>
              <a:gd name="T49"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69" name="Freeform 5"/>
          <p:cNvSpPr>
            <a:spLocks/>
          </p:cNvSpPr>
          <p:nvPr/>
        </p:nvSpPr>
        <p:spPr bwMode="auto">
          <a:xfrm>
            <a:off x="1447800" y="2590800"/>
            <a:ext cx="1585913" cy="1377950"/>
          </a:xfrm>
          <a:custGeom>
            <a:avLst/>
            <a:gdLst>
              <a:gd name="T0" fmla="*/ 230 w 509"/>
              <a:gd name="T1" fmla="*/ 0 h 485"/>
              <a:gd name="T2" fmla="*/ 109 w 509"/>
              <a:gd name="T3" fmla="*/ 12 h 485"/>
              <a:gd name="T4" fmla="*/ 36 w 509"/>
              <a:gd name="T5" fmla="*/ 36 h 485"/>
              <a:gd name="T6" fmla="*/ 0 w 509"/>
              <a:gd name="T7" fmla="*/ 254 h 485"/>
              <a:gd name="T8" fmla="*/ 48 w 509"/>
              <a:gd name="T9" fmla="*/ 412 h 485"/>
              <a:gd name="T10" fmla="*/ 109 w 509"/>
              <a:gd name="T11" fmla="*/ 460 h 485"/>
              <a:gd name="T12" fmla="*/ 436 w 509"/>
              <a:gd name="T13" fmla="*/ 485 h 485"/>
              <a:gd name="T14" fmla="*/ 509 w 509"/>
              <a:gd name="T15" fmla="*/ 363 h 485"/>
              <a:gd name="T16" fmla="*/ 448 w 509"/>
              <a:gd name="T17" fmla="*/ 194 h 485"/>
              <a:gd name="T18" fmla="*/ 376 w 509"/>
              <a:gd name="T19" fmla="*/ 0 h 485"/>
              <a:gd name="T20" fmla="*/ 230 w 509"/>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68" name="Freeform 4"/>
          <p:cNvSpPr>
            <a:spLocks/>
          </p:cNvSpPr>
          <p:nvPr/>
        </p:nvSpPr>
        <p:spPr bwMode="auto">
          <a:xfrm>
            <a:off x="-76200" y="2514600"/>
            <a:ext cx="1905000" cy="3433763"/>
          </a:xfrm>
          <a:custGeom>
            <a:avLst/>
            <a:gdLst>
              <a:gd name="T0" fmla="*/ 29 w 918"/>
              <a:gd name="T1" fmla="*/ 15 h 1971"/>
              <a:gd name="T2" fmla="*/ 311 w 918"/>
              <a:gd name="T3" fmla="*/ 30 h 1971"/>
              <a:gd name="T4" fmla="*/ 563 w 918"/>
              <a:gd name="T5" fmla="*/ 30 h 1971"/>
              <a:gd name="T6" fmla="*/ 651 w 918"/>
              <a:gd name="T7" fmla="*/ 1 h 1971"/>
              <a:gd name="T8" fmla="*/ 770 w 918"/>
              <a:gd name="T9" fmla="*/ 30 h 1971"/>
              <a:gd name="T10" fmla="*/ 829 w 918"/>
              <a:gd name="T11" fmla="*/ 119 h 1971"/>
              <a:gd name="T12" fmla="*/ 859 w 918"/>
              <a:gd name="T13" fmla="*/ 252 h 1971"/>
              <a:gd name="T14" fmla="*/ 918 w 918"/>
              <a:gd name="T15" fmla="*/ 519 h 1971"/>
              <a:gd name="T16" fmla="*/ 903 w 918"/>
              <a:gd name="T17" fmla="*/ 845 h 1971"/>
              <a:gd name="T18" fmla="*/ 859 w 918"/>
              <a:gd name="T19" fmla="*/ 1082 h 1971"/>
              <a:gd name="T20" fmla="*/ 874 w 918"/>
              <a:gd name="T21" fmla="*/ 1423 h 1971"/>
              <a:gd name="T22" fmla="*/ 829 w 918"/>
              <a:gd name="T23" fmla="*/ 1526 h 1971"/>
              <a:gd name="T24" fmla="*/ 814 w 918"/>
              <a:gd name="T25" fmla="*/ 1586 h 1971"/>
              <a:gd name="T26" fmla="*/ 800 w 918"/>
              <a:gd name="T27" fmla="*/ 1778 h 1971"/>
              <a:gd name="T28" fmla="*/ 607 w 918"/>
              <a:gd name="T29" fmla="*/ 1852 h 1971"/>
              <a:gd name="T30" fmla="*/ 563 w 918"/>
              <a:gd name="T31" fmla="*/ 1867 h 1971"/>
              <a:gd name="T32" fmla="*/ 518 w 918"/>
              <a:gd name="T33" fmla="*/ 1897 h 1971"/>
              <a:gd name="T34" fmla="*/ 222 w 918"/>
              <a:gd name="T35" fmla="*/ 1941 h 1971"/>
              <a:gd name="T36" fmla="*/ 0 w 918"/>
              <a:gd name="T37" fmla="*/ 1971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74" name="Text Box 10"/>
          <p:cNvSpPr txBox="1">
            <a:spLocks noChangeArrowheads="1"/>
          </p:cNvSpPr>
          <p:nvPr/>
        </p:nvSpPr>
        <p:spPr bwMode="auto">
          <a:xfrm>
            <a:off x="152400" y="6038850"/>
            <a:ext cx="1371600"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Egypt</a:t>
            </a:r>
            <a:endParaRPr kumimoji="0" lang="en-US" altLang="en-US" b="0">
              <a:solidFill>
                <a:srgbClr val="000000"/>
              </a:solidFill>
              <a:effectLst>
                <a:outerShdw blurRad="38100" dist="38100" dir="2700000" algn="tl">
                  <a:srgbClr val="FFFFFF"/>
                </a:outerShdw>
              </a:effectLst>
              <a:latin typeface="Arial"/>
              <a:cs typeface="Arial"/>
            </a:endParaRPr>
          </a:p>
        </p:txBody>
      </p:sp>
      <p:sp>
        <p:nvSpPr>
          <p:cNvPr id="292875" name="Freeform 11"/>
          <p:cNvSpPr>
            <a:spLocks/>
          </p:cNvSpPr>
          <p:nvPr/>
        </p:nvSpPr>
        <p:spPr bwMode="auto">
          <a:xfrm>
            <a:off x="2357438" y="6497638"/>
            <a:ext cx="314325" cy="741362"/>
          </a:xfrm>
          <a:custGeom>
            <a:avLst/>
            <a:gdLst>
              <a:gd name="T0" fmla="*/ 91 w 175"/>
              <a:gd name="T1" fmla="*/ 340 h 426"/>
              <a:gd name="T2" fmla="*/ 78 w 175"/>
              <a:gd name="T3" fmla="*/ 231 h 426"/>
              <a:gd name="T4" fmla="*/ 127 w 175"/>
              <a:gd name="T5" fmla="*/ 0 h 426"/>
              <a:gd name="T6" fmla="*/ 139 w 175"/>
              <a:gd name="T7" fmla="*/ 109 h 426"/>
              <a:gd name="T8" fmla="*/ 175 w 175"/>
              <a:gd name="T9" fmla="*/ 352 h 426"/>
              <a:gd name="T10" fmla="*/ 91 w 175"/>
              <a:gd name="T11" fmla="*/ 340 h 426"/>
            </a:gdLst>
            <a:ahLst/>
            <a:cxnLst>
              <a:cxn ang="0">
                <a:pos x="T0" y="T1"/>
              </a:cxn>
              <a:cxn ang="0">
                <a:pos x="T2" y="T3"/>
              </a:cxn>
              <a:cxn ang="0">
                <a:pos x="T4" y="T5"/>
              </a:cxn>
              <a:cxn ang="0">
                <a:pos x="T6" y="T7"/>
              </a:cxn>
              <a:cxn ang="0">
                <a:pos x="T8" y="T9"/>
              </a:cxn>
              <a:cxn ang="0">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76" name="Freeform 12"/>
          <p:cNvSpPr>
            <a:spLocks/>
          </p:cNvSpPr>
          <p:nvPr/>
        </p:nvSpPr>
        <p:spPr bwMode="auto">
          <a:xfrm>
            <a:off x="1524000" y="6516688"/>
            <a:ext cx="217488" cy="569912"/>
          </a:xfrm>
          <a:custGeom>
            <a:avLst/>
            <a:gdLst>
              <a:gd name="T0" fmla="*/ 121 w 121"/>
              <a:gd name="T1" fmla="*/ 290 h 327"/>
              <a:gd name="T2" fmla="*/ 48 w 121"/>
              <a:gd name="T3" fmla="*/ 0 h 327"/>
              <a:gd name="T4" fmla="*/ 0 w 121"/>
              <a:gd name="T5" fmla="*/ 157 h 327"/>
              <a:gd name="T6" fmla="*/ 12 w 121"/>
              <a:gd name="T7" fmla="*/ 327 h 327"/>
              <a:gd name="T8" fmla="*/ 85 w 121"/>
              <a:gd name="T9" fmla="*/ 303 h 327"/>
              <a:gd name="T10" fmla="*/ 109 w 121"/>
              <a:gd name="T11" fmla="*/ 278 h 327"/>
              <a:gd name="T12" fmla="*/ 121 w 121"/>
              <a:gd name="T13" fmla="*/ 290 h 327"/>
            </a:gdLst>
            <a:ahLst/>
            <a:cxnLst>
              <a:cxn ang="0">
                <a:pos x="T0" y="T1"/>
              </a:cxn>
              <a:cxn ang="0">
                <a:pos x="T2" y="T3"/>
              </a:cxn>
              <a:cxn ang="0">
                <a:pos x="T4" y="T5"/>
              </a:cxn>
              <a:cxn ang="0">
                <a:pos x="T6" y="T7"/>
              </a:cxn>
              <a:cxn ang="0">
                <a:pos x="T8" y="T9"/>
              </a:cxn>
              <a:cxn ang="0">
                <a:pos x="T10" y="T11"/>
              </a:cxn>
              <a:cxn ang="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nvGrpSpPr>
          <p:cNvPr id="90120"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556 w 1556"/>
                <a:gd name="T1" fmla="*/ 2012 h 2012"/>
                <a:gd name="T2" fmla="*/ 1348 w 1556"/>
                <a:gd name="T3" fmla="*/ 1908 h 2012"/>
                <a:gd name="T4" fmla="*/ 1259 w 1556"/>
                <a:gd name="T5" fmla="*/ 1849 h 2012"/>
                <a:gd name="T6" fmla="*/ 1245 w 1556"/>
                <a:gd name="T7" fmla="*/ 1731 h 2012"/>
                <a:gd name="T8" fmla="*/ 1200 w 1556"/>
                <a:gd name="T9" fmla="*/ 1701 h 2012"/>
                <a:gd name="T10" fmla="*/ 1111 w 1556"/>
                <a:gd name="T11" fmla="*/ 1627 h 2012"/>
                <a:gd name="T12" fmla="*/ 1067 w 1556"/>
                <a:gd name="T13" fmla="*/ 1538 h 2012"/>
                <a:gd name="T14" fmla="*/ 978 w 1556"/>
                <a:gd name="T15" fmla="*/ 1390 h 2012"/>
                <a:gd name="T16" fmla="*/ 963 w 1556"/>
                <a:gd name="T17" fmla="*/ 1345 h 2012"/>
                <a:gd name="T18" fmla="*/ 874 w 1556"/>
                <a:gd name="T19" fmla="*/ 1301 h 2012"/>
                <a:gd name="T20" fmla="*/ 726 w 1556"/>
                <a:gd name="T21" fmla="*/ 916 h 2012"/>
                <a:gd name="T22" fmla="*/ 681 w 1556"/>
                <a:gd name="T23" fmla="*/ 857 h 2012"/>
                <a:gd name="T24" fmla="*/ 652 w 1556"/>
                <a:gd name="T25" fmla="*/ 812 h 2012"/>
                <a:gd name="T26" fmla="*/ 563 w 1556"/>
                <a:gd name="T27" fmla="*/ 753 h 2012"/>
                <a:gd name="T28" fmla="*/ 400 w 1556"/>
                <a:gd name="T29" fmla="*/ 634 h 2012"/>
                <a:gd name="T30" fmla="*/ 326 w 1556"/>
                <a:gd name="T31" fmla="*/ 546 h 2012"/>
                <a:gd name="T32" fmla="*/ 267 w 1556"/>
                <a:gd name="T33" fmla="*/ 397 h 2012"/>
                <a:gd name="T34" fmla="*/ 207 w 1556"/>
                <a:gd name="T35" fmla="*/ 309 h 2012"/>
                <a:gd name="T36" fmla="*/ 133 w 1556"/>
                <a:gd name="T37" fmla="*/ 146 h 2012"/>
                <a:gd name="T38" fmla="*/ 0 w 1556"/>
                <a:gd name="T39" fmla="*/ 42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sp>
        <p:nvSpPr>
          <p:cNvPr id="292891" name="Freeform 27"/>
          <p:cNvSpPr>
            <a:spLocks/>
          </p:cNvSpPr>
          <p:nvPr/>
        </p:nvSpPr>
        <p:spPr bwMode="auto">
          <a:xfrm>
            <a:off x="7596188" y="5334000"/>
            <a:ext cx="1682750" cy="1755775"/>
          </a:xfrm>
          <a:custGeom>
            <a:avLst/>
            <a:gdLst>
              <a:gd name="T0" fmla="*/ 691 w 757"/>
              <a:gd name="T1" fmla="*/ 229 h 1106"/>
              <a:gd name="T2" fmla="*/ 594 w 757"/>
              <a:gd name="T3" fmla="*/ 144 h 1106"/>
              <a:gd name="T4" fmla="*/ 533 w 757"/>
              <a:gd name="T5" fmla="*/ 95 h 1106"/>
              <a:gd name="T6" fmla="*/ 473 w 757"/>
              <a:gd name="T7" fmla="*/ 83 h 1106"/>
              <a:gd name="T8" fmla="*/ 364 w 757"/>
              <a:gd name="T9" fmla="*/ 47 h 1106"/>
              <a:gd name="T10" fmla="*/ 327 w 757"/>
              <a:gd name="T11" fmla="*/ 35 h 1106"/>
              <a:gd name="T12" fmla="*/ 303 w 757"/>
              <a:gd name="T13" fmla="*/ 10 h 1106"/>
              <a:gd name="T14" fmla="*/ 279 w 757"/>
              <a:gd name="T15" fmla="*/ 120 h 1106"/>
              <a:gd name="T16" fmla="*/ 133 w 757"/>
              <a:gd name="T17" fmla="*/ 277 h 1106"/>
              <a:gd name="T18" fmla="*/ 85 w 757"/>
              <a:gd name="T19" fmla="*/ 386 h 1106"/>
              <a:gd name="T20" fmla="*/ 73 w 757"/>
              <a:gd name="T21" fmla="*/ 423 h 1106"/>
              <a:gd name="T22" fmla="*/ 0 w 757"/>
              <a:gd name="T23" fmla="*/ 471 h 1106"/>
              <a:gd name="T24" fmla="*/ 97 w 757"/>
              <a:gd name="T25" fmla="*/ 568 h 1106"/>
              <a:gd name="T26" fmla="*/ 182 w 757"/>
              <a:gd name="T27" fmla="*/ 714 h 1106"/>
              <a:gd name="T28" fmla="*/ 255 w 757"/>
              <a:gd name="T29" fmla="*/ 762 h 1106"/>
              <a:gd name="T30" fmla="*/ 242 w 757"/>
              <a:gd name="T31" fmla="*/ 811 h 1106"/>
              <a:gd name="T32" fmla="*/ 267 w 757"/>
              <a:gd name="T33" fmla="*/ 835 h 1106"/>
              <a:gd name="T34" fmla="*/ 315 w 757"/>
              <a:gd name="T35" fmla="*/ 895 h 1106"/>
              <a:gd name="T36" fmla="*/ 339 w 757"/>
              <a:gd name="T37" fmla="*/ 968 h 1106"/>
              <a:gd name="T38" fmla="*/ 351 w 757"/>
              <a:gd name="T39" fmla="*/ 1004 h 1106"/>
              <a:gd name="T40" fmla="*/ 424 w 757"/>
              <a:gd name="T41" fmla="*/ 1029 h 1106"/>
              <a:gd name="T42" fmla="*/ 509 w 757"/>
              <a:gd name="T43" fmla="*/ 1017 h 1106"/>
              <a:gd name="T44" fmla="*/ 727 w 757"/>
              <a:gd name="T45" fmla="*/ 980 h 1106"/>
              <a:gd name="T46" fmla="*/ 751 w 757"/>
              <a:gd name="T47" fmla="*/ 811 h 1106"/>
              <a:gd name="T48" fmla="*/ 715 w 757"/>
              <a:gd name="T49" fmla="*/ 580 h 1106"/>
              <a:gd name="T50" fmla="*/ 703 w 757"/>
              <a:gd name="T51" fmla="*/ 350 h 1106"/>
              <a:gd name="T52" fmla="*/ 691 w 757"/>
              <a:gd name="T53" fmla="*/ 265 h 1106"/>
              <a:gd name="T54" fmla="*/ 679 w 757"/>
              <a:gd name="T55" fmla="*/ 229 h 1106"/>
              <a:gd name="T56" fmla="*/ 691 w 757"/>
              <a:gd name="T57" fmla="*/ 229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92" name="Text Box 28"/>
          <p:cNvSpPr txBox="1">
            <a:spLocks noChangeArrowheads="1"/>
          </p:cNvSpPr>
          <p:nvPr/>
        </p:nvSpPr>
        <p:spPr bwMode="auto">
          <a:xfrm>
            <a:off x="7885113" y="5791200"/>
            <a:ext cx="1335087" cy="708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en-US" altLang="en-US" sz="2000" dirty="0">
                <a:solidFill>
                  <a:srgbClr val="FFFFFF"/>
                </a:solidFill>
                <a:latin typeface="Arial"/>
                <a:cs typeface="Arial"/>
              </a:rPr>
              <a:t>Persian Gulf</a:t>
            </a:r>
            <a:endParaRPr kumimoji="0" lang="en-US" altLang="en-US" b="0" dirty="0">
              <a:solidFill>
                <a:srgbClr val="000000"/>
              </a:solidFill>
              <a:latin typeface="Arial"/>
              <a:cs typeface="Arial"/>
            </a:endParaRPr>
          </a:p>
        </p:txBody>
      </p:sp>
      <p:sp>
        <p:nvSpPr>
          <p:cNvPr id="292871" name="Text Box 7"/>
          <p:cNvSpPr txBox="1">
            <a:spLocks noChangeArrowheads="1"/>
          </p:cNvSpPr>
          <p:nvPr/>
        </p:nvSpPr>
        <p:spPr bwMode="auto">
          <a:xfrm>
            <a:off x="76200" y="3422650"/>
            <a:ext cx="1219200" cy="1570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en-US" altLang="en-US">
                <a:solidFill>
                  <a:srgbClr val="FFFFFF"/>
                </a:solidFill>
                <a:latin typeface="Arial"/>
                <a:cs typeface="Arial"/>
              </a:rPr>
              <a:t>The </a:t>
            </a:r>
          </a:p>
          <a:p>
            <a:pPr algn="ctr" eaLnBrk="1" hangingPunct="1">
              <a:lnSpc>
                <a:spcPct val="100000"/>
              </a:lnSpc>
              <a:spcBef>
                <a:spcPct val="50000"/>
              </a:spcBef>
              <a:buFontTx/>
              <a:buNone/>
              <a:defRPr/>
            </a:pPr>
            <a:r>
              <a:rPr kumimoji="0" lang="en-US" altLang="en-US">
                <a:solidFill>
                  <a:srgbClr val="FFFFFF"/>
                </a:solidFill>
                <a:latin typeface="Arial"/>
                <a:cs typeface="Arial"/>
              </a:rPr>
              <a:t>Great</a:t>
            </a:r>
          </a:p>
          <a:p>
            <a:pPr algn="ctr" eaLnBrk="1" hangingPunct="1">
              <a:lnSpc>
                <a:spcPct val="100000"/>
              </a:lnSpc>
              <a:spcBef>
                <a:spcPct val="50000"/>
              </a:spcBef>
              <a:buFontTx/>
              <a:buNone/>
              <a:defRPr/>
            </a:pPr>
            <a:r>
              <a:rPr kumimoji="0" lang="en-US" altLang="en-US">
                <a:solidFill>
                  <a:srgbClr val="FFFFFF"/>
                </a:solidFill>
                <a:latin typeface="Arial"/>
                <a:cs typeface="Arial"/>
              </a:rPr>
              <a:t>Sea</a:t>
            </a:r>
            <a:endParaRPr kumimoji="0" lang="en-US" altLang="en-US" b="0">
              <a:solidFill>
                <a:srgbClr val="000000"/>
              </a:solidFill>
              <a:latin typeface="Arial"/>
              <a:cs typeface="Arial"/>
            </a:endParaRPr>
          </a:p>
        </p:txBody>
      </p:sp>
      <p:sp>
        <p:nvSpPr>
          <p:cNvPr id="292903" name="Freeform 39"/>
          <p:cNvSpPr>
            <a:spLocks/>
          </p:cNvSpPr>
          <p:nvPr/>
        </p:nvSpPr>
        <p:spPr bwMode="auto">
          <a:xfrm>
            <a:off x="2630488" y="4127500"/>
            <a:ext cx="228600" cy="892175"/>
          </a:xfrm>
          <a:custGeom>
            <a:avLst/>
            <a:gdLst>
              <a:gd name="T0" fmla="*/ 15 w 144"/>
              <a:gd name="T1" fmla="*/ 20 h 562"/>
              <a:gd name="T2" fmla="*/ 3 w 144"/>
              <a:gd name="T3" fmla="*/ 108 h 562"/>
              <a:gd name="T4" fmla="*/ 3 w 144"/>
              <a:gd name="T5" fmla="*/ 192 h 562"/>
              <a:gd name="T6" fmla="*/ 15 w 144"/>
              <a:gd name="T7" fmla="*/ 288 h 562"/>
              <a:gd name="T8" fmla="*/ 27 w 144"/>
              <a:gd name="T9" fmla="*/ 332 h 562"/>
              <a:gd name="T10" fmla="*/ 43 w 144"/>
              <a:gd name="T11" fmla="*/ 356 h 562"/>
              <a:gd name="T12" fmla="*/ 55 w 144"/>
              <a:gd name="T13" fmla="*/ 412 h 562"/>
              <a:gd name="T14" fmla="*/ 11 w 144"/>
              <a:gd name="T15" fmla="*/ 540 h 562"/>
              <a:gd name="T16" fmla="*/ 119 w 144"/>
              <a:gd name="T17" fmla="*/ 536 h 562"/>
              <a:gd name="T18" fmla="*/ 119 w 144"/>
              <a:gd name="T19" fmla="*/ 492 h 562"/>
              <a:gd name="T20" fmla="*/ 139 w 144"/>
              <a:gd name="T21" fmla="*/ 416 h 562"/>
              <a:gd name="T22" fmla="*/ 79 w 144"/>
              <a:gd name="T23" fmla="*/ 232 h 562"/>
              <a:gd name="T24" fmla="*/ 111 w 144"/>
              <a:gd name="T25" fmla="*/ 152 h 562"/>
              <a:gd name="T26" fmla="*/ 107 w 144"/>
              <a:gd name="T27" fmla="*/ 20 h 562"/>
              <a:gd name="T28" fmla="*/ 71 w 144"/>
              <a:gd name="T29" fmla="*/ 4 h 562"/>
              <a:gd name="T30" fmla="*/ 59 w 144"/>
              <a:gd name="T31" fmla="*/ 0 h 562"/>
              <a:gd name="T32" fmla="*/ 15 w 144"/>
              <a:gd name="T33" fmla="*/ 2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nvGrpSpPr>
          <p:cNvPr id="90125" name="Group 37"/>
          <p:cNvGrpSpPr>
            <a:grpSpLocks/>
          </p:cNvGrpSpPr>
          <p:nvPr/>
        </p:nvGrpSpPr>
        <p:grpSpPr bwMode="auto">
          <a:xfrm>
            <a:off x="2438400" y="3657600"/>
            <a:ext cx="344488" cy="2187575"/>
            <a:chOff x="1930" y="2352"/>
            <a:chExt cx="217" cy="1378"/>
          </a:xfrm>
        </p:grpSpPr>
        <p:grpSp>
          <p:nvGrpSpPr>
            <p:cNvPr id="90138"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15 w 31"/>
                  <a:gd name="T1" fmla="*/ 0 h 392"/>
                  <a:gd name="T2" fmla="*/ 31 w 31"/>
                  <a:gd name="T3" fmla="*/ 280 h 392"/>
                  <a:gd name="T4" fmla="*/ 15 w 31"/>
                  <a:gd name="T5" fmla="*/ 392 h 392"/>
                </a:gdLst>
                <a:ahLst/>
                <a:cxnLst>
                  <a:cxn ang="0">
                    <a:pos x="T0" y="T1"/>
                  </a:cxn>
                  <a:cxn ang="0">
                    <a:pos x="T2" y="T3"/>
                  </a:cxn>
                  <a:cxn ang="0">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89" name="Freeform 25"/>
              <p:cNvSpPr>
                <a:spLocks/>
              </p:cNvSpPr>
              <p:nvPr/>
            </p:nvSpPr>
            <p:spPr bwMode="auto">
              <a:xfrm>
                <a:off x="1872" y="2352"/>
                <a:ext cx="182" cy="318"/>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sp>
        <p:nvSpPr>
          <p:cNvPr id="292872" name="Text Box 8"/>
          <p:cNvSpPr txBox="1">
            <a:spLocks noChangeArrowheads="1"/>
          </p:cNvSpPr>
          <p:nvPr/>
        </p:nvSpPr>
        <p:spPr bwMode="auto">
          <a:xfrm>
            <a:off x="1738313" y="2971800"/>
            <a:ext cx="1462087"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000000"/>
                </a:solidFill>
                <a:effectLst>
                  <a:outerShdw blurRad="38100" dist="38100" dir="2700000" algn="tl">
                    <a:srgbClr val="FFFFFF"/>
                  </a:outerShdw>
                </a:effectLst>
                <a:latin typeface="Arial"/>
                <a:cs typeface="Arial"/>
              </a:rPr>
              <a:t>Aram</a:t>
            </a:r>
            <a:endParaRPr kumimoji="0" lang="en-US" altLang="en-US">
              <a:solidFill>
                <a:srgbClr val="000000"/>
              </a:solidFill>
              <a:effectLst>
                <a:outerShdw blurRad="38100" dist="38100" dir="2700000" algn="tl">
                  <a:srgbClr val="FFFFFF"/>
                </a:outerShdw>
              </a:effectLst>
              <a:latin typeface="Arial"/>
              <a:cs typeface="Arial"/>
            </a:endParaRPr>
          </a:p>
        </p:txBody>
      </p:sp>
      <p:sp>
        <p:nvSpPr>
          <p:cNvPr id="292873" name="Text Box 9"/>
          <p:cNvSpPr txBox="1">
            <a:spLocks noChangeArrowheads="1"/>
          </p:cNvSpPr>
          <p:nvPr/>
        </p:nvSpPr>
        <p:spPr bwMode="auto">
          <a:xfrm>
            <a:off x="1600200" y="4800600"/>
            <a:ext cx="1462088"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Judah</a:t>
            </a:r>
            <a:endParaRPr kumimoji="0" lang="en-US" altLang="en-US">
              <a:solidFill>
                <a:srgbClr val="000000"/>
              </a:solidFill>
              <a:effectLst>
                <a:outerShdw blurRad="38100" dist="38100" dir="2700000" algn="tl">
                  <a:srgbClr val="FFFFFF"/>
                </a:outerShdw>
              </a:effectLst>
              <a:latin typeface="Arial"/>
              <a:cs typeface="Arial"/>
            </a:endParaRPr>
          </a:p>
        </p:txBody>
      </p:sp>
      <p:sp>
        <p:nvSpPr>
          <p:cNvPr id="292890" name="Text Box 26"/>
          <p:cNvSpPr txBox="1">
            <a:spLocks noChangeArrowheads="1"/>
          </p:cNvSpPr>
          <p:nvPr/>
        </p:nvSpPr>
        <p:spPr bwMode="auto">
          <a:xfrm>
            <a:off x="1671638" y="3886200"/>
            <a:ext cx="1376362"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Israel</a:t>
            </a:r>
            <a:endParaRPr kumimoji="0" lang="en-US" altLang="en-US">
              <a:solidFill>
                <a:srgbClr val="000000"/>
              </a:solidFill>
              <a:effectLst>
                <a:outerShdw blurRad="38100" dist="38100" dir="2700000" algn="tl">
                  <a:srgbClr val="FFFFFF"/>
                </a:outerShdw>
              </a:effectLst>
              <a:latin typeface="Arial"/>
              <a:cs typeface="Arial"/>
            </a:endParaRPr>
          </a:p>
        </p:txBody>
      </p:sp>
      <p:sp>
        <p:nvSpPr>
          <p:cNvPr id="292904" name="Text Box 40"/>
          <p:cNvSpPr txBox="1">
            <a:spLocks noChangeArrowheads="1"/>
          </p:cNvSpPr>
          <p:nvPr/>
        </p:nvSpPr>
        <p:spPr bwMode="auto">
          <a:xfrm>
            <a:off x="2895600" y="2971800"/>
            <a:ext cx="2619375"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latin typeface="Arial"/>
                <a:cs typeface="Arial"/>
              </a:rPr>
              <a:t>Ben-Hadad</a:t>
            </a:r>
            <a:endParaRPr kumimoji="0" lang="en-US" altLang="en-US">
              <a:solidFill>
                <a:srgbClr val="FFFFFF"/>
              </a:solidFill>
              <a:latin typeface="Arial"/>
              <a:cs typeface="Arial"/>
            </a:endParaRPr>
          </a:p>
        </p:txBody>
      </p:sp>
      <p:sp>
        <p:nvSpPr>
          <p:cNvPr id="292905" name="Text Box 41"/>
          <p:cNvSpPr txBox="1">
            <a:spLocks noChangeArrowheads="1"/>
          </p:cNvSpPr>
          <p:nvPr/>
        </p:nvSpPr>
        <p:spPr bwMode="auto">
          <a:xfrm>
            <a:off x="3205163" y="4800600"/>
            <a:ext cx="2951162"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dirty="0">
                <a:solidFill>
                  <a:srgbClr val="FFFFFF"/>
                </a:solidFill>
                <a:latin typeface="Arial"/>
                <a:cs typeface="Arial"/>
              </a:rPr>
              <a:t>Jehoshaphat</a:t>
            </a:r>
            <a:endParaRPr kumimoji="0" lang="en-US" altLang="en-US" dirty="0">
              <a:solidFill>
                <a:srgbClr val="FFFFFF"/>
              </a:solidFill>
              <a:latin typeface="Arial"/>
              <a:cs typeface="Arial"/>
            </a:endParaRPr>
          </a:p>
        </p:txBody>
      </p:sp>
      <p:sp>
        <p:nvSpPr>
          <p:cNvPr id="292906" name="Text Box 42"/>
          <p:cNvSpPr txBox="1">
            <a:spLocks noChangeArrowheads="1"/>
          </p:cNvSpPr>
          <p:nvPr/>
        </p:nvSpPr>
        <p:spPr bwMode="auto">
          <a:xfrm>
            <a:off x="3576638" y="3886200"/>
            <a:ext cx="1570037"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latin typeface="Arial"/>
                <a:cs typeface="Arial"/>
              </a:rPr>
              <a:t>Ahab</a:t>
            </a:r>
            <a:endParaRPr kumimoji="0" lang="en-US" altLang="en-US">
              <a:solidFill>
                <a:srgbClr val="FFFFFF"/>
              </a:solidFill>
              <a:latin typeface="Arial"/>
              <a:cs typeface="Arial"/>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11" name="Text Box 47"/>
          <p:cNvSpPr txBox="1">
            <a:spLocks noChangeArrowheads="1"/>
          </p:cNvSpPr>
          <p:nvPr/>
        </p:nvSpPr>
        <p:spPr bwMode="auto">
          <a:xfrm>
            <a:off x="5029200" y="2286000"/>
            <a:ext cx="2819400"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Mesopotamia</a:t>
            </a:r>
            <a:endParaRPr kumimoji="0" lang="en-US" altLang="en-US" b="0">
              <a:solidFill>
                <a:srgbClr val="000000"/>
              </a:solidFill>
              <a:effectLst>
                <a:outerShdw blurRad="38100" dist="38100" dir="2700000" algn="tl">
                  <a:srgbClr val="FFFFFF"/>
                </a:outerShdw>
              </a:effectLst>
              <a:latin typeface="Arial"/>
              <a:cs typeface="Arial"/>
            </a:endParaRPr>
          </a:p>
        </p:txBody>
      </p:sp>
      <p:sp>
        <p:nvSpPr>
          <p:cNvPr id="2" name="Title 1"/>
          <p:cNvSpPr>
            <a:spLocks noGrp="1"/>
          </p:cNvSpPr>
          <p:nvPr>
            <p:ph type="title"/>
          </p:nvPr>
        </p:nvSpPr>
        <p:spPr>
          <a:xfrm>
            <a:off x="0" y="44450"/>
            <a:ext cx="9144000" cy="1143000"/>
          </a:xfrm>
        </p:spPr>
        <p:txBody>
          <a:bodyPr/>
          <a:lstStyle/>
          <a:p>
            <a:pPr>
              <a:defRPr/>
            </a:pPr>
            <a:r>
              <a:rPr lang="en-US" sz="6000" b="1" kern="1200" dirty="0">
                <a:solidFill>
                  <a:schemeClr val="bg1"/>
                </a:solidFill>
                <a:ea typeface="ＭＳ Ｐゴシック"/>
              </a:rPr>
              <a:t>The </a:t>
            </a:r>
            <a:r>
              <a:rPr lang="en-US" sz="6000" b="1" kern="1200" dirty="0" err="1">
                <a:solidFill>
                  <a:schemeClr val="bg1"/>
                </a:solidFill>
                <a:ea typeface="ＭＳ Ｐゴシック"/>
              </a:rPr>
              <a:t>Aramean</a:t>
            </a:r>
            <a:r>
              <a:rPr lang="en-US" sz="6000" b="1" kern="1200" dirty="0">
                <a:solidFill>
                  <a:schemeClr val="bg1"/>
                </a:solidFill>
                <a:ea typeface="ＭＳ Ｐゴシック"/>
              </a:rPr>
              <a:t> Threat</a:t>
            </a:r>
            <a:endParaRPr lang="en-US" dirty="0">
              <a:solidFill>
                <a:schemeClr val="bg1"/>
              </a:solidFill>
            </a:endParaRPr>
          </a:p>
        </p:txBody>
      </p:sp>
      <p:sp>
        <p:nvSpPr>
          <p:cNvPr id="33" name="Title 1"/>
          <p:cNvSpPr txBox="1">
            <a:spLocks/>
          </p:cNvSpPr>
          <p:nvPr/>
        </p:nvSpPr>
        <p:spPr bwMode="auto">
          <a:xfrm>
            <a:off x="755576" y="917848"/>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ea typeface="ＭＳ Ｐゴシック"/>
              </a:rPr>
              <a:t>2 Chronicles 18:1-4</a:t>
            </a:r>
          </a:p>
        </p:txBody>
      </p:sp>
      <p:sp>
        <p:nvSpPr>
          <p:cNvPr id="3" name="TextBox 2"/>
          <p:cNvSpPr txBox="1"/>
          <p:nvPr/>
        </p:nvSpPr>
        <p:spPr>
          <a:xfrm>
            <a:off x="-1951211" y="4435499"/>
            <a:ext cx="184666" cy="707886"/>
          </a:xfrm>
          <a:prstGeom prst="rect">
            <a:avLst/>
          </a:prstGeom>
          <a:noFill/>
        </p:spPr>
        <p:txBody>
          <a:bodyPr wrap="none" rtlCol="0">
            <a:spAutoFit/>
          </a:bodyPr>
          <a:lstStyle/>
          <a:p>
            <a:pPr eaLnBrk="1" hangingPunct="1">
              <a:lnSpc>
                <a:spcPct val="100000"/>
              </a:lnSpc>
              <a:spcBef>
                <a:spcPct val="0"/>
              </a:spcBef>
              <a:buFontTx/>
              <a:buNone/>
            </a:pPr>
            <a:endParaRPr kumimoji="0" lang="en-US" sz="4000" b="0">
              <a:solidFill>
                <a:srgbClr val="000000"/>
              </a:solidFill>
              <a:latin typeface="Times New Roman" charset="0"/>
            </a:endParaRPr>
          </a:p>
        </p:txBody>
      </p:sp>
    </p:spTree>
    <p:extLst>
      <p:ext uri="{BB962C8B-B14F-4D97-AF65-F5344CB8AC3E}">
        <p14:creationId xmlns:p14="http://schemas.microsoft.com/office/powerpoint/2010/main" val="13769737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childTnLst>
                    </p:cTn>
                  </p:par>
                  <p:par>
                    <p:cTn id="16" fill="hold">
                      <p:stCondLst>
                        <p:cond delay="indefinite"/>
                      </p:stCondLst>
                      <p:childTnLst>
                        <p:par>
                          <p:cTn id="17" fill="hold" nodeType="afterGroup">
                            <p:stCondLst>
                              <p:cond delay="0"/>
                            </p:stCondLst>
                            <p:childTnLst>
                              <p:par>
                                <p:cTn id="18" presetID="9" presetClass="entr" presetSubtype="0" fill="hold" nodeType="clickEffect">
                                  <p:stCondLst>
                                    <p:cond delay="0"/>
                                  </p:stCondLst>
                                  <p:childTnLst>
                                    <p:set>
                                      <p:cBhvr>
                                        <p:cTn id="19" dur="1" fill="hold">
                                          <p:stCondLst>
                                            <p:cond delay="0"/>
                                          </p:stCondLst>
                                        </p:cTn>
                                        <p:tgtEl>
                                          <p:spTgt spid="292885"/>
                                        </p:tgtEl>
                                        <p:attrNameLst>
                                          <p:attrName>style.visibility</p:attrName>
                                        </p:attrNameLst>
                                      </p:cBhvr>
                                      <p:to>
                                        <p:strVal val="visible"/>
                                      </p:to>
                                    </p:set>
                                    <p:animEffect transition="in" filter="dissolve">
                                      <p:cBhvr>
                                        <p:cTn id="20" dur="500"/>
                                        <p:tgtEl>
                                          <p:spTgt spid="292885"/>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292890"/>
                                        </p:tgtEl>
                                        <p:attrNameLst>
                                          <p:attrName>style.visibility</p:attrName>
                                        </p:attrNameLst>
                                      </p:cBhvr>
                                      <p:to>
                                        <p:strVal val="visible"/>
                                      </p:to>
                                    </p:set>
                                    <p:animEffect transition="in" filter="dissolve">
                                      <p:cBhvr>
                                        <p:cTn id="24" dur="500"/>
                                        <p:tgtEl>
                                          <p:spTgt spid="292890"/>
                                        </p:tgtEl>
                                      </p:cBhvr>
                                    </p:animEffect>
                                  </p:childTnLst>
                                </p:cTn>
                              </p:par>
                            </p:childTnLst>
                          </p:cTn>
                        </p:par>
                        <p:par>
                          <p:cTn id="25" fill="hold" nodeType="afterGroup">
                            <p:stCondLst>
                              <p:cond delay="1000"/>
                            </p:stCondLst>
                            <p:childTnLst>
                              <p:par>
                                <p:cTn id="26" presetID="9" presetClass="entr" presetSubtype="0" fill="hold" grpId="0" nodeType="afterEffect">
                                  <p:stCondLst>
                                    <p:cond delay="1000"/>
                                  </p:stCondLst>
                                  <p:childTnLst>
                                    <p:set>
                                      <p:cBhvr>
                                        <p:cTn id="27" dur="1" fill="hold">
                                          <p:stCondLst>
                                            <p:cond delay="0"/>
                                          </p:stCondLst>
                                        </p:cTn>
                                        <p:tgtEl>
                                          <p:spTgt spid="292906"/>
                                        </p:tgtEl>
                                        <p:attrNameLst>
                                          <p:attrName>style.visibility</p:attrName>
                                        </p:attrNameLst>
                                      </p:cBhvr>
                                      <p:to>
                                        <p:strVal val="visible"/>
                                      </p:to>
                                    </p:set>
                                    <p:animEffect transition="in" filter="dissolve">
                                      <p:cBhvr>
                                        <p:cTn id="28" dur="500"/>
                                        <p:tgtEl>
                                          <p:spTgt spid="292906"/>
                                        </p:tgtEl>
                                      </p:cBhvr>
                                    </p:animEffect>
                                  </p:childTnLst>
                                </p:cTn>
                              </p:par>
                            </p:childTnLst>
                          </p:cTn>
                        </p:par>
                      </p:childTnLst>
                    </p:cTn>
                  </p:par>
                  <p:par>
                    <p:cTn id="29" fill="hold">
                      <p:stCondLst>
                        <p:cond delay="indefinite"/>
                      </p:stCondLst>
                      <p:childTnLst>
                        <p:par>
                          <p:cTn id="30" fill="hold" nodeType="afterGroup">
                            <p:stCondLst>
                              <p:cond delay="0"/>
                            </p:stCondLst>
                            <p:childTnLst>
                              <p:par>
                                <p:cTn id="31" presetID="9" presetClass="entr" presetSubtype="0" fill="hold" nodeType="clickEffect">
                                  <p:stCondLst>
                                    <p:cond delay="0"/>
                                  </p:stCondLst>
                                  <p:childTnLst>
                                    <p:set>
                                      <p:cBhvr>
                                        <p:cTn id="32" dur="1" fill="hold">
                                          <p:stCondLst>
                                            <p:cond delay="0"/>
                                          </p:stCondLst>
                                        </p:cTn>
                                        <p:tgtEl>
                                          <p:spTgt spid="292870"/>
                                        </p:tgtEl>
                                        <p:attrNameLst>
                                          <p:attrName>style.visibility</p:attrName>
                                        </p:attrNameLst>
                                      </p:cBhvr>
                                      <p:to>
                                        <p:strVal val="visible"/>
                                      </p:to>
                                    </p:set>
                                    <p:animEffect transition="in" filter="dissolve">
                                      <p:cBhvr>
                                        <p:cTn id="33" dur="500"/>
                                        <p:tgtEl>
                                          <p:spTgt spid="292870"/>
                                        </p:tgtEl>
                                      </p:cBhvr>
                                    </p:animEffect>
                                  </p:childTnLst>
                                </p:cTn>
                              </p:par>
                            </p:childTnLst>
                          </p:cTn>
                        </p:par>
                        <p:par>
                          <p:cTn id="34" fill="hold" nodeType="afterGroup">
                            <p:stCondLst>
                              <p:cond delay="500"/>
                            </p:stCondLst>
                            <p:childTnLst>
                              <p:par>
                                <p:cTn id="35" presetID="9" presetClass="entr" presetSubtype="0" fill="hold" grpId="0" nodeType="afterEffect">
                                  <p:stCondLst>
                                    <p:cond delay="1000"/>
                                  </p:stCondLst>
                                  <p:childTnLst>
                                    <p:set>
                                      <p:cBhvr>
                                        <p:cTn id="36" dur="1" fill="hold">
                                          <p:stCondLst>
                                            <p:cond delay="0"/>
                                          </p:stCondLst>
                                        </p:cTn>
                                        <p:tgtEl>
                                          <p:spTgt spid="292873"/>
                                        </p:tgtEl>
                                        <p:attrNameLst>
                                          <p:attrName>style.visibility</p:attrName>
                                        </p:attrNameLst>
                                      </p:cBhvr>
                                      <p:to>
                                        <p:strVal val="visible"/>
                                      </p:to>
                                    </p:set>
                                    <p:animEffect transition="in" filter="dissolve">
                                      <p:cBhvr>
                                        <p:cTn id="37" dur="500"/>
                                        <p:tgtEl>
                                          <p:spTgt spid="292873"/>
                                        </p:tgtEl>
                                      </p:cBhvr>
                                    </p:animEffect>
                                  </p:childTnLst>
                                </p:cTn>
                              </p:par>
                            </p:childTnLst>
                          </p:cTn>
                        </p:par>
                        <p:par>
                          <p:cTn id="38" fill="hold" nodeType="afterGroup">
                            <p:stCondLst>
                              <p:cond delay="2000"/>
                            </p:stCondLst>
                            <p:childTnLst>
                              <p:par>
                                <p:cTn id="39" presetID="9" presetClass="entr" presetSubtype="0" fill="hold" grpId="0" nodeType="afterEffect">
                                  <p:stCondLst>
                                    <p:cond delay="1000"/>
                                  </p:stCondLst>
                                  <p:childTnLst>
                                    <p:set>
                                      <p:cBhvr>
                                        <p:cTn id="40" dur="1" fill="hold">
                                          <p:stCondLst>
                                            <p:cond delay="0"/>
                                          </p:stCondLst>
                                        </p:cTn>
                                        <p:tgtEl>
                                          <p:spTgt spid="292905"/>
                                        </p:tgtEl>
                                        <p:attrNameLst>
                                          <p:attrName>style.visibility</p:attrName>
                                        </p:attrNameLst>
                                      </p:cBhvr>
                                      <p:to>
                                        <p:strVal val="visible"/>
                                      </p:to>
                                    </p:set>
                                    <p:animEffect transition="in" filter="dissolve">
                                      <p:cBhvr>
                                        <p:cTn id="41" dur="500"/>
                                        <p:tgtEl>
                                          <p:spTgt spid="292905"/>
                                        </p:tgtEl>
                                      </p:cBhvr>
                                    </p:animEffect>
                                  </p:childTnLst>
                                </p:cTn>
                              </p:par>
                            </p:childTnLst>
                          </p:cTn>
                        </p:par>
                      </p:childTnLst>
                    </p:cTn>
                  </p:par>
                  <p:par>
                    <p:cTn id="42" fill="hold">
                      <p:stCondLst>
                        <p:cond delay="indefinite"/>
                      </p:stCondLst>
                      <p:childTnLst>
                        <p:par>
                          <p:cTn id="43" fill="hold" nodeType="afterGroup">
                            <p:stCondLst>
                              <p:cond delay="0"/>
                            </p:stCondLst>
                            <p:childTnLst>
                              <p:par>
                                <p:cTn id="44" presetID="17" presetClass="entr" presetSubtype="4" fill="hold" grpId="0" nodeType="clickEffect">
                                  <p:stCondLst>
                                    <p:cond delay="0"/>
                                  </p:stCondLst>
                                  <p:childTnLst>
                                    <p:set>
                                      <p:cBhvr>
                                        <p:cTn id="45" dur="1" fill="hold">
                                          <p:stCondLst>
                                            <p:cond delay="0"/>
                                          </p:stCondLst>
                                        </p:cTn>
                                        <p:tgtEl>
                                          <p:spTgt spid="292908"/>
                                        </p:tgtEl>
                                        <p:attrNameLst>
                                          <p:attrName>style.visibility</p:attrName>
                                        </p:attrNameLst>
                                      </p:cBhvr>
                                      <p:to>
                                        <p:strVal val="visible"/>
                                      </p:to>
                                    </p:set>
                                    <p:anim calcmode="lin" valueType="num">
                                      <p:cBhvr>
                                        <p:cTn id="46" dur="500" fill="hold"/>
                                        <p:tgtEl>
                                          <p:spTgt spid="292908"/>
                                        </p:tgtEl>
                                        <p:attrNameLst>
                                          <p:attrName>ppt_x</p:attrName>
                                        </p:attrNameLst>
                                      </p:cBhvr>
                                      <p:tavLst>
                                        <p:tav tm="0">
                                          <p:val>
                                            <p:strVal val="#ppt_x"/>
                                          </p:val>
                                        </p:tav>
                                        <p:tav tm="100000">
                                          <p:val>
                                            <p:strVal val="#ppt_x"/>
                                          </p:val>
                                        </p:tav>
                                      </p:tavLst>
                                    </p:anim>
                                    <p:anim calcmode="lin" valueType="num">
                                      <p:cBhvr>
                                        <p:cTn id="47" dur="500" fill="hold"/>
                                        <p:tgtEl>
                                          <p:spTgt spid="292908"/>
                                        </p:tgtEl>
                                        <p:attrNameLst>
                                          <p:attrName>ppt_y</p:attrName>
                                        </p:attrNameLst>
                                      </p:cBhvr>
                                      <p:tavLst>
                                        <p:tav tm="0">
                                          <p:val>
                                            <p:strVal val="#ppt_y+#ppt_h/2"/>
                                          </p:val>
                                        </p:tav>
                                        <p:tav tm="100000">
                                          <p:val>
                                            <p:strVal val="#ppt_y"/>
                                          </p:val>
                                        </p:tav>
                                      </p:tavLst>
                                    </p:anim>
                                    <p:anim calcmode="lin" valueType="num">
                                      <p:cBhvr>
                                        <p:cTn id="48" dur="500" fill="hold"/>
                                        <p:tgtEl>
                                          <p:spTgt spid="292908"/>
                                        </p:tgtEl>
                                        <p:attrNameLst>
                                          <p:attrName>ppt_w</p:attrName>
                                        </p:attrNameLst>
                                      </p:cBhvr>
                                      <p:tavLst>
                                        <p:tav tm="0">
                                          <p:val>
                                            <p:strVal val="#ppt_w"/>
                                          </p:val>
                                        </p:tav>
                                        <p:tav tm="100000">
                                          <p:val>
                                            <p:strVal val="#ppt_w"/>
                                          </p:val>
                                        </p:tav>
                                      </p:tavLst>
                                    </p:anim>
                                    <p:anim calcmode="lin" valueType="num">
                                      <p:cBhvr>
                                        <p:cTn id="49" dur="500" fill="hold"/>
                                        <p:tgtEl>
                                          <p:spTgt spid="29290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500"/>
                            </p:stCondLst>
                            <p:childTnLst>
                              <p:par>
                                <p:cTn id="51" presetID="23" presetClass="entr" presetSubtype="288" fill="hold" grpId="0" nodeType="afterEffect">
                                  <p:stCondLst>
                                    <p:cond delay="1000"/>
                                  </p:stCondLst>
                                  <p:childTnLst>
                                    <p:set>
                                      <p:cBhvr>
                                        <p:cTn id="52" dur="1" fill="hold">
                                          <p:stCondLst>
                                            <p:cond delay="0"/>
                                          </p:stCondLst>
                                        </p:cTn>
                                        <p:tgtEl>
                                          <p:spTgt spid="292909"/>
                                        </p:tgtEl>
                                        <p:attrNameLst>
                                          <p:attrName>style.visibility</p:attrName>
                                        </p:attrNameLst>
                                      </p:cBhvr>
                                      <p:to>
                                        <p:strVal val="visible"/>
                                      </p:to>
                                    </p:set>
                                    <p:anim calcmode="lin" valueType="num">
                                      <p:cBhvr>
                                        <p:cTn id="53" dur="500" fill="hold"/>
                                        <p:tgtEl>
                                          <p:spTgt spid="292909"/>
                                        </p:tgtEl>
                                        <p:attrNameLst>
                                          <p:attrName>ppt_w</p:attrName>
                                        </p:attrNameLst>
                                      </p:cBhvr>
                                      <p:tavLst>
                                        <p:tav tm="0">
                                          <p:val>
                                            <p:strVal val="4/3*#ppt_w"/>
                                          </p:val>
                                        </p:tav>
                                        <p:tav tm="100000">
                                          <p:val>
                                            <p:strVal val="#ppt_w"/>
                                          </p:val>
                                        </p:tav>
                                      </p:tavLst>
                                    </p:anim>
                                    <p:anim calcmode="lin" valueType="num">
                                      <p:cBhvr>
                                        <p:cTn id="54" dur="500" fill="hold"/>
                                        <p:tgtEl>
                                          <p:spTgt spid="292909"/>
                                        </p:tgtEl>
                                        <p:attrNameLst>
                                          <p:attrName>ppt_h</p:attrName>
                                        </p:attrNameLst>
                                      </p:cBhvr>
                                      <p:tavLst>
                                        <p:tav tm="0">
                                          <p:val>
                                            <p:strVal val="4/3*#ppt_h"/>
                                          </p:val>
                                        </p:tav>
                                        <p:tav tm="100000">
                                          <p:val>
                                            <p:strVal val="#ppt_h"/>
                                          </p:val>
                                        </p:tav>
                                      </p:tavLst>
                                    </p:anim>
                                  </p:childTnLst>
                                </p:cTn>
                              </p:par>
                            </p:childTnLst>
                          </p:cTn>
                        </p:par>
                        <p:par>
                          <p:cTn id="55" fill="hold" nodeType="afterGroup">
                            <p:stCondLst>
                              <p:cond delay="2000"/>
                            </p:stCondLst>
                            <p:childTnLst>
                              <p:par>
                                <p:cTn id="56" presetID="9" presetClass="entr" presetSubtype="0" fill="hold" grpId="0" nodeType="afterEffect">
                                  <p:stCondLst>
                                    <p:cond delay="2000"/>
                                  </p:stCondLst>
                                  <p:childTnLst>
                                    <p:set>
                                      <p:cBhvr>
                                        <p:cTn id="57" dur="1" fill="hold">
                                          <p:stCondLst>
                                            <p:cond delay="0"/>
                                          </p:stCondLst>
                                        </p:cTn>
                                        <p:tgtEl>
                                          <p:spTgt spid="292907"/>
                                        </p:tgtEl>
                                        <p:attrNameLst>
                                          <p:attrName>style.visibility</p:attrName>
                                        </p:attrNameLst>
                                      </p:cBhvr>
                                      <p:to>
                                        <p:strVal val="visible"/>
                                      </p:to>
                                    </p:set>
                                    <p:animEffect transition="in" filter="dissolve">
                                      <p:cBhvr>
                                        <p:cTn id="58" dur="500"/>
                                        <p:tgtEl>
                                          <p:spTgt spid="292907"/>
                                        </p:tgtEl>
                                      </p:cBhvr>
                                    </p:animEffect>
                                  </p:childTnLst>
                                </p:cTn>
                              </p:par>
                            </p:childTnLst>
                          </p:cTn>
                        </p:par>
                        <p:par>
                          <p:cTn id="59" fill="hold" nodeType="afterGroup">
                            <p:stCondLst>
                              <p:cond delay="4500"/>
                            </p:stCondLst>
                            <p:childTnLst>
                              <p:par>
                                <p:cTn id="60" presetID="1" presetClass="entr" presetSubtype="0" fill="hold" grpId="0" nodeType="afterEffect">
                                  <p:stCondLst>
                                    <p:cond delay="3000"/>
                                  </p:stCondLst>
                                  <p:childTnLst>
                                    <p:set>
                                      <p:cBhvr>
                                        <p:cTn id="61"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2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457200"/>
            <a:ext cx="5741988" cy="734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en-US" altLang="en-US" b="1" dirty="0">
                <a:solidFill>
                  <a:schemeClr val="bg1"/>
                </a:solidFill>
              </a:rPr>
              <a:t>The Way of the Sea</a:t>
            </a:r>
            <a:endParaRPr lang="en-US" altLang="en-US" sz="4000" dirty="0">
              <a:solidFill>
                <a:schemeClr val="bg2"/>
              </a:solidFill>
              <a:effectLst>
                <a:outerShdw blurRad="38100" dist="38100" dir="2700000" algn="tl">
                  <a:srgbClr val="FFFFFF"/>
                </a:outerShdw>
              </a:effectLst>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altLang="en-US" sz="6000">
                <a:solidFill>
                  <a:srgbClr val="000000"/>
                </a:solidFill>
                <a:latin typeface="Arial"/>
                <a:cs typeface="Arial"/>
              </a:rPr>
              <a:t>Judah</a:t>
            </a:r>
            <a:endParaRPr kumimoji="0" lang="en-US" altLang="en-US" sz="4000" b="0">
              <a:solidFill>
                <a:srgbClr val="808080"/>
              </a:solidFill>
              <a:effectLst>
                <a:outerShdw blurRad="38100" dist="38100" dir="2700000" algn="tl">
                  <a:srgbClr val="FFFFFF"/>
                </a:outerShdw>
              </a:effectLst>
              <a:latin typeface="Arial"/>
              <a:cs typeface="Arial"/>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eaLnBrk="1" hangingPunct="1">
              <a:lnSpc>
                <a:spcPct val="100000"/>
              </a:lnSpc>
              <a:spcBef>
                <a:spcPct val="0"/>
              </a:spcBef>
              <a:buFontTx/>
              <a:buNone/>
              <a:defRPr/>
            </a:pPr>
            <a:r>
              <a:rPr kumimoji="0" lang="en-US" altLang="en-US" sz="4000">
                <a:solidFill>
                  <a:srgbClr val="FFFFFF"/>
                </a:solidFill>
                <a:latin typeface="Arial"/>
                <a:cs typeface="Arial"/>
              </a:rPr>
              <a:t>Egypt</a:t>
            </a:r>
            <a:endParaRPr kumimoji="0" lang="en-US" altLang="en-US" sz="4000" b="0">
              <a:solidFill>
                <a:srgbClr val="000000"/>
              </a:solidFill>
              <a:latin typeface="Arial"/>
              <a:cs typeface="Arial"/>
            </a:endParaRPr>
          </a:p>
        </p:txBody>
      </p:sp>
      <p:sp>
        <p:nvSpPr>
          <p:cNvPr id="291849" name="Freeform 9"/>
          <p:cNvSpPr>
            <a:spLocks/>
          </p:cNvSpPr>
          <p:nvPr/>
        </p:nvSpPr>
        <p:spPr bwMode="auto">
          <a:xfrm>
            <a:off x="1524000" y="381000"/>
            <a:ext cx="4038600" cy="5257800"/>
          </a:xfrm>
          <a:custGeom>
            <a:avLst/>
            <a:gdLst>
              <a:gd name="T0" fmla="*/ 9 w 2943"/>
              <a:gd name="T1" fmla="*/ 3126 h 3126"/>
              <a:gd name="T2" fmla="*/ 69 w 2943"/>
              <a:gd name="T3" fmla="*/ 3052 h 3126"/>
              <a:gd name="T4" fmla="*/ 202 w 2943"/>
              <a:gd name="T5" fmla="*/ 2859 h 3126"/>
              <a:gd name="T6" fmla="*/ 232 w 2943"/>
              <a:gd name="T7" fmla="*/ 2815 h 3126"/>
              <a:gd name="T8" fmla="*/ 261 w 2943"/>
              <a:gd name="T9" fmla="*/ 2770 h 3126"/>
              <a:gd name="T10" fmla="*/ 291 w 2943"/>
              <a:gd name="T11" fmla="*/ 2726 h 3126"/>
              <a:gd name="T12" fmla="*/ 350 w 2943"/>
              <a:gd name="T13" fmla="*/ 2637 h 3126"/>
              <a:gd name="T14" fmla="*/ 439 w 2943"/>
              <a:gd name="T15" fmla="*/ 2474 h 3126"/>
              <a:gd name="T16" fmla="*/ 558 w 2943"/>
              <a:gd name="T17" fmla="*/ 2133 h 3126"/>
              <a:gd name="T18" fmla="*/ 750 w 2943"/>
              <a:gd name="T19" fmla="*/ 1822 h 3126"/>
              <a:gd name="T20" fmla="*/ 913 w 2943"/>
              <a:gd name="T21" fmla="*/ 1793 h 3126"/>
              <a:gd name="T22" fmla="*/ 1017 w 2943"/>
              <a:gd name="T23" fmla="*/ 1778 h 3126"/>
              <a:gd name="T24" fmla="*/ 1061 w 2943"/>
              <a:gd name="T25" fmla="*/ 1763 h 3126"/>
              <a:gd name="T26" fmla="*/ 1091 w 2943"/>
              <a:gd name="T27" fmla="*/ 1719 h 3126"/>
              <a:gd name="T28" fmla="*/ 1417 w 2943"/>
              <a:gd name="T29" fmla="*/ 1704 h 3126"/>
              <a:gd name="T30" fmla="*/ 1847 w 2943"/>
              <a:gd name="T31" fmla="*/ 1393 h 3126"/>
              <a:gd name="T32" fmla="*/ 1861 w 2943"/>
              <a:gd name="T33" fmla="*/ 1348 h 3126"/>
              <a:gd name="T34" fmla="*/ 1906 w 2943"/>
              <a:gd name="T35" fmla="*/ 1333 h 3126"/>
              <a:gd name="T36" fmla="*/ 1950 w 2943"/>
              <a:gd name="T37" fmla="*/ 1304 h 3126"/>
              <a:gd name="T38" fmla="*/ 2010 w 2943"/>
              <a:gd name="T39" fmla="*/ 1215 h 3126"/>
              <a:gd name="T40" fmla="*/ 2069 w 2943"/>
              <a:gd name="T41" fmla="*/ 1170 h 3126"/>
              <a:gd name="T42" fmla="*/ 2128 w 2943"/>
              <a:gd name="T43" fmla="*/ 1082 h 3126"/>
              <a:gd name="T44" fmla="*/ 2173 w 2943"/>
              <a:gd name="T45" fmla="*/ 993 h 3126"/>
              <a:gd name="T46" fmla="*/ 2217 w 2943"/>
              <a:gd name="T47" fmla="*/ 904 h 3126"/>
              <a:gd name="T48" fmla="*/ 2321 w 2943"/>
              <a:gd name="T49" fmla="*/ 785 h 3126"/>
              <a:gd name="T50" fmla="*/ 2528 w 2943"/>
              <a:gd name="T51" fmla="*/ 578 h 3126"/>
              <a:gd name="T52" fmla="*/ 2662 w 2943"/>
              <a:gd name="T53" fmla="*/ 430 h 3126"/>
              <a:gd name="T54" fmla="*/ 2869 w 2943"/>
              <a:gd name="T55" fmla="*/ 89 h 3126"/>
              <a:gd name="T56" fmla="*/ 2943 w 2943"/>
              <a:gd name="T57" fmla="*/ 0 h 3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altLang="en-US" sz="6000">
                <a:solidFill>
                  <a:srgbClr val="000000"/>
                </a:solidFill>
                <a:latin typeface="Arial"/>
                <a:cs typeface="Arial"/>
              </a:rPr>
              <a:t>Aram</a:t>
            </a:r>
            <a:endParaRPr kumimoji="0" lang="en-US" altLang="en-US" sz="4000" b="0">
              <a:solidFill>
                <a:srgbClr val="808080"/>
              </a:solidFill>
              <a:effectLst>
                <a:outerShdw blurRad="38100" dist="38100" dir="2700000" algn="tl">
                  <a:srgbClr val="FFFFFF"/>
                </a:outerShdw>
              </a:effectLst>
              <a:latin typeface="Arial"/>
              <a:cs typeface="Arial"/>
            </a:endParaRPr>
          </a:p>
        </p:txBody>
      </p:sp>
      <p:sp>
        <p:nvSpPr>
          <p:cNvPr id="291854" name="Freeform 14"/>
          <p:cNvSpPr>
            <a:spLocks/>
          </p:cNvSpPr>
          <p:nvPr/>
        </p:nvSpPr>
        <p:spPr bwMode="auto">
          <a:xfrm>
            <a:off x="3589338" y="1798638"/>
            <a:ext cx="3895725" cy="2486025"/>
          </a:xfrm>
          <a:custGeom>
            <a:avLst/>
            <a:gdLst>
              <a:gd name="T0" fmla="*/ 2454 w 2454"/>
              <a:gd name="T1" fmla="*/ 1566 h 1566"/>
              <a:gd name="T2" fmla="*/ 2422 w 2454"/>
              <a:gd name="T3" fmla="*/ 1555 h 1566"/>
              <a:gd name="T4" fmla="*/ 2347 w 2454"/>
              <a:gd name="T5" fmla="*/ 1544 h 1566"/>
              <a:gd name="T6" fmla="*/ 2294 w 2454"/>
              <a:gd name="T7" fmla="*/ 1512 h 1566"/>
              <a:gd name="T8" fmla="*/ 2262 w 2454"/>
              <a:gd name="T9" fmla="*/ 1502 h 1566"/>
              <a:gd name="T10" fmla="*/ 2230 w 2454"/>
              <a:gd name="T11" fmla="*/ 1480 h 1566"/>
              <a:gd name="T12" fmla="*/ 2198 w 2454"/>
              <a:gd name="T13" fmla="*/ 1470 h 1566"/>
              <a:gd name="T14" fmla="*/ 2048 w 2454"/>
              <a:gd name="T15" fmla="*/ 1320 h 1566"/>
              <a:gd name="T16" fmla="*/ 1984 w 2454"/>
              <a:gd name="T17" fmla="*/ 1214 h 1566"/>
              <a:gd name="T18" fmla="*/ 1899 w 2454"/>
              <a:gd name="T19" fmla="*/ 1128 h 1566"/>
              <a:gd name="T20" fmla="*/ 1878 w 2454"/>
              <a:gd name="T21" fmla="*/ 1096 h 1566"/>
              <a:gd name="T22" fmla="*/ 1835 w 2454"/>
              <a:gd name="T23" fmla="*/ 1075 h 1566"/>
              <a:gd name="T24" fmla="*/ 1739 w 2454"/>
              <a:gd name="T25" fmla="*/ 1011 h 1566"/>
              <a:gd name="T26" fmla="*/ 1462 w 2454"/>
              <a:gd name="T27" fmla="*/ 936 h 1566"/>
              <a:gd name="T28" fmla="*/ 1323 w 2454"/>
              <a:gd name="T29" fmla="*/ 872 h 1566"/>
              <a:gd name="T30" fmla="*/ 1248 w 2454"/>
              <a:gd name="T31" fmla="*/ 808 h 1566"/>
              <a:gd name="T32" fmla="*/ 1088 w 2454"/>
              <a:gd name="T33" fmla="*/ 691 h 1566"/>
              <a:gd name="T34" fmla="*/ 875 w 2454"/>
              <a:gd name="T35" fmla="*/ 552 h 1566"/>
              <a:gd name="T36" fmla="*/ 822 w 2454"/>
              <a:gd name="T37" fmla="*/ 446 h 1566"/>
              <a:gd name="T38" fmla="*/ 811 w 2454"/>
              <a:gd name="T39" fmla="*/ 414 h 1566"/>
              <a:gd name="T40" fmla="*/ 758 w 2454"/>
              <a:gd name="T41" fmla="*/ 360 h 1566"/>
              <a:gd name="T42" fmla="*/ 704 w 2454"/>
              <a:gd name="T43" fmla="*/ 296 h 1566"/>
              <a:gd name="T44" fmla="*/ 576 w 2454"/>
              <a:gd name="T45" fmla="*/ 264 h 1566"/>
              <a:gd name="T46" fmla="*/ 384 w 2454"/>
              <a:gd name="T47" fmla="*/ 115 h 1566"/>
              <a:gd name="T48" fmla="*/ 86 w 2454"/>
              <a:gd name="T49" fmla="*/ 30 h 1566"/>
              <a:gd name="T50" fmla="*/ 0 w 2454"/>
              <a:gd name="T51" fmla="*/ 19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600">
                <a:solidFill>
                  <a:srgbClr val="000000"/>
                </a:solidFill>
                <a:latin typeface="Arial"/>
                <a:cs typeface="Arial"/>
              </a:rPr>
              <a:t>Megiddo</a:t>
            </a:r>
            <a:endParaRPr kumimoji="0" lang="en-US" altLang="en-US" sz="3600" b="0">
              <a:solidFill>
                <a:srgbClr val="000000"/>
              </a:solidFill>
              <a:latin typeface="Arial"/>
              <a:cs typeface="Arial"/>
            </a:endParaRPr>
          </a:p>
        </p:txBody>
      </p:sp>
      <p:sp>
        <p:nvSpPr>
          <p:cNvPr id="291856" name="Text Box 16"/>
          <p:cNvSpPr txBox="1">
            <a:spLocks noChangeArrowheads="1"/>
          </p:cNvSpPr>
          <p:nvPr/>
        </p:nvSpPr>
        <p:spPr bwMode="auto">
          <a:xfrm>
            <a:off x="5334000" y="1989138"/>
            <a:ext cx="2209800" cy="1200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600" dirty="0" err="1">
                <a:solidFill>
                  <a:srgbClr val="000000"/>
                </a:solidFill>
                <a:latin typeface="Arial"/>
                <a:cs typeface="Arial"/>
              </a:rPr>
              <a:t>Ramoth</a:t>
            </a:r>
            <a:r>
              <a:rPr kumimoji="0" lang="en-US" altLang="en-US" sz="3600" dirty="0">
                <a:solidFill>
                  <a:srgbClr val="000000"/>
                </a:solidFill>
                <a:latin typeface="Arial"/>
                <a:cs typeface="Arial"/>
              </a:rPr>
              <a:t>-Gilead</a:t>
            </a:r>
            <a:endParaRPr kumimoji="0" lang="en-US" altLang="en-US" sz="3600" b="0" dirty="0">
              <a:solidFill>
                <a:srgbClr val="000000"/>
              </a:solidFill>
              <a:latin typeface="Arial"/>
              <a:cs typeface="Arial"/>
            </a:endParaRPr>
          </a:p>
        </p:txBody>
      </p:sp>
      <p:sp>
        <p:nvSpPr>
          <p:cNvPr id="291844" name="Rectangle 4"/>
          <p:cNvSpPr>
            <a:spLocks noChangeArrowheads="1"/>
          </p:cNvSpPr>
          <p:nvPr/>
        </p:nvSpPr>
        <p:spPr bwMode="auto">
          <a:xfrm>
            <a:off x="1908175" y="1946275"/>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altLang="en-US" sz="6000" dirty="0">
                <a:solidFill>
                  <a:srgbClr val="000000"/>
                </a:solidFill>
                <a:latin typeface="Arial"/>
                <a:cs typeface="Arial"/>
              </a:rPr>
              <a:t>Israel</a:t>
            </a:r>
            <a:endParaRPr kumimoji="0" lang="en-US" altLang="en-US" sz="4000" b="0" dirty="0">
              <a:solidFill>
                <a:srgbClr val="808080"/>
              </a:solidFill>
              <a:effectLst>
                <a:outerShdw blurRad="38100" dist="38100" dir="2700000" algn="tl">
                  <a:srgbClr val="FFFFFF"/>
                </a:outerShdw>
              </a:effectLst>
              <a:latin typeface="Arial"/>
              <a:cs typeface="Arial"/>
            </a:endParaRPr>
          </a:p>
        </p:txBody>
      </p:sp>
      <p:pic>
        <p:nvPicPr>
          <p:cNvPr id="291847" name="Picture 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5410200"/>
            <a:ext cx="2667000" cy="195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 name="Freeform 1"/>
          <p:cNvSpPr/>
          <p:nvPr/>
        </p:nvSpPr>
        <p:spPr>
          <a:xfrm>
            <a:off x="3546475" y="1373188"/>
            <a:ext cx="1522413" cy="2012950"/>
          </a:xfrm>
          <a:custGeom>
            <a:avLst/>
            <a:gdLst>
              <a:gd name="connsiteX0" fmla="*/ 0 w 1521616"/>
              <a:gd name="connsiteY0" fmla="*/ 1796381 h 2013778"/>
              <a:gd name="connsiteX1" fmla="*/ 160170 w 1521616"/>
              <a:gd name="connsiteY1" fmla="*/ 1807823 h 2013778"/>
              <a:gd name="connsiteX2" fmla="*/ 560596 w 1521616"/>
              <a:gd name="connsiteY2" fmla="*/ 1819265 h 2013778"/>
              <a:gd name="connsiteX3" fmla="*/ 594918 w 1521616"/>
              <a:gd name="connsiteY3" fmla="*/ 1842149 h 2013778"/>
              <a:gd name="connsiteX4" fmla="*/ 675003 w 1521616"/>
              <a:gd name="connsiteY4" fmla="*/ 1876475 h 2013778"/>
              <a:gd name="connsiteX5" fmla="*/ 720766 w 1521616"/>
              <a:gd name="connsiteY5" fmla="*/ 1910801 h 2013778"/>
              <a:gd name="connsiteX6" fmla="*/ 755088 w 1521616"/>
              <a:gd name="connsiteY6" fmla="*/ 1933684 h 2013778"/>
              <a:gd name="connsiteX7" fmla="*/ 800851 w 1521616"/>
              <a:gd name="connsiteY7" fmla="*/ 2002336 h 2013778"/>
              <a:gd name="connsiteX8" fmla="*/ 846614 w 1521616"/>
              <a:gd name="connsiteY8" fmla="*/ 2013778 h 2013778"/>
              <a:gd name="connsiteX9" fmla="*/ 1006784 w 1521616"/>
              <a:gd name="connsiteY9" fmla="*/ 2002336 h 2013778"/>
              <a:gd name="connsiteX10" fmla="*/ 1075428 w 1521616"/>
              <a:gd name="connsiteY10" fmla="*/ 1979452 h 2013778"/>
              <a:gd name="connsiteX11" fmla="*/ 1224158 w 1521616"/>
              <a:gd name="connsiteY11" fmla="*/ 1968010 h 2013778"/>
              <a:gd name="connsiteX12" fmla="*/ 1315683 w 1521616"/>
              <a:gd name="connsiteY12" fmla="*/ 1956568 h 2013778"/>
              <a:gd name="connsiteX13" fmla="*/ 1418650 w 1521616"/>
              <a:gd name="connsiteY13" fmla="*/ 1910801 h 2013778"/>
              <a:gd name="connsiteX14" fmla="*/ 1452972 w 1521616"/>
              <a:gd name="connsiteY14" fmla="*/ 1830707 h 2013778"/>
              <a:gd name="connsiteX15" fmla="*/ 1475854 w 1521616"/>
              <a:gd name="connsiteY15" fmla="*/ 1762056 h 2013778"/>
              <a:gd name="connsiteX16" fmla="*/ 1487294 w 1521616"/>
              <a:gd name="connsiteY16" fmla="*/ 1693404 h 2013778"/>
              <a:gd name="connsiteX17" fmla="*/ 1498735 w 1521616"/>
              <a:gd name="connsiteY17" fmla="*/ 1647637 h 2013778"/>
              <a:gd name="connsiteX18" fmla="*/ 1521616 w 1521616"/>
              <a:gd name="connsiteY18" fmla="*/ 1178518 h 2013778"/>
              <a:gd name="connsiteX19" fmla="*/ 1510176 w 1521616"/>
              <a:gd name="connsiteY19" fmla="*/ 789493 h 2013778"/>
              <a:gd name="connsiteX20" fmla="*/ 1487294 w 1521616"/>
              <a:gd name="connsiteY20" fmla="*/ 766609 h 2013778"/>
              <a:gd name="connsiteX21" fmla="*/ 1464413 w 1521616"/>
              <a:gd name="connsiteY21" fmla="*/ 583538 h 2013778"/>
              <a:gd name="connsiteX22" fmla="*/ 1452972 w 1521616"/>
              <a:gd name="connsiteY22" fmla="*/ 537770 h 2013778"/>
              <a:gd name="connsiteX23" fmla="*/ 1430091 w 1521616"/>
              <a:gd name="connsiteY23" fmla="*/ 503445 h 2013778"/>
              <a:gd name="connsiteX24" fmla="*/ 1418650 w 1521616"/>
              <a:gd name="connsiteY24" fmla="*/ 0 h 201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ln w="76200" cmpd="sng">
            <a:solidFill>
              <a:srgbClr val="FF0000"/>
            </a:solidFill>
          </a:ln>
        </p:spPr>
        <p:style>
          <a:lnRef idx="2">
            <a:schemeClr val="accent1"/>
          </a:lnRef>
          <a:fillRef idx="0">
            <a:schemeClr val="accent1"/>
          </a:fillRef>
          <a:effectRef idx="1">
            <a:schemeClr val="accent1"/>
          </a:effectRef>
          <a:fontRef idx="minor">
            <a:schemeClr val="tx1"/>
          </a:fontRef>
        </p:style>
        <p:txBody>
          <a:bodyPr anchor="ctr"/>
          <a:lstStyle/>
          <a:p>
            <a:pPr algn="ctr" eaLnBrk="1" hangingPunct="1">
              <a:lnSpc>
                <a:spcPct val="100000"/>
              </a:lnSpc>
              <a:spcBef>
                <a:spcPct val="0"/>
              </a:spcBef>
              <a:buFontTx/>
              <a:buNone/>
              <a:defRPr/>
            </a:pPr>
            <a:endParaRPr kumimoji="0" lang="en-US" sz="4000" b="0">
              <a:solidFill>
                <a:srgbClr val="000000"/>
              </a:solidFill>
              <a:latin typeface="Times New Roman"/>
              <a:ea typeface="ＭＳ Ｐゴシック"/>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Tree>
    <p:extLst>
      <p:ext uri="{BB962C8B-B14F-4D97-AF65-F5344CB8AC3E}">
        <p14:creationId xmlns:p14="http://schemas.microsoft.com/office/powerpoint/2010/main" val="1977707993"/>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3632200"/>
            <a:ext cx="6870700" cy="322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186"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43663" y="1219200"/>
            <a:ext cx="2498725" cy="2497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en-US" sz="5400" b="1" dirty="0">
                <a:solidFill>
                  <a:schemeClr val="bg1"/>
                </a:solidFill>
              </a:rPr>
              <a:t>Are you asking for God</a:t>
            </a:r>
            <a:r>
              <a:rPr lang="uk-UA" sz="5400" b="1" dirty="0">
                <a:solidFill>
                  <a:schemeClr val="bg1"/>
                </a:solidFill>
              </a:rPr>
              <a:t>'</a:t>
            </a:r>
            <a:r>
              <a:rPr lang="en-US" sz="5400" b="1" dirty="0">
                <a:solidFill>
                  <a:schemeClr val="bg1"/>
                </a:solidFill>
              </a:rPr>
              <a:t>s will but your decision is already made?</a:t>
            </a:r>
          </a:p>
        </p:txBody>
      </p:sp>
    </p:spTree>
    <p:extLst>
      <p:ext uri="{BB962C8B-B14F-4D97-AF65-F5344CB8AC3E}">
        <p14:creationId xmlns:p14="http://schemas.microsoft.com/office/powerpoint/2010/main" val="54575210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09" name="Group 5"/>
          <p:cNvGrpSpPr>
            <a:grpSpLocks/>
          </p:cNvGrpSpPr>
          <p:nvPr/>
        </p:nvGrpSpPr>
        <p:grpSpPr bwMode="auto">
          <a:xfrm>
            <a:off x="5638800" y="-381000"/>
            <a:ext cx="3886200" cy="6934200"/>
            <a:chOff x="2352" y="-336"/>
            <a:chExt cx="2448" cy="4368"/>
          </a:xfrm>
        </p:grpSpPr>
        <p:pic>
          <p:nvPicPr>
            <p:cNvPr id="94211" name="Picture 6" descr="Signpost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48" y="0"/>
              <a:ext cx="2194" cy="38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r>
              <a:rPr lang="ru-RU" altLang="ja-JP" sz="4800" b="1" dirty="0">
                <a:solidFill>
                  <a:schemeClr val="bg1"/>
                </a:solidFill>
              </a:rPr>
              <a:t>"</a:t>
            </a:r>
            <a:r>
              <a:rPr lang="en-US" altLang="en-US" sz="4800" b="1" dirty="0">
                <a:solidFill>
                  <a:schemeClr val="bg1"/>
                </a:solidFill>
              </a:rPr>
              <a:t>Oh, Lord, </a:t>
            </a:r>
            <a:br>
              <a:rPr lang="en-US" altLang="en-US" sz="4800" b="1" dirty="0">
                <a:solidFill>
                  <a:schemeClr val="bg1"/>
                </a:solidFill>
              </a:rPr>
            </a:br>
            <a:r>
              <a:rPr lang="en-US" altLang="en-US" sz="4800" b="1" dirty="0">
                <a:solidFill>
                  <a:schemeClr val="bg1"/>
                </a:solidFill>
              </a:rPr>
              <a:t>use me as You will</a:t>
            </a:r>
            <a:br>
              <a:rPr lang="en-US" altLang="en-US" sz="4800" b="1" dirty="0">
                <a:solidFill>
                  <a:schemeClr val="bg1"/>
                </a:solidFill>
              </a:rPr>
            </a:br>
            <a:r>
              <a:rPr lang="en-US" altLang="en-US" sz="4800" b="1" dirty="0">
                <a:solidFill>
                  <a:schemeClr val="bg1"/>
                </a:solidFill>
              </a:rPr>
              <a:t>—especially as an advisor!</a:t>
            </a:r>
            <a:r>
              <a:rPr lang="ru-RU" altLang="ja-JP" sz="4800" b="1" dirty="0">
                <a:solidFill>
                  <a:schemeClr val="bg1"/>
                </a:solidFill>
              </a:rPr>
              <a:t>"</a:t>
            </a:r>
            <a:endParaRPr lang="en-US" altLang="en-US" sz="3200" b="1" dirty="0">
              <a:solidFill>
                <a:schemeClr val="bg1"/>
              </a:solidFill>
            </a:endParaRPr>
          </a:p>
        </p:txBody>
      </p:sp>
    </p:spTree>
    <p:extLst>
      <p:ext uri="{BB962C8B-B14F-4D97-AF65-F5344CB8AC3E}">
        <p14:creationId xmlns:p14="http://schemas.microsoft.com/office/powerpoint/2010/main" val="347556571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en-US" dirty="0"/>
              <a:t>God</a:t>
            </a:r>
            <a:r>
              <a:rPr lang="uk-UA" dirty="0"/>
              <a:t>'</a:t>
            </a:r>
            <a:r>
              <a:rPr lang="en-US" dirty="0"/>
              <a:t>s Will?</a:t>
            </a:r>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15720060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9625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4437063"/>
            <a:ext cx="1747838" cy="241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59"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87900" y="2403475"/>
            <a:ext cx="4770438" cy="4770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ru-RU" altLang="ja-JP" sz="4000" b="1" dirty="0">
                <a:solidFill>
                  <a:srgbClr val="000000"/>
                </a:solidFill>
              </a:rPr>
              <a:t>"</a:t>
            </a:r>
            <a:r>
              <a:rPr lang="en-US" altLang="en-US" sz="4000" b="1" dirty="0">
                <a:solidFill>
                  <a:srgbClr val="000000"/>
                </a:solidFill>
              </a:rPr>
              <a:t>I seek at the beginning to get my heart into such a state that it has </a:t>
            </a:r>
            <a:br>
              <a:rPr lang="en-US" altLang="en-US" sz="4000" b="1" dirty="0">
                <a:solidFill>
                  <a:srgbClr val="000000"/>
                </a:solidFill>
              </a:rPr>
            </a:br>
            <a:r>
              <a:rPr lang="en-US" altLang="en-US" sz="4000" b="1" dirty="0">
                <a:solidFill>
                  <a:srgbClr val="000000"/>
                </a:solidFill>
              </a:rPr>
              <a:t>no will of its own in regard to a given matter</a:t>
            </a:r>
            <a:r>
              <a:rPr lang="ru-RU" altLang="ja-JP" sz="4000" b="1" dirty="0">
                <a:solidFill>
                  <a:srgbClr val="000000"/>
                </a:solidFill>
              </a:rPr>
              <a:t>"</a:t>
            </a:r>
            <a:endParaRPr lang="en-US" altLang="en-US" sz="3600" b="1" dirty="0">
              <a:solidFill>
                <a:srgbClr val="000000"/>
              </a:solidFill>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en-US" altLang="en-US" sz="3600" i="1" dirty="0">
                <a:solidFill>
                  <a:srgbClr val="000000"/>
                </a:solidFill>
                <a:ea typeface="ＭＳ Ｐゴシック"/>
              </a:rPr>
              <a:t>—George Mueller (1805-1898)</a:t>
            </a:r>
            <a:endParaRPr kumimoji="0" lang="en-US" altLang="en-US" sz="3200" dirty="0">
              <a:solidFill>
                <a:srgbClr val="000000"/>
              </a:solidFill>
              <a:ea typeface="ＭＳ Ｐゴシック"/>
            </a:endParaRPr>
          </a:p>
        </p:txBody>
      </p:sp>
    </p:spTree>
    <p:extLst>
      <p:ext uri="{BB962C8B-B14F-4D97-AF65-F5344CB8AC3E}">
        <p14:creationId xmlns:p14="http://schemas.microsoft.com/office/powerpoint/2010/main" val="10646514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en-US" b="1" dirty="0">
                <a:solidFill>
                  <a:schemeClr val="tx1"/>
                </a:solidFill>
              </a:rPr>
              <a:t>How long?</a:t>
            </a:r>
          </a:p>
        </p:txBody>
      </p:sp>
    </p:spTree>
    <p:extLst>
      <p:ext uri="{BB962C8B-B14F-4D97-AF65-F5344CB8AC3E}">
        <p14:creationId xmlns:p14="http://schemas.microsoft.com/office/powerpoint/2010/main" val="234197515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67623" y="0"/>
            <a:ext cx="10364159" cy="6852336"/>
          </a:xfrm>
          <a:prstGeom prst="rect">
            <a:avLst/>
          </a:prstGeom>
        </p:spPr>
      </p:pic>
    </p:spTree>
    <p:extLst>
      <p:ext uri="{BB962C8B-B14F-4D97-AF65-F5344CB8AC3E}">
        <p14:creationId xmlns:p14="http://schemas.microsoft.com/office/powerpoint/2010/main" val="20781006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67587" name="Text Box 3"/>
          <p:cNvSpPr txBox="1">
            <a:spLocks noChangeArrowheads="1"/>
          </p:cNvSpPr>
          <p:nvPr/>
        </p:nvSpPr>
        <p:spPr bwMode="auto">
          <a:xfrm>
            <a:off x="457200" y="1246188"/>
            <a:ext cx="8458200" cy="50784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_________ and describes the ___________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______ is featured in      1 Kings, while ______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a:solidFill>
                  <a:srgbClr val="FF0000"/>
                </a:solidFill>
                <a:latin typeface="Arial" charset="0"/>
                <a:ea typeface="ＭＳ Ｐゴシック" charset="0"/>
              </a:rPr>
              <a:t>I. Don</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t </a:t>
            </a:r>
            <a:r>
              <a:rPr lang="en-US" sz="4800" b="1">
                <a:solidFill>
                  <a:schemeClr val="accent2"/>
                </a:solidFill>
                <a:latin typeface="Arial" charset="0"/>
                <a:ea typeface="ＭＳ Ｐゴシック" charset="0"/>
              </a:rPr>
              <a:t>say </a:t>
            </a:r>
            <a:r>
              <a:rPr lang="en-US" sz="4800" b="1">
                <a:solidFill>
                  <a:srgbClr val="FF0000"/>
                </a:solidFill>
                <a:latin typeface="Arial" charset="0"/>
                <a:ea typeface="ＭＳ Ｐゴシック" charset="0"/>
              </a:rPr>
              <a:t>you want God</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s will when you</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ve already made up your mind </a:t>
            </a:r>
            <a:br>
              <a:rPr lang="en-US" sz="4800" b="1">
                <a:solidFill>
                  <a:srgbClr val="FF0000"/>
                </a:solidFill>
                <a:latin typeface="Arial" charset="0"/>
                <a:ea typeface="ＭＳ Ｐゴシック" charset="0"/>
              </a:rPr>
            </a:br>
            <a:r>
              <a:rPr lang="en-US" sz="4800" b="1">
                <a:solidFill>
                  <a:srgbClr val="FF0000"/>
                </a:solidFill>
                <a:latin typeface="Arial" charset="0"/>
                <a:ea typeface="ＭＳ Ｐゴシック" charset="0"/>
              </a:rPr>
              <a:t>(2 Chron. 18:1-4)</a:t>
            </a:r>
          </a:p>
        </p:txBody>
      </p:sp>
    </p:spTree>
    <p:extLst>
      <p:ext uri="{BB962C8B-B14F-4D97-AF65-F5344CB8AC3E}">
        <p14:creationId xmlns:p14="http://schemas.microsoft.com/office/powerpoint/2010/main" val="202099232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203848" y="20960"/>
            <a:ext cx="3096344" cy="6858000"/>
          </a:xfrm>
        </p:spPr>
        <p:txBody>
          <a:bodyPr/>
          <a:lstStyle/>
          <a:p>
            <a:pPr eaLnBrk="1" hangingPunct="1">
              <a:defRPr/>
            </a:pPr>
            <a:br>
              <a:rPr lang="en-US" sz="4800" b="1">
                <a:solidFill>
                  <a:srgbClr val="000090"/>
                </a:solidFill>
                <a:latin typeface="Arial" charset="0"/>
                <a:ea typeface="ＭＳ Ｐゴシック" charset="0"/>
              </a:rPr>
            </a:br>
            <a:r>
              <a:rPr lang="en-US" sz="4800" b="1">
                <a:solidFill>
                  <a:srgbClr val="000090"/>
                </a:solidFill>
                <a:latin typeface="Arial" charset="0"/>
                <a:ea typeface="ＭＳ Ｐゴシック" charset="0"/>
              </a:rPr>
              <a:t>But should you get counsel from others? </a:t>
            </a:r>
          </a:p>
        </p:txBody>
      </p:sp>
    </p:spTree>
    <p:extLst>
      <p:ext uri="{BB962C8B-B14F-4D97-AF65-F5344CB8AC3E}">
        <p14:creationId xmlns:p14="http://schemas.microsoft.com/office/powerpoint/2010/main" val="301144121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 Don</a:t>
            </a:r>
            <a:r>
              <a:rPr lang="uk-UA"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t seek </a:t>
            </a:r>
            <a:r>
              <a:rPr lang="en-US" altLang="en-US" sz="5400" b="1" dirty="0">
                <a:solidFill>
                  <a:srgbClr val="FFFF00"/>
                </a:solidFill>
                <a:effectLst>
                  <a:glow rad="228600">
                    <a:schemeClr val="tx1">
                      <a:alpha val="75000"/>
                    </a:schemeClr>
                  </a:glow>
                </a:effectLst>
              </a:rPr>
              <a:t>counsel </a:t>
            </a:r>
            <a:r>
              <a:rPr lang="en-US" altLang="en-US" sz="5400" b="1" dirty="0">
                <a:solidFill>
                  <a:schemeClr val="bg1"/>
                </a:solidFill>
                <a:effectLst>
                  <a:glow rad="228600">
                    <a:schemeClr val="tx1">
                      <a:alpha val="75000"/>
                    </a:schemeClr>
                  </a:glow>
                </a:effectLst>
              </a:rPr>
              <a:t>only from those </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on your side</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 </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(2 Chron. 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93856803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pl-PL" b="1" dirty="0"/>
              <a:t>2 Chron. 18:5-27</a:t>
            </a:r>
            <a:endParaRPr lang="en-US" b="1" dirty="0"/>
          </a:p>
        </p:txBody>
      </p:sp>
    </p:spTree>
    <p:extLst>
      <p:ext uri="{BB962C8B-B14F-4D97-AF65-F5344CB8AC3E}">
        <p14:creationId xmlns:p14="http://schemas.microsoft.com/office/powerpoint/2010/main" val="66122336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0354" name="Picture 1" descr="conflicresolu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5" name="Rectangle 2"/>
          <p:cNvSpPr>
            <a:spLocks noGrp="1" noChangeArrowheads="1"/>
          </p:cNvSpPr>
          <p:nvPr>
            <p:ph type="title" idx="4294967295"/>
          </p:nvPr>
        </p:nvSpPr>
        <p:spPr>
          <a:xfrm>
            <a:off x="0" y="5280025"/>
            <a:ext cx="9144000" cy="1389063"/>
          </a:xfrm>
        </p:spPr>
        <p:txBody>
          <a:bodyPr/>
          <a:lstStyle/>
          <a:p>
            <a:pPr eaLnBrk="1" hangingPunct="1"/>
            <a:r>
              <a:rPr lang="en-US" sz="4000" b="1" i="1">
                <a:solidFill>
                  <a:schemeClr val="bg1"/>
                </a:solidFill>
                <a:latin typeface="Arial" charset="0"/>
                <a:ea typeface="ＭＳ Ｐゴシック" charset="0"/>
              </a:rPr>
              <a:t>Are you seeking godly advice in your pursuit of God</a:t>
            </a:r>
            <a:r>
              <a:rPr lang="uk-UA" sz="4000" b="1" i="1">
                <a:solidFill>
                  <a:schemeClr val="bg1"/>
                </a:solidFill>
                <a:latin typeface="Arial" charset="0"/>
                <a:ea typeface="ＭＳ Ｐゴシック" charset="0"/>
              </a:rPr>
              <a:t>'</a:t>
            </a:r>
            <a:r>
              <a:rPr lang="en-US" sz="4000" b="1" i="1">
                <a:solidFill>
                  <a:schemeClr val="bg1"/>
                </a:solidFill>
                <a:latin typeface="Arial" charset="0"/>
                <a:ea typeface="ＭＳ Ｐゴシック" charset="0"/>
              </a:rPr>
              <a:t>s will?</a:t>
            </a:r>
            <a:endParaRPr lang="en-US" sz="3600" b="1">
              <a:solidFill>
                <a:schemeClr val="bg1"/>
              </a:solidFill>
              <a:latin typeface="Times New Roman" charset="0"/>
              <a:ea typeface="ＭＳ Ｐゴシック" charset="0"/>
            </a:endParaRPr>
          </a:p>
        </p:txBody>
      </p:sp>
    </p:spTree>
    <p:extLst>
      <p:ext uri="{BB962C8B-B14F-4D97-AF65-F5344CB8AC3E}">
        <p14:creationId xmlns:p14="http://schemas.microsoft.com/office/powerpoint/2010/main" val="3307485113"/>
      </p:ext>
    </p:extLst>
  </p:cSld>
  <p:clrMapOvr>
    <a:masterClrMapping/>
  </p:clrMapOvr>
  <p:transition>
    <p:random/>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Asia Ma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5650" y="-26988"/>
            <a:ext cx="7167563" cy="7181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02"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b="0">
              <a:solidFill>
                <a:srgbClr val="000000"/>
              </a:solidFill>
              <a:latin typeface="Arial" charset="0"/>
            </a:endParaRPr>
          </a:p>
        </p:txBody>
      </p:sp>
      <p:sp>
        <p:nvSpPr>
          <p:cNvPr id="102403" name="Rectangle 7"/>
          <p:cNvSpPr>
            <a:spLocks noGrp="1" noChangeArrowheads="1"/>
          </p:cNvSpPr>
          <p:nvPr>
            <p:ph type="title"/>
          </p:nvPr>
        </p:nvSpPr>
        <p:spPr>
          <a:xfrm>
            <a:off x="2195513" y="2420938"/>
            <a:ext cx="5832475" cy="1008062"/>
          </a:xfrm>
        </p:spPr>
        <p:txBody>
          <a:bodyPr/>
          <a:lstStyle/>
          <a:p>
            <a:pPr eaLnBrk="1" hangingPunct="1"/>
            <a:r>
              <a:rPr lang="en-US" sz="4800" b="1">
                <a:latin typeface="Arial" charset="0"/>
                <a:ea typeface="ＭＳ Ｐゴシック" charset="0"/>
                <a:cs typeface="ＭＳ Ｐゴシック" charset="0"/>
              </a:rPr>
              <a:t>Mongolia?</a:t>
            </a:r>
          </a:p>
        </p:txBody>
      </p:sp>
    </p:spTree>
    <p:extLst>
      <p:ext uri="{BB962C8B-B14F-4D97-AF65-F5344CB8AC3E}">
        <p14:creationId xmlns:p14="http://schemas.microsoft.com/office/powerpoint/2010/main" val="1584105247"/>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 Ignoring God</a:t>
            </a:r>
            <a:r>
              <a:rPr lang="uk-UA" altLang="ja-JP" sz="6000" b="1" dirty="0">
                <a:solidFill>
                  <a:schemeClr val="bg1"/>
                </a:solidFill>
                <a:effectLst>
                  <a:glow rad="203200">
                    <a:schemeClr val="tx1">
                      <a:alpha val="89000"/>
                    </a:schemeClr>
                  </a:glow>
                </a:effectLst>
              </a:rPr>
              <a:t>'</a:t>
            </a:r>
            <a:r>
              <a:rPr lang="en-US" altLang="en-US" sz="6000" b="1" dirty="0">
                <a:solidFill>
                  <a:schemeClr val="bg1"/>
                </a:solidFill>
                <a:effectLst>
                  <a:glow rad="203200">
                    <a:schemeClr val="tx1">
                      <a:alpha val="89000"/>
                    </a:schemeClr>
                  </a:glow>
                </a:effectLst>
              </a:rPr>
              <a:t>s clear will is </a:t>
            </a:r>
            <a:r>
              <a:rPr lang="en-US" altLang="en-US" sz="6000" b="1" dirty="0">
                <a:solidFill>
                  <a:srgbClr val="FFFF00"/>
                </a:solidFill>
                <a:effectLst>
                  <a:glow rad="203200">
                    <a:schemeClr val="tx1">
                      <a:alpha val="89000"/>
                    </a:schemeClr>
                  </a:glow>
                </a:effectLst>
              </a:rPr>
              <a:t>disastrous </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(2 Chron. 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208146671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pl-PL" b="1" dirty="0"/>
              <a:t>2 Chron. 18:28-34</a:t>
            </a:r>
            <a:endParaRPr lang="en-US" b="1" dirty="0"/>
          </a:p>
        </p:txBody>
      </p:sp>
    </p:spTree>
    <p:extLst>
      <p:ext uri="{BB962C8B-B14F-4D97-AF65-F5344CB8AC3E}">
        <p14:creationId xmlns:p14="http://schemas.microsoft.com/office/powerpoint/2010/main" val="145549546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6498"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5496" y="-99392"/>
            <a:ext cx="9144000" cy="7056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5063480"/>
            <a:ext cx="9144000" cy="1389856"/>
          </a:xfrm>
        </p:spPr>
        <p:txBody>
          <a:bodyPr/>
          <a:lstStyle/>
          <a:p>
            <a:pPr eaLnBrk="1" hangingPunct="1">
              <a:defRPr/>
            </a:pPr>
            <a:r>
              <a:rPr lang="en-US" sz="4000" b="1" i="1" dirty="0">
                <a:solidFill>
                  <a:schemeClr val="bg1"/>
                </a:solidFill>
                <a:effectLst>
                  <a:glow rad="254000">
                    <a:schemeClr val="tx1">
                      <a:alpha val="96000"/>
                    </a:schemeClr>
                  </a:glow>
                </a:effectLst>
                <a:latin typeface="Arial" charset="0"/>
                <a:ea typeface="ＭＳ Ｐゴシック" charset="0"/>
              </a:rPr>
              <a:t>What may </a:t>
            </a:r>
            <a:r>
              <a:rPr lang="en-US" sz="5400" b="1" i="1" dirty="0">
                <a:solidFill>
                  <a:srgbClr val="FFFF00"/>
                </a:solidFill>
                <a:effectLst>
                  <a:glow rad="254000">
                    <a:schemeClr val="tx1">
                      <a:alpha val="96000"/>
                    </a:schemeClr>
                  </a:glow>
                </a:effectLst>
                <a:latin typeface="Arial" charset="0"/>
                <a:ea typeface="ＭＳ Ｐゴシック" charset="0"/>
              </a:rPr>
              <a:t>result</a:t>
            </a:r>
            <a:r>
              <a:rPr lang="en-US" sz="54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from seeking </a:t>
            </a:r>
            <a:r>
              <a:rPr lang="en-US" sz="5400" b="1" i="1" dirty="0">
                <a:solidFill>
                  <a:srgbClr val="FFFF00"/>
                </a:solidFill>
                <a:effectLst>
                  <a:glow rad="254000">
                    <a:schemeClr val="tx1">
                      <a:alpha val="96000"/>
                    </a:schemeClr>
                  </a:glow>
                </a:effectLst>
                <a:latin typeface="Arial" charset="0"/>
                <a:ea typeface="ＭＳ Ｐゴシック" charset="0"/>
              </a:rPr>
              <a:t>your</a:t>
            </a:r>
            <a:r>
              <a:rPr lang="en-US" sz="54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will rather than God</a:t>
            </a:r>
            <a:r>
              <a:rPr lang="uk-UA" sz="4000" b="1" i="1" dirty="0">
                <a:solidFill>
                  <a:schemeClr val="bg1"/>
                </a:solidFill>
                <a:effectLst>
                  <a:glow rad="254000">
                    <a:schemeClr val="tx1">
                      <a:alpha val="96000"/>
                    </a:schemeClr>
                  </a:glow>
                </a:effectLst>
                <a:latin typeface="Arial" charset="0"/>
                <a:ea typeface="ＭＳ Ｐゴシック" charset="0"/>
              </a:rPr>
              <a:t>'</a:t>
            </a:r>
            <a:r>
              <a:rPr lang="en-US" sz="4000" b="1" i="1" dirty="0">
                <a:solidFill>
                  <a:schemeClr val="bg1"/>
                </a:solidFill>
                <a:effectLst>
                  <a:glow rad="254000">
                    <a:schemeClr val="tx1">
                      <a:alpha val="96000"/>
                    </a:schemeClr>
                  </a:glow>
                </a:effectLst>
                <a:latin typeface="Arial" charset="0"/>
                <a:ea typeface="ＭＳ Ｐゴシック" charset="0"/>
              </a:rPr>
              <a:t>s will?</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2265200851"/>
      </p:ext>
    </p:extLst>
  </p:cSld>
  <p:clrMapOvr>
    <a:masterClrMapping/>
  </p:clrMapOvr>
  <p:transition>
    <p:random/>
  </p:transition>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8546" name="Picture 1" descr="unitycooperation1-300x2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p:spPr>
        <p:txBody>
          <a:bodyPr/>
          <a:lstStyle/>
          <a:p>
            <a:pPr eaLnBrk="1" hangingPunct="1">
              <a:defRPr/>
            </a:pPr>
            <a:r>
              <a:rPr lang="en-US" sz="4000" b="1" i="1" dirty="0">
                <a:solidFill>
                  <a:schemeClr val="bg1"/>
                </a:solidFill>
                <a:effectLst>
                  <a:glow rad="254000">
                    <a:schemeClr val="tx1">
                      <a:alpha val="96000"/>
                    </a:schemeClr>
                  </a:glow>
                </a:effectLst>
                <a:latin typeface="Arial" charset="0"/>
                <a:ea typeface="ＭＳ Ｐゴシック" charset="0"/>
              </a:rPr>
              <a:t>What </a:t>
            </a:r>
            <a:r>
              <a:rPr lang="en-US" sz="6000" b="1" i="1" dirty="0">
                <a:solidFill>
                  <a:srgbClr val="FFFF00"/>
                </a:solidFill>
                <a:effectLst>
                  <a:glow rad="254000">
                    <a:schemeClr val="tx1">
                      <a:alpha val="96000"/>
                    </a:schemeClr>
                  </a:glow>
                </a:effectLst>
                <a:latin typeface="Arial" charset="0"/>
                <a:ea typeface="ＭＳ Ｐゴシック" charset="0"/>
              </a:rPr>
              <a:t>results</a:t>
            </a:r>
            <a:r>
              <a:rPr lang="en-US" sz="60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from seeking </a:t>
            </a:r>
            <a:r>
              <a:rPr lang="en-US" sz="6000" b="1" i="1" dirty="0">
                <a:solidFill>
                  <a:srgbClr val="FFFF00"/>
                </a:solidFill>
                <a:effectLst>
                  <a:glow rad="254000">
                    <a:schemeClr val="tx1">
                      <a:alpha val="96000"/>
                    </a:schemeClr>
                  </a:glow>
                </a:effectLst>
                <a:latin typeface="Arial" charset="0"/>
                <a:ea typeface="ＭＳ Ｐゴシック" charset="0"/>
              </a:rPr>
              <a:t>God</a:t>
            </a:r>
            <a:r>
              <a:rPr lang="uk-UA" sz="6000" b="1" i="1" dirty="0">
                <a:solidFill>
                  <a:srgbClr val="FFFF00"/>
                </a:solidFill>
                <a:effectLst>
                  <a:glow rad="254000">
                    <a:schemeClr val="tx1">
                      <a:alpha val="96000"/>
                    </a:schemeClr>
                  </a:glow>
                </a:effectLst>
                <a:latin typeface="Arial" charset="0"/>
                <a:ea typeface="ＭＳ Ｐゴシック" charset="0"/>
              </a:rPr>
              <a:t>'</a:t>
            </a:r>
            <a:r>
              <a:rPr lang="en-US" sz="6000" b="1" i="1" dirty="0">
                <a:solidFill>
                  <a:srgbClr val="FFFF00"/>
                </a:solidFill>
                <a:effectLst>
                  <a:glow rad="254000">
                    <a:schemeClr val="tx1">
                      <a:alpha val="96000"/>
                    </a:schemeClr>
                  </a:glow>
                </a:effectLst>
                <a:latin typeface="Arial" charset="0"/>
                <a:ea typeface="ＭＳ Ｐゴシック" charset="0"/>
              </a:rPr>
              <a:t>s</a:t>
            </a:r>
            <a:r>
              <a:rPr lang="en-US" sz="60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will?</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400968052"/>
      </p:ext>
    </p:extLst>
  </p:cSld>
  <p:clrMapOvr>
    <a:masterClrMapping/>
  </p:clrMapOvr>
  <p:transition>
    <p:random/>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68611" name="Text Box 3"/>
          <p:cNvSpPr txBox="1">
            <a:spLocks noChangeArrowheads="1"/>
          </p:cNvSpPr>
          <p:nvPr/>
        </p:nvSpPr>
        <p:spPr bwMode="auto">
          <a:xfrm>
            <a:off x="457200" y="1295400"/>
            <a:ext cx="8507413"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a:t>
            </a:r>
            <a:br>
              <a:rPr kumimoji="0" lang="en-US" sz="3600" dirty="0">
                <a:solidFill>
                  <a:srgbClr val="FFFFFF"/>
                </a:solidFill>
                <a:latin typeface="Arial"/>
                <a:ea typeface="Times New Roman" pitchFamily="-105" charset="0"/>
                <a:cs typeface="Arial"/>
              </a:rPr>
            </a:br>
            <a:r>
              <a:rPr kumimoji="0" lang="en-US" sz="3600" u="sng" dirty="0">
                <a:solidFill>
                  <a:srgbClr val="FFFFFF"/>
                </a:solidFill>
                <a:latin typeface="Arial"/>
                <a:ea typeface="Times New Roman" pitchFamily="-105" charset="0"/>
                <a:cs typeface="Arial"/>
              </a:rPr>
              <a:t>Solomon</a:t>
            </a:r>
            <a:r>
              <a:rPr kumimoji="0" lang="en-US" sz="3600" dirty="0">
                <a:solidFill>
                  <a:srgbClr val="FFFFFF"/>
                </a:solidFill>
                <a:latin typeface="Arial"/>
                <a:ea typeface="Times New Roman" pitchFamily="-105" charset="0"/>
                <a:cs typeface="Arial"/>
              </a:rPr>
              <a:t> and describes the </a:t>
            </a:r>
            <a:r>
              <a:rPr kumimoji="0" lang="en-US" sz="3600" u="sng" dirty="0">
                <a:solidFill>
                  <a:srgbClr val="FFFFFF"/>
                </a:solidFill>
                <a:latin typeface="Arial"/>
                <a:ea typeface="Times New Roman" pitchFamily="-105" charset="0"/>
                <a:cs typeface="Arial"/>
              </a:rPr>
              <a:t>division</a:t>
            </a:r>
            <a:r>
              <a:rPr kumimoji="0" lang="en-US" sz="3600" dirty="0">
                <a:solidFill>
                  <a:srgbClr val="FFFFFF"/>
                </a:solidFill>
                <a:latin typeface="Arial"/>
                <a:ea typeface="Times New Roman" pitchFamily="-105" charset="0"/>
                <a:cs typeface="Arial"/>
              </a:rPr>
              <a:t>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______ is featured in </a:t>
            </a:r>
            <a:br>
              <a:rPr kumimoji="0" lang="en-US" sz="3600" dirty="0">
                <a:solidFill>
                  <a:srgbClr val="FFFFFF"/>
                </a:solidFill>
                <a:latin typeface="Arial"/>
                <a:ea typeface="Times New Roman" pitchFamily="-105" charset="0"/>
                <a:cs typeface="Arial"/>
              </a:rPr>
            </a:br>
            <a:r>
              <a:rPr kumimoji="0" lang="en-US" sz="3600" dirty="0">
                <a:solidFill>
                  <a:srgbClr val="FFFFFF"/>
                </a:solidFill>
                <a:latin typeface="Arial"/>
                <a:ea typeface="Times New Roman" pitchFamily="-105" charset="0"/>
                <a:cs typeface="Arial"/>
              </a:rPr>
              <a:t>1 Kings, while ______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 </a:t>
            </a:r>
          </a:p>
        </p:txBody>
      </p:sp>
      <p:pic>
        <p:nvPicPr>
          <p:cNvPr id="205828"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r>
              <a:rPr lang="en-US" altLang="en-US" sz="5400" b="1" dirty="0">
                <a:solidFill>
                  <a:schemeClr val="bg1"/>
                </a:solidFill>
                <a:effectLst>
                  <a:glow rad="266700">
                    <a:schemeClr val="tx1">
                      <a:alpha val="93000"/>
                    </a:schemeClr>
                  </a:glow>
                </a:effectLst>
              </a:rPr>
              <a:t>How can you do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a:t>
            </a:r>
            <a:br>
              <a:rPr lang="en-US" altLang="en-US" sz="5400" b="1" dirty="0">
                <a:solidFill>
                  <a:schemeClr val="bg1"/>
                </a:solidFill>
                <a:effectLst>
                  <a:glow rad="266700">
                    <a:schemeClr val="tx1">
                      <a:alpha val="93000"/>
                    </a:schemeClr>
                  </a:glow>
                </a:effectLst>
              </a:rPr>
            </a:br>
            <a:r>
              <a:rPr lang="en-US" altLang="en-US" sz="5400" b="1" dirty="0">
                <a:solidFill>
                  <a:schemeClr val="bg1"/>
                </a:solidFill>
                <a:effectLst>
                  <a:glow rad="266700">
                    <a:schemeClr val="tx1">
                      <a:alpha val="93000"/>
                    </a:schemeClr>
                  </a:glow>
                </a:effectLst>
              </a:rPr>
              <a:t>rather than your own?</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411043259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a:solidFill>
                  <a:srgbClr val="FF0000"/>
                </a:solidFill>
                <a:latin typeface="Arial" charset="0"/>
                <a:ea typeface="ＭＳ Ｐゴシック" charset="0"/>
              </a:rPr>
              <a:t>I. Don</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t </a:t>
            </a:r>
            <a:r>
              <a:rPr lang="en-US" sz="4800" b="1">
                <a:solidFill>
                  <a:schemeClr val="accent2"/>
                </a:solidFill>
                <a:latin typeface="Arial" charset="0"/>
                <a:ea typeface="ＭＳ Ｐゴシック" charset="0"/>
              </a:rPr>
              <a:t>say </a:t>
            </a:r>
            <a:r>
              <a:rPr lang="en-US" sz="4800" b="1">
                <a:solidFill>
                  <a:srgbClr val="FF0000"/>
                </a:solidFill>
                <a:latin typeface="Arial" charset="0"/>
                <a:ea typeface="ＭＳ Ｐゴシック" charset="0"/>
              </a:rPr>
              <a:t>you want God</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s will when you</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ve already made up your mind </a:t>
            </a:r>
            <a:br>
              <a:rPr lang="en-US" sz="4800" b="1">
                <a:solidFill>
                  <a:srgbClr val="FF0000"/>
                </a:solidFill>
                <a:latin typeface="Arial" charset="0"/>
                <a:ea typeface="ＭＳ Ｐゴシック" charset="0"/>
              </a:rPr>
            </a:br>
            <a:r>
              <a:rPr lang="en-US" sz="4800" b="1">
                <a:solidFill>
                  <a:srgbClr val="FF0000"/>
                </a:solidFill>
                <a:latin typeface="Arial" charset="0"/>
                <a:ea typeface="ＭＳ Ｐゴシック" charset="0"/>
              </a:rPr>
              <a:t>(2 Chron. 18:1-4)</a:t>
            </a:r>
          </a:p>
        </p:txBody>
      </p:sp>
    </p:spTree>
    <p:extLst>
      <p:ext uri="{BB962C8B-B14F-4D97-AF65-F5344CB8AC3E}">
        <p14:creationId xmlns:p14="http://schemas.microsoft.com/office/powerpoint/2010/main" val="426109021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 Don</a:t>
            </a:r>
            <a:r>
              <a:rPr lang="uk-UA"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t seek </a:t>
            </a:r>
            <a:r>
              <a:rPr lang="en-US" altLang="en-US" sz="5400" b="1" dirty="0">
                <a:solidFill>
                  <a:srgbClr val="FFFF00"/>
                </a:solidFill>
                <a:effectLst>
                  <a:glow rad="228600">
                    <a:schemeClr val="tx1">
                      <a:alpha val="75000"/>
                    </a:schemeClr>
                  </a:glow>
                </a:effectLst>
              </a:rPr>
              <a:t>counsel </a:t>
            </a:r>
            <a:r>
              <a:rPr lang="en-US" altLang="en-US" sz="5400" b="1" dirty="0">
                <a:solidFill>
                  <a:schemeClr val="bg1"/>
                </a:solidFill>
                <a:effectLst>
                  <a:glow rad="228600">
                    <a:schemeClr val="tx1">
                      <a:alpha val="75000"/>
                    </a:schemeClr>
                  </a:glow>
                </a:effectLst>
              </a:rPr>
              <a:t>only from those </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on your side</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 </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(2 Chron. 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4798789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 Ignoring God</a:t>
            </a:r>
            <a:r>
              <a:rPr lang="uk-UA" altLang="ja-JP" sz="6000" b="1" dirty="0">
                <a:solidFill>
                  <a:schemeClr val="bg1"/>
                </a:solidFill>
                <a:effectLst>
                  <a:glow rad="203200">
                    <a:schemeClr val="tx1">
                      <a:alpha val="89000"/>
                    </a:schemeClr>
                  </a:glow>
                </a:effectLst>
              </a:rPr>
              <a:t>'</a:t>
            </a:r>
            <a:r>
              <a:rPr lang="en-US" altLang="en-US" sz="6000" b="1" dirty="0">
                <a:solidFill>
                  <a:schemeClr val="bg1"/>
                </a:solidFill>
                <a:effectLst>
                  <a:glow rad="203200">
                    <a:schemeClr val="tx1">
                      <a:alpha val="89000"/>
                    </a:schemeClr>
                  </a:glow>
                </a:effectLst>
              </a:rPr>
              <a:t>s clear will is </a:t>
            </a:r>
            <a:r>
              <a:rPr lang="en-US" altLang="en-US" sz="6000" b="1" dirty="0">
                <a:solidFill>
                  <a:srgbClr val="FFFF00"/>
                </a:solidFill>
                <a:effectLst>
                  <a:glow rad="203200">
                    <a:schemeClr val="tx1">
                      <a:alpha val="89000"/>
                    </a:schemeClr>
                  </a:glow>
                </a:effectLst>
              </a:rPr>
              <a:t>disastrous </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(2 Chron. 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26117358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3" descr="Lake.jpg                                                       00002E67 Hard Disk                      B71BABE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0513" cy="6910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p:spPr>
        <p:txBody>
          <a:bodyPr/>
          <a:lstStyle/>
          <a:p>
            <a:pPr eaLnBrk="1" hangingPunct="1">
              <a:defRPr/>
            </a:pPr>
            <a:r>
              <a:rPr lang="en-US" altLang="en-US" sz="5400" b="1" i="1" dirty="0">
                <a:solidFill>
                  <a:schemeClr val="bg1"/>
                </a:solidFill>
                <a:effectLst>
                  <a:glow rad="101600">
                    <a:schemeClr val="tx1">
                      <a:alpha val="75000"/>
                    </a:schemeClr>
                  </a:glow>
                </a:effectLst>
              </a:rPr>
              <a:t>—Main Idea—</a:t>
            </a:r>
            <a:br>
              <a:rPr lang="en-US" altLang="en-US" sz="5400" b="1" dirty="0">
                <a:solidFill>
                  <a:schemeClr val="bg1"/>
                </a:solidFill>
                <a:effectLst>
                  <a:glow rad="101600">
                    <a:schemeClr val="tx1">
                      <a:alpha val="75000"/>
                    </a:schemeClr>
                  </a:glow>
                </a:effectLst>
              </a:rPr>
            </a:br>
            <a:r>
              <a:rPr lang="en-US" altLang="en-US" sz="4800" b="1" dirty="0">
                <a:solidFill>
                  <a:schemeClr val="bg1"/>
                </a:solidFill>
                <a:effectLst>
                  <a:glow rad="101600">
                    <a:schemeClr val="tx1">
                      <a:alpha val="75000"/>
                    </a:schemeClr>
                  </a:glow>
                </a:effectLst>
              </a:rPr>
              <a:t>Seek the Lord </a:t>
            </a:r>
            <a:r>
              <a:rPr lang="en-US" altLang="en-US" sz="4800" b="1" dirty="0">
                <a:solidFill>
                  <a:srgbClr val="FFFF00"/>
                </a:solidFill>
                <a:effectLst>
                  <a:glow rad="101600">
                    <a:schemeClr val="tx1">
                      <a:alpha val="75000"/>
                    </a:schemeClr>
                  </a:glow>
                </a:effectLst>
              </a:rPr>
              <a:t>sincerely </a:t>
            </a:r>
            <a:r>
              <a:rPr lang="en-US" altLang="en-US" sz="4800" b="1" dirty="0">
                <a:solidFill>
                  <a:schemeClr val="bg1"/>
                </a:solidFill>
                <a:effectLst>
                  <a:glow rad="101600">
                    <a:schemeClr val="tx1">
                      <a:alpha val="75000"/>
                    </a:schemeClr>
                  </a:glow>
                </a:effectLst>
              </a:rPr>
              <a:t>because ignoring God</a:t>
            </a:r>
            <a:r>
              <a:rPr lang="uk-UA" altLang="en-US" sz="4800" b="1" dirty="0">
                <a:solidFill>
                  <a:schemeClr val="bg1"/>
                </a:solidFill>
                <a:effectLst>
                  <a:glow rad="101600">
                    <a:schemeClr val="tx1">
                      <a:alpha val="75000"/>
                    </a:schemeClr>
                  </a:glow>
                </a:effectLst>
              </a:rPr>
              <a:t>'</a:t>
            </a:r>
            <a:r>
              <a:rPr lang="en-US" altLang="en-US" sz="4800" b="1" dirty="0">
                <a:solidFill>
                  <a:schemeClr val="bg1"/>
                </a:solidFill>
                <a:effectLst>
                  <a:glow rad="101600">
                    <a:schemeClr val="tx1">
                      <a:alpha val="75000"/>
                    </a:schemeClr>
                  </a:glow>
                </a:effectLst>
              </a:rPr>
              <a:t>s clear will has serious results</a:t>
            </a:r>
            <a:endParaRPr lang="en-US" altLang="en-US" sz="4800" b="1" dirty="0">
              <a:solidFill>
                <a:srgbClr val="00CC00"/>
              </a:solidFill>
              <a:effectLst>
                <a:glow rad="101600">
                  <a:schemeClr val="tx1">
                    <a:alpha val="75000"/>
                  </a:schemeClr>
                </a:glow>
              </a:effectLst>
            </a:endParaRPr>
          </a:p>
        </p:txBody>
      </p:sp>
    </p:spTree>
    <p:extLst>
      <p:ext uri="{BB962C8B-B14F-4D97-AF65-F5344CB8AC3E}">
        <p14:creationId xmlns:p14="http://schemas.microsoft.com/office/powerpoint/2010/main" val="305255528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en-US" altLang="en-US" sz="5400" b="1" dirty="0">
                <a:solidFill>
                  <a:schemeClr val="bg1"/>
                </a:solidFill>
                <a:effectLst>
                  <a:glow rad="266700">
                    <a:schemeClr val="tx1">
                      <a:alpha val="93000"/>
                    </a:schemeClr>
                  </a:glow>
                </a:effectLst>
              </a:rPr>
              <a:t>What</a:t>
            </a:r>
            <a:r>
              <a:rPr lang="uk-UA" altLang="en-US"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for you?</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46065595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en-US" sz="6600" b="1" dirty="0"/>
              <a:t>Take time out</a:t>
            </a:r>
          </a:p>
        </p:txBody>
      </p:sp>
    </p:spTree>
    <p:extLst>
      <p:ext uri="{BB962C8B-B14F-4D97-AF65-F5344CB8AC3E}">
        <p14:creationId xmlns:p14="http://schemas.microsoft.com/office/powerpoint/2010/main" val="258679358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979712" y="1196752"/>
            <a:ext cx="6120680" cy="2304256"/>
          </a:xfrm>
        </p:spPr>
        <p:txBody>
          <a:bodyPr/>
          <a:lstStyle/>
          <a:p>
            <a:pPr algn="l">
              <a:defRPr/>
            </a:pPr>
            <a:r>
              <a:rPr lang="en-US" sz="6000" b="1" dirty="0">
                <a:effectLst>
                  <a:glow rad="228600">
                    <a:schemeClr val="tx1"/>
                  </a:glow>
                </a:effectLst>
              </a:rPr>
              <a:t>God</a:t>
            </a:r>
            <a:r>
              <a:rPr lang="uk-UA" sz="6000" b="1" dirty="0">
                <a:effectLst>
                  <a:glow rad="228600">
                    <a:schemeClr val="tx1"/>
                  </a:glow>
                </a:effectLst>
              </a:rPr>
              <a:t>'</a:t>
            </a:r>
            <a:r>
              <a:rPr lang="en-US" sz="6000" b="1" dirty="0">
                <a:effectLst>
                  <a:glow rad="228600">
                    <a:schemeClr val="tx1"/>
                  </a:glow>
                </a:effectLst>
              </a:rPr>
              <a:t>s Will is in God</a:t>
            </a:r>
            <a:r>
              <a:rPr lang="uk-UA" sz="6000" b="1" dirty="0">
                <a:effectLst>
                  <a:glow rad="228600">
                    <a:schemeClr val="tx1"/>
                  </a:glow>
                </a:effectLst>
              </a:rPr>
              <a:t>'</a:t>
            </a:r>
            <a:r>
              <a:rPr lang="en-US" sz="6000" b="1" dirty="0">
                <a:effectLst>
                  <a:glow rad="228600">
                    <a:schemeClr val="tx1"/>
                  </a:glow>
                </a:effectLst>
              </a:rPr>
              <a:t>s Word</a:t>
            </a:r>
          </a:p>
        </p:txBody>
      </p:sp>
    </p:spTree>
    <p:extLst>
      <p:ext uri="{BB962C8B-B14F-4D97-AF65-F5344CB8AC3E}">
        <p14:creationId xmlns:p14="http://schemas.microsoft.com/office/powerpoint/2010/main" val="342761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542387240"/>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en-US" sz="5400" b="1" dirty="0">
                <a:effectLst>
                  <a:glow rad="139700">
                    <a:schemeClr val="tx1">
                      <a:alpha val="81000"/>
                    </a:schemeClr>
                  </a:glow>
                </a:effectLst>
              </a:rPr>
              <a:t>Open your hand</a:t>
            </a: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effectLst>
                  <a:glow rad="139700">
                    <a:srgbClr val="000000">
                      <a:alpha val="81000"/>
                    </a:srgbClr>
                  </a:glow>
                </a:effectLst>
                <a:ea typeface="ＭＳ Ｐゴシック"/>
              </a:rPr>
              <a:t>When your will is </a:t>
            </a:r>
            <a:r>
              <a:rPr kumimoji="0" lang="en-US" sz="5400" dirty="0">
                <a:solidFill>
                  <a:srgbClr val="FFFF00"/>
                </a:solidFill>
                <a:effectLst>
                  <a:glow rad="139700">
                    <a:srgbClr val="000000">
                      <a:alpha val="81000"/>
                    </a:srgbClr>
                  </a:glow>
                </a:effectLst>
                <a:latin typeface="Apple Chancery"/>
                <a:ea typeface="ＭＳ Ｐゴシック"/>
                <a:cs typeface="Apple Chancery"/>
              </a:rPr>
              <a:t>God</a:t>
            </a:r>
            <a:r>
              <a:rPr kumimoji="0" lang="uk-UA" sz="5400" dirty="0">
                <a:solidFill>
                  <a:srgbClr val="FFFF00"/>
                </a:solidFill>
                <a:effectLst>
                  <a:glow rad="139700">
                    <a:srgbClr val="000000">
                      <a:alpha val="81000"/>
                    </a:srgbClr>
                  </a:glow>
                </a:effectLst>
                <a:latin typeface="Apple Chancery"/>
                <a:ea typeface="ＭＳ Ｐゴシック"/>
                <a:cs typeface="Apple Chancery"/>
              </a:rPr>
              <a:t>'</a:t>
            </a:r>
            <a:r>
              <a:rPr kumimoji="0" lang="en-US" sz="5400" dirty="0">
                <a:solidFill>
                  <a:srgbClr val="FFFF00"/>
                </a:solidFill>
                <a:effectLst>
                  <a:glow rad="139700">
                    <a:srgbClr val="000000">
                      <a:alpha val="81000"/>
                    </a:srgbClr>
                  </a:glow>
                </a:effectLst>
                <a:latin typeface="Apple Chancery"/>
                <a:ea typeface="ＭＳ Ｐゴシック"/>
                <a:cs typeface="Apple Chancery"/>
              </a:rPr>
              <a:t>s will</a:t>
            </a:r>
            <a:r>
              <a:rPr kumimoji="0" lang="en-US" dirty="0">
                <a:effectLst>
                  <a:glow rad="139700">
                    <a:srgbClr val="000000">
                      <a:alpha val="81000"/>
                    </a:srgbClr>
                  </a:glow>
                </a:effectLst>
                <a:ea typeface="ＭＳ Ｐゴシック"/>
              </a:rPr>
              <a:t>,</a:t>
            </a:r>
            <a:br>
              <a:rPr kumimoji="0" lang="en-US" dirty="0">
                <a:effectLst>
                  <a:glow rad="139700">
                    <a:srgbClr val="000000">
                      <a:alpha val="81000"/>
                    </a:srgbClr>
                  </a:glow>
                </a:effectLst>
                <a:ea typeface="ＭＳ Ｐゴシック"/>
              </a:rPr>
            </a:br>
            <a:r>
              <a:rPr kumimoji="0" lang="en-US" dirty="0">
                <a:effectLst>
                  <a:glow rad="139700">
                    <a:srgbClr val="000000">
                      <a:alpha val="81000"/>
                    </a:srgbClr>
                  </a:glow>
                </a:effectLst>
                <a:ea typeface="ＭＳ Ｐゴシック"/>
              </a:rPr>
              <a:t> you will have </a:t>
            </a:r>
            <a:r>
              <a:rPr kumimoji="0" lang="en-US" sz="5400" dirty="0">
                <a:solidFill>
                  <a:srgbClr val="FFFF00"/>
                </a:solidFill>
                <a:effectLst>
                  <a:glow rad="139700">
                    <a:srgbClr val="000000">
                      <a:alpha val="81000"/>
                    </a:srgbClr>
                  </a:glow>
                </a:effectLst>
                <a:latin typeface="Apple Chancery"/>
                <a:ea typeface="ＭＳ Ｐゴシック"/>
                <a:cs typeface="Apple Chancery"/>
              </a:rPr>
              <a:t>your will</a:t>
            </a:r>
            <a:r>
              <a:rPr kumimoji="0" lang="en-US" dirty="0">
                <a:effectLst>
                  <a:glow rad="139700">
                    <a:srgbClr val="000000">
                      <a:alpha val="81000"/>
                    </a:srgbClr>
                  </a:glow>
                </a:effectLst>
                <a:ea typeface="ＭＳ Ｐゴシック"/>
              </a:rPr>
              <a:t>.</a:t>
            </a:r>
          </a:p>
          <a:p>
            <a:pPr>
              <a:lnSpc>
                <a:spcPct val="100000"/>
              </a:lnSpc>
              <a:buFontTx/>
              <a:buNone/>
              <a:defRPr/>
            </a:pPr>
            <a:r>
              <a:rPr kumimoji="0" lang="en-US" sz="4000" i="1" dirty="0">
                <a:effectLst>
                  <a:glow rad="139700">
                    <a:srgbClr val="000000">
                      <a:alpha val="81000"/>
                    </a:srgbClr>
                  </a:glow>
                </a:effectLst>
                <a:ea typeface="ＭＳ Ｐゴシック"/>
              </a:rPr>
              <a:t>––Charles Spurgeon</a:t>
            </a:r>
          </a:p>
        </p:txBody>
      </p:sp>
    </p:spTree>
    <p:extLst>
      <p:ext uri="{BB962C8B-B14F-4D97-AF65-F5344CB8AC3E}">
        <p14:creationId xmlns:p14="http://schemas.microsoft.com/office/powerpoint/2010/main" val="2758413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69635"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a:t>
            </a:r>
            <a:r>
              <a:rPr kumimoji="0" lang="en-US" sz="3600" u="sng" dirty="0">
                <a:solidFill>
                  <a:srgbClr val="FFFFFF"/>
                </a:solidFill>
                <a:latin typeface="Arial"/>
                <a:ea typeface="Times New Roman" pitchFamily="-105" charset="0"/>
                <a:cs typeface="Arial"/>
              </a:rPr>
              <a:t>Solomon</a:t>
            </a:r>
            <a:r>
              <a:rPr kumimoji="0" lang="en-US" sz="3600" dirty="0">
                <a:solidFill>
                  <a:srgbClr val="FFFFFF"/>
                </a:solidFill>
                <a:latin typeface="Arial"/>
                <a:ea typeface="Times New Roman" pitchFamily="-105" charset="0"/>
                <a:cs typeface="Arial"/>
              </a:rPr>
              <a:t> and describes the </a:t>
            </a:r>
            <a:r>
              <a:rPr kumimoji="0" lang="en-US" sz="3600" u="sng" dirty="0">
                <a:solidFill>
                  <a:srgbClr val="FFFFFF"/>
                </a:solidFill>
                <a:latin typeface="Arial"/>
                <a:ea typeface="Times New Roman" pitchFamily="-105" charset="0"/>
                <a:cs typeface="Arial"/>
              </a:rPr>
              <a:t>division</a:t>
            </a:r>
            <a:r>
              <a:rPr kumimoji="0" lang="en-US" sz="3600" dirty="0">
                <a:solidFill>
                  <a:srgbClr val="FFFFFF"/>
                </a:solidFill>
                <a:latin typeface="Arial"/>
                <a:ea typeface="Times New Roman" pitchFamily="-105" charset="0"/>
                <a:cs typeface="Arial"/>
              </a:rPr>
              <a:t>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a:t>
            </a:r>
            <a:r>
              <a:rPr kumimoji="0" lang="en-US" sz="3600" u="sng" dirty="0">
                <a:solidFill>
                  <a:srgbClr val="FFFFFF"/>
                </a:solidFill>
                <a:latin typeface="Arial"/>
                <a:ea typeface="Times New Roman" pitchFamily="-105" charset="0"/>
                <a:cs typeface="Arial"/>
              </a:rPr>
              <a:t>Elijah</a:t>
            </a:r>
            <a:r>
              <a:rPr kumimoji="0" lang="en-US" sz="3600" dirty="0">
                <a:solidFill>
                  <a:srgbClr val="FFFFFF"/>
                </a:solidFill>
                <a:latin typeface="Arial"/>
                <a:ea typeface="Times New Roman" pitchFamily="-105" charset="0"/>
                <a:cs typeface="Arial"/>
              </a:rPr>
              <a:t> is featured in      1 Kings, while </a:t>
            </a:r>
            <a:r>
              <a:rPr kumimoji="0" lang="en-US" sz="3600" u="sng" dirty="0">
                <a:solidFill>
                  <a:srgbClr val="FFFFFF"/>
                </a:solidFill>
                <a:latin typeface="Arial"/>
                <a:ea typeface="Times New Roman" pitchFamily="-105" charset="0"/>
                <a:cs typeface="Arial"/>
              </a:rPr>
              <a:t>Elisha</a:t>
            </a:r>
            <a:r>
              <a:rPr kumimoji="0" lang="en-US" sz="3600" dirty="0">
                <a:solidFill>
                  <a:srgbClr val="FFFFFF"/>
                </a:solidFill>
                <a:latin typeface="Arial"/>
                <a:ea typeface="Times New Roman" pitchFamily="-105" charset="0"/>
                <a:cs typeface="Arial"/>
              </a:rPr>
              <a:t>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20685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19</a:t>
            </a:r>
          </a:p>
        </p:txBody>
      </p:sp>
    </p:spTree>
    <p:extLst>
      <p:ext uri="{BB962C8B-B14F-4D97-AF65-F5344CB8AC3E}">
        <p14:creationId xmlns:p14="http://schemas.microsoft.com/office/powerpoint/2010/main" val="18345124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20</a:t>
            </a:r>
          </a:p>
        </p:txBody>
      </p:sp>
    </p:spTree>
    <p:extLst>
      <p:ext uri="{BB962C8B-B14F-4D97-AF65-F5344CB8AC3E}">
        <p14:creationId xmlns:p14="http://schemas.microsoft.com/office/powerpoint/2010/main" val="215296737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a:t>
              </a:r>
              <a:r>
                <a:rPr lang="en-US" sz="3200">
                  <a:solidFill>
                    <a:srgbClr val="FF0000"/>
                  </a:solidFill>
                  <a:latin typeface="Arial" charset="0"/>
                  <a:ea typeface="ÇlÇr ñæí©" charset="0"/>
                  <a:cs typeface="ÇlÇr ñæí©" charset="0"/>
                </a:rPr>
                <a:t>Jehoshaphat (17:3; 20:37)</a:t>
              </a:r>
              <a:r>
                <a:rPr lang="en-US" sz="3200">
                  <a:solidFill>
                    <a:srgbClr val="000090"/>
                  </a:solidFill>
                  <a:latin typeface="Arial" charset="0"/>
                  <a:ea typeface="ÇlÇr ñæí©" charset="0"/>
                  <a:cs typeface="ÇlÇr ñæí©" charset="0"/>
                </a:rPr>
                <a:t>,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889432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2699792"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52337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t>
              </a:r>
              <a:r>
                <a:rPr lang="en-US" sz="3200">
                  <a:solidFill>
                    <a:srgbClr val="FF0000"/>
                  </a:solidFill>
                  <a:latin typeface="Arial" charset="0"/>
                  <a:ea typeface="ÇlÇr ñæí©" charset="0"/>
                  <a:cs typeface="ÇlÇr ñæí©" charset="0"/>
                </a:rPr>
                <a:t>Ahaziah (20:35; 22:3)</a:t>
              </a:r>
              <a:r>
                <a:rPr lang="en-US" sz="3200">
                  <a:solidFill>
                    <a:srgbClr val="000090"/>
                  </a:solidFill>
                  <a:latin typeface="Arial" charset="0"/>
                  <a:ea typeface="ÇlÇr ñæí©" charset="0"/>
                  <a:cs typeface="ÇlÇr ñæí©" charset="0"/>
                </a:rPr>
                <a:t>, Athaliah (22:10), Ahaz (28:22),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53566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21</a:t>
            </a:r>
          </a:p>
        </p:txBody>
      </p:sp>
    </p:spTree>
    <p:extLst>
      <p:ext uri="{BB962C8B-B14F-4D97-AF65-F5344CB8AC3E}">
        <p14:creationId xmlns:p14="http://schemas.microsoft.com/office/powerpoint/2010/main" val="407007800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en-US" sz="6600" b="1">
                <a:latin typeface="Arial" charset="0"/>
                <a:ea typeface="ＭＳ Ｐゴシック" charset="0"/>
              </a:rPr>
              <a:t>God ultimately </a:t>
            </a:r>
            <a:r>
              <a:rPr lang="en-US" sz="6600" b="1" u="sng">
                <a:solidFill>
                  <a:srgbClr val="800000"/>
                </a:solidFill>
                <a:latin typeface="Arial" charset="0"/>
                <a:ea typeface="ＭＳ Ｐゴシック" charset="0"/>
              </a:rPr>
              <a:t>defeats</a:t>
            </a:r>
            <a:r>
              <a:rPr lang="en-US" sz="6600" b="1">
                <a:solidFill>
                  <a:srgbClr val="800000"/>
                </a:solidFill>
                <a:latin typeface="Arial" charset="0"/>
                <a:ea typeface="ＭＳ Ｐゴシック" charset="0"/>
              </a:rPr>
              <a:t> </a:t>
            </a:r>
            <a:r>
              <a:rPr lang="en-US" sz="6600" b="1">
                <a:latin typeface="Arial" charset="0"/>
                <a:ea typeface="ＭＳ Ｐゴシック" charset="0"/>
              </a:rPr>
              <a:t>those who worship </a:t>
            </a:r>
            <a:r>
              <a:rPr lang="en-US" sz="6600" b="1" u="sng">
                <a:solidFill>
                  <a:srgbClr val="800000"/>
                </a:solidFill>
                <a:latin typeface="Arial" charset="0"/>
                <a:ea typeface="ＭＳ Ｐゴシック" charset="0"/>
              </a:rPr>
              <a:t>idols</a:t>
            </a:r>
            <a:r>
              <a:rPr lang="en-US" sz="6600" b="1">
                <a:latin typeface="Arial" charset="0"/>
                <a:ea typeface="ＭＳ Ｐゴシック" charset="0"/>
              </a:rPr>
              <a:t>.</a:t>
            </a: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0"/>
              </a:spcBef>
              <a:buFontTx/>
              <a:buNone/>
            </a:pPr>
            <a:r>
              <a:rPr lang="en-US" sz="5400" i="1">
                <a:solidFill>
                  <a:schemeClr val="tx2"/>
                </a:solidFill>
                <a:latin typeface="Arial" charset="0"/>
                <a:cs typeface="Arial" charset="0"/>
              </a:rPr>
              <a:t>2 Chron. 21–22</a:t>
            </a: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914400" y="152400"/>
            <a:ext cx="7239000" cy="838200"/>
          </a:xfrm>
          <a:solidFill>
            <a:srgbClr val="000000"/>
          </a:solidFill>
          <a:ln>
            <a:solidFill>
              <a:srgbClr val="FFFFFF"/>
            </a:solidFill>
          </a:ln>
          <a:effectLst/>
        </p:spPr>
        <p:txBody>
          <a:bodyPr/>
          <a:lstStyle/>
          <a:p>
            <a:pPr eaLnBrk="1" hangingPunct="1">
              <a:defRPr/>
            </a:pPr>
            <a:r>
              <a:rPr kumimoji="1" lang="en-US" sz="3600">
                <a:solidFill>
                  <a:schemeClr val="tx1"/>
                </a:solidFill>
                <a:effectLst>
                  <a:outerShdw blurRad="38100" dist="38100" dir="2700000" algn="tl">
                    <a:srgbClr val="000000"/>
                  </a:outerShdw>
                </a:effectLst>
                <a:latin typeface="Arial" charset="0"/>
                <a:ea typeface="ＭＳ Ｐゴシック" charset="0"/>
                <a:cs typeface="Arial" charset="0"/>
              </a:rPr>
              <a:t>Family Wickedness</a:t>
            </a:r>
          </a:p>
        </p:txBody>
      </p:sp>
      <p:sp>
        <p:nvSpPr>
          <p:cNvPr id="242692" name="Text Box 4"/>
          <p:cNvSpPr txBox="1">
            <a:spLocks noChangeArrowheads="1"/>
          </p:cNvSpPr>
          <p:nvPr/>
        </p:nvSpPr>
        <p:spPr bwMode="auto">
          <a:xfrm>
            <a:off x="563563" y="2498725"/>
            <a:ext cx="15113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Jezebel</a:t>
            </a:r>
            <a:endParaRPr kumimoji="0" lang="en-US" sz="2000" b="0"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693" name="Text Box 5"/>
          <p:cNvSpPr txBox="1">
            <a:spLocks noChangeArrowheads="1"/>
          </p:cNvSpPr>
          <p:nvPr/>
        </p:nvSpPr>
        <p:spPr bwMode="auto">
          <a:xfrm>
            <a:off x="3105150" y="2498725"/>
            <a:ext cx="10826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Ahab</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242699" name="Text Box 11"/>
          <p:cNvSpPr txBox="1">
            <a:spLocks noChangeArrowheads="1"/>
          </p:cNvSpPr>
          <p:nvPr/>
        </p:nvSpPr>
        <p:spPr bwMode="auto">
          <a:xfrm>
            <a:off x="5930900" y="2498725"/>
            <a:ext cx="239871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Jehoshaphat</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06" name="Text Box 18"/>
          <p:cNvSpPr txBox="1">
            <a:spLocks noChangeArrowheads="1"/>
          </p:cNvSpPr>
          <p:nvPr/>
        </p:nvSpPr>
        <p:spPr bwMode="auto">
          <a:xfrm>
            <a:off x="4595813" y="3870325"/>
            <a:ext cx="16271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A3A3A3"/>
                </a:solidFill>
                <a:effectLst>
                  <a:outerShdw blurRad="38100" dist="38100" dir="2700000" algn="tl">
                    <a:srgbClr val="000000"/>
                  </a:outerShdw>
                </a:effectLst>
                <a:uLnTx/>
                <a:uFillTx/>
                <a:latin typeface="Arial" charset="0"/>
                <a:ea typeface="ＭＳ Ｐゴシック" charset="0"/>
                <a:cs typeface="Arial" charset="0"/>
              </a:rPr>
              <a:t>Athaliah</a:t>
            </a:r>
            <a:endParaRPr kumimoji="0" lang="en-US" sz="2000" b="0" i="0" u="none" strike="noStrike" kern="1200" cap="none" spc="0" normalizeH="0" baseline="0" noProof="0">
              <a:ln>
                <a:noFill/>
              </a:ln>
              <a:solidFill>
                <a:srgbClr val="A3A3A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08" name="Text Box 20"/>
          <p:cNvSpPr txBox="1">
            <a:spLocks noChangeArrowheads="1"/>
          </p:cNvSpPr>
          <p:nvPr/>
        </p:nvSpPr>
        <p:spPr bwMode="auto">
          <a:xfrm>
            <a:off x="6172200" y="3870325"/>
            <a:ext cx="168116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Jehoram</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242716" name="Text Box 28"/>
          <p:cNvSpPr txBox="1">
            <a:spLocks noChangeArrowheads="1"/>
          </p:cNvSpPr>
          <p:nvPr/>
        </p:nvSpPr>
        <p:spPr bwMode="auto">
          <a:xfrm>
            <a:off x="214313" y="981075"/>
            <a:ext cx="2146300"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Ethbaal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King of Sidonians</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9" name="Text Box 31"/>
          <p:cNvSpPr txBox="1">
            <a:spLocks noChangeArrowheads="1"/>
          </p:cNvSpPr>
          <p:nvPr/>
        </p:nvSpPr>
        <p:spPr bwMode="auto">
          <a:xfrm>
            <a:off x="5711825" y="6202363"/>
            <a:ext cx="12223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Joash</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Ahaziah</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3" name="Text Box 35"/>
          <p:cNvSpPr txBox="1">
            <a:spLocks noChangeArrowheads="1"/>
          </p:cNvSpPr>
          <p:nvPr/>
        </p:nvSpPr>
        <p:spPr bwMode="auto">
          <a:xfrm>
            <a:off x="6240463" y="981075"/>
            <a:ext cx="1789112" cy="107632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Asa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King of Judah</a:t>
            </a:r>
            <a:b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(Line of David)</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5" name="Text Box 37"/>
          <p:cNvSpPr txBox="1">
            <a:spLocks noChangeArrowheads="1"/>
          </p:cNvSpPr>
          <p:nvPr/>
        </p:nvSpPr>
        <p:spPr bwMode="auto">
          <a:xfrm>
            <a:off x="1524000" y="3870325"/>
            <a:ext cx="2057400" cy="95408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Jehoram (Joram)</a:t>
            </a:r>
          </a:p>
        </p:txBody>
      </p:sp>
      <p:sp>
        <p:nvSpPr>
          <p:cNvPr id="242726" name="Text Box 38"/>
          <p:cNvSpPr txBox="1">
            <a:spLocks noChangeArrowheads="1"/>
          </p:cNvSpPr>
          <p:nvPr/>
        </p:nvSpPr>
        <p:spPr bwMode="auto">
          <a:xfrm>
            <a:off x="47625" y="3870325"/>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Ahaziah</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8" name="Text Box 40"/>
          <p:cNvSpPr txBox="1">
            <a:spLocks noChangeArrowheads="1"/>
          </p:cNvSpPr>
          <p:nvPr/>
        </p:nvSpPr>
        <p:spPr bwMode="auto">
          <a:xfrm>
            <a:off x="3124200" y="5378450"/>
            <a:ext cx="1676400" cy="8302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Killed by Jehu</a:t>
            </a:r>
            <a:endParaRPr kumimoji="0" lang="en-US" sz="2000" b="0" i="1"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charset="0"/>
              <a:ea typeface="ＭＳ Ｐゴシック"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charset="0"/>
              <a:ea typeface="ＭＳ Ｐゴシック"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238</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34" name="Text Box 46"/>
          <p:cNvSpPr txBox="1">
            <a:spLocks noChangeArrowheads="1"/>
          </p:cNvSpPr>
          <p:nvPr/>
        </p:nvSpPr>
        <p:spPr bwMode="auto">
          <a:xfrm>
            <a:off x="2987675" y="981075"/>
            <a:ext cx="1647825"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Omri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King of Israel</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5" name="Text Box 47"/>
          <p:cNvSpPr txBox="1">
            <a:spLocks noChangeArrowheads="1"/>
          </p:cNvSpPr>
          <p:nvPr/>
        </p:nvSpPr>
        <p:spPr bwMode="auto">
          <a:xfrm>
            <a:off x="228600" y="6369050"/>
            <a:ext cx="5243513" cy="40005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Good kings in white; </a:t>
            </a:r>
            <a:r>
              <a:rPr kumimoji="0" lang="en-US" sz="2000" b="1" i="0" u="none" strike="noStrike" kern="1200" cap="none" spc="0" normalizeH="0" baseline="0" noProof="0">
                <a:ln>
                  <a:noFill/>
                </a:ln>
                <a:solidFill>
                  <a:srgbClr val="808080"/>
                </a:solidFill>
                <a:effectLst>
                  <a:outerShdw blurRad="38100" dist="38100" dir="2700000" algn="tl">
                    <a:srgbClr val="000000"/>
                  </a:outerShdw>
                </a:effectLst>
                <a:uLnTx/>
                <a:uFillTx/>
                <a:latin typeface="Arial" charset="0"/>
                <a:ea typeface="ＭＳ Ｐゴシック" charset="0"/>
                <a:cs typeface="Arial" charset="0"/>
              </a:rPr>
              <a:t>queen in </a:t>
            </a:r>
            <a:r>
              <a:rPr kumimoji="0" lang="en-US" sz="2000" b="1" i="1" u="none" strike="noStrike" kern="1200" cap="none" spc="0" normalizeH="0" baseline="0" noProof="0">
                <a:ln>
                  <a:noFill/>
                </a:ln>
                <a:solidFill>
                  <a:srgbClr val="808080"/>
                </a:solidFill>
                <a:effectLst>
                  <a:outerShdw blurRad="38100" dist="38100" dir="2700000" algn="tl">
                    <a:srgbClr val="000000"/>
                  </a:outerShdw>
                </a:effectLst>
                <a:uLnTx/>
                <a:uFillTx/>
                <a:latin typeface="Arial" charset="0"/>
                <a:ea typeface="ＭＳ Ｐゴシック" charset="0"/>
                <a:cs typeface="Arial" charset="0"/>
              </a:rPr>
              <a:t>gray italics</a:t>
            </a:r>
            <a:endParaRPr kumimoji="0" lang="en-US" sz="16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21:4)</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22:1)</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22:11)</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16">
                                            <p:txEl>
                                              <p:pRg st="1" end="1"/>
                                            </p:txEl>
                                          </p:spTgt>
                                        </p:tgtEl>
                                        <p:attrNameLst>
                                          <p:attrName>style.visibility</p:attrName>
                                        </p:attrNameLst>
                                      </p:cBhvr>
                                      <p:to>
                                        <p:strVal val="visible"/>
                                      </p:to>
                                    </p:set>
                                    <p:animEffect transition="in" filter="dissolve">
                                      <p:cBhvr>
                                        <p:cTn id="11" dur="500"/>
                                        <p:tgtEl>
                                          <p:spTgt spid="242716">
                                            <p:txEl>
                                              <p:pRg st="1" end="1"/>
                                            </p:txEl>
                                          </p:spTgt>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242717"/>
                                        </p:tgtEl>
                                        <p:attrNameLst>
                                          <p:attrName>style.visibility</p:attrName>
                                        </p:attrNameLst>
                                      </p:cBhvr>
                                      <p:to>
                                        <p:strVal val="visible"/>
                                      </p:to>
                                    </p:set>
                                    <p:animEffect transition="in" filter="dissolve">
                                      <p:cBhvr>
                                        <p:cTn id="15" dur="500"/>
                                        <p:tgtEl>
                                          <p:spTgt spid="242717"/>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42692">
                                            <p:txEl>
                                              <p:pRg st="0" end="0"/>
                                            </p:txEl>
                                          </p:spTgt>
                                        </p:tgtEl>
                                        <p:attrNameLst>
                                          <p:attrName>style.visibility</p:attrName>
                                        </p:attrNameLst>
                                      </p:cBhvr>
                                      <p:to>
                                        <p:strVal val="visible"/>
                                      </p:to>
                                    </p:set>
                                    <p:animEffect transition="in" filter="dissolve">
                                      <p:cBhvr>
                                        <p:cTn id="19" dur="500"/>
                                        <p:tgtEl>
                                          <p:spTgt spid="242692">
                                            <p:txEl>
                                              <p:pRg st="0" end="0"/>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42733"/>
                                        </p:tgtEl>
                                        <p:attrNameLst>
                                          <p:attrName>style.visibility</p:attrName>
                                        </p:attrNameLst>
                                      </p:cBhvr>
                                      <p:to>
                                        <p:strVal val="visible"/>
                                      </p:to>
                                    </p:set>
                                    <p:animEffect transition="in" filter="dissolve">
                                      <p:cBhvr>
                                        <p:cTn id="24" dur="500"/>
                                        <p:tgtEl>
                                          <p:spTgt spid="242733"/>
                                        </p:tgtEl>
                                      </p:cBhvr>
                                    </p:animEffect>
                                  </p:childTnLst>
                                </p:cTn>
                              </p:par>
                            </p:childTnLst>
                          </p:cTn>
                        </p:par>
                        <p:par>
                          <p:cTn id="25" fill="hold" nodeType="afterGroup">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242693">
                                            <p:txEl>
                                              <p:pRg st="0" end="0"/>
                                            </p:txEl>
                                          </p:spTgt>
                                        </p:tgtEl>
                                        <p:attrNameLst>
                                          <p:attrName>style.visibility</p:attrName>
                                        </p:attrNameLst>
                                      </p:cBhvr>
                                      <p:to>
                                        <p:strVal val="visible"/>
                                      </p:to>
                                    </p:set>
                                    <p:animEffect transition="in" filter="dissolve">
                                      <p:cBhvr>
                                        <p:cTn id="28" dur="500"/>
                                        <p:tgtEl>
                                          <p:spTgt spid="242693">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499"/>
                                          </p:stCondLst>
                                        </p:cTn>
                                        <p:tgtEl>
                                          <p:spTgt spid="242722"/>
                                        </p:tgtEl>
                                        <p:attrNameLst>
                                          <p:attrName>style.visibility</p:attrName>
                                        </p:attrNameLst>
                                      </p:cBhvr>
                                      <p:to>
                                        <p:strVal val="visible"/>
                                      </p:to>
                                    </p:set>
                                  </p:childTnLst>
                                </p:cTn>
                              </p:par>
                            </p:childTnLst>
                          </p:cTn>
                        </p:par>
                        <p:par>
                          <p:cTn id="33" fill="hold" nodeType="afterGroup">
                            <p:stCondLst>
                              <p:cond delay="500"/>
                            </p:stCondLst>
                            <p:childTnLst>
                              <p:par>
                                <p:cTn id="34" presetID="1" presetClass="entr" presetSubtype="0" fill="hold" grpId="0" nodeType="afterEffect">
                                  <p:stCondLst>
                                    <p:cond delay="0"/>
                                  </p:stCondLst>
                                  <p:childTnLst>
                                    <p:set>
                                      <p:cBhvr>
                                        <p:cTn id="35"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par>
                          <p:cTn id="41" fill="hold" nodeType="afterGroup">
                            <p:stCondLst>
                              <p:cond delay="500"/>
                            </p:stCondLst>
                            <p:childTnLst>
                              <p:par>
                                <p:cTn id="42" presetID="9" presetClass="entr" presetSubtype="0" fill="hold" nodeType="afterEffect">
                                  <p:stCondLst>
                                    <p:cond delay="0"/>
                                  </p:stCondLst>
                                  <p:childTnLst>
                                    <p:set>
                                      <p:cBhvr>
                                        <p:cTn id="43" dur="1" fill="hold">
                                          <p:stCondLst>
                                            <p:cond delay="0"/>
                                          </p:stCondLst>
                                        </p:cTn>
                                        <p:tgtEl>
                                          <p:spTgt spid="242727"/>
                                        </p:tgtEl>
                                        <p:attrNameLst>
                                          <p:attrName>style.visibility</p:attrName>
                                        </p:attrNameLst>
                                      </p:cBhvr>
                                      <p:to>
                                        <p:strVal val="visible"/>
                                      </p:to>
                                    </p:set>
                                    <p:animEffect transition="in" filter="dissolve">
                                      <p:cBhvr>
                                        <p:cTn id="44" dur="500"/>
                                        <p:tgtEl>
                                          <p:spTgt spid="242727"/>
                                        </p:tgtEl>
                                      </p:cBhvr>
                                    </p:animEffect>
                                  </p:childTnLst>
                                </p:cTn>
                              </p:par>
                            </p:childTnLst>
                          </p:cTn>
                        </p:par>
                        <p:par>
                          <p:cTn id="45" fill="hold" nodeType="afterGroup">
                            <p:stCondLst>
                              <p:cond delay="1000"/>
                            </p:stCondLst>
                            <p:childTnLst>
                              <p:par>
                                <p:cTn id="46" presetID="9" presetClass="entr" presetSubtype="0" fill="hold" nodeType="afterEffect">
                                  <p:stCondLst>
                                    <p:cond delay="0"/>
                                  </p:stCondLst>
                                  <p:childTnLst>
                                    <p:set>
                                      <p:cBhvr>
                                        <p:cTn id="47" dur="1" fill="hold">
                                          <p:stCondLst>
                                            <p:cond delay="0"/>
                                          </p:stCondLst>
                                        </p:cTn>
                                        <p:tgtEl>
                                          <p:spTgt spid="242724"/>
                                        </p:tgtEl>
                                        <p:attrNameLst>
                                          <p:attrName>style.visibility</p:attrName>
                                        </p:attrNameLst>
                                      </p:cBhvr>
                                      <p:to>
                                        <p:strVal val="visible"/>
                                      </p:to>
                                    </p:set>
                                    <p:animEffect transition="in" filter="dissolve">
                                      <p:cBhvr>
                                        <p:cTn id="48" dur="500"/>
                                        <p:tgtEl>
                                          <p:spTgt spid="242724"/>
                                        </p:tgtEl>
                                      </p:cBhvr>
                                    </p:animEffect>
                                  </p:childTnLst>
                                </p:cTn>
                              </p:par>
                            </p:childTnLst>
                          </p:cTn>
                        </p:par>
                        <p:par>
                          <p:cTn id="49" fill="hold" nodeType="afterGroup">
                            <p:stCondLst>
                              <p:cond delay="1500"/>
                            </p:stCondLst>
                            <p:childTnLst>
                              <p:par>
                                <p:cTn id="50" presetID="9" presetClass="entr" presetSubtype="0" fill="hold" nodeType="afterEffect">
                                  <p:stCondLst>
                                    <p:cond delay="0"/>
                                  </p:stCondLst>
                                  <p:childTnLst>
                                    <p:set>
                                      <p:cBhvr>
                                        <p:cTn id="51" dur="1" fill="hold">
                                          <p:stCondLst>
                                            <p:cond delay="0"/>
                                          </p:stCondLst>
                                        </p:cTn>
                                        <p:tgtEl>
                                          <p:spTgt spid="242705"/>
                                        </p:tgtEl>
                                        <p:attrNameLst>
                                          <p:attrName>style.visibility</p:attrName>
                                        </p:attrNameLst>
                                      </p:cBhvr>
                                      <p:to>
                                        <p:strVal val="visible"/>
                                      </p:to>
                                    </p:set>
                                    <p:animEffect transition="in" filter="dissolve">
                                      <p:cBhvr>
                                        <p:cTn id="52" dur="500"/>
                                        <p:tgtEl>
                                          <p:spTgt spid="242705"/>
                                        </p:tgtEl>
                                      </p:cBhvr>
                                    </p:animEffect>
                                  </p:childTnLst>
                                </p:cTn>
                              </p:par>
                              <p:par>
                                <p:cTn id="53" presetID="9" presetClass="entr" presetSubtype="0" fill="hold" nodeType="with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dissolve">
                                      <p:cBhvr>
                                        <p:cTn id="55" dur="500"/>
                                        <p:tgtEl>
                                          <p:spTgt spid="42"/>
                                        </p:tgtEl>
                                      </p:cBhvr>
                                    </p:animEffect>
                                  </p:childTnLst>
                                </p:cTn>
                              </p:par>
                            </p:childTnLst>
                          </p:cTn>
                        </p:par>
                        <p:par>
                          <p:cTn id="56" fill="hold" nodeType="afterGroup">
                            <p:stCondLst>
                              <p:cond delay="2000"/>
                            </p:stCondLst>
                            <p:childTnLst>
                              <p:par>
                                <p:cTn id="57" presetID="9" presetClass="entr" presetSubtype="0" fill="hold" grpId="0" nodeType="afterEffect">
                                  <p:stCondLst>
                                    <p:cond delay="0"/>
                                  </p:stCondLst>
                                  <p:childTnLst>
                                    <p:set>
                                      <p:cBhvr>
                                        <p:cTn id="58" dur="1" fill="hold">
                                          <p:stCondLst>
                                            <p:cond delay="0"/>
                                          </p:stCondLst>
                                        </p:cTn>
                                        <p:tgtEl>
                                          <p:spTgt spid="242726">
                                            <p:txEl>
                                              <p:pRg st="0" end="0"/>
                                            </p:txEl>
                                          </p:spTgt>
                                        </p:tgtEl>
                                        <p:attrNameLst>
                                          <p:attrName>style.visibility</p:attrName>
                                        </p:attrNameLst>
                                      </p:cBhvr>
                                      <p:to>
                                        <p:strVal val="visible"/>
                                      </p:to>
                                    </p:set>
                                    <p:animEffect transition="in" filter="dissolve">
                                      <p:cBhvr>
                                        <p:cTn id="59" dur="500"/>
                                        <p:tgtEl>
                                          <p:spTgt spid="242726">
                                            <p:txEl>
                                              <p:pRg st="0" end="0"/>
                                            </p:txEl>
                                          </p:spTgt>
                                        </p:tgtEl>
                                      </p:cBhvr>
                                    </p:animEffect>
                                  </p:childTnLst>
                                </p:cTn>
                              </p:par>
                            </p:childTnLst>
                          </p:cTn>
                        </p:par>
                        <p:par>
                          <p:cTn id="60" fill="hold" nodeType="afterGroup">
                            <p:stCondLst>
                              <p:cond delay="2500"/>
                            </p:stCondLst>
                            <p:childTnLst>
                              <p:par>
                                <p:cTn id="61" presetID="9" presetClass="entr" presetSubtype="0" fill="hold" grpId="0" nodeType="afterEffect">
                                  <p:stCondLst>
                                    <p:cond delay="0"/>
                                  </p:stCondLst>
                                  <p:childTnLst>
                                    <p:set>
                                      <p:cBhvr>
                                        <p:cTn id="62" dur="1" fill="hold">
                                          <p:stCondLst>
                                            <p:cond delay="0"/>
                                          </p:stCondLst>
                                        </p:cTn>
                                        <p:tgtEl>
                                          <p:spTgt spid="242725">
                                            <p:txEl>
                                              <p:pRg st="0" end="0"/>
                                            </p:txEl>
                                          </p:spTgt>
                                        </p:tgtEl>
                                        <p:attrNameLst>
                                          <p:attrName>style.visibility</p:attrName>
                                        </p:attrNameLst>
                                      </p:cBhvr>
                                      <p:to>
                                        <p:strVal val="visible"/>
                                      </p:to>
                                    </p:set>
                                    <p:animEffect transition="in" filter="dissolve">
                                      <p:cBhvr>
                                        <p:cTn id="63" dur="500"/>
                                        <p:tgtEl>
                                          <p:spTgt spid="242725">
                                            <p:txEl>
                                              <p:pRg st="0" end="0"/>
                                            </p:txEl>
                                          </p:spTgt>
                                        </p:tgtEl>
                                      </p:cBhvr>
                                    </p:animEffect>
                                  </p:childTnLst>
                                </p:cTn>
                              </p:par>
                            </p:childTnLst>
                          </p:cTn>
                        </p:par>
                        <p:par>
                          <p:cTn id="64" fill="hold" nodeType="afterGroup">
                            <p:stCondLst>
                              <p:cond delay="3000"/>
                            </p:stCondLst>
                            <p:childTnLst>
                              <p:par>
                                <p:cTn id="65" presetID="9" presetClass="entr" presetSubtype="0" fill="hold" grpId="0" nodeType="afterEffect">
                                  <p:stCondLst>
                                    <p:cond delay="0"/>
                                  </p:stCondLst>
                                  <p:childTnLst>
                                    <p:set>
                                      <p:cBhvr>
                                        <p:cTn id="66" dur="1" fill="hold">
                                          <p:stCondLst>
                                            <p:cond delay="0"/>
                                          </p:stCondLst>
                                        </p:cTn>
                                        <p:tgtEl>
                                          <p:spTgt spid="242706">
                                            <p:txEl>
                                              <p:pRg st="0" end="0"/>
                                            </p:txEl>
                                          </p:spTgt>
                                        </p:tgtEl>
                                        <p:attrNameLst>
                                          <p:attrName>style.visibility</p:attrName>
                                        </p:attrNameLst>
                                      </p:cBhvr>
                                      <p:to>
                                        <p:strVal val="visible"/>
                                      </p:to>
                                    </p:set>
                                    <p:animEffect transition="in" filter="dissolve">
                                      <p:cBhvr>
                                        <p:cTn id="67" dur="500"/>
                                        <p:tgtEl>
                                          <p:spTgt spid="242706">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242707"/>
                                        </p:tgtEl>
                                        <p:attrNameLst>
                                          <p:attrName>style.visibility</p:attrName>
                                        </p:attrNameLst>
                                      </p:cBhvr>
                                      <p:to>
                                        <p:strVal val="visible"/>
                                      </p:to>
                                    </p:set>
                                    <p:animEffect transition="in" filter="dissolve">
                                      <p:cBhvr>
                                        <p:cTn id="72" dur="500"/>
                                        <p:tgtEl>
                                          <p:spTgt spid="242707"/>
                                        </p:tgtEl>
                                      </p:cBhvr>
                                    </p:animEffect>
                                  </p:childTnLst>
                                </p:cTn>
                              </p:par>
                            </p:childTnLst>
                          </p:cTn>
                        </p:par>
                        <p:par>
                          <p:cTn id="73" fill="hold" nodeType="afterGroup">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242708">
                                            <p:txEl>
                                              <p:pRg st="0" end="0"/>
                                            </p:txEl>
                                          </p:spTgt>
                                        </p:tgtEl>
                                        <p:attrNameLst>
                                          <p:attrName>style.visibility</p:attrName>
                                        </p:attrNameLst>
                                      </p:cBhvr>
                                      <p:to>
                                        <p:strVal val="visible"/>
                                      </p:to>
                                    </p:set>
                                    <p:animEffect transition="in" filter="dissolve">
                                      <p:cBhvr>
                                        <p:cTn id="76" dur="500"/>
                                        <p:tgtEl>
                                          <p:spTgt spid="242708">
                                            <p:txEl>
                                              <p:pRg st="0" end="0"/>
                                            </p:txEl>
                                          </p:spTgt>
                                        </p:tgtEl>
                                      </p:cBhvr>
                                    </p:animEffect>
                                  </p:childTnLst>
                                </p:cTn>
                              </p:par>
                            </p:childTnLst>
                          </p:cTn>
                        </p:par>
                        <p:par>
                          <p:cTn id="77" fill="hold" nodeType="afterGroup">
                            <p:stCondLst>
                              <p:cond delay="1000"/>
                            </p:stCondLst>
                            <p:childTnLst>
                              <p:par>
                                <p:cTn id="78" presetID="9" presetClass="entr" presetSubtype="0" fill="hold" nodeType="afterEffect">
                                  <p:stCondLst>
                                    <p:cond delay="0"/>
                                  </p:stCondLst>
                                  <p:childTnLst>
                                    <p:set>
                                      <p:cBhvr>
                                        <p:cTn id="79" dur="1" fill="hold">
                                          <p:stCondLst>
                                            <p:cond delay="0"/>
                                          </p:stCondLst>
                                        </p:cTn>
                                        <p:tgtEl>
                                          <p:spTgt spid="3"/>
                                        </p:tgtEl>
                                        <p:attrNameLst>
                                          <p:attrName>style.visibility</p:attrName>
                                        </p:attrNameLst>
                                      </p:cBhvr>
                                      <p:to>
                                        <p:strVal val="visible"/>
                                      </p:to>
                                    </p:set>
                                    <p:animEffect transition="in" filter="dissolve">
                                      <p:cBhvr>
                                        <p:cTn id="80" dur="500"/>
                                        <p:tgtEl>
                                          <p:spTgt spid="3"/>
                                        </p:tgtEl>
                                      </p:cBhvr>
                                    </p:animEffect>
                                  </p:childTnLst>
                                </p:cTn>
                              </p:par>
                            </p:childTnLst>
                          </p:cTn>
                        </p:par>
                        <p:par>
                          <p:cTn id="81" fill="hold" nodeType="afterGroup">
                            <p:stCondLst>
                              <p:cond delay="1500"/>
                            </p:stCondLst>
                            <p:childTnLst>
                              <p:par>
                                <p:cTn id="82" presetID="9" presetClass="entr" presetSubtype="0" fill="hold" nodeType="afterEffect">
                                  <p:stCondLst>
                                    <p:cond delay="0"/>
                                  </p:stCondLst>
                                  <p:childTnLst>
                                    <p:set>
                                      <p:cBhvr>
                                        <p:cTn id="83" dur="1" fill="hold">
                                          <p:stCondLst>
                                            <p:cond delay="0"/>
                                          </p:stCondLst>
                                        </p:cTn>
                                        <p:tgtEl>
                                          <p:spTgt spid="242720"/>
                                        </p:tgtEl>
                                        <p:attrNameLst>
                                          <p:attrName>style.visibility</p:attrName>
                                        </p:attrNameLst>
                                      </p:cBhvr>
                                      <p:to>
                                        <p:strVal val="visible"/>
                                      </p:to>
                                    </p:set>
                                    <p:animEffect transition="in" filter="dissolve">
                                      <p:cBhvr>
                                        <p:cTn id="84" dur="500"/>
                                        <p:tgtEl>
                                          <p:spTgt spid="242720"/>
                                        </p:tgtEl>
                                      </p:cBhvr>
                                    </p:animEffect>
                                  </p:childTnLst>
                                </p:cTn>
                              </p:par>
                            </p:childTnLst>
                          </p:cTn>
                        </p:par>
                        <p:par>
                          <p:cTn id="85" fill="hold" nodeType="afterGroup">
                            <p:stCondLst>
                              <p:cond delay="2000"/>
                            </p:stCondLst>
                            <p:childTnLst>
                              <p:par>
                                <p:cTn id="86" presetID="9" presetClass="entr" presetSubtype="0" fill="hold" grpId="0" nodeType="afterEffect">
                                  <p:stCondLst>
                                    <p:cond delay="0"/>
                                  </p:stCondLst>
                                  <p:childTnLst>
                                    <p:set>
                                      <p:cBhvr>
                                        <p:cTn id="87" dur="1" fill="hold">
                                          <p:stCondLst>
                                            <p:cond delay="0"/>
                                          </p:stCondLst>
                                        </p:cTn>
                                        <p:tgtEl>
                                          <p:spTgt spid="242721">
                                            <p:txEl>
                                              <p:pRg st="0" end="0"/>
                                            </p:txEl>
                                          </p:spTgt>
                                        </p:tgtEl>
                                        <p:attrNameLst>
                                          <p:attrName>style.visibility</p:attrName>
                                        </p:attrNameLst>
                                      </p:cBhvr>
                                      <p:to>
                                        <p:strVal val="visible"/>
                                      </p:to>
                                    </p:set>
                                    <p:animEffect transition="in" filter="dissolve">
                                      <p:cBhvr>
                                        <p:cTn id="88" dur="500"/>
                                        <p:tgtEl>
                                          <p:spTgt spid="242721">
                                            <p:txEl>
                                              <p:pRg st="0" end="0"/>
                                            </p:txEl>
                                          </p:spTgt>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42729"/>
                                        </p:tgtEl>
                                        <p:attrNameLst>
                                          <p:attrName>style.visibility</p:attrName>
                                        </p:attrNameLst>
                                      </p:cBhvr>
                                      <p:to>
                                        <p:strVal val="visible"/>
                                      </p:to>
                                    </p:set>
                                    <p:animEffect transition="in" filter="dissolve">
                                      <p:cBhvr>
                                        <p:cTn id="93" dur="500"/>
                                        <p:tgtEl>
                                          <p:spTgt spid="242729"/>
                                        </p:tgtEl>
                                      </p:cBhvr>
                                    </p:animEffect>
                                  </p:childTnLst>
                                </p:cTn>
                              </p:par>
                              <p:par>
                                <p:cTn id="94" presetID="9" presetClass="entr" presetSubtype="0" fill="hold" grpId="0" nodeType="withEffect">
                                  <p:stCondLst>
                                    <p:cond delay="0"/>
                                  </p:stCondLst>
                                  <p:childTnLst>
                                    <p:set>
                                      <p:cBhvr>
                                        <p:cTn id="95" dur="1" fill="hold">
                                          <p:stCondLst>
                                            <p:cond delay="0"/>
                                          </p:stCondLst>
                                        </p:cTn>
                                        <p:tgtEl>
                                          <p:spTgt spid="242728">
                                            <p:txEl>
                                              <p:pRg st="0" end="0"/>
                                            </p:txEl>
                                          </p:spTgt>
                                        </p:tgtEl>
                                        <p:attrNameLst>
                                          <p:attrName>style.visibility</p:attrName>
                                        </p:attrNameLst>
                                      </p:cBhvr>
                                      <p:to>
                                        <p:strVal val="visible"/>
                                      </p:to>
                                    </p:set>
                                    <p:animEffect transition="in" filter="dissolve">
                                      <p:cBhvr>
                                        <p:cTn id="96" dur="500"/>
                                        <p:tgtEl>
                                          <p:spTgt spid="242728">
                                            <p:txEl>
                                              <p:pRg st="0" end="0"/>
                                            </p:txEl>
                                          </p:spTgt>
                                        </p:tgtEl>
                                      </p:cBhvr>
                                    </p:animEffect>
                                  </p:childTnLst>
                                </p:cTn>
                              </p:par>
                              <p:par>
                                <p:cTn id="97" presetID="9" presetClass="entr" presetSubtype="0" fill="hold" nodeType="withEffect">
                                  <p:stCondLst>
                                    <p:cond delay="0"/>
                                  </p:stCondLst>
                                  <p:childTnLst>
                                    <p:set>
                                      <p:cBhvr>
                                        <p:cTn id="98" dur="1" fill="hold">
                                          <p:stCondLst>
                                            <p:cond delay="0"/>
                                          </p:stCondLst>
                                        </p:cTn>
                                        <p:tgtEl>
                                          <p:spTgt spid="242730"/>
                                        </p:tgtEl>
                                        <p:attrNameLst>
                                          <p:attrName>style.visibility</p:attrName>
                                        </p:attrNameLst>
                                      </p:cBhvr>
                                      <p:to>
                                        <p:strVal val="visible"/>
                                      </p:to>
                                    </p:set>
                                    <p:animEffect transition="in" filter="dissolve">
                                      <p:cBhvr>
                                        <p:cTn id="99" dur="500"/>
                                        <p:tgtEl>
                                          <p:spTgt spid="242730"/>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9" presetClass="entr" presetSubtype="0" fill="hold" nodeType="clickEffect">
                                  <p:stCondLst>
                                    <p:cond delay="0"/>
                                  </p:stCondLst>
                                  <p:childTnLst>
                                    <p:set>
                                      <p:cBhvr>
                                        <p:cTn id="103" dur="1" fill="hold">
                                          <p:stCondLst>
                                            <p:cond delay="0"/>
                                          </p:stCondLst>
                                        </p:cTn>
                                        <p:tgtEl>
                                          <p:spTgt spid="242718"/>
                                        </p:tgtEl>
                                        <p:attrNameLst>
                                          <p:attrName>style.visibility</p:attrName>
                                        </p:attrNameLst>
                                      </p:cBhvr>
                                      <p:to>
                                        <p:strVal val="visible"/>
                                      </p:to>
                                    </p:set>
                                    <p:animEffect transition="in" filter="dissolve">
                                      <p:cBhvr>
                                        <p:cTn id="104" dur="500"/>
                                        <p:tgtEl>
                                          <p:spTgt spid="242718"/>
                                        </p:tgtEl>
                                      </p:cBhvr>
                                    </p:animEffect>
                                  </p:childTnLst>
                                </p:cTn>
                              </p:par>
                            </p:childTnLst>
                          </p:cTn>
                        </p:par>
                        <p:par>
                          <p:cTn id="105" fill="hold" nodeType="afterGroup">
                            <p:stCondLst>
                              <p:cond delay="500"/>
                            </p:stCondLst>
                            <p:childTnLst>
                              <p:par>
                                <p:cTn id="106" presetID="9" presetClass="entr" presetSubtype="0" fill="hold" grpId="0" nodeType="afterEffect">
                                  <p:stCondLst>
                                    <p:cond delay="0"/>
                                  </p:stCondLst>
                                  <p:childTnLst>
                                    <p:set>
                                      <p:cBhvr>
                                        <p:cTn id="107" dur="1" fill="hold">
                                          <p:stCondLst>
                                            <p:cond delay="0"/>
                                          </p:stCondLst>
                                        </p:cTn>
                                        <p:tgtEl>
                                          <p:spTgt spid="242719">
                                            <p:txEl>
                                              <p:pRg st="0" end="0"/>
                                            </p:txEl>
                                          </p:spTgt>
                                        </p:tgtEl>
                                        <p:attrNameLst>
                                          <p:attrName>style.visibility</p:attrName>
                                        </p:attrNameLst>
                                      </p:cBhvr>
                                      <p:to>
                                        <p:strVal val="visible"/>
                                      </p:to>
                                    </p:set>
                                    <p:animEffect transition="in" filter="dissolve">
                                      <p:cBhvr>
                                        <p:cTn id="108" dur="500"/>
                                        <p:tgtEl>
                                          <p:spTgt spid="242719">
                                            <p:txEl>
                                              <p:pRg st="0" end="0"/>
                                            </p:txEl>
                                          </p:spTgt>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3" fill="hold" grpId="0" nodeType="clickEffect">
                                  <p:stCondLst>
                                    <p:cond delay="0"/>
                                  </p:stCondLst>
                                  <p:iterate type="lt">
                                    <p:tmPct val="100000"/>
                                  </p:iterate>
                                  <p:childTnLst>
                                    <p:set>
                                      <p:cBhvr>
                                        <p:cTn id="112" dur="1" fill="hold">
                                          <p:stCondLst>
                                            <p:cond delay="0"/>
                                          </p:stCondLst>
                                        </p:cTn>
                                        <p:tgtEl>
                                          <p:spTgt spid="242736">
                                            <p:txEl>
                                              <p:pRg st="0" end="0"/>
                                            </p:txEl>
                                          </p:spTgt>
                                        </p:tgtEl>
                                        <p:attrNameLst>
                                          <p:attrName>style.visibility</p:attrName>
                                        </p:attrNameLst>
                                      </p:cBhvr>
                                      <p:to>
                                        <p:strVal val="visible"/>
                                      </p:to>
                                    </p:set>
                                    <p:anim calcmode="lin" valueType="num">
                                      <p:cBhvr additive="base">
                                        <p:cTn id="113"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4" dur="75" fill="hold"/>
                                        <p:tgtEl>
                                          <p:spTgt spid="242736">
                                            <p:txEl>
                                              <p:pRg st="0" end="0"/>
                                            </p:txEl>
                                          </p:spTgt>
                                        </p:tgtEl>
                                        <p:attrNameLst>
                                          <p:attrName>ppt_y</p:attrName>
                                        </p:attrNameLst>
                                      </p:cBhvr>
                                      <p:tavLst>
                                        <p:tav tm="0">
                                          <p:val>
                                            <p:strVal val="0-#ppt_h/2"/>
                                          </p:val>
                                        </p:tav>
                                        <p:tav tm="100000">
                                          <p:val>
                                            <p:strVal val="#ppt_y"/>
                                          </p:val>
                                        </p:tav>
                                      </p:tavLst>
                                    </p:anim>
                                  </p:childTnLst>
                                </p:cTn>
                              </p:par>
                              <p:par>
                                <p:cTn id="115" presetID="2" presetClass="entr" presetSubtype="3" fill="hold" grpId="0" nodeType="with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7">
                                            <p:txEl>
                                              <p:pRg st="0" end="0"/>
                                            </p:txEl>
                                          </p:spTgt>
                                        </p:tgtEl>
                                        <p:attrNameLst>
                                          <p:attrName>style.visibility</p:attrName>
                                        </p:attrNameLst>
                                      </p:cBhvr>
                                      <p:to>
                                        <p:strVal val="visible"/>
                                      </p:to>
                                    </p:set>
                                    <p:anim calcmode="lin" valueType="num">
                                      <p:cBhvr additive="base">
                                        <p:cTn id="123"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7">
                                            <p:txEl>
                                              <p:pRg st="0" end="0"/>
                                            </p:txEl>
                                          </p:spTgt>
                                        </p:tgtEl>
                                        <p:attrNameLst>
                                          <p:attrName>ppt_y</p:attrName>
                                        </p:attrNameLst>
                                      </p:cBhvr>
                                      <p:tavLst>
                                        <p:tav tm="0">
                                          <p:val>
                                            <p:strVal val="0-#ppt_h/2"/>
                                          </p:val>
                                        </p:tav>
                                        <p:tav tm="100000">
                                          <p:val>
                                            <p:strVal val="#ppt_y"/>
                                          </p:val>
                                        </p:tav>
                                      </p:tavLst>
                                    </p:anim>
                                  </p:childTnLst>
                                </p:cTn>
                              </p:par>
                              <p:par>
                                <p:cTn id="125" presetID="2" presetClass="entr" presetSubtype="3" fill="hold" grpId="0" nodeType="withEffect">
                                  <p:stCondLst>
                                    <p:cond delay="0"/>
                                  </p:stCondLst>
                                  <p:iterate type="lt">
                                    <p:tmPct val="100000"/>
                                  </p:iterate>
                                  <p:childTnLst>
                                    <p:set>
                                      <p:cBhvr>
                                        <p:cTn id="126" dur="1" fill="hold">
                                          <p:stCondLst>
                                            <p:cond delay="0"/>
                                          </p:stCondLst>
                                        </p:cTn>
                                        <p:tgtEl>
                                          <p:spTgt spid="242737">
                                            <p:txEl>
                                              <p:pRg st="1" end="1"/>
                                            </p:txEl>
                                          </p:spTgt>
                                        </p:tgtEl>
                                        <p:attrNameLst>
                                          <p:attrName>style.visibility</p:attrName>
                                        </p:attrNameLst>
                                      </p:cBhvr>
                                      <p:to>
                                        <p:strVal val="visible"/>
                                      </p:to>
                                    </p:set>
                                    <p:anim calcmode="lin" valueType="num">
                                      <p:cBhvr additive="base">
                                        <p:cTn id="127"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28"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 presetClass="entr" presetSubtype="3" fill="hold" grpId="0" nodeType="clickEffect">
                                  <p:stCondLst>
                                    <p:cond delay="0"/>
                                  </p:stCondLst>
                                  <p:iterate type="lt">
                                    <p:tmPct val="100000"/>
                                  </p:iterate>
                                  <p:childTnLst>
                                    <p:set>
                                      <p:cBhvr>
                                        <p:cTn id="132" dur="1" fill="hold">
                                          <p:stCondLst>
                                            <p:cond delay="0"/>
                                          </p:stCondLst>
                                        </p:cTn>
                                        <p:tgtEl>
                                          <p:spTgt spid="242738">
                                            <p:txEl>
                                              <p:pRg st="0" end="0"/>
                                            </p:txEl>
                                          </p:spTgt>
                                        </p:tgtEl>
                                        <p:attrNameLst>
                                          <p:attrName>style.visibility</p:attrName>
                                        </p:attrNameLst>
                                      </p:cBhvr>
                                      <p:to>
                                        <p:strVal val="visible"/>
                                      </p:to>
                                    </p:set>
                                    <p:anim calcmode="lin" valueType="num">
                                      <p:cBhvr additive="base">
                                        <p:cTn id="133"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34" dur="75" fill="hold"/>
                                        <p:tgtEl>
                                          <p:spTgt spid="242738">
                                            <p:txEl>
                                              <p:pRg st="0" end="0"/>
                                            </p:txEl>
                                          </p:spTgt>
                                        </p:tgtEl>
                                        <p:attrNameLst>
                                          <p:attrName>ppt_y</p:attrName>
                                        </p:attrNameLst>
                                      </p:cBhvr>
                                      <p:tavLst>
                                        <p:tav tm="0">
                                          <p:val>
                                            <p:strVal val="0-#ppt_h/2"/>
                                          </p:val>
                                        </p:tav>
                                        <p:tav tm="100000">
                                          <p:val>
                                            <p:strVal val="#ppt_y"/>
                                          </p:val>
                                        </p:tav>
                                      </p:tavLst>
                                    </p:anim>
                                  </p:childTnLst>
                                </p:cTn>
                              </p:par>
                              <p:par>
                                <p:cTn id="135" presetID="2" presetClass="entr" presetSubtype="3" fill="hold" grpId="0" nodeType="withEffect">
                                  <p:stCondLst>
                                    <p:cond delay="0"/>
                                  </p:stCondLst>
                                  <p:iterate type="lt">
                                    <p:tmPct val="100000"/>
                                  </p:iterate>
                                  <p:childTnLst>
                                    <p:set>
                                      <p:cBhvr>
                                        <p:cTn id="136" dur="1" fill="hold">
                                          <p:stCondLst>
                                            <p:cond delay="0"/>
                                          </p:stCondLst>
                                        </p:cTn>
                                        <p:tgtEl>
                                          <p:spTgt spid="242738">
                                            <p:txEl>
                                              <p:pRg st="1" end="1"/>
                                            </p:txEl>
                                          </p:spTgt>
                                        </p:tgtEl>
                                        <p:attrNameLst>
                                          <p:attrName>style.visibility</p:attrName>
                                        </p:attrNameLst>
                                      </p:cBhvr>
                                      <p:to>
                                        <p:strVal val="visible"/>
                                      </p:to>
                                    </p:set>
                                    <p:anim calcmode="lin" valueType="num">
                                      <p:cBhvr additive="base">
                                        <p:cTn id="137"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38"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36" grpId="0" build="p" autoUpdateAnimBg="0"/>
      <p:bldP spid="242737" grpId="0" build="p" autoUpdateAnimBg="0"/>
      <p:bldP spid="242738" grpId="0" build="p" autoUpdateAnimBg="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rotWithShape="1">
          <a:blip r:embed="rId2">
            <a:extLst>
              <a:ext uri="{28A0092B-C50C-407E-A947-70E740481C1C}">
                <a14:useLocalDpi xmlns:a14="http://schemas.microsoft.com/office/drawing/2010/main"/>
              </a:ext>
            </a:extLst>
          </a:blip>
          <a:srcRect l="17183" r="7847"/>
          <a:stretch/>
        </p:blipFill>
        <p:spPr bwMode="auto">
          <a:xfrm rot="-5400000">
            <a:off x="-396080" y="369093"/>
            <a:ext cx="6884989"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en-US" b="1">
                <a:latin typeface="Arial" charset="0"/>
                <a:ea typeface="ＭＳ Ｐゴシック" charset="0"/>
              </a:rPr>
              <a:t>Faithful By A Thread</a:t>
            </a: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buNone/>
            </a:pPr>
            <a:r>
              <a:rPr lang="en-US" sz="3600" b="1" dirty="0">
                <a:solidFill>
                  <a:srgbClr val="FFFFFF"/>
                </a:solidFill>
              </a:rPr>
              <a:t>The Davidic rulers came down to only one man (three times!)</a:t>
            </a:r>
          </a:p>
        </p:txBody>
      </p:sp>
    </p:spTree>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22</a:t>
            </a:r>
          </a:p>
        </p:txBody>
      </p:sp>
    </p:spTree>
    <p:extLst>
      <p:ext uri="{BB962C8B-B14F-4D97-AF65-F5344CB8AC3E}">
        <p14:creationId xmlns:p14="http://schemas.microsoft.com/office/powerpoint/2010/main" val="33375029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70659"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a:t>
            </a:r>
            <a:r>
              <a:rPr kumimoji="0" lang="en-US" sz="3600" u="sng" dirty="0">
                <a:solidFill>
                  <a:srgbClr val="FFFFFF"/>
                </a:solidFill>
                <a:latin typeface="Arial"/>
                <a:ea typeface="Times New Roman" pitchFamily="-105" charset="0"/>
                <a:cs typeface="Arial"/>
              </a:rPr>
              <a:t>Solomon</a:t>
            </a:r>
            <a:r>
              <a:rPr kumimoji="0" lang="en-US" sz="3600" dirty="0">
                <a:solidFill>
                  <a:srgbClr val="FFFFFF"/>
                </a:solidFill>
                <a:latin typeface="Arial"/>
                <a:ea typeface="Times New Roman" pitchFamily="-105" charset="0"/>
                <a:cs typeface="Arial"/>
              </a:rPr>
              <a:t> and describes the </a:t>
            </a:r>
            <a:r>
              <a:rPr kumimoji="0" lang="en-US" sz="3600" u="sng" dirty="0">
                <a:solidFill>
                  <a:srgbClr val="FFFFFF"/>
                </a:solidFill>
                <a:latin typeface="Arial"/>
                <a:ea typeface="Times New Roman" pitchFamily="-105" charset="0"/>
                <a:cs typeface="Arial"/>
              </a:rPr>
              <a:t>division</a:t>
            </a:r>
            <a:r>
              <a:rPr kumimoji="0" lang="en-US" sz="3600" dirty="0">
                <a:solidFill>
                  <a:srgbClr val="FFFFFF"/>
                </a:solidFill>
                <a:latin typeface="Arial"/>
                <a:ea typeface="Times New Roman" pitchFamily="-105" charset="0"/>
                <a:cs typeface="Arial"/>
              </a:rPr>
              <a:t>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a:t>
            </a:r>
            <a:r>
              <a:rPr kumimoji="0" lang="en-US" sz="3600" u="sng" dirty="0">
                <a:solidFill>
                  <a:srgbClr val="FFFFFF"/>
                </a:solidFill>
                <a:latin typeface="Arial"/>
                <a:ea typeface="Times New Roman" pitchFamily="-105" charset="0"/>
                <a:cs typeface="Arial"/>
              </a:rPr>
              <a:t>Elijah</a:t>
            </a:r>
            <a:r>
              <a:rPr kumimoji="0" lang="en-US" sz="3600" dirty="0">
                <a:solidFill>
                  <a:srgbClr val="FFFFFF"/>
                </a:solidFill>
                <a:latin typeface="Arial"/>
                <a:ea typeface="Times New Roman" pitchFamily="-105" charset="0"/>
                <a:cs typeface="Arial"/>
              </a:rPr>
              <a:t> is featured in      1 Kings, while </a:t>
            </a:r>
            <a:r>
              <a:rPr kumimoji="0" lang="en-US" sz="3600" u="sng" dirty="0">
                <a:solidFill>
                  <a:srgbClr val="FFFFFF"/>
                </a:solidFill>
                <a:latin typeface="Arial"/>
                <a:ea typeface="Times New Roman" pitchFamily="-105" charset="0"/>
                <a:cs typeface="Arial"/>
              </a:rPr>
              <a:t>Elisha</a:t>
            </a:r>
            <a:r>
              <a:rPr kumimoji="0" lang="en-US" sz="3600" dirty="0">
                <a:solidFill>
                  <a:srgbClr val="FFFFFF"/>
                </a:solidFill>
                <a:latin typeface="Arial"/>
                <a:ea typeface="Times New Roman" pitchFamily="-105" charset="0"/>
                <a:cs typeface="Arial"/>
              </a:rPr>
              <a:t>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a:t>
            </a:r>
            <a:r>
              <a:rPr kumimoji="0" lang="en-US" sz="3600" u="sng" dirty="0">
                <a:solidFill>
                  <a:srgbClr val="FFFFFF"/>
                </a:solidFill>
                <a:latin typeface="Arial"/>
                <a:ea typeface="Times New Roman" pitchFamily="-105" charset="0"/>
                <a:cs typeface="Arial"/>
              </a:rPr>
              <a:t>Samaria</a:t>
            </a:r>
            <a:r>
              <a:rPr kumimoji="0" lang="en-US" sz="3600" dirty="0">
                <a:solidFill>
                  <a:srgbClr val="FFFFFF"/>
                </a:solidFill>
                <a:latin typeface="Arial"/>
                <a:ea typeface="Times New Roman" pitchFamily="-105" charset="0"/>
                <a:cs typeface="Arial"/>
              </a:rPr>
              <a:t> and </a:t>
            </a:r>
            <a:r>
              <a:rPr kumimoji="0" lang="en-US" sz="3600" u="sng" dirty="0">
                <a:solidFill>
                  <a:srgbClr val="FFFFFF"/>
                </a:solidFill>
                <a:latin typeface="Arial"/>
                <a:ea typeface="Times New Roman" pitchFamily="-105" charset="0"/>
                <a:cs typeface="Arial"/>
              </a:rPr>
              <a:t>Jerusalem</a:t>
            </a:r>
            <a:r>
              <a:rPr kumimoji="0" lang="en-US" sz="3600" dirty="0">
                <a:solidFill>
                  <a:srgbClr val="FFFFFF"/>
                </a:solidFill>
                <a:latin typeface="Arial"/>
                <a:ea typeface="Times New Roman" pitchFamily="-105" charset="0"/>
                <a:cs typeface="Arial"/>
              </a:rPr>
              <a:t>.</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207876"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16913" cy="838200"/>
          </a:xfrm>
          <a:solidFill>
            <a:srgbClr val="701A1F"/>
          </a:solidFill>
          <a:ln>
            <a:solidFill>
              <a:srgbClr val="FFFFFF"/>
            </a:solidFill>
          </a:ln>
          <a:effectLst/>
        </p:spPr>
        <p:txBody>
          <a:bodyPr/>
          <a:lstStyle/>
          <a:p>
            <a:pPr eaLnBrk="1" hangingPunct="1">
              <a:defRPr/>
            </a:pPr>
            <a:r>
              <a:rPr kumimoji="1" lang="en-US" sz="3600" dirty="0">
                <a:solidFill>
                  <a:schemeClr val="tx1"/>
                </a:solidFill>
                <a:effectLst>
                  <a:outerShdw blurRad="38100" dist="38100" dir="2700000" algn="tl">
                    <a:srgbClr val="000000"/>
                  </a:outerShdw>
                </a:effectLst>
                <a:latin typeface="Arial" charset="0"/>
                <a:ea typeface="ＭＳ Ｐゴシック" charset="0"/>
                <a:cs typeface="Arial" charset="0"/>
              </a:rPr>
              <a:t>Family Righteousness</a:t>
            </a:r>
          </a:p>
        </p:txBody>
      </p:sp>
      <p:sp>
        <p:nvSpPr>
          <p:cNvPr id="242699" name="Text Box 11"/>
          <p:cNvSpPr txBox="1">
            <a:spLocks noChangeArrowheads="1"/>
          </p:cNvSpPr>
          <p:nvPr/>
        </p:nvSpPr>
        <p:spPr bwMode="auto">
          <a:xfrm>
            <a:off x="5930900" y="2498725"/>
            <a:ext cx="239871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a:solidFill>
                  <a:srgbClr val="FFFFFF"/>
                </a:solidFill>
                <a:effectLst>
                  <a:outerShdw blurRad="38100" dist="38100" dir="2700000" algn="tl">
                    <a:srgbClr val="000000"/>
                  </a:outerShdw>
                </a:effectLst>
                <a:latin typeface="Arial" charset="0"/>
                <a:cs typeface="Arial" charset="0"/>
              </a:rPr>
              <a:t>Jehoshaphat</a:t>
            </a:r>
            <a:endParaRPr kumimoji="0" lang="en-US" sz="2000" b="0">
              <a:solidFill>
                <a:srgbClr val="FFFFFF"/>
              </a:solidFill>
              <a:effectLst>
                <a:outerShdw blurRad="38100" dist="38100" dir="2700000" algn="tl">
                  <a:srgbClr val="000000"/>
                </a:outerShdw>
              </a:effectLst>
              <a:latin typeface="Arial" charset="0"/>
              <a:cs typeface="Arial" charset="0"/>
            </a:endParaRPr>
          </a:p>
        </p:txBody>
      </p:sp>
      <p:sp>
        <p:nvSpPr>
          <p:cNvPr id="242706" name="Text Box 18"/>
          <p:cNvSpPr txBox="1">
            <a:spLocks noChangeArrowheads="1"/>
          </p:cNvSpPr>
          <p:nvPr/>
        </p:nvSpPr>
        <p:spPr bwMode="auto">
          <a:xfrm>
            <a:off x="4595813" y="3870325"/>
            <a:ext cx="16271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i="1">
                <a:solidFill>
                  <a:srgbClr val="A3A3A3"/>
                </a:solidFill>
                <a:effectLst>
                  <a:outerShdw blurRad="38100" dist="38100" dir="2700000" algn="tl">
                    <a:srgbClr val="000000"/>
                  </a:outerShdw>
                </a:effectLst>
                <a:latin typeface="Arial" charset="0"/>
                <a:cs typeface="Arial" charset="0"/>
              </a:rPr>
              <a:t>Athaliah</a:t>
            </a:r>
            <a:endParaRPr kumimoji="0" lang="en-US" sz="2000" b="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172200" y="3870325"/>
            <a:ext cx="168116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a:solidFill>
                  <a:srgbClr val="5DBACA"/>
                </a:solidFill>
                <a:effectLst>
                  <a:outerShdw blurRad="38100" dist="38100" dir="2700000" algn="tl">
                    <a:srgbClr val="000000"/>
                  </a:outerShdw>
                </a:effectLst>
                <a:latin typeface="Arial" charset="0"/>
                <a:cs typeface="Arial" charset="0"/>
              </a:rPr>
              <a:t>Jehoram</a:t>
            </a:r>
            <a:endParaRPr kumimoji="0" lang="en-US" sz="2000" b="0">
              <a:solidFill>
                <a:srgbClr val="FFFFFF"/>
              </a:solidFill>
              <a:effectLst>
                <a:outerShdw blurRad="38100" dist="38100" dir="2700000" algn="tl">
                  <a:srgbClr val="000000"/>
                </a:outerShdw>
              </a:effectLst>
              <a:latin typeface="Arial" charset="0"/>
              <a:cs typeface="Arial" charset="0"/>
            </a:endParaRPr>
          </a:p>
        </p:txBody>
      </p:sp>
      <p:grpSp>
        <p:nvGrpSpPr>
          <p:cNvPr id="25907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9" name="Text Box 31"/>
          <p:cNvSpPr txBox="1">
            <a:spLocks noChangeArrowheads="1"/>
          </p:cNvSpPr>
          <p:nvPr/>
        </p:nvSpPr>
        <p:spPr bwMode="auto">
          <a:xfrm>
            <a:off x="5711825" y="6202363"/>
            <a:ext cx="12223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Joash</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00"/>
                </a:solidFill>
                <a:effectLst>
                  <a:outerShdw blurRad="38100" dist="38100" dir="2700000" algn="tl">
                    <a:srgbClr val="000000"/>
                  </a:outerShdw>
                </a:effectLst>
                <a:latin typeface="Arial" charset="0"/>
                <a:cs typeface="Arial" charset="0"/>
              </a:rPr>
              <a:t>Ahaziah</a:t>
            </a:r>
            <a:endParaRPr kumimoji="0" lang="en-US" sz="2000" b="0" dirty="0">
              <a:solidFill>
                <a:srgbClr val="FFFF00"/>
              </a:solidFill>
              <a:effectLst>
                <a:outerShdw blurRad="38100" dist="38100" dir="2700000" algn="tl">
                  <a:srgbClr val="000000"/>
                </a:outerShdw>
              </a:effectLst>
              <a:latin typeface="Arial"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240463" y="981075"/>
            <a:ext cx="1789112" cy="107632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Asa</a:t>
            </a:r>
            <a:endParaRPr kumimoji="0" lang="en-US" sz="2800" dirty="0">
              <a:solidFill>
                <a:srgbClr val="FFFFFF"/>
              </a:solidFill>
              <a:effectLst>
                <a:outerShdw blurRad="38100" dist="38100" dir="2700000" algn="tl">
                  <a:srgbClr val="000000"/>
                </a:outerShdw>
              </a:effectLst>
              <a:latin typeface="Arial" charset="0"/>
              <a:cs typeface="Arial" charset="0"/>
            </a:endParaRPr>
          </a:p>
          <a:p>
            <a:pPr algn="ctr">
              <a:lnSpc>
                <a:spcPct val="100000"/>
              </a:lnSpc>
              <a:spcBef>
                <a:spcPct val="0"/>
              </a:spcBef>
              <a:buFontTx/>
              <a:buNone/>
              <a:defRPr/>
            </a:pPr>
            <a:r>
              <a:rPr kumimoji="0" lang="en-US" sz="1800" dirty="0">
                <a:solidFill>
                  <a:srgbClr val="FFFFFF"/>
                </a:solidFill>
                <a:effectLst>
                  <a:outerShdw blurRad="38100" dist="38100" dir="2700000" algn="tl">
                    <a:srgbClr val="000000"/>
                  </a:outerShdw>
                </a:effectLst>
                <a:latin typeface="Arial" charset="0"/>
                <a:cs typeface="Arial" charset="0"/>
              </a:rPr>
              <a:t>King of Judah</a:t>
            </a:r>
            <a:br>
              <a:rPr kumimoji="0" lang="en-US" sz="1800" dirty="0">
                <a:solidFill>
                  <a:srgbClr val="FFFFFF"/>
                </a:solidFill>
                <a:effectLst>
                  <a:outerShdw blurRad="38100" dist="38100" dir="2700000" algn="tl">
                    <a:srgbClr val="000000"/>
                  </a:outerShdw>
                </a:effectLst>
                <a:latin typeface="Arial" charset="0"/>
                <a:cs typeface="Arial" charset="0"/>
              </a:rPr>
            </a:br>
            <a:r>
              <a:rPr kumimoji="0" lang="en-US" sz="1800" dirty="0">
                <a:solidFill>
                  <a:srgbClr val="FFFFFF"/>
                </a:solidFill>
                <a:effectLst>
                  <a:outerShdw blurRad="38100" dist="38100" dir="2700000" algn="tl">
                    <a:srgbClr val="000000"/>
                  </a:outerShdw>
                </a:effectLst>
                <a:latin typeface="Arial" charset="0"/>
                <a:cs typeface="Arial" charset="0"/>
              </a:rPr>
              <a:t>(Line of David)</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242731" name="Text Box 43"/>
          <p:cNvSpPr txBox="1">
            <a:spLocks noChangeArrowheads="1"/>
          </p:cNvSpPr>
          <p:nvPr/>
        </p:nvSpPr>
        <p:spPr bwMode="auto">
          <a:xfrm>
            <a:off x="8410004" y="44624"/>
            <a:ext cx="698500" cy="461962"/>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b="1" dirty="0">
                <a:solidFill>
                  <a:srgbClr val="FFFFFF"/>
                </a:solidFill>
                <a:effectLst>
                  <a:outerShdw blurRad="38100" dist="38100" dir="2700000" algn="tl">
                    <a:srgbClr val="000000"/>
                  </a:outerShdw>
                </a:effectLst>
                <a:latin typeface="Arial" charset="0"/>
                <a:cs typeface="Arial" charset="0"/>
              </a:rPr>
              <a:t>238</a:t>
            </a:r>
            <a:endParaRPr kumimoji="0" lang="en-US" sz="2000" b="1" dirty="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971550" y="1052513"/>
            <a:ext cx="1776413"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en-US" sz="2800" dirty="0">
                <a:solidFill>
                  <a:srgbClr val="FFFFFF"/>
                </a:solidFill>
                <a:effectLst>
                  <a:outerShdw blurRad="38100" dist="38100" dir="2700000" algn="tl">
                    <a:srgbClr val="000000"/>
                  </a:outerShdw>
                </a:effectLst>
                <a:latin typeface="Arial" charset="0"/>
                <a:cs typeface="Arial" charset="0"/>
              </a:rPr>
              <a:t>Aaron</a:t>
            </a:r>
          </a:p>
          <a:p>
            <a:pPr algn="ctr">
              <a:lnSpc>
                <a:spcPct val="100000"/>
              </a:lnSpc>
              <a:spcBef>
                <a:spcPct val="0"/>
              </a:spcBef>
              <a:buFontTx/>
              <a:buNone/>
              <a:defRPr/>
            </a:pPr>
            <a:r>
              <a:rPr kumimoji="0" lang="en-US" sz="1800" dirty="0">
                <a:solidFill>
                  <a:srgbClr val="FFFFFF"/>
                </a:solidFill>
                <a:effectLst>
                  <a:outerShdw blurRad="38100" dist="38100" dir="2700000" algn="tl">
                    <a:srgbClr val="000000"/>
                  </a:outerShdw>
                </a:effectLst>
                <a:latin typeface="Arial" charset="0"/>
                <a:cs typeface="Arial" charset="0"/>
              </a:rPr>
              <a:t>Priest of Israel</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242735" name="Text Box 47"/>
          <p:cNvSpPr txBox="1">
            <a:spLocks noChangeArrowheads="1"/>
          </p:cNvSpPr>
          <p:nvPr/>
        </p:nvSpPr>
        <p:spPr bwMode="auto">
          <a:xfrm>
            <a:off x="228600" y="6369050"/>
            <a:ext cx="5086350" cy="40005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000" dirty="0">
                <a:solidFill>
                  <a:srgbClr val="FFFFFF"/>
                </a:solidFill>
                <a:effectLst>
                  <a:outerShdw blurRad="38100" dist="38100" dir="2700000" algn="tl">
                    <a:srgbClr val="000000"/>
                  </a:outerShdw>
                </a:effectLst>
                <a:latin typeface="Arial" charset="0"/>
                <a:cs typeface="Arial" charset="0"/>
              </a:rPr>
              <a:t>Righteous in white; </a:t>
            </a:r>
            <a:r>
              <a:rPr kumimoji="0" lang="en-US" sz="2000" dirty="0">
                <a:solidFill>
                  <a:srgbClr val="808080"/>
                </a:solidFill>
                <a:effectLst>
                  <a:outerShdw blurRad="38100" dist="38100" dir="2700000" algn="tl">
                    <a:srgbClr val="000000"/>
                  </a:outerShdw>
                </a:effectLst>
                <a:latin typeface="Arial" charset="0"/>
                <a:cs typeface="Arial" charset="0"/>
              </a:rPr>
              <a:t>queen in </a:t>
            </a:r>
            <a:r>
              <a:rPr kumimoji="0" lang="en-US" sz="2000" i="1" dirty="0">
                <a:solidFill>
                  <a:srgbClr val="808080"/>
                </a:solidFill>
                <a:effectLst>
                  <a:outerShdw blurRad="38100" dist="38100" dir="2700000" algn="tl">
                    <a:srgbClr val="000000"/>
                  </a:outerShdw>
                </a:effectLst>
                <a:latin typeface="Arial" charset="0"/>
                <a:cs typeface="Arial" charset="0"/>
              </a:rPr>
              <a:t>gray italics</a:t>
            </a:r>
            <a:endParaRPr kumimoji="0" lang="en-US" sz="1600" b="0" dirty="0">
              <a:solidFill>
                <a:srgbClr val="FFFFFF"/>
              </a:solidFill>
              <a:effectLst>
                <a:outerShdw blurRad="38100" dist="38100" dir="2700000" algn="tl">
                  <a:srgbClr val="000000"/>
                </a:outerShdw>
              </a:effectLst>
              <a:latin typeface="Arial" charset="0"/>
              <a:cs typeface="Arial"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1" name="Text Box 31"/>
          <p:cNvSpPr txBox="1">
            <a:spLocks noChangeArrowheads="1"/>
          </p:cNvSpPr>
          <p:nvPr/>
        </p:nvSpPr>
        <p:spPr bwMode="auto">
          <a:xfrm>
            <a:off x="3228975" y="5300663"/>
            <a:ext cx="227965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Jehoshebah</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4" name="Text Box 31"/>
          <p:cNvSpPr txBox="1">
            <a:spLocks noChangeArrowheads="1"/>
          </p:cNvSpPr>
          <p:nvPr/>
        </p:nvSpPr>
        <p:spPr bwMode="auto">
          <a:xfrm>
            <a:off x="1030288" y="5300663"/>
            <a:ext cx="17414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Jehoiada</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6" name="Text Box 31"/>
          <p:cNvSpPr txBox="1">
            <a:spLocks noChangeArrowheads="1"/>
          </p:cNvSpPr>
          <p:nvPr/>
        </p:nvSpPr>
        <p:spPr bwMode="auto">
          <a:xfrm>
            <a:off x="7164388" y="5157788"/>
            <a:ext cx="1892300" cy="95408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en-US" sz="2800" dirty="0">
                <a:solidFill>
                  <a:srgbClr val="FFFFFF"/>
                </a:solidFill>
                <a:effectLst>
                  <a:outerShdw blurRad="38100" dist="38100" dir="2700000" algn="tl">
                    <a:srgbClr val="000000"/>
                  </a:outerShdw>
                </a:effectLst>
                <a:latin typeface="Arial" charset="0"/>
                <a:cs typeface="Arial" charset="0"/>
              </a:rPr>
              <a:t>Unnamed Nurse</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Arial Narrow" pitchFamily="-105" charset="0"/>
              <a:ea typeface="Times New Roman" pitchFamily="-105" charset="0"/>
              <a:cs typeface="Times New Roman" pitchFamily="-105" charset="0"/>
            </a:endParaRPr>
          </a:p>
        </p:txBody>
      </p:sp>
      <p:sp>
        <p:nvSpPr>
          <p:cNvPr id="30" name="Rectangle 2">
            <a:extLst>
              <a:ext uri="{FF2B5EF4-FFF2-40B4-BE49-F238E27FC236}">
                <a16:creationId xmlns:a16="http://schemas.microsoft.com/office/drawing/2014/main" id="{BE50140A-2DB6-154A-9958-695BE58C98EA}"/>
              </a:ext>
            </a:extLst>
          </p:cNvPr>
          <p:cNvSpPr txBox="1">
            <a:spLocks noChangeArrowheads="1"/>
          </p:cNvSpPr>
          <p:nvPr/>
        </p:nvSpPr>
        <p:spPr bwMode="auto">
          <a:xfrm>
            <a:off x="2411766" y="836712"/>
            <a:ext cx="4104450"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a:lstStyle>
          <a:p>
            <a:pPr eaLnBrk="1" hangingPunct="1">
              <a:buNone/>
              <a:defRPr/>
            </a:pPr>
            <a:r>
              <a:rPr kumimoji="1" lang="en-US" sz="2000" kern="0" dirty="0">
                <a:solidFill>
                  <a:schemeClr val="tx1"/>
                </a:solidFill>
                <a:effectLst>
                  <a:outerShdw blurRad="38100" dist="38100" dir="2700000" algn="tl">
                    <a:srgbClr val="000000"/>
                  </a:outerShdw>
                </a:effectLst>
                <a:latin typeface="Arial" charset="0"/>
                <a:ea typeface="ＭＳ Ｐゴシック" charset="0"/>
                <a:cs typeface="Arial" charset="0"/>
              </a:rPr>
              <a:t>1 Kings 11:2; 2 Chron 22:11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242733"/>
                                        </p:tgtEl>
                                        <p:attrNameLst>
                                          <p:attrName>style.visibility</p:attrName>
                                        </p:attrNameLst>
                                      </p:cBhvr>
                                      <p:to>
                                        <p:strVal val="visible"/>
                                      </p:to>
                                    </p:set>
                                    <p:animEffect transition="in" filter="dissolve">
                                      <p:cBhvr>
                                        <p:cTn id="35" dur="500"/>
                                        <p:tgtEl>
                                          <p:spTgt spid="242733"/>
                                        </p:tgtEl>
                                      </p:cBhvr>
                                    </p:animEffect>
                                  </p:childTnLst>
                                </p:cTn>
                              </p:par>
                            </p:childTnLst>
                          </p:cTn>
                        </p:par>
                        <p:par>
                          <p:cTn id="36" fill="hold" nodeType="afterGroup">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24273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46">
                                            <p:txEl>
                                              <p:pRg st="0" end="0"/>
                                            </p:txEl>
                                          </p:spTgt>
                                        </p:tgtEl>
                                        <p:attrNameLst>
                                          <p:attrName>style.visibility</p:attrName>
                                        </p:attrNameLst>
                                      </p:cBhvr>
                                      <p:to>
                                        <p:strVal val="visible"/>
                                      </p:to>
                                    </p:set>
                                    <p:animEffect transition="in" filter="dissolve">
                                      <p:cBhvr>
                                        <p:cTn id="43" dur="500"/>
                                        <p:tgtEl>
                                          <p:spTgt spid="46">
                                            <p:txEl>
                                              <p:pRg st="0" end="0"/>
                                            </p:txEl>
                                          </p:spTgt>
                                        </p:tgtEl>
                                      </p:cBhvr>
                                    </p:animEffect>
                                  </p:childTnLst>
                                </p:cTn>
                              </p:par>
                            </p:childTnLst>
                          </p:cTn>
                        </p:par>
                        <p:par>
                          <p:cTn id="44" fill="hold" nodeType="afterGroup">
                            <p:stCondLst>
                              <p:cond delay="500"/>
                            </p:stCondLst>
                            <p:childTnLst>
                              <p:par>
                                <p:cTn id="45" presetID="9" presetClass="entr" presetSubtype="0" fill="hold" grpId="0" nodeType="afterEffect">
                                  <p:stCondLst>
                                    <p:cond delay="1000"/>
                                  </p:stCondLst>
                                  <p:childTnLst>
                                    <p:set>
                                      <p:cBhvr>
                                        <p:cTn id="46" dur="1" fill="hold">
                                          <p:stCondLst>
                                            <p:cond delay="0"/>
                                          </p:stCondLst>
                                        </p:cTn>
                                        <p:tgtEl>
                                          <p:spTgt spid="47"/>
                                        </p:tgtEl>
                                        <p:attrNameLst>
                                          <p:attrName>style.visibility</p:attrName>
                                        </p:attrNameLst>
                                      </p:cBhvr>
                                      <p:to>
                                        <p:strVal val="visible"/>
                                      </p:to>
                                    </p:set>
                                    <p:animEffect transition="in" filter="dissolve">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
              </a:r>
              <a:r>
                <a:rPr lang="en-US" sz="3200">
                  <a:solidFill>
                    <a:srgbClr val="FF0000"/>
                  </a:solidFill>
                  <a:latin typeface="Arial" charset="0"/>
                  <a:ea typeface="ÇlÇr ñæí©" charset="0"/>
                  <a:cs typeface="ÇlÇr ñæí©" charset="0"/>
                </a:rPr>
                <a:t>Athaliah (22:10)</a:t>
              </a:r>
              <a:r>
                <a:rPr lang="en-US" sz="3200">
                  <a:solidFill>
                    <a:srgbClr val="000090"/>
                  </a:solidFill>
                  <a:latin typeface="Arial" charset="0"/>
                  <a:ea typeface="ÇlÇr ñæí©" charset="0"/>
                  <a:cs typeface="ÇlÇr ñæí©" charset="0"/>
                </a:rPr>
                <a:t>, Ahaz (28:22),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072023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23</a:t>
            </a:r>
          </a:p>
        </p:txBody>
      </p:sp>
    </p:spTree>
    <p:extLst>
      <p:ext uri="{BB962C8B-B14F-4D97-AF65-F5344CB8AC3E}">
        <p14:creationId xmlns:p14="http://schemas.microsoft.com/office/powerpoint/2010/main" val="135090592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b="1">
                <a:latin typeface="Arial" charset="0"/>
                <a:ea typeface="ＭＳ Ｐゴシック" charset="0"/>
              </a:rPr>
              <a:t>Jehoiada Crowns Joash </a:t>
            </a:r>
            <a:br>
              <a:rPr lang="en-US" sz="4000" b="1">
                <a:latin typeface="Arial" charset="0"/>
                <a:ea typeface="ＭＳ Ｐゴシック" charset="0"/>
              </a:rPr>
            </a:br>
            <a:r>
              <a:rPr lang="en-US" sz="3600" b="1">
                <a:latin typeface="Arial" charset="0"/>
                <a:ea typeface="ＭＳ Ｐゴシック" charset="0"/>
              </a:rPr>
              <a:t>(2 Kings 11:12; </a:t>
            </a:r>
            <a:br>
              <a:rPr lang="en-US" sz="3600" b="1">
                <a:latin typeface="Arial" charset="0"/>
                <a:ea typeface="ＭＳ Ｐゴシック" charset="0"/>
              </a:rPr>
            </a:br>
            <a:r>
              <a:rPr lang="en-US" sz="3600" b="1">
                <a:latin typeface="Arial" charset="0"/>
                <a:ea typeface="ＭＳ Ｐゴシック" charset="0"/>
              </a:rPr>
              <a:t>2 Chron. 23:11)</a:t>
            </a: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4531638"/>
      </p:ext>
    </p:extLst>
  </p:cSld>
  <p:clrMapOvr>
    <a:masterClrMapping/>
  </p:clrMapOvr>
  <p:transition spd="med">
    <p:randomBar dir="vert"/>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508625" y="476250"/>
            <a:ext cx="3454400" cy="4608513"/>
          </a:xfrm>
        </p:spPr>
        <p:txBody>
          <a:bodyPr/>
          <a:lstStyle/>
          <a:p>
            <a:r>
              <a:rPr lang="en-US" sz="4000" b="1">
                <a:latin typeface="Arial" charset="0"/>
                <a:ea typeface="ＭＳ Ｐゴシック" charset="0"/>
              </a:rPr>
              <a:t>Athaliah Killed </a:t>
            </a:r>
            <a:br>
              <a:rPr lang="en-US" sz="4000" b="1">
                <a:latin typeface="Arial" charset="0"/>
                <a:ea typeface="ＭＳ Ｐゴシック" charset="0"/>
              </a:rPr>
            </a:br>
            <a:r>
              <a:rPr lang="en-US" sz="4000" b="1">
                <a:latin typeface="Arial" charset="0"/>
                <a:ea typeface="ＭＳ Ｐゴシック" charset="0"/>
              </a:rPr>
              <a:t>(2 Kings 11:15-16; </a:t>
            </a:r>
            <a:br>
              <a:rPr lang="en-US" sz="4000" b="1">
                <a:latin typeface="Arial" charset="0"/>
                <a:ea typeface="ＭＳ Ｐゴシック" charset="0"/>
              </a:rPr>
            </a:br>
            <a:r>
              <a:rPr lang="en-US" sz="4000" b="1">
                <a:latin typeface="Arial" charset="0"/>
                <a:ea typeface="ＭＳ Ｐゴシック" charset="0"/>
              </a:rPr>
              <a:t>2 Chron. 23:14-15)</a:t>
            </a: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36860544"/>
      </p:ext>
    </p:extLst>
  </p:cSld>
  <p:clrMapOvr>
    <a:masterClrMapping/>
  </p:clrMapOvr>
  <p:transition spd="med">
    <p:randomBar dir="vert"/>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en-US" b="1" dirty="0">
                <a:effectLst>
                  <a:glow rad="762000">
                    <a:schemeClr val="tx1">
                      <a:alpha val="75000"/>
                    </a:schemeClr>
                  </a:glow>
                </a:effectLst>
              </a:rPr>
              <a:t>God still keeps His promises to those who worship Him today </a:t>
            </a:r>
          </a:p>
        </p:txBody>
      </p:sp>
    </p:spTree>
  </p:cSld>
  <p:clrMapOvr>
    <a:masterClrMapping/>
  </p:clrMapOvr>
  <p:transition spd="med">
    <p:randomBar dir="vert"/>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2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3995936"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50801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24</a:t>
            </a:r>
          </a:p>
        </p:txBody>
      </p:sp>
    </p:spTree>
    <p:extLst>
      <p:ext uri="{BB962C8B-B14F-4D97-AF65-F5344CB8AC3E}">
        <p14:creationId xmlns:p14="http://schemas.microsoft.com/office/powerpoint/2010/main" val="1058152571"/>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a:t>
              </a:r>
              <a:r>
                <a:rPr lang="en-US" sz="3200">
                  <a:solidFill>
                    <a:srgbClr val="FF0000"/>
                  </a:solidFill>
                  <a:latin typeface="Arial" charset="0"/>
                  <a:ea typeface="ÇlÇr ñæí©" charset="0"/>
                  <a:cs typeface="ÇlÇr ñæí©" charset="0"/>
                </a:rPr>
                <a:t>Joash (24:22)</a:t>
              </a:r>
              <a:r>
                <a:rPr lang="en-US" sz="3200">
                  <a:solidFill>
                    <a:srgbClr val="000090"/>
                  </a:solidFill>
                  <a:latin typeface="Arial" charset="0"/>
                  <a:ea typeface="ÇlÇr ñæí©" charset="0"/>
                  <a:cs typeface="ÇlÇr ñæí©" charset="0"/>
                </a:rPr>
                <a:t>,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152638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92" name="Text Box 9"/>
          <p:cNvSpPr txBox="1">
            <a:spLocks noChangeArrowheads="1"/>
          </p:cNvSpPr>
          <p:nvPr/>
        </p:nvSpPr>
        <p:spPr bwMode="auto">
          <a:xfrm>
            <a:off x="8382000" y="76200"/>
            <a:ext cx="56991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en-US" sz="1800">
                <a:solidFill>
                  <a:srgbClr val="FFFFFF"/>
                </a:solidFill>
                <a:latin typeface="Arial" charset="0"/>
                <a:cs typeface="Arial" charset="0"/>
              </a:rPr>
              <a:t>342</a:t>
            </a: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931</a:t>
            </a: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722</a:t>
            </a: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586</a:t>
            </a: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en-US">
                <a:solidFill>
                  <a:srgbClr val="FFFFFF"/>
                </a:solidFill>
                <a:latin typeface="Arial" charset="0"/>
                <a:cs typeface="Arial" charset="0"/>
              </a:rPr>
              <a:t>Jeroboam</a:t>
            </a: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Hoshea</a:t>
            </a: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Josiah</a:t>
            </a: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Zedekiah</a:t>
            </a: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a:solidFill>
                  <a:srgbClr val="000000"/>
                </a:solidFill>
                <a:latin typeface="Arial" charset="0"/>
                <a:ea typeface="ＭＳ Ｐゴシック" charset="0"/>
                <a:cs typeface="Arial" charset="0"/>
              </a:rPr>
              <a:t>Placing the Prophets</a:t>
            </a:r>
            <a:endParaRPr kumimoji="1" lang="en-US" sz="3600" b="1">
              <a:latin typeface="Arial" charset="0"/>
              <a:ea typeface="ＭＳ Ｐゴシック" charset="0"/>
              <a:cs typeface="Arial"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en-US">
                <a:solidFill>
                  <a:srgbClr val="EAEAEA"/>
                </a:solidFill>
                <a:latin typeface="Arial" charset="0"/>
                <a:cs typeface="Arial" charset="0"/>
              </a:rPr>
              <a:t>Key Dates</a:t>
            </a: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50000"/>
              </a:spcBef>
              <a:buFontTx/>
              <a:buNone/>
            </a:pPr>
            <a:r>
              <a:rPr kumimoji="0" lang="en-US" sz="2800" kern="10">
                <a:ln w="9525">
                  <a:round/>
                  <a:headEnd/>
                  <a:tailEnd/>
                </a:ln>
                <a:gradFill rotWithShape="1">
                  <a:gsLst>
                    <a:gs pos="0">
                      <a:srgbClr val="FFFFCC"/>
                    </a:gs>
                    <a:gs pos="100000">
                      <a:srgbClr val="FF9999"/>
                    </a:gs>
                  </a:gsLst>
                  <a:lin ang="5400000" scaled="1"/>
                </a:gradFill>
                <a:latin typeface="Arial"/>
                <a:ea typeface="Arial"/>
                <a:cs typeface="Arial"/>
              </a:rPr>
              <a:t>Placing Key People &amp; Dates</a:t>
            </a: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en-US">
                <a:solidFill>
                  <a:srgbClr val="FFFFFF"/>
                </a:solidFill>
                <a:latin typeface="Arial" charset="0"/>
                <a:cs typeface="Arial" charset="0"/>
              </a:rPr>
              <a:t>Rehoboam</a:t>
            </a: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Saul</a:t>
            </a: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David</a:t>
            </a: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Solomon</a:t>
            </a:r>
          </a:p>
        </p:txBody>
      </p:sp>
      <p:sp>
        <p:nvSpPr>
          <p:cNvPr id="24" name="Rectangle 31"/>
          <p:cNvSpPr>
            <a:spLocks noChangeArrowheads="1"/>
          </p:cNvSpPr>
          <p:nvPr/>
        </p:nvSpPr>
        <p:spPr bwMode="auto">
          <a:xfrm>
            <a:off x="611560" y="5301208"/>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en-US">
                <a:solidFill>
                  <a:srgbClr val="EAEAEA"/>
                </a:solidFill>
                <a:latin typeface="Arial" charset="0"/>
                <a:cs typeface="Arial" charset="0"/>
              </a:rPr>
              <a:t>Jeremiah wrote Kings</a:t>
            </a:r>
          </a:p>
        </p:txBody>
      </p:sp>
    </p:spTree>
    <p:extLst>
      <p:ext uri="{BB962C8B-B14F-4D97-AF65-F5344CB8AC3E}">
        <p14:creationId xmlns:p14="http://schemas.microsoft.com/office/powerpoint/2010/main" val="2220696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en-US" sz="3600" b="1">
                <a:solidFill>
                  <a:srgbClr val="FFFF00"/>
                </a:solidFill>
                <a:latin typeface="Arial" charset="0"/>
              </a:rPr>
              <a:t>Joash </a:t>
            </a:r>
            <a:r>
              <a:rPr lang="en-US" sz="3600" b="1">
                <a:solidFill>
                  <a:schemeClr val="bg1"/>
                </a:solidFill>
                <a:latin typeface="Arial" charset="0"/>
              </a:rPr>
              <a:t>of Judah</a:t>
            </a:r>
            <a:endParaRPr lang="en-GB" sz="3600" b="1">
              <a:solidFill>
                <a:schemeClr val="bg1"/>
              </a:solidFill>
              <a:latin typeface="Arial" charset="0"/>
            </a:endParaRPr>
          </a:p>
        </p:txBody>
      </p:sp>
      <p:graphicFrame>
        <p:nvGraphicFramePr>
          <p:cNvPr id="414723" name="Object 2"/>
          <p:cNvGraphicFramePr>
            <a:graphicFrameLocks noGrp="1" noChangeAspect="1"/>
          </p:cNvGraphicFramePr>
          <p:nvPr>
            <p:ph sz="half" idx="2"/>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3" imgW="3067478" imgH="4133333" progId="Paint.Picture">
                  <p:embed/>
                </p:oleObj>
              </mc:Choice>
              <mc:Fallback>
                <p:oleObj name="Bitmap Image" r:id="rId3" imgW="3067478" imgH="4133333" progId="Paint.Picture">
                  <p:embed/>
                  <p:pic>
                    <p:nvPicPr>
                      <p:cNvPr id="41472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sp>
        <p:nvSpPr>
          <p:cNvPr id="414724" name="Text Box 6"/>
          <p:cNvSpPr txBox="1">
            <a:spLocks noChangeArrowheads="1"/>
          </p:cNvSpPr>
          <p:nvPr/>
        </p:nvSpPr>
        <p:spPr bwMode="auto">
          <a:xfrm>
            <a:off x="5508104" y="6491288"/>
            <a:ext cx="352871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2 Kings 12; 2 Chron 24:22</a:t>
            </a:r>
            <a:endParaRPr kumimoji="0" lang="en-GB" sz="18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Became king at 7 years old</a:t>
            </a:r>
          </a:p>
          <a:p>
            <a:pPr marL="177800" marR="0" lvl="0" indent="-177800" algn="l" defTabSz="914400" rtl="0" eaLnBrk="1" fontAlgn="base" latinLnBrk="0" hangingPunct="1">
              <a:lnSpc>
                <a:spcPct val="9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ru-RU" altLang="ja-JP" sz="2400" b="1" i="0" u="none" strike="noStrike" kern="1200" cap="none" spc="0" normalizeH="0" baseline="0" noProof="0">
                <a:ln>
                  <a:noFill/>
                </a:ln>
                <a:solidFill>
                  <a:srgbClr val="000000"/>
                </a:solidFill>
                <a:effectLst/>
                <a:uLnTx/>
                <a:uFillTx/>
                <a:latin typeface="Arial" charset="0"/>
                <a:ea typeface="ＭＳ Ｐゴシック" charset="0"/>
              </a:rPr>
              <a:t>"</a:t>
            </a: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Did what was right in the eyes of the L</a:t>
            </a:r>
            <a:r>
              <a:rPr kumimoji="0" lang="en-US" sz="2000" b="1" i="0" u="none" strike="noStrike" kern="1200" cap="none" spc="0" normalizeH="0" baseline="0" noProof="0">
                <a:ln>
                  <a:noFill/>
                </a:ln>
                <a:solidFill>
                  <a:srgbClr val="000000"/>
                </a:solidFill>
                <a:effectLst/>
                <a:uLnTx/>
                <a:uFillTx/>
                <a:latin typeface="Arial" charset="0"/>
                <a:ea typeface="ＭＳ Ｐゴシック" charset="0"/>
              </a:rPr>
              <a:t>ORD</a:t>
            </a: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 all the years Jehoiada the priest instructed him</a:t>
            </a:r>
            <a:r>
              <a:rPr kumimoji="0" lang="ru-RU" altLang="ja-JP" sz="2400" b="1" i="0" u="none" strike="noStrike" kern="1200" cap="none" spc="0" normalizeH="0" baseline="0" noProof="0">
                <a:ln>
                  <a:noFill/>
                </a:ln>
                <a:solidFill>
                  <a:srgbClr val="000000"/>
                </a:solidFill>
                <a:effectLst/>
                <a:uLnTx/>
                <a:uFillTx/>
                <a:latin typeface="Arial" charset="0"/>
                <a:ea typeface="ＭＳ Ｐゴシック" charset="0"/>
              </a:rPr>
              <a:t>"</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High places not removed, people continued to offer sacrifices and burn incense there</a:t>
            </a:r>
          </a:p>
          <a:p>
            <a:pPr marL="177800" marR="0" lvl="0" indent="-177800" algn="l" defTabSz="914400" rtl="0" eaLnBrk="1" fontAlgn="base" latinLnBrk="0" hangingPunct="1">
              <a:lnSpc>
                <a:spcPct val="90000"/>
              </a:lnSpc>
              <a:spcBef>
                <a:spcPct val="20000"/>
              </a:spcBef>
              <a:spcAft>
                <a:spcPct val="0"/>
              </a:spcAft>
              <a:buClrTx/>
              <a:buSzTx/>
              <a:buFontTx/>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Temple repaired</a:t>
            </a:r>
          </a:p>
          <a:p>
            <a:pPr marL="177800" marR="0" lvl="0" indent="-177800" algn="l" defTabSz="914400" rtl="0" eaLnBrk="1" fontAlgn="base" latinLnBrk="0" hangingPunct="1">
              <a:lnSpc>
                <a:spcPct val="90000"/>
              </a:lnSpc>
              <a:spcBef>
                <a:spcPct val="20000"/>
              </a:spcBef>
              <a:spcAft>
                <a:spcPct val="0"/>
              </a:spcAft>
              <a:buClrTx/>
              <a:buSzTx/>
              <a:buFontTx/>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Attacked by Hazael king of Aram; sent sacred objects, gifts and gold from the temple to Hazael in exchange for his withdrawal</a:t>
            </a:r>
            <a:endParaRPr kumimoji="0" lang="en-GB" sz="2400" b="1" i="0" u="none" strike="noStrike" kern="1200" cap="none" spc="0" normalizeH="0" baseline="0" noProof="0">
              <a:ln>
                <a:noFill/>
              </a:ln>
              <a:solidFill>
                <a:srgbClr val="000000"/>
              </a:solidFill>
              <a:effectLst/>
              <a:uLnTx/>
              <a:uFillTx/>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laser.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2" name="laser.wav"/>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laser.wav"/>
                                        </p:tgtEl>
                                      </p:cMediaNode>
                                    </p:audio>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2" name="laser.wav"/>
                                        </p:tgtEl>
                                      </p:cMediaNode>
                                    </p:audio>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2"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25</a:t>
            </a:r>
          </a:p>
        </p:txBody>
      </p:sp>
    </p:spTree>
    <p:extLst>
      <p:ext uri="{BB962C8B-B14F-4D97-AF65-F5344CB8AC3E}">
        <p14:creationId xmlns:p14="http://schemas.microsoft.com/office/powerpoint/2010/main" val="3443920739"/>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t>
              </a:r>
              <a:r>
                <a:rPr lang="en-US" sz="3200">
                  <a:solidFill>
                    <a:srgbClr val="FF0000"/>
                  </a:solidFill>
                  <a:latin typeface="Arial" charset="0"/>
                  <a:ea typeface="ÇlÇr ñæí©" charset="0"/>
                  <a:cs typeface="ÇlÇr ñæí©" charset="0"/>
                </a:rPr>
                <a:t>Amaziah (25:19, 27)</a:t>
              </a:r>
              <a:r>
                <a:rPr lang="en-US" sz="3200">
                  <a:solidFill>
                    <a:srgbClr val="000090"/>
                  </a:solidFill>
                  <a:latin typeface="Arial" charset="0"/>
                  <a:ea typeface="ÇlÇr ñæí©" charset="0"/>
                  <a:cs typeface="ÇlÇr ñæí©" charset="0"/>
                </a:rPr>
                <a:t>,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619952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5364088"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58934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26</a:t>
            </a:r>
          </a:p>
        </p:txBody>
      </p:sp>
    </p:spTree>
    <p:extLst>
      <p:ext uri="{BB962C8B-B14F-4D97-AF65-F5344CB8AC3E}">
        <p14:creationId xmlns:p14="http://schemas.microsoft.com/office/powerpoint/2010/main" val="281695977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a:t>
              </a:r>
              <a:r>
                <a:rPr lang="en-US" sz="3200">
                  <a:solidFill>
                    <a:srgbClr val="FF0000"/>
                  </a:solidFill>
                  <a:latin typeface="Arial" charset="0"/>
                  <a:ea typeface="ÇlÇr ñæí©" charset="0"/>
                  <a:cs typeface="ÇlÇr ñæí©" charset="0"/>
                </a:rPr>
                <a:t>Uzziah (26:16)</a:t>
              </a:r>
              <a:r>
                <a:rPr lang="en-US" sz="3200">
                  <a:solidFill>
                    <a:srgbClr val="000090"/>
                  </a:solidFill>
                  <a:latin typeface="Arial" charset="0"/>
                  <a:ea typeface="ÇlÇr ñæí©" charset="0"/>
                  <a:cs typeface="ÇlÇr ñæí©" charset="0"/>
                </a:rPr>
                <a:t>,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490278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27</a:t>
            </a:r>
          </a:p>
        </p:txBody>
      </p:sp>
    </p:spTree>
    <p:extLst>
      <p:ext uri="{BB962C8B-B14F-4D97-AF65-F5344CB8AC3E}">
        <p14:creationId xmlns:p14="http://schemas.microsoft.com/office/powerpoint/2010/main" val="4017503574"/>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Good to Better (2)</a:t>
              </a:r>
            </a:p>
            <a:p>
              <a:pPr algn="ctr">
                <a:buFontTx/>
                <a:buNone/>
              </a:pPr>
              <a:r>
                <a:rPr lang="en-US" sz="3600">
                  <a:solidFill>
                    <a:srgbClr val="000090"/>
                  </a:solidFill>
                  <a:latin typeface="Arial" charset="0"/>
                  <a:ea typeface="ÇlÇr ñæí©" charset="0"/>
                  <a:cs typeface="ÇlÇr ñæí©" charset="0"/>
                </a:rPr>
                <a:t>David (1 Kings 3:6), </a:t>
              </a:r>
              <a:br>
                <a:rPr lang="en-US" sz="3600">
                  <a:solidFill>
                    <a:srgbClr val="000090"/>
                  </a:solidFill>
                  <a:latin typeface="Arial" charset="0"/>
                  <a:ea typeface="ÇlÇr ñæí©" charset="0"/>
                  <a:cs typeface="ÇlÇr ñæí©" charset="0"/>
                </a:rPr>
              </a:br>
              <a:r>
                <a:rPr lang="en-US" sz="3600">
                  <a:solidFill>
                    <a:srgbClr val="FF0000"/>
                  </a:solidFill>
                  <a:latin typeface="Arial" charset="0"/>
                  <a:ea typeface="ÇlÇr ñæí©" charset="0"/>
                  <a:cs typeface="ÇlÇr ñæí©" charset="0"/>
                </a:rPr>
                <a:t>Jotham (27:6)</a:t>
              </a:r>
            </a:p>
            <a:p>
              <a:pPr algn="ctr">
                <a:buFontTx/>
                <a:buNone/>
              </a:pPr>
              <a:endParaRPr lang="en-US" sz="3600">
                <a:solidFill>
                  <a:srgbClr val="000090"/>
                </a:solidFill>
                <a:latin typeface="Arial"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326445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28</a:t>
            </a:r>
          </a:p>
        </p:txBody>
      </p:sp>
    </p:spTree>
    <p:extLst>
      <p:ext uri="{BB962C8B-B14F-4D97-AF65-F5344CB8AC3E}">
        <p14:creationId xmlns:p14="http://schemas.microsoft.com/office/powerpoint/2010/main" val="194090175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t>
              </a:r>
              <a:r>
                <a:rPr lang="en-US" sz="3200">
                  <a:solidFill>
                    <a:srgbClr val="FF0000"/>
                  </a:solidFill>
                  <a:latin typeface="Arial" charset="0"/>
                  <a:ea typeface="ÇlÇr ñæí©" charset="0"/>
                  <a:cs typeface="ÇlÇr ñæí©" charset="0"/>
                </a:rPr>
                <a:t>Ahaz (28:22)</a:t>
              </a:r>
              <a:r>
                <a:rPr lang="en-US" sz="3200">
                  <a:solidFill>
                    <a:srgbClr val="000090"/>
                  </a:solidFill>
                  <a:latin typeface="Arial" charset="0"/>
                  <a:ea typeface="ÇlÇr ñæí©" charset="0"/>
                  <a:cs typeface="ÇlÇr ñæí©" charset="0"/>
                </a:rPr>
                <a:t>,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81311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ontradictions in the Bible | Explore God Article">
            <a:extLst>
              <a:ext uri="{FF2B5EF4-FFF2-40B4-BE49-F238E27FC236}">
                <a16:creationId xmlns:a16="http://schemas.microsoft.com/office/drawing/2014/main" id="{A4D32DB1-6C63-B543-BE27-5CE5D8EF59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86882"/>
            <a:ext cx="9144000" cy="229235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9144000" cy="2742257"/>
          </a:xfrm>
        </p:spPr>
        <p:txBody>
          <a:bodyPr/>
          <a:lstStyle/>
          <a:p>
            <a:r>
              <a:rPr lang="en-US" sz="3200" b="1" dirty="0"/>
              <a:t>Critical scholars point out many places where the chronologies of Kings and Chronicles do not match—and the reigns of the kings of Israel and Judah seem contradictory. </a:t>
            </a:r>
            <a:br>
              <a:rPr lang="en-US" sz="3200" b="1" dirty="0"/>
            </a:br>
            <a:r>
              <a:rPr lang="en-US" sz="3200" b="1" dirty="0"/>
              <a:t>So what should we do?</a:t>
            </a:r>
          </a:p>
        </p:txBody>
      </p:sp>
      <p:sp>
        <p:nvSpPr>
          <p:cNvPr id="4" name="Title 1">
            <a:extLst>
              <a:ext uri="{FF2B5EF4-FFF2-40B4-BE49-F238E27FC236}">
                <a16:creationId xmlns:a16="http://schemas.microsoft.com/office/drawing/2014/main" id="{8859DECF-CD03-AA4A-A3F0-08012537CF15}"/>
              </a:ext>
            </a:extLst>
          </p:cNvPr>
          <p:cNvSpPr txBox="1">
            <a:spLocks/>
          </p:cNvSpPr>
          <p:nvPr/>
        </p:nvSpPr>
        <p:spPr bwMode="auto">
          <a:xfrm rot="21194811">
            <a:off x="-1850" y="5474882"/>
            <a:ext cx="9144000" cy="1129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uLnTx/>
                <a:uFillTx/>
                <a:latin typeface="Arial"/>
                <a:ea typeface="ＭＳ Ｐゴシック" pitchFamily="-108" charset="-128"/>
                <a:cs typeface="Arial"/>
              </a:rPr>
              <a:t>Oh, well… The Bible just has those contradictions?</a:t>
            </a:r>
          </a:p>
        </p:txBody>
      </p:sp>
    </p:spTree>
    <p:extLst>
      <p:ext uri="{BB962C8B-B14F-4D97-AF65-F5344CB8AC3E}">
        <p14:creationId xmlns:p14="http://schemas.microsoft.com/office/powerpoint/2010/main" val="1715856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29</a:t>
            </a:r>
          </a:p>
        </p:txBody>
      </p:sp>
    </p:spTree>
    <p:extLst>
      <p:ext uri="{BB962C8B-B14F-4D97-AF65-F5344CB8AC3E}">
        <p14:creationId xmlns:p14="http://schemas.microsoft.com/office/powerpoint/2010/main" val="3348868484"/>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lnSpc>
                <a:spcPct val="100000"/>
              </a:lnSpc>
              <a:buFontTx/>
              <a:buNone/>
              <a:defRPr/>
            </a:pPr>
            <a:r>
              <a:rPr lang="en-US" sz="2400" dirty="0">
                <a:solidFill>
                  <a:srgbClr val="FFFFFF"/>
                </a:solidFil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rgbClr val="000090"/>
          </a:solidFill>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2" name="Rounded Rectangular Callout 1"/>
          <p:cNvSpPr/>
          <p:nvPr/>
        </p:nvSpPr>
        <p:spPr bwMode="auto">
          <a:xfrm>
            <a:off x="7020272" y="4509120"/>
            <a:ext cx="1296144" cy="1368152"/>
          </a:xfrm>
          <a:prstGeom prst="wedgeRoundRectCallout">
            <a:avLst>
              <a:gd name="adj1" fmla="val -60578"/>
              <a:gd name="adj2" fmla="val 62500"/>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12" charset="0"/>
            </a:endParaRPr>
          </a:p>
        </p:txBody>
      </p:sp>
      <p:sp>
        <p:nvSpPr>
          <p:cNvPr id="6" name="Rectangle 3"/>
          <p:cNvSpPr txBox="1">
            <a:spLocks noChangeArrowheads="1"/>
          </p:cNvSpPr>
          <p:nvPr/>
        </p:nvSpPr>
        <p:spPr bwMode="auto">
          <a:xfrm>
            <a:off x="7020272" y="4509120"/>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buNone/>
              <a:defRPr/>
            </a:pPr>
            <a:r>
              <a:rPr kumimoji="0" lang="en-US" sz="1600" dirty="0">
                <a:solidFill>
                  <a:schemeClr val="tx1"/>
                </a:solidFill>
                <a:effectLst/>
                <a:latin typeface="Arial"/>
                <a:ea typeface="ＭＳ Ｐゴシック" charset="0"/>
                <a:cs typeface="Arial"/>
              </a:rPr>
              <a:t>Temple Cleansing 7 years after Israel's Fall</a:t>
            </a:r>
            <a:endParaRPr kumimoji="0" lang="en-US" sz="1600" b="1" dirty="0">
              <a:solidFill>
                <a:schemeClr val="tx1"/>
              </a:solidFill>
              <a:effectLst/>
              <a:latin typeface="Arial"/>
              <a:ea typeface="ＭＳ Ｐゴシック" charset="0"/>
              <a:cs typeface="Arial"/>
            </a:endParaRP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6588224"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20732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30</a:t>
            </a:r>
          </a:p>
        </p:txBody>
      </p:sp>
    </p:spTree>
    <p:extLst>
      <p:ext uri="{BB962C8B-B14F-4D97-AF65-F5344CB8AC3E}">
        <p14:creationId xmlns:p14="http://schemas.microsoft.com/office/powerpoint/2010/main" val="342470201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22562" name="Text Box 11"/>
          <p:cNvSpPr txBox="1">
            <a:spLocks noChangeArrowheads="1"/>
          </p:cNvSpPr>
          <p:nvPr/>
        </p:nvSpPr>
        <p:spPr bwMode="auto">
          <a:xfrm>
            <a:off x="5292080" y="152400"/>
            <a:ext cx="38519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eaLnBrk="1" hangingPunct="1">
              <a:lnSpc>
                <a:spcPct val="100000"/>
              </a:lnSpc>
              <a:spcBef>
                <a:spcPct val="50000"/>
              </a:spcBef>
              <a:buFontTx/>
              <a:buNone/>
            </a:pPr>
            <a:r>
              <a:rPr kumimoji="0" lang="en-US" sz="2400">
                <a:solidFill>
                  <a:srgbClr val="FFFFFF"/>
                </a:solidFill>
                <a:latin typeface="Arial" charset="0"/>
                <a:cs typeface="Arial" charset="0"/>
              </a:rPr>
              <a:t>2 Chronicles 30:1-4</a:t>
            </a:r>
          </a:p>
        </p:txBody>
      </p:sp>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lnSpc>
                <a:spcPct val="100000"/>
              </a:lnSpc>
              <a:spcBef>
                <a:spcPct val="50000"/>
              </a:spcBef>
              <a:buFontTx/>
              <a:buNone/>
              <a:defRPr/>
            </a:pPr>
            <a:r>
              <a:rPr kumimoji="0" lang="en-US" sz="3600">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eaLnBrk="1" hangingPunct="1">
              <a:lnSpc>
                <a:spcPct val="100000"/>
              </a:lnSpc>
              <a:spcBef>
                <a:spcPct val="50000"/>
              </a:spcBef>
              <a:defRPr/>
            </a:pPr>
            <a:r>
              <a:rPr kumimoji="0" lang="en-US" sz="3600">
                <a:solidFill>
                  <a:srgbClr val="FFFFFF"/>
                </a:solidFill>
                <a:effectLst>
                  <a:glow rad="101600">
                    <a:srgbClr val="000000"/>
                  </a:glow>
                </a:effectLst>
                <a:latin typeface="Arial" charset="0"/>
                <a:ea typeface="Arial" charset="0"/>
                <a:cs typeface="Arial" charset="0"/>
              </a:rPr>
              <a:t>Recalls Exodus</a:t>
            </a:r>
          </a:p>
          <a:p>
            <a:pPr eaLnBrk="1" hangingPunct="1">
              <a:lnSpc>
                <a:spcPct val="100000"/>
              </a:lnSpc>
              <a:spcBef>
                <a:spcPct val="50000"/>
              </a:spcBef>
              <a:defRPr/>
            </a:pPr>
            <a:r>
              <a:rPr kumimoji="0" lang="en-US" sz="3600" i="1">
                <a:solidFill>
                  <a:srgbClr val="FFFFFF"/>
                </a:solidFill>
                <a:effectLst>
                  <a:glow rad="101600">
                    <a:srgbClr val="000000"/>
                  </a:glow>
                </a:effectLst>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b="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Oval 7"/>
          <p:cNvSpPr>
            <a:spLocks noChangeArrowheads="1"/>
          </p:cNvSpPr>
          <p:nvPr/>
        </p:nvSpPr>
        <p:spPr bwMode="auto">
          <a:xfrm>
            <a:off x="7236296" y="170080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b="0">
              <a:solidFill>
                <a:srgbClr val="000000"/>
              </a:solidFill>
              <a:latin typeface="Arial"/>
              <a:ea typeface="Times New Roman" charset="0"/>
              <a:cs typeface="Arial"/>
            </a:endParaRPr>
          </a:p>
        </p:txBody>
      </p:sp>
      <p:sp>
        <p:nvSpPr>
          <p:cNvPr id="13" name="Rounded Rectangular Callout 12"/>
          <p:cNvSpPr/>
          <p:nvPr/>
        </p:nvSpPr>
        <p:spPr bwMode="auto">
          <a:xfrm>
            <a:off x="6084168" y="3212976"/>
            <a:ext cx="1296144" cy="1368152"/>
          </a:xfrm>
          <a:prstGeom prst="wedgeRoundRectCallout">
            <a:avLst>
              <a:gd name="adj1" fmla="val 62355"/>
              <a:gd name="adj2" fmla="val -65360"/>
              <a:gd name="adj3" fmla="val 16667"/>
            </a:avLst>
          </a:prstGeom>
          <a:solidFill>
            <a:schemeClr val="accent1">
              <a:lumMod val="60000"/>
              <a:lumOff val="40000"/>
            </a:scheme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ndParaRPr>
          </a:p>
        </p:txBody>
      </p:sp>
      <p:sp>
        <p:nvSpPr>
          <p:cNvPr id="14" name="Rectangle 3"/>
          <p:cNvSpPr txBox="1">
            <a:spLocks noChangeArrowheads="1"/>
          </p:cNvSpPr>
          <p:nvPr/>
        </p:nvSpPr>
        <p:spPr bwMode="auto">
          <a:xfrm>
            <a:off x="6084168" y="3212976"/>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i="0" u="none" strike="noStrike" kern="0" cap="none" spc="0" normalizeH="0" baseline="0" noProof="0" dirty="0">
                <a:ln>
                  <a:noFill/>
                </a:ln>
                <a:solidFill>
                  <a:schemeClr val="tx1"/>
                </a:solidFill>
                <a:effectLst/>
                <a:uLnTx/>
                <a:uFillTx/>
                <a:latin typeface="Arial"/>
                <a:ea typeface="ＭＳ Ｐゴシック" charset="0"/>
                <a:cs typeface="Arial"/>
              </a:rPr>
              <a:t>Hezekiah moved Passover one month</a:t>
            </a:r>
          </a:p>
        </p:txBody>
      </p:sp>
    </p:spTree>
    <p:extLst>
      <p:ext uri="{BB962C8B-B14F-4D97-AF65-F5344CB8AC3E}">
        <p14:creationId xmlns:p14="http://schemas.microsoft.com/office/powerpoint/2010/main" val="1566817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P spid="10" grpId="0" animBg="1"/>
      <p:bldP spid="13" grpId="0" animBg="1"/>
      <p:bldP spid="14"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31</a:t>
            </a:r>
          </a:p>
        </p:txBody>
      </p:sp>
    </p:spTree>
    <p:extLst>
      <p:ext uri="{BB962C8B-B14F-4D97-AF65-F5344CB8AC3E}">
        <p14:creationId xmlns:p14="http://schemas.microsoft.com/office/powerpoint/2010/main" val="414190894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211960" y="50851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2898838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32</a:t>
            </a:r>
          </a:p>
        </p:txBody>
      </p:sp>
    </p:spTree>
    <p:extLst>
      <p:ext uri="{BB962C8B-B14F-4D97-AF65-F5344CB8AC3E}">
        <p14:creationId xmlns:p14="http://schemas.microsoft.com/office/powerpoint/2010/main" val="1550924509"/>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Uzziah (26:16), </a:t>
              </a:r>
              <a:r>
                <a:rPr lang="en-US" sz="3200">
                  <a:solidFill>
                    <a:srgbClr val="FF0000"/>
                  </a:solidFill>
                  <a:latin typeface="Arial" charset="0"/>
                  <a:ea typeface="ÇlÇr ñæí©" charset="0"/>
                  <a:cs typeface="ÇlÇr ñæí©" charset="0"/>
                </a:rPr>
                <a:t>Hezekiah (32:25)</a:t>
              </a:r>
              <a:r>
                <a:rPr lang="en-US" sz="3200">
                  <a:solidFill>
                    <a:srgbClr val="000090"/>
                  </a:solidFill>
                  <a:latin typeface="Arial" charset="0"/>
                  <a:ea typeface="ÇlÇr ñæí©" charset="0"/>
                  <a:cs typeface="ÇlÇr ñæí©" charset="0"/>
                </a:rPr>
                <a:t>,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33289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1" fontAlgn="base" latinLnBrk="0" hangingPunct="1">
              <a:lnSpc>
                <a:spcPct val="100000"/>
              </a:lnSpc>
              <a:spcBef>
                <a:spcPct val="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35512999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9892" name="Rectangle 4"/>
          <p:cNvSpPr>
            <a:spLocks noGrp="1" noChangeArrowheads="1"/>
          </p:cNvSpPr>
          <p:nvPr>
            <p:ph type="body" idx="1"/>
          </p:nvPr>
        </p:nvSpPr>
        <p:spPr>
          <a:xfrm>
            <a:off x="1219200" y="1600200"/>
            <a:ext cx="7924800" cy="4953000"/>
          </a:xfrm>
        </p:spPr>
        <p:txBody>
          <a:bodyPr/>
          <a:lstStyle/>
          <a:p>
            <a:pPr>
              <a:lnSpc>
                <a:spcPct val="90000"/>
              </a:lnSpc>
            </a:pPr>
            <a:r>
              <a:rPr lang="en-US" sz="2800">
                <a:latin typeface="Arial" charset="0"/>
                <a:ea typeface="ＭＳ Ｐゴシック" charset="0"/>
                <a:cs typeface="ＭＳ Ｐゴシック" charset="0"/>
              </a:rPr>
              <a:t>The </a:t>
            </a:r>
            <a:r>
              <a:rPr lang="en-US" sz="2800">
                <a:solidFill>
                  <a:schemeClr val="accent1"/>
                </a:solidFill>
                <a:latin typeface="Arial" charset="0"/>
                <a:ea typeface="ＭＳ Ｐゴシック" charset="0"/>
                <a:cs typeface="ＭＳ Ｐゴシック" charset="0"/>
              </a:rPr>
              <a:t>total number of years</a:t>
            </a:r>
            <a:r>
              <a:rPr lang="en-US" sz="2800">
                <a:latin typeface="Arial" charset="0"/>
                <a:ea typeface="ＭＳ Ｐゴシック" charset="0"/>
                <a:cs typeface="ＭＳ Ｐゴシック" charset="0"/>
              </a:rPr>
              <a:t> of the reigns of Israel and Judah in a fixed time span were </a:t>
            </a:r>
            <a:r>
              <a:rPr lang="en-US" sz="2800">
                <a:solidFill>
                  <a:schemeClr val="accent1"/>
                </a:solidFill>
                <a:latin typeface="Arial" charset="0"/>
                <a:ea typeface="ＭＳ Ｐゴシック" charset="0"/>
                <a:cs typeface="ＭＳ Ｐゴシック" charset="0"/>
              </a:rPr>
              <a:t>not the same</a:t>
            </a:r>
          </a:p>
          <a:p>
            <a:pPr>
              <a:lnSpc>
                <a:spcPct val="90000"/>
              </a:lnSpc>
            </a:pPr>
            <a:r>
              <a:rPr lang="en-US" sz="2800">
                <a:latin typeface="Arial" charset="0"/>
                <a:ea typeface="ＭＳ Ｐゴシック" charset="0"/>
                <a:cs typeface="ＭＳ Ｐゴシック" charset="0"/>
              </a:rPr>
              <a:t>If chronology is worked according to lengths of reign, synchronisms </a:t>
            </a:r>
            <a:r>
              <a:rPr lang="en-US" sz="2800">
                <a:solidFill>
                  <a:schemeClr val="accent1"/>
                </a:solidFill>
                <a:latin typeface="Arial" charset="0"/>
                <a:ea typeface="ＭＳ Ｐゴシック" charset="0"/>
                <a:cs typeface="ＭＳ Ｐゴシック" charset="0"/>
              </a:rPr>
              <a:t>won</a:t>
            </a:r>
            <a:r>
              <a:rPr lang="fr-FR" altLang="ja-JP" sz="2800">
                <a:solidFill>
                  <a:schemeClr val="accent1"/>
                </a:solidFill>
                <a:latin typeface="Arial" charset="0"/>
                <a:ea typeface="ＭＳ Ｐゴシック" charset="0"/>
                <a:cs typeface="ＭＳ Ｐゴシック" charset="0"/>
              </a:rPr>
              <a:t>'</a:t>
            </a:r>
            <a:r>
              <a:rPr lang="en-US" sz="2800">
                <a:solidFill>
                  <a:schemeClr val="accent1"/>
                </a:solidFill>
                <a:latin typeface="Arial" charset="0"/>
                <a:ea typeface="ＭＳ Ｐゴシック" charset="0"/>
                <a:cs typeface="ＭＳ Ｐゴシック" charset="0"/>
              </a:rPr>
              <a:t>t fit</a:t>
            </a:r>
            <a:r>
              <a:rPr lang="en-US" sz="2800">
                <a:latin typeface="Arial" charset="0"/>
                <a:ea typeface="ＭＳ Ｐゴシック" charset="0"/>
                <a:cs typeface="ＭＳ Ｐゴシック" charset="0"/>
              </a:rPr>
              <a:t> (and vice versa)</a:t>
            </a:r>
          </a:p>
          <a:p>
            <a:pPr>
              <a:lnSpc>
                <a:spcPct val="90000"/>
              </a:lnSpc>
            </a:pPr>
            <a:r>
              <a:rPr lang="en-US" sz="2800">
                <a:latin typeface="Arial" charset="0"/>
                <a:ea typeface="ＭＳ Ｐゴシック" charset="0"/>
                <a:cs typeface="ＭＳ Ｐゴシック" charset="0"/>
              </a:rPr>
              <a:t>Seeming </a:t>
            </a:r>
            <a:r>
              <a:rPr lang="en-US" sz="2800">
                <a:solidFill>
                  <a:schemeClr val="accent1"/>
                </a:solidFill>
                <a:latin typeface="Arial" charset="0"/>
                <a:ea typeface="ＭＳ Ｐゴシック" charset="0"/>
                <a:cs typeface="ＭＳ Ｐゴシック" charset="0"/>
              </a:rPr>
              <a:t>lack of harmony</a:t>
            </a:r>
            <a:r>
              <a:rPr lang="en-US" sz="2800">
                <a:latin typeface="Arial" charset="0"/>
                <a:ea typeface="ＭＳ Ｐゴシック" charset="0"/>
                <a:cs typeface="ＭＳ Ｐゴシック" charset="0"/>
              </a:rPr>
              <a:t> between OT chronology and that of ANE</a:t>
            </a:r>
          </a:p>
          <a:p>
            <a:pPr>
              <a:lnSpc>
                <a:spcPct val="90000"/>
              </a:lnSpc>
            </a:pPr>
            <a:r>
              <a:rPr lang="en-US" sz="2800">
                <a:latin typeface="Arial" charset="0"/>
                <a:ea typeface="ＭＳ Ｐゴシック" charset="0"/>
                <a:cs typeface="ＭＳ Ｐゴシック" charset="0"/>
              </a:rPr>
              <a:t>Why does it matter?</a:t>
            </a:r>
          </a:p>
          <a:p>
            <a:pPr lvl="1">
              <a:lnSpc>
                <a:spcPct val="90000"/>
              </a:lnSpc>
            </a:pPr>
            <a:r>
              <a:rPr lang="en-US">
                <a:latin typeface="Arial" charset="0"/>
                <a:ea typeface="ＭＳ Ｐゴシック" charset="0"/>
              </a:rPr>
              <a:t>It concerns the </a:t>
            </a:r>
            <a:r>
              <a:rPr lang="en-US">
                <a:solidFill>
                  <a:schemeClr val="accent1"/>
                </a:solidFill>
                <a:latin typeface="Arial" charset="0"/>
                <a:ea typeface="ＭＳ Ｐゴシック" charset="0"/>
              </a:rPr>
              <a:t>historicity</a:t>
            </a:r>
            <a:r>
              <a:rPr lang="en-US">
                <a:latin typeface="Arial" charset="0"/>
                <a:ea typeface="ＭＳ Ｐゴシック" charset="0"/>
              </a:rPr>
              <a:t> and </a:t>
            </a:r>
            <a:r>
              <a:rPr lang="en-US">
                <a:solidFill>
                  <a:schemeClr val="accent1"/>
                </a:solidFill>
                <a:latin typeface="Arial" charset="0"/>
                <a:ea typeface="ＭＳ Ｐゴシック" charset="0"/>
              </a:rPr>
              <a:t>reliability</a:t>
            </a:r>
            <a:r>
              <a:rPr lang="en-US">
                <a:latin typeface="Arial" charset="0"/>
                <a:ea typeface="ＭＳ Ｐゴシック" charset="0"/>
              </a:rPr>
              <a:t> of the Bible and the </a:t>
            </a:r>
            <a:r>
              <a:rPr lang="en-US">
                <a:solidFill>
                  <a:schemeClr val="accent1"/>
                </a:solidFill>
                <a:latin typeface="Arial" charset="0"/>
                <a:ea typeface="ＭＳ Ｐゴシック" charset="0"/>
              </a:rPr>
              <a:t>accuracy</a:t>
            </a:r>
            <a:r>
              <a:rPr lang="en-US">
                <a:latin typeface="Arial" charset="0"/>
                <a:ea typeface="ＭＳ Ｐゴシック" charset="0"/>
              </a:rPr>
              <a:t> of its transmission</a:t>
            </a:r>
          </a:p>
        </p:txBody>
      </p:sp>
      <p:sp>
        <p:nvSpPr>
          <p:cNvPr id="288770" name="Rectangle 3"/>
          <p:cNvSpPr>
            <a:spLocks noGrp="1" noChangeArrowheads="1"/>
          </p:cNvSpPr>
          <p:nvPr>
            <p:ph type="title"/>
          </p:nvPr>
        </p:nvSpPr>
        <p:spPr>
          <a:noFill/>
        </p:spPr>
        <p:txBody>
          <a:bodyPr/>
          <a:lstStyle/>
          <a:p>
            <a:pPr algn="ctr" eaLnBrk="1" hangingPunct="1"/>
            <a:r>
              <a:rPr lang="en-US" b="1">
                <a:latin typeface="Arial" charset="0"/>
                <a:ea typeface="ＭＳ Ｐゴシック" charset="0"/>
                <a:cs typeface="ＭＳ Ｐゴシック" charset="0"/>
              </a:rPr>
              <a:t>The Mystery of the Kings</a:t>
            </a:r>
          </a:p>
        </p:txBody>
      </p:sp>
      <p:sp>
        <p:nvSpPr>
          <p:cNvPr id="288771" name="Text Box 2"/>
          <p:cNvSpPr txBox="1">
            <a:spLocks noChangeArrowheads="1"/>
          </p:cNvSpPr>
          <p:nvPr/>
        </p:nvSpPr>
        <p:spPr bwMode="auto">
          <a:xfrm>
            <a:off x="8305800" y="76200"/>
            <a:ext cx="6080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70i</a:t>
            </a:r>
          </a:p>
        </p:txBody>
      </p:sp>
    </p:spTree>
    <p:extLst>
      <p:ext uri="{BB962C8B-B14F-4D97-AF65-F5344CB8AC3E}">
        <p14:creationId xmlns:p14="http://schemas.microsoft.com/office/powerpoint/2010/main" val="30450035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989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989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989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49892">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5498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892"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332584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72"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79" y="11"/>
              <a:ext cx="3881"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en-US" sz="4000"/>
              <a:t>Eastern City of David</a:t>
            </a:r>
          </a:p>
        </p:txBody>
      </p:sp>
      <p:sp>
        <p:nvSpPr>
          <p:cNvPr id="132107" name="Oval 11"/>
          <p:cNvSpPr>
            <a:spLocks noChangeArrowheads="1"/>
          </p:cNvSpPr>
          <p:nvPr/>
        </p:nvSpPr>
        <p:spPr bwMode="auto">
          <a:xfrm rot="-1395041">
            <a:off x="762000" y="3124200"/>
            <a:ext cx="7924800" cy="1371600"/>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none" anchor="ctr">
            <a:spAutoFit/>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1797050"/>
            <a:ext cx="9372600" cy="391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en-US">
                <a:solidFill>
                  <a:srgbClr val="FFFFFF"/>
                </a:solidFill>
                <a:effectLst>
                  <a:outerShdw blurRad="38100" dist="38100" dir="2700000" algn="tl">
                    <a:srgbClr val="000000"/>
                  </a:outerShdw>
                </a:effectLst>
                <a:latin typeface="Arial"/>
                <a:cs typeface="Arial"/>
              </a:rPr>
              <a:t>147e</a:t>
            </a:r>
            <a:endParaRPr kumimoji="0" lang="en-US">
              <a:solidFill>
                <a:srgbClr val="000000"/>
              </a:solidFill>
              <a:effectLst>
                <a:outerShdw blurRad="38100" dist="38100" dir="2700000" algn="tl">
                  <a:srgbClr val="FFFFFF"/>
                </a:outerShdw>
              </a:effectLst>
              <a:latin typeface="Arial"/>
              <a:cs typeface="Arial"/>
            </a:endParaRPr>
          </a:p>
        </p:txBody>
      </p:sp>
      <p:sp>
        <p:nvSpPr>
          <p:cNvPr id="132109" name="Text Box 13"/>
          <p:cNvSpPr txBox="1">
            <a:spLocks noChangeArrowheads="1"/>
          </p:cNvSpPr>
          <p:nvPr/>
        </p:nvSpPr>
        <p:spPr bwMode="auto">
          <a:xfrm>
            <a:off x="0" y="-11113"/>
            <a:ext cx="5638800" cy="2862322"/>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fontAlgn="t">
              <a:lnSpc>
                <a:spcPct val="100000"/>
              </a:lnSpc>
              <a:spcBef>
                <a:spcPct val="50000"/>
              </a:spcBef>
              <a:buFontTx/>
              <a:buNone/>
              <a:defRPr/>
            </a:pPr>
            <a:r>
              <a:rPr kumimoji="0" lang="ru-RU">
                <a:solidFill>
                  <a:srgbClr val="FFFFFF"/>
                </a:solidFill>
                <a:latin typeface="Arial"/>
                <a:cs typeface="Arial"/>
              </a:rPr>
              <a:t>"</a:t>
            </a:r>
            <a:r>
              <a:rPr kumimoji="0" lang="en-US">
                <a:solidFill>
                  <a:srgbClr val="FFFFFF"/>
                </a:solidFill>
                <a:latin typeface="Arial"/>
                <a:cs typeface="Arial"/>
              </a:rPr>
              <a:t>Then [Hezekiah] worked hard repairing all the broken sections of the wall and building towers on it. He built another wall outside that one and reinforced the supporting terraces of the City of David.</a:t>
            </a:r>
            <a:r>
              <a:rPr kumimoji="0" lang="ru-RU">
                <a:solidFill>
                  <a:srgbClr val="FFFFFF"/>
                </a:solidFill>
                <a:latin typeface="Arial"/>
                <a:cs typeface="Arial"/>
              </a:rPr>
              <a:t>"</a:t>
            </a:r>
            <a:r>
              <a:rPr kumimoji="0" lang="en-US">
                <a:solidFill>
                  <a:srgbClr val="FFFFFF"/>
                </a:solidFill>
                <a:latin typeface="Arial"/>
                <a:cs typeface="Arial"/>
              </a:rPr>
              <a:t> </a:t>
            </a:r>
          </a:p>
          <a:p>
            <a:pPr marL="169863" indent="-169863" algn="r" fontAlgn="t">
              <a:lnSpc>
                <a:spcPct val="100000"/>
              </a:lnSpc>
              <a:spcBef>
                <a:spcPct val="50000"/>
              </a:spcBef>
              <a:buFontTx/>
              <a:buNone/>
              <a:defRPr/>
            </a:pPr>
            <a:r>
              <a:rPr kumimoji="0" lang="en-US">
                <a:solidFill>
                  <a:srgbClr val="FFFFFF"/>
                </a:solidFill>
                <a:latin typeface="Arial"/>
                <a:cs typeface="Arial"/>
              </a:rPr>
              <a:t>(2 Chron. 32:5)</a:t>
            </a:r>
          </a:p>
        </p:txBody>
      </p:sp>
    </p:spTree>
    <p:extLst>
      <p:ext uri="{BB962C8B-B14F-4D97-AF65-F5344CB8AC3E}">
        <p14:creationId xmlns:p14="http://schemas.microsoft.com/office/powerpoint/2010/main" val="386227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Rot="1" noChangeArrowheads="1"/>
          </p:cNvSpPr>
          <p:nvPr>
            <p:ph type="title"/>
          </p:nvPr>
        </p:nvSpPr>
        <p:spPr>
          <a:xfrm>
            <a:off x="5257800" y="1130300"/>
            <a:ext cx="3429000" cy="1219200"/>
          </a:xfrm>
        </p:spPr>
        <p:txBody>
          <a:bodyPr/>
          <a:lstStyle/>
          <a:p>
            <a:pPr eaLnBrk="1" hangingPunct="1">
              <a:defRPr/>
            </a:pPr>
            <a:r>
              <a:rPr lang="en-US" sz="4000" dirty="0">
                <a:latin typeface="Arial"/>
                <a:ea typeface="ＭＳ Ｐゴシック" charset="0"/>
                <a:cs typeface="Arial"/>
              </a:rPr>
              <a:t>Hezekiah's Tunnel</a:t>
            </a:r>
          </a:p>
        </p:txBody>
      </p:sp>
      <p:pic>
        <p:nvPicPr>
          <p:cNvPr id="209922" name="Picture 7"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9923" name="Picture 9"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6" name="Line 6"/>
          <p:cNvSpPr>
            <a:spLocks noChangeShapeType="1"/>
          </p:cNvSpPr>
          <p:nvPr/>
        </p:nvSpPr>
        <p:spPr bwMode="auto">
          <a:xfrm flipH="1">
            <a:off x="2362200" y="3200400"/>
            <a:ext cx="2514600" cy="9144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ial"/>
              <a:cs typeface="Arial"/>
            </a:endParaRPr>
          </a:p>
        </p:txBody>
      </p:sp>
      <p:sp>
        <p:nvSpPr>
          <p:cNvPr id="133131" name="Rectangle 11"/>
          <p:cNvSpPr>
            <a:spLocks noRot="1" noChangeArrowheads="1"/>
          </p:cNvSpPr>
          <p:nvPr/>
        </p:nvSpPr>
        <p:spPr bwMode="auto">
          <a:xfrm>
            <a:off x="9324528" y="260648"/>
            <a:ext cx="1042987" cy="549275"/>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en-US" sz="2800" dirty="0">
                <a:solidFill>
                  <a:srgbClr val="FFFFFF"/>
                </a:solidFill>
                <a:effectLst>
                  <a:outerShdw blurRad="38100" dist="38100" dir="2700000" algn="tl">
                    <a:srgbClr val="000000"/>
                  </a:outerShdw>
                </a:effectLst>
                <a:latin typeface="Arial"/>
                <a:cs typeface="Arial"/>
              </a:rPr>
              <a:t>24e</a:t>
            </a:r>
          </a:p>
        </p:txBody>
      </p:sp>
    </p:spTree>
    <p:extLst>
      <p:ext uri="{BB962C8B-B14F-4D97-AF65-F5344CB8AC3E}">
        <p14:creationId xmlns:p14="http://schemas.microsoft.com/office/powerpoint/2010/main" val="413332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3126"/>
                                        </p:tgtEl>
                                        <p:attrNameLst>
                                          <p:attrName>style.visibility</p:attrName>
                                        </p:attrNameLst>
                                      </p:cBhvr>
                                      <p:to>
                                        <p:strVal val="visible"/>
                                      </p:to>
                                    </p:set>
                                    <p:animEffect transition="in" filter="wipe(up)">
                                      <p:cBhvr>
                                        <p:cTn id="7" dur="500"/>
                                        <p:tgtEl>
                                          <p:spTgt spid="133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Rot="1" noChangeArrowheads="1"/>
          </p:cNvSpPr>
          <p:nvPr>
            <p:ph type="title"/>
          </p:nvPr>
        </p:nvSpPr>
        <p:spPr>
          <a:xfrm>
            <a:off x="5715000" y="838200"/>
            <a:ext cx="3429000" cy="1219200"/>
          </a:xfrm>
        </p:spPr>
        <p:txBody>
          <a:bodyPr/>
          <a:lstStyle/>
          <a:p>
            <a:pPr eaLnBrk="1" hangingPunct="1">
              <a:defRPr/>
            </a:pPr>
            <a:r>
              <a:rPr lang="en-US" sz="4000" dirty="0">
                <a:latin typeface="Arial"/>
                <a:ea typeface="ＭＳ Ｐゴシック" charset="0"/>
                <a:cs typeface="Arial"/>
              </a:rPr>
              <a:t>Hezekiah's Tunnel</a:t>
            </a:r>
          </a:p>
        </p:txBody>
      </p:sp>
      <p:pic>
        <p:nvPicPr>
          <p:cNvPr id="211970" name="Picture 3"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1971" name="Picture 4"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9"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ial"/>
              <a:cs typeface="Arial"/>
            </a:endParaRPr>
          </a:p>
        </p:txBody>
      </p:sp>
      <p:sp>
        <p:nvSpPr>
          <p:cNvPr id="267270" name="Text Box 6"/>
          <p:cNvSpPr txBox="1">
            <a:spLocks noChangeArrowheads="1"/>
          </p:cNvSpPr>
          <p:nvPr/>
        </p:nvSpPr>
        <p:spPr bwMode="auto">
          <a:xfrm>
            <a:off x="9468544" y="0"/>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en-US" sz="2800">
                <a:solidFill>
                  <a:srgbClr val="FFFFFF"/>
                </a:solidFill>
                <a:latin typeface="Arial"/>
                <a:cs typeface="Arial"/>
              </a:rPr>
              <a:t>24e</a:t>
            </a:r>
          </a:p>
        </p:txBody>
      </p:sp>
      <p:grpSp>
        <p:nvGrpSpPr>
          <p:cNvPr id="2" name="Group 7"/>
          <p:cNvGrpSpPr>
            <a:grpSpLocks/>
          </p:cNvGrpSpPr>
          <p:nvPr/>
        </p:nvGrpSpPr>
        <p:grpSpPr bwMode="auto">
          <a:xfrm>
            <a:off x="76200" y="1"/>
            <a:ext cx="5734050" cy="2560638"/>
            <a:chOff x="624" y="2544"/>
            <a:chExt cx="3612" cy="1613"/>
          </a:xfrm>
          <a:solidFill>
            <a:srgbClr val="003399"/>
          </a:solidFill>
        </p:grpSpPr>
        <p:pic>
          <p:nvPicPr>
            <p:cNvPr id="267272" name="Picture 8" descr="Siloam Inscription"/>
            <p:cNvPicPr>
              <a:picLocks noChangeAspect="1" noChangeArrowheads="1"/>
            </p:cNvPicPr>
            <p:nvPr/>
          </p:nvPicPr>
          <p:blipFill>
            <a:blip r:embed="rId5"/>
            <a:srcRect/>
            <a:stretch>
              <a:fillRect/>
            </a:stretch>
          </p:blipFill>
          <p:spPr bwMode="auto">
            <a:xfrm>
              <a:off x="624" y="2544"/>
              <a:ext cx="3491" cy="1325"/>
            </a:xfrm>
            <a:prstGeom prst="rect">
              <a:avLst/>
            </a:prstGeom>
            <a:grpFill/>
            <a:effectLst>
              <a:outerShdw blurRad="63500" dist="38099" dir="2700000" algn="ctr" rotWithShape="0">
                <a:schemeClr val="bg2">
                  <a:alpha val="74998"/>
                </a:schemeClr>
              </a:outerShdw>
            </a:effectLst>
          </p:spPr>
        </p:pic>
        <p:sp>
          <p:nvSpPr>
            <p:cNvPr id="267273" name="Text Box 9"/>
            <p:cNvSpPr txBox="1">
              <a:spLocks noChangeArrowheads="1"/>
            </p:cNvSpPr>
            <p:nvPr/>
          </p:nvSpPr>
          <p:spPr bwMode="auto">
            <a:xfrm>
              <a:off x="2590" y="3866"/>
              <a:ext cx="1646" cy="291"/>
            </a:xfrm>
            <a:prstGeom prst="rect">
              <a:avLst/>
            </a:prstGeom>
            <a:grpFill/>
            <a:ln w="9525">
              <a:noFill/>
              <a:miter lim="800000"/>
              <a:headEnd/>
              <a:tailEnd/>
            </a:ln>
            <a:effectLst>
              <a:outerShdw blurRad="63500" dist="38099" dir="2700000" algn="ctr" rotWithShape="0">
                <a:schemeClr val="bg2">
                  <a:alpha val="74998"/>
                </a:schemeClr>
              </a:outerShdw>
            </a:effectLst>
          </p:spPr>
          <p:txBody>
            <a:bodyPr wrap="none">
              <a:spAutoFit/>
            </a:bodyPr>
            <a:lstStyle/>
            <a:p>
              <a:pPr>
                <a:lnSpc>
                  <a:spcPct val="100000"/>
                </a:lnSpc>
                <a:spcBef>
                  <a:spcPct val="0"/>
                </a:spcBef>
                <a:buFontTx/>
                <a:buNone/>
                <a:defRPr/>
              </a:pPr>
              <a:r>
                <a:rPr kumimoji="0" lang="en-US" b="0">
                  <a:solidFill>
                    <a:srgbClr val="FFFFFF"/>
                  </a:solidFill>
                  <a:latin typeface="Arial"/>
                  <a:ea typeface="MS PGothic" pitchFamily="34" charset="-128"/>
                  <a:cs typeface="Arial"/>
                </a:rPr>
                <a:t>Siloam Inscription</a:t>
              </a:r>
            </a:p>
          </p:txBody>
        </p:sp>
      </p:grpSp>
    </p:spTree>
    <p:extLst>
      <p:ext uri="{BB962C8B-B14F-4D97-AF65-F5344CB8AC3E}">
        <p14:creationId xmlns:p14="http://schemas.microsoft.com/office/powerpoint/2010/main" val="3857993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67269"/>
                                        </p:tgtEl>
                                        <p:attrNameLst>
                                          <p:attrName>style.visibility</p:attrName>
                                        </p:attrNameLst>
                                      </p:cBhvr>
                                      <p:to>
                                        <p:strVal val="visible"/>
                                      </p:to>
                                    </p:set>
                                    <p:animEffect transition="in" filter="wipe(up)">
                                      <p:cBhvr>
                                        <p:cTn id="7" dur="500"/>
                                        <p:tgtEl>
                                          <p:spTgt spid="2672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Text Box 2"/>
          <p:cNvSpPr txBox="1">
            <a:spLocks noChangeArrowheads="1"/>
          </p:cNvSpPr>
          <p:nvPr/>
        </p:nvSpPr>
        <p:spPr bwMode="auto">
          <a:xfrm>
            <a:off x="152400" y="2667000"/>
            <a:ext cx="8991600" cy="4154488"/>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fontAlgn="t">
              <a:lnSpc>
                <a:spcPct val="100000"/>
              </a:lnSpc>
              <a:spcBef>
                <a:spcPct val="50000"/>
              </a:spcBef>
              <a:buFontTx/>
              <a:buNone/>
              <a:defRPr/>
            </a:pPr>
            <a:r>
              <a:rPr kumimoji="0" lang="ja-JP" altLang="en-US" sz="2400">
                <a:solidFill>
                  <a:srgbClr val="FFFFFF"/>
                </a:solidFill>
                <a:latin typeface="Arial"/>
                <a:cs typeface="Arial"/>
              </a:rPr>
              <a:t>“</a:t>
            </a:r>
            <a:r>
              <a:rPr kumimoji="0" lang="en-US" sz="2400">
                <a:solidFill>
                  <a:srgbClr val="FFFFFF"/>
                </a:solidFill>
                <a:latin typeface="Arial"/>
                <a:cs typeface="Arial"/>
              </a:rPr>
              <a:t>[...when] (the tunnel) was driven  through. And this was the way in which it was cut through: While [...] (were) still [...] axe(s), each man  toward his fellow, and while there were still three cubits to be cut through, [there was heard] the voice of a man calling to his fellow, for there was an overlap in the rock on the right [and on the left]. And when the tunnel was driven through, the quarrymen hewed (the rock), each man toward his fellow, axe against axe; and the water flowed from the  spring toward the reservoir for 1,200 cubits, and the height of  the rock above the head(s) of the quarrymen was 100 cubits.</a:t>
            </a:r>
            <a:r>
              <a:rPr kumimoji="0" lang="ja-JP" altLang="en-US" sz="2400">
                <a:solidFill>
                  <a:srgbClr val="FFFFFF"/>
                </a:solidFill>
                <a:latin typeface="Arial"/>
                <a:cs typeface="Arial"/>
              </a:rPr>
              <a:t>”</a:t>
            </a:r>
            <a:endParaRPr kumimoji="0" lang="en-US" sz="2400">
              <a:solidFill>
                <a:srgbClr val="FFFFFF"/>
              </a:solidFill>
              <a:latin typeface="Arial"/>
              <a:cs typeface="Arial"/>
            </a:endParaRPr>
          </a:p>
        </p:txBody>
      </p:sp>
      <p:sp>
        <p:nvSpPr>
          <p:cNvPr id="269315" name="Rectangle 3"/>
          <p:cNvSpPr>
            <a:spLocks noGrp="1" noRot="1" noChangeArrowheads="1"/>
          </p:cNvSpPr>
          <p:nvPr>
            <p:ph type="title"/>
          </p:nvPr>
        </p:nvSpPr>
        <p:spPr>
          <a:xfrm>
            <a:off x="5562600" y="762000"/>
            <a:ext cx="3505200" cy="1371600"/>
          </a:xfrm>
        </p:spPr>
        <p:txBody>
          <a:bodyPr/>
          <a:lstStyle/>
          <a:p>
            <a:pPr eaLnBrk="1" hangingPunct="1">
              <a:defRPr/>
            </a:pPr>
            <a:r>
              <a:rPr lang="en-US" sz="4000">
                <a:latin typeface="Arial"/>
                <a:ea typeface="ＭＳ Ｐゴシック" charset="0"/>
                <a:cs typeface="Arial"/>
              </a:rPr>
              <a:t>Siloam Inscription</a:t>
            </a:r>
          </a:p>
        </p:txBody>
      </p:sp>
      <p:pic>
        <p:nvPicPr>
          <p:cNvPr id="269316" name="Picture 4" descr="Siloam Inscription"/>
          <p:cNvPicPr>
            <a:picLocks noChangeAspect="1" noChangeArrowheads="1"/>
          </p:cNvPicPr>
          <p:nvPr/>
        </p:nvPicPr>
        <p:blipFill>
          <a:blip r:embed="rId3"/>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p:spPr>
      </p:pic>
      <p:sp>
        <p:nvSpPr>
          <p:cNvPr id="269318" name="Text Box 6"/>
          <p:cNvSpPr txBox="1">
            <a:spLocks noChangeArrowheads="1"/>
          </p:cNvSpPr>
          <p:nvPr/>
        </p:nvSpPr>
        <p:spPr bwMode="auto">
          <a:xfrm>
            <a:off x="9540552" y="116632"/>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en-US" sz="2800">
                <a:solidFill>
                  <a:srgbClr val="FFFFFF"/>
                </a:solidFill>
                <a:latin typeface="Arial"/>
                <a:cs typeface="Arial"/>
              </a:rPr>
              <a:t>24e</a:t>
            </a:r>
          </a:p>
        </p:txBody>
      </p:sp>
    </p:spTree>
    <p:extLst>
      <p:ext uri="{BB962C8B-B14F-4D97-AF65-F5344CB8AC3E}">
        <p14:creationId xmlns:p14="http://schemas.microsoft.com/office/powerpoint/2010/main" val="362310677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Hezekiah's Tunnel0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4150" name="Picture 6" descr="Hezekiah's Tunnel000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0"/>
            <a:ext cx="5410200" cy="6943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146" name="Rectangle 2"/>
          <p:cNvSpPr>
            <a:spLocks noGrp="1" noRot="1" noChangeArrowheads="1"/>
          </p:cNvSpPr>
          <p:nvPr>
            <p:ph type="title"/>
          </p:nvPr>
        </p:nvSpPr>
        <p:spPr>
          <a:xfrm>
            <a:off x="3851275" y="692150"/>
            <a:ext cx="5005388" cy="533400"/>
          </a:xfrm>
        </p:spPr>
        <p:txBody>
          <a:bodyPr/>
          <a:lstStyle/>
          <a:p>
            <a:pPr eaLnBrk="1" hangingPunct="1">
              <a:defRPr/>
            </a:pPr>
            <a:r>
              <a:rPr lang="en-US" sz="4000" dirty="0">
                <a:latin typeface="Arail"/>
                <a:ea typeface="ＭＳ Ｐゴシック" charset="0"/>
                <a:cs typeface="Arail"/>
              </a:rPr>
              <a:t>Warren's Shaft</a:t>
            </a:r>
          </a:p>
        </p:txBody>
      </p:sp>
      <p:pic>
        <p:nvPicPr>
          <p:cNvPr id="134151" name="Picture 7" descr="Warren's Shaft Map"/>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33800" y="2435225"/>
            <a:ext cx="5410200" cy="442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9"/>
          <p:cNvGrpSpPr>
            <a:grpSpLocks/>
          </p:cNvGrpSpPr>
          <p:nvPr/>
        </p:nvGrpSpPr>
        <p:grpSpPr bwMode="auto">
          <a:xfrm rot="339438">
            <a:off x="2894013" y="1230313"/>
            <a:ext cx="4267200" cy="3733800"/>
            <a:chOff x="1824" y="336"/>
            <a:chExt cx="2544" cy="2784"/>
          </a:xfrm>
        </p:grpSpPr>
        <p:sp>
          <p:nvSpPr>
            <p:cNvPr id="134149" name="Line 5"/>
            <p:cNvSpPr>
              <a:spLocks noChangeShapeType="1"/>
            </p:cNvSpPr>
            <p:nvPr/>
          </p:nvSpPr>
          <p:spPr bwMode="auto">
            <a:xfrm flipH="1">
              <a:off x="1822" y="336"/>
              <a:ext cx="1920" cy="1343"/>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ail"/>
                <a:cs typeface="Arail"/>
              </a:endParaRPr>
            </a:p>
          </p:txBody>
        </p:sp>
        <p:sp>
          <p:nvSpPr>
            <p:cNvPr id="134152" name="Line 8"/>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ail"/>
                <a:cs typeface="Arail"/>
              </a:endParaRPr>
            </a:p>
          </p:txBody>
        </p:sp>
      </p:grpSp>
      <p:sp>
        <p:nvSpPr>
          <p:cNvPr id="134154" name="Rectangle 10"/>
          <p:cNvSpPr>
            <a:spLocks noRot="1" noChangeArrowheads="1"/>
          </p:cNvSpPr>
          <p:nvPr/>
        </p:nvSpPr>
        <p:spPr bwMode="auto">
          <a:xfrm>
            <a:off x="9396536" y="-12167"/>
            <a:ext cx="914400" cy="609600"/>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en-US" sz="2800">
                <a:solidFill>
                  <a:srgbClr val="E5E5FF"/>
                </a:solidFill>
                <a:effectLst>
                  <a:outerShdw blurRad="38100" dist="38100" dir="2700000" algn="tl">
                    <a:srgbClr val="000000"/>
                  </a:outerShdw>
                </a:effectLst>
                <a:latin typeface="Arail"/>
                <a:cs typeface="Arail"/>
              </a:rPr>
              <a:t>24c</a:t>
            </a:r>
          </a:p>
        </p:txBody>
      </p:sp>
    </p:spTree>
    <p:extLst>
      <p:ext uri="{BB962C8B-B14F-4D97-AF65-F5344CB8AC3E}">
        <p14:creationId xmlns:p14="http://schemas.microsoft.com/office/powerpoint/2010/main" val="3035404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decel="50000" fill="hold">
                                          <p:stCondLst>
                                            <p:cond delay="0"/>
                                          </p:stCondLst>
                                        </p:cTn>
                                        <p:tgtEl>
                                          <p:spTgt spid="134150"/>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4150"/>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4150"/>
                                        </p:tgtEl>
                                        <p:attrNameLst>
                                          <p:attrName>ppt_w</p:attrName>
                                        </p:attrNameLst>
                                      </p:cBhvr>
                                      <p:tavLst>
                                        <p:tav tm="0">
                                          <p:val>
                                            <p:strVal val="#ppt_w*.05"/>
                                          </p:val>
                                        </p:tav>
                                        <p:tav tm="100000">
                                          <p:val>
                                            <p:strVal val="#ppt_w"/>
                                          </p:val>
                                        </p:tav>
                                      </p:tavLst>
                                    </p:anim>
                                    <p:anim calcmode="lin" valueType="num">
                                      <p:cBhvr>
                                        <p:cTn id="10" dur="1000" fill="hold"/>
                                        <p:tgtEl>
                                          <p:spTgt spid="134150"/>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4150"/>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4150"/>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4150"/>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415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7" presetClass="entr" presetSubtype="0" fill="hold" nodeType="clickEffect">
                                  <p:stCondLst>
                                    <p:cond delay="0"/>
                                  </p:stCondLst>
                                  <p:childTnLst>
                                    <p:set>
                                      <p:cBhvr>
                                        <p:cTn id="18" dur="1" fill="hold">
                                          <p:stCondLst>
                                            <p:cond delay="0"/>
                                          </p:stCondLst>
                                        </p:cTn>
                                        <p:tgtEl>
                                          <p:spTgt spid="134151"/>
                                        </p:tgtEl>
                                        <p:attrNameLst>
                                          <p:attrName>style.visibility</p:attrName>
                                        </p:attrNameLst>
                                      </p:cBhvr>
                                      <p:to>
                                        <p:strVal val="visible"/>
                                      </p:to>
                                    </p:set>
                                    <p:animEffect transition="in" filter="fade">
                                      <p:cBhvr>
                                        <p:cTn id="19" dur="1000"/>
                                        <p:tgtEl>
                                          <p:spTgt spid="134151"/>
                                        </p:tgtEl>
                                      </p:cBhvr>
                                    </p:animEffect>
                                    <p:anim calcmode="lin" valueType="num">
                                      <p:cBhvr>
                                        <p:cTn id="20" dur="1000" fill="hold"/>
                                        <p:tgtEl>
                                          <p:spTgt spid="134151"/>
                                        </p:tgtEl>
                                        <p:attrNameLst>
                                          <p:attrName>ppt_x</p:attrName>
                                        </p:attrNameLst>
                                      </p:cBhvr>
                                      <p:tavLst>
                                        <p:tav tm="0">
                                          <p:val>
                                            <p:strVal val="#ppt_x"/>
                                          </p:val>
                                        </p:tav>
                                        <p:tav tm="100000">
                                          <p:val>
                                            <p:strVal val="#ppt_x"/>
                                          </p:val>
                                        </p:tav>
                                      </p:tavLst>
                                    </p:anim>
                                    <p:anim calcmode="lin" valueType="num">
                                      <p:cBhvr>
                                        <p:cTn id="21" dur="900" decel="100000" fill="hold"/>
                                        <p:tgtEl>
                                          <p:spTgt spid="134151"/>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34151"/>
                                        </p:tgtEl>
                                        <p:attrNameLst>
                                          <p:attrName>ppt_y</p:attrName>
                                        </p:attrNameLst>
                                      </p:cBhvr>
                                      <p:tavLst>
                                        <p:tav tm="0">
                                          <p:val>
                                            <p:strVal val="#ppt_y-.03"/>
                                          </p:val>
                                        </p:tav>
                                        <p:tav tm="100000">
                                          <p:val>
                                            <p:strVal val="#ppt_y"/>
                                          </p:val>
                                        </p:tav>
                                      </p:tavLst>
                                    </p:anim>
                                  </p:childTnLst>
                                </p:cTn>
                              </p:par>
                              <p:par>
                                <p:cTn id="23" presetID="22" presetClass="entr" presetSubtype="1"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up)">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Hezekiah’s Tunnel</a:t>
            </a: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None/>
            </a:pPr>
            <a:r>
              <a:rPr lang="en-US" sz="3600" b="1" dirty="0">
                <a:latin typeface="Arial" charset="0"/>
                <a:ea typeface="ＭＳ Ｐゴシック" charset="0"/>
              </a:rPr>
              <a:t>2 Kings 20:20; 2 Chronicles 32:1-4</a:t>
            </a:r>
          </a:p>
        </p:txBody>
      </p:sp>
    </p:spTree>
    <p:extLst>
      <p:ext uri="{BB962C8B-B14F-4D97-AF65-F5344CB8AC3E}">
        <p14:creationId xmlns:p14="http://schemas.microsoft.com/office/powerpoint/2010/main" val="2379165510"/>
      </p:ext>
    </p:extLst>
  </p:cSld>
  <p:clrMapOvr>
    <a:masterClrMapping/>
  </p:clrMapOvr>
  <p:transition spd="med">
    <p:randomBar dir="vert"/>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Hezekiah’s Tunnel</a:t>
            </a:r>
          </a:p>
        </p:txBody>
      </p:sp>
      <p:pic>
        <p:nvPicPr>
          <p:cNvPr id="2" name="Picture 1" descr="ba8.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Temple Over </a:t>
            </a:r>
            <a:r>
              <a:rPr lang="en-US" b="1" dirty="0" err="1">
                <a:latin typeface="Arial" charset="0"/>
                <a:ea typeface="ＭＳ Ｐゴシック" charset="0"/>
              </a:rPr>
              <a:t>Gihon</a:t>
            </a:r>
            <a:r>
              <a:rPr lang="en-US" b="1" dirty="0">
                <a:latin typeface="Arial" charset="0"/>
                <a:ea typeface="ＭＳ Ｐゴシック" charset="0"/>
              </a:rPr>
              <a:t> Spring?</a:t>
            </a: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33</a:t>
            </a:r>
          </a:p>
        </p:txBody>
      </p:sp>
    </p:spTree>
    <p:extLst>
      <p:ext uri="{BB962C8B-B14F-4D97-AF65-F5344CB8AC3E}">
        <p14:creationId xmlns:p14="http://schemas.microsoft.com/office/powerpoint/2010/main" val="192632318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p:nvPr>
        </p:nvSpPr>
        <p:spPr>
          <a:xfrm>
            <a:off x="4787900" y="188913"/>
            <a:ext cx="4356100" cy="3200400"/>
          </a:xfrm>
        </p:spPr>
        <p:txBody>
          <a:bodyPr/>
          <a:lstStyle/>
          <a:p>
            <a:pPr algn="r" eaLnBrk="1" hangingPunct="1"/>
            <a:r>
              <a:rPr lang="en-US" b="1">
                <a:latin typeface="Arial" charset="0"/>
                <a:ea typeface="ＭＳ Ｐゴシック" charset="0"/>
                <a:cs typeface="Arial" charset="0"/>
              </a:rPr>
              <a:t>Is the Chronology of Israel</a:t>
            </a:r>
            <a:r>
              <a:rPr lang="fr-FR" altLang="ja-JP" b="1">
                <a:latin typeface="Arial" charset="0"/>
                <a:ea typeface="ＭＳ Ｐゴシック" charset="0"/>
                <a:cs typeface="Arial" charset="0"/>
              </a:rPr>
              <a:t>'</a:t>
            </a:r>
            <a:r>
              <a:rPr lang="en-US" b="1">
                <a:latin typeface="Arial" charset="0"/>
                <a:ea typeface="ＭＳ Ｐゴシック" charset="0"/>
                <a:cs typeface="Arial" charset="0"/>
              </a:rPr>
              <a:t>s Kings Necessary?</a:t>
            </a:r>
          </a:p>
        </p:txBody>
      </p:sp>
      <p:sp>
        <p:nvSpPr>
          <p:cNvPr id="290818" name="Rectangle 3"/>
          <p:cNvSpPr>
            <a:spLocks noGrp="1" noChangeArrowheads="1"/>
          </p:cNvSpPr>
          <p:nvPr>
            <p:ph type="body" sz="half" idx="1"/>
          </p:nvPr>
        </p:nvSpPr>
        <p:spPr/>
        <p:txBody>
          <a:bodyPr/>
          <a:lstStyle/>
          <a:p>
            <a:pPr eaLnBrk="1" hangingPunct="1"/>
            <a:endParaRPr lang="en-US" b="1">
              <a:latin typeface="Arial" charset="0"/>
              <a:ea typeface="ＭＳ Ｐゴシック" charset="0"/>
              <a:cs typeface="Arial" charset="0"/>
            </a:endParaRPr>
          </a:p>
        </p:txBody>
      </p:sp>
      <p:sp>
        <p:nvSpPr>
          <p:cNvPr id="290819" name="Rectangle 4"/>
          <p:cNvSpPr>
            <a:spLocks noGrp="1" noChangeArrowheads="1"/>
          </p:cNvSpPr>
          <p:nvPr>
            <p:ph type="body" sz="half" idx="2"/>
          </p:nvPr>
        </p:nvSpPr>
        <p:spPr>
          <a:xfrm>
            <a:off x="4953000" y="3581400"/>
            <a:ext cx="3962400" cy="3276600"/>
          </a:xfrm>
        </p:spPr>
        <p:txBody>
          <a:bodyPr/>
          <a:lstStyle/>
          <a:p>
            <a:pPr eaLnBrk="1" hangingPunct="1"/>
            <a:r>
              <a:rPr lang="en-US" b="1">
                <a:latin typeface="Arial" charset="0"/>
                <a:ea typeface="ＭＳ Ｐゴシック" charset="0"/>
                <a:cs typeface="Arial" charset="0"/>
              </a:rPr>
              <a:t>Whether David and Solomon ever even lived was doubted by </a:t>
            </a:r>
            <a:r>
              <a:rPr lang="ja-JP" altLang="en-US" b="1">
                <a:latin typeface="Arial" charset="0"/>
                <a:ea typeface="ＭＳ Ｐゴシック" charset="0"/>
                <a:cs typeface="Arial" charset="0"/>
              </a:rPr>
              <a:t>“</a:t>
            </a:r>
            <a:r>
              <a:rPr lang="en-US" altLang="ja-JP" b="1">
                <a:latin typeface="Arial" charset="0"/>
                <a:ea typeface="ＭＳ Ｐゴシック" charset="0"/>
                <a:cs typeface="Arial" charset="0"/>
              </a:rPr>
              <a:t>Biblical Minimalists</a:t>
            </a:r>
            <a:r>
              <a:rPr lang="ja-JP" altLang="en-US" b="1">
                <a:latin typeface="Arial" charset="0"/>
                <a:ea typeface="ＭＳ Ｐゴシック" charset="0"/>
                <a:cs typeface="Arial" charset="0"/>
              </a:rPr>
              <a:t>”</a:t>
            </a:r>
            <a:r>
              <a:rPr lang="en-US" altLang="ja-JP" b="1">
                <a:latin typeface="Arial" charset="0"/>
                <a:ea typeface="ＭＳ Ｐゴシック" charset="0"/>
                <a:cs typeface="Arial" charset="0"/>
              </a:rPr>
              <a:t> in the July/Aug 1997 issue of </a:t>
            </a:r>
            <a:r>
              <a:rPr lang="en-US" altLang="ja-JP" b="1" i="1">
                <a:latin typeface="Arial" charset="0"/>
                <a:ea typeface="ＭＳ Ｐゴシック" charset="0"/>
                <a:cs typeface="Arial" charset="0"/>
              </a:rPr>
              <a:t>BAR</a:t>
            </a:r>
            <a:r>
              <a:rPr lang="en-US" altLang="ja-JP" b="1">
                <a:latin typeface="Arial" charset="0"/>
                <a:ea typeface="ＭＳ Ｐゴシック" charset="0"/>
                <a:cs typeface="Arial" charset="0"/>
              </a:rPr>
              <a:t> </a:t>
            </a:r>
            <a:endParaRPr lang="en-US" b="1">
              <a:latin typeface="Arial" charset="0"/>
              <a:ea typeface="ＭＳ Ｐゴシック" charset="0"/>
              <a:cs typeface="Arial" charset="0"/>
            </a:endParaRPr>
          </a:p>
        </p:txBody>
      </p:sp>
      <p:pic>
        <p:nvPicPr>
          <p:cNvPr id="290820" name="Picture 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37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109898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000090"/>
                  </a:solidFill>
                  <a:latin typeface="Arial" charset="0"/>
                  <a:ea typeface="ÇlÇr ñæí©" charset="0"/>
                  <a:cs typeface="ÇlÇr ñæí©" charset="0"/>
                </a:rPr>
                <a:t>Rehoboam (12:6-7, 12), Abijah** (=Abijam; 13:10; 1 Kings 15:3), </a:t>
              </a:r>
              <a:r>
                <a:rPr lang="en-US" sz="3200">
                  <a:solidFill>
                    <a:srgbClr val="FF0000"/>
                  </a:solidFill>
                  <a:latin typeface="Arial" charset="0"/>
                  <a:ea typeface="ÇlÇr ñæí©" charset="0"/>
                  <a:cs typeface="ÇlÇr ñæí©" charset="0"/>
                </a:rPr>
                <a:t>Manasseh (33:12, 19)</a:t>
              </a:r>
              <a:endParaRPr lang="en-US" sz="4800">
                <a:solidFill>
                  <a:srgbClr val="FF000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01338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en-US" b="1">
                <a:solidFill>
                  <a:schemeClr val="tx1"/>
                </a:solidFill>
                <a:latin typeface="Arial" charset="0"/>
              </a:rPr>
              <a:t>Evil Manasseh</a:t>
            </a:r>
            <a:endParaRPr lang="en-GB" b="1">
              <a:solidFill>
                <a:schemeClr val="tx1"/>
              </a:solidFill>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sz="1800">
                <a:solidFill>
                  <a:srgbClr val="000000"/>
                </a:solidFill>
              </a:rPr>
              <a:t>Chap. 21</a:t>
            </a:r>
            <a:endParaRPr kumimoji="0" lang="en-GB" sz="1800">
              <a:solidFill>
                <a:srgbClr val="000000"/>
              </a:solidFill>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buFontTx/>
              <a:buNone/>
            </a:pPr>
            <a:r>
              <a:rPr kumimoji="0" lang="en-US" sz="2800" dirty="0">
                <a:solidFill>
                  <a:srgbClr val="FFFFFF"/>
                </a:solidFill>
                <a:effectLst>
                  <a:glow rad="228600">
                    <a:srgbClr val="000000">
                      <a:alpha val="99000"/>
                    </a:srgbClr>
                  </a:glow>
                </a:effectLst>
                <a:cs typeface="Arial" charset="0"/>
              </a:rPr>
              <a:t>Manasseh</a:t>
            </a:r>
            <a:r>
              <a:rPr kumimoji="0" lang="uk-UA" altLang="ja-JP" sz="2800" dirty="0">
                <a:solidFill>
                  <a:srgbClr val="FFFFFF"/>
                </a:solidFill>
                <a:effectLst>
                  <a:glow rad="228600">
                    <a:srgbClr val="000000">
                      <a:alpha val="99000"/>
                    </a:srgbClr>
                  </a:glow>
                </a:effectLst>
                <a:cs typeface="Arial" charset="0"/>
              </a:rPr>
              <a:t>'</a:t>
            </a:r>
            <a:r>
              <a:rPr kumimoji="0" lang="en-US" sz="2800" dirty="0">
                <a:solidFill>
                  <a:srgbClr val="FFFFFF"/>
                </a:solidFill>
                <a:effectLst>
                  <a:glow rad="228600">
                    <a:srgbClr val="000000">
                      <a:alpha val="99000"/>
                    </a:srgbClr>
                  </a:glow>
                </a:effectLst>
                <a:cs typeface="Arial" charset="0"/>
              </a:rPr>
              <a:t>s evil reign of 55 years reinstituted all the pagan practices destroyed by Hezekiah his father which vindicated </a:t>
            </a:r>
            <a:r>
              <a:rPr kumimoji="0" lang="en-US" sz="2800" i="1" dirty="0">
                <a:solidFill>
                  <a:srgbClr val="FFFFFF"/>
                </a:solidFill>
                <a:effectLst>
                  <a:glow rad="228600">
                    <a:srgbClr val="000000">
                      <a:alpha val="99000"/>
                    </a:srgbClr>
                  </a:glow>
                </a:effectLst>
                <a:cs typeface="Arial" charset="0"/>
              </a:rPr>
              <a:t>God</a:t>
            </a:r>
            <a:r>
              <a:rPr kumimoji="0" lang="uk-UA" altLang="ja-JP" sz="2800" i="1" dirty="0">
                <a:solidFill>
                  <a:srgbClr val="FFFFFF"/>
                </a:solidFill>
                <a:effectLst>
                  <a:glow rad="228600">
                    <a:srgbClr val="000000">
                      <a:alpha val="99000"/>
                    </a:srgbClr>
                  </a:glow>
                </a:effectLst>
                <a:cs typeface="Arial" charset="0"/>
              </a:rPr>
              <a:t>'</a:t>
            </a:r>
            <a:r>
              <a:rPr kumimoji="0" lang="en-US" sz="2800" i="1" dirty="0">
                <a:solidFill>
                  <a:srgbClr val="FFFFFF"/>
                </a:solidFill>
                <a:effectLst>
                  <a:glow rad="228600">
                    <a:srgbClr val="000000">
                      <a:alpha val="99000"/>
                    </a:srgbClr>
                  </a:glow>
                </a:effectLst>
                <a:cs typeface="Arial" charset="0"/>
              </a:rPr>
              <a:t>s soon punishment</a:t>
            </a:r>
            <a:r>
              <a:rPr kumimoji="0" lang="en-US" sz="2800" dirty="0">
                <a:solidFill>
                  <a:srgbClr val="FFFFFF"/>
                </a:solidFill>
                <a:effectLst>
                  <a:glow rad="228600">
                    <a:srgbClr val="000000">
                      <a:alpha val="99000"/>
                    </a:srgbClr>
                  </a:glow>
                </a:effectLst>
                <a:cs typeface="Arial" charset="0"/>
              </a:rPr>
              <a:t> of exile in Babylon for Judah</a:t>
            </a:r>
            <a:endParaRPr kumimoji="0" lang="en-GB" sz="2800" dirty="0">
              <a:solidFill>
                <a:srgbClr val="FFFFFF"/>
              </a:solidFill>
              <a:effectLst>
                <a:glow rad="228600">
                  <a:srgbClr val="000000">
                    <a:alpha val="99000"/>
                  </a:srgbClr>
                </a:glow>
              </a:effectLst>
              <a:cs typeface="Arial"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en-US" sz="3600" b="1">
                <a:solidFill>
                  <a:schemeClr val="bg1"/>
                </a:solidFill>
                <a:effectLst/>
              </a:rPr>
              <a:t>Zephaniah preached just after Manasseh filled both courts with idols</a:t>
            </a:r>
          </a:p>
        </p:txBody>
      </p:sp>
    </p:spTree>
    <p:extLst>
      <p:ext uri="{BB962C8B-B14F-4D97-AF65-F5344CB8AC3E}">
        <p14:creationId xmlns:p14="http://schemas.microsoft.com/office/powerpoint/2010/main" val="363507738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en-US" b="1">
                <a:solidFill>
                  <a:schemeClr val="tx1"/>
                </a:solidFill>
                <a:latin typeface="Arial" charset="0"/>
              </a:rPr>
              <a:t>Manasseh</a:t>
            </a:r>
            <a:endParaRPr lang="en-GB" b="1">
              <a:solidFill>
                <a:schemeClr val="tx1"/>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b="0">
              <a:solidFill>
                <a:srgbClr val="000000"/>
              </a:solidFill>
              <a:latin typeface="Arial" charset="0"/>
            </a:endParaRPr>
          </a:p>
        </p:txBody>
      </p:sp>
      <p:sp>
        <p:nvSpPr>
          <p:cNvPr id="103432" name="Text Box 8"/>
          <p:cNvSpPr txBox="1">
            <a:spLocks noChangeArrowheads="1"/>
          </p:cNvSpPr>
          <p:nvPr/>
        </p:nvSpPr>
        <p:spPr bwMode="auto">
          <a:xfrm>
            <a:off x="6084168" y="3645024"/>
            <a:ext cx="3059832" cy="1815882"/>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a:solidFill>
                  <a:srgbClr val="FFFFFF"/>
                </a:solidFill>
              </a:rPr>
              <a:t>Manasseh was taken to Babylon in chains</a:t>
            </a:r>
            <a:endParaRPr kumimoji="0" lang="en-GB" sz="2800">
              <a:solidFill>
                <a:srgbClr val="FFFFFF"/>
              </a:solidFill>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en-US" sz="2000">
                <a:solidFill>
                  <a:srgbClr val="FFFFFF"/>
                </a:solidFill>
              </a:rPr>
              <a:t>2 Chron 33:11-17</a:t>
            </a:r>
            <a:endParaRPr kumimoji="0" lang="en-GB" sz="2000">
              <a:solidFill>
                <a:srgbClr val="FFFFFF"/>
              </a:solidFill>
            </a:endParaRPr>
          </a:p>
        </p:txBody>
      </p:sp>
    </p:spTree>
    <p:extLst>
      <p:ext uri="{BB962C8B-B14F-4D97-AF65-F5344CB8AC3E}">
        <p14:creationId xmlns:p14="http://schemas.microsoft.com/office/powerpoint/2010/main" val="252092395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algn="r" eaLnBrk="1" hangingPunct="1"/>
            <a:r>
              <a:rPr lang="en-US" b="1">
                <a:solidFill>
                  <a:srgbClr val="FFFFFF"/>
                </a:solidFill>
                <a:latin typeface="Arial" charset="0"/>
              </a:rPr>
              <a:t>The Prayer of Manasseh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b="0">
              <a:solidFill>
                <a:srgbClr val="000000"/>
              </a:solidFill>
              <a:latin typeface="Arial"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a:solidFill>
                  <a:srgbClr val="FFFFFF"/>
                </a:solidFill>
              </a:rPr>
              <a:t>Manasseh </a:t>
            </a:r>
            <a:endParaRPr kumimoji="0" lang="en-GB" sz="2800">
              <a:solidFill>
                <a:srgbClr val="FFFFFF"/>
              </a:solidFill>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en-US" sz="2000">
                <a:solidFill>
                  <a:srgbClr val="FFFFFF"/>
                </a:solidFill>
              </a:rPr>
              <a:t>2 Chron 33:11-17</a:t>
            </a:r>
            <a:endParaRPr kumimoji="0" lang="en-GB" sz="2000">
              <a:solidFill>
                <a:srgbClr val="FFFFFF"/>
              </a:solidFill>
            </a:endParaRPr>
          </a:p>
        </p:txBody>
      </p:sp>
    </p:spTree>
    <p:extLst>
      <p:ext uri="{BB962C8B-B14F-4D97-AF65-F5344CB8AC3E}">
        <p14:creationId xmlns:p14="http://schemas.microsoft.com/office/powerpoint/2010/main" val="2699687633"/>
      </p:ext>
    </p:extLst>
  </p:cSld>
  <p:clrMapOvr>
    <a:overrideClrMapping bg1="lt1" tx1="dk1" bg2="lt2" tx2="dk2" accent1="accent1" accent2="accent2" accent3="accent3" accent4="accent4" accent5="accent5" accent6="accent6" hlink="hlink" folHlink="folHlink"/>
  </p:clrMapOvr>
  <p:transition>
    <p:dissolve/>
  </p:transition>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t>
              </a:r>
              <a:r>
                <a:rPr lang="en-US" sz="3200">
                  <a:solidFill>
                    <a:srgbClr val="FF0000"/>
                  </a:solidFill>
                  <a:latin typeface="Arial" charset="0"/>
                  <a:ea typeface="ÇlÇr ñæí©" charset="0"/>
                  <a:cs typeface="ÇlÇr ñæí©" charset="0"/>
                </a:rPr>
                <a:t>Amon (33:20-25)</a:t>
              </a:r>
              <a:r>
                <a:rPr lang="en-US" sz="3200">
                  <a:solidFill>
                    <a:srgbClr val="000090"/>
                  </a:solidFill>
                  <a:latin typeface="Arial" charset="0"/>
                  <a:ea typeface="ÇlÇr ñæí©" charset="0"/>
                  <a:cs typeface="ÇlÇr ñæí©" charset="0"/>
                </a:rPr>
                <a:t>,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5288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34</a:t>
            </a:r>
          </a:p>
        </p:txBody>
      </p:sp>
    </p:spTree>
    <p:extLst>
      <p:ext uri="{BB962C8B-B14F-4D97-AF65-F5344CB8AC3E}">
        <p14:creationId xmlns:p14="http://schemas.microsoft.com/office/powerpoint/2010/main" val="2870407235"/>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Uzziah (26:16), Hezekiah (32:25), </a:t>
              </a:r>
              <a:r>
                <a:rPr lang="en-US" sz="3200">
                  <a:solidFill>
                    <a:srgbClr val="FF0000"/>
                  </a:solidFill>
                  <a:latin typeface="Arial" charset="0"/>
                  <a:ea typeface="ÇlÇr ñæí©" charset="0"/>
                  <a:cs typeface="ÇlÇr ñæí©" charset="0"/>
                </a:rPr>
                <a:t>Josiah (34:1–36:1)</a:t>
              </a:r>
              <a:endParaRPr lang="en-US" sz="3200">
                <a:solidFill>
                  <a:srgbClr val="FF000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046515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en-US" sz="3200" b="1" dirty="0">
                <a:solidFill>
                  <a:schemeClr val="tx1"/>
                </a:solidFill>
                <a:latin typeface="Arial"/>
                <a:ea typeface="ＭＳ Ｐゴシック" charset="0"/>
                <a:cs typeface="Arial"/>
              </a:rPr>
              <a:t>Josiah—Judah’s Last Good King</a:t>
            </a: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847290161"/>
      </p:ext>
    </p:extLst>
  </p:cSld>
  <p:clrMapOvr>
    <a:masterClrMapping/>
  </p:clrMapOvr>
  <p:transition spd="med">
    <p:zoom dir="in"/>
  </p:transition>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7884368" y="1556792"/>
            <a:ext cx="125963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331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title"/>
          </p:nvPr>
        </p:nvSpPr>
        <p:spPr>
          <a:xfrm>
            <a:off x="1219200" y="304800"/>
            <a:ext cx="7924800" cy="1206500"/>
          </a:xfrm>
        </p:spPr>
        <p:txBody>
          <a:bodyPr/>
          <a:lstStyle/>
          <a:p>
            <a:pPr eaLnBrk="1" hangingPunct="1"/>
            <a:r>
              <a:rPr lang="en-US" sz="4000" dirty="0">
                <a:latin typeface="Arial" charset="0"/>
                <a:ea typeface="ＭＳ Ｐゴシック" charset="0"/>
                <a:cs typeface="Arial" charset="0"/>
              </a:rPr>
              <a:t>Years Kings of Judah Ruled</a:t>
            </a:r>
          </a:p>
        </p:txBody>
      </p:sp>
      <p:sp>
        <p:nvSpPr>
          <p:cNvPr id="246787" name="Rectangle 3"/>
          <p:cNvSpPr>
            <a:spLocks noGrp="1" noChangeArrowheads="1"/>
          </p:cNvSpPr>
          <p:nvPr>
            <p:ph type="body" sz="half" idx="1"/>
          </p:nvPr>
        </p:nvSpPr>
        <p:spPr/>
        <p:txBody>
          <a:bodyPr/>
          <a:lstStyle/>
          <a:p>
            <a:pPr eaLnBrk="1" hangingPunct="1">
              <a:tabLst>
                <a:tab pos="3198813" algn="r"/>
              </a:tabLst>
            </a:pPr>
            <a:r>
              <a:rPr lang="en-US" sz="2400">
                <a:latin typeface="Arial" charset="0"/>
                <a:ea typeface="ＭＳ Ｐゴシック" charset="0"/>
                <a:cs typeface="Arial" charset="0"/>
              </a:rPr>
              <a:t>Rehoboam	17</a:t>
            </a:r>
          </a:p>
          <a:p>
            <a:pPr eaLnBrk="1" hangingPunct="1">
              <a:tabLst>
                <a:tab pos="3198813" algn="r"/>
              </a:tabLst>
            </a:pPr>
            <a:r>
              <a:rPr lang="en-US" sz="2400">
                <a:latin typeface="Arial" charset="0"/>
                <a:ea typeface="ＭＳ Ｐゴシック" charset="0"/>
                <a:cs typeface="Arial" charset="0"/>
              </a:rPr>
              <a:t>Abijam	3</a:t>
            </a:r>
          </a:p>
          <a:p>
            <a:pPr eaLnBrk="1" hangingPunct="1">
              <a:tabLst>
                <a:tab pos="3198813" algn="r"/>
              </a:tabLst>
            </a:pPr>
            <a:r>
              <a:rPr lang="en-US" sz="2400">
                <a:latin typeface="Arial" charset="0"/>
                <a:ea typeface="ＭＳ Ｐゴシック" charset="0"/>
                <a:cs typeface="Arial" charset="0"/>
              </a:rPr>
              <a:t>Asa	41</a:t>
            </a:r>
          </a:p>
          <a:p>
            <a:pPr eaLnBrk="1" hangingPunct="1">
              <a:tabLst>
                <a:tab pos="3198813" algn="r"/>
              </a:tabLst>
            </a:pPr>
            <a:r>
              <a:rPr lang="en-US" sz="2400">
                <a:latin typeface="Arial" charset="0"/>
                <a:ea typeface="ＭＳ Ｐゴシック" charset="0"/>
                <a:cs typeface="Arial" charset="0"/>
              </a:rPr>
              <a:t>Jehoshaphat	25</a:t>
            </a:r>
          </a:p>
          <a:p>
            <a:pPr eaLnBrk="1" hangingPunct="1">
              <a:tabLst>
                <a:tab pos="3198813" algn="r"/>
              </a:tabLst>
            </a:pPr>
            <a:r>
              <a:rPr lang="en-US" sz="2400">
                <a:latin typeface="Arial" charset="0"/>
                <a:ea typeface="ＭＳ Ｐゴシック" charset="0"/>
                <a:cs typeface="Arial" charset="0"/>
              </a:rPr>
              <a:t>Jehoram	8</a:t>
            </a:r>
          </a:p>
          <a:p>
            <a:pPr eaLnBrk="1" hangingPunct="1">
              <a:tabLst>
                <a:tab pos="3198813" algn="r"/>
              </a:tabLst>
            </a:pPr>
            <a:r>
              <a:rPr lang="en-US" sz="2400">
                <a:latin typeface="Arial" charset="0"/>
                <a:ea typeface="ＭＳ Ｐゴシック" charset="0"/>
                <a:cs typeface="Arial" charset="0"/>
              </a:rPr>
              <a:t>Ahaziah	1</a:t>
            </a:r>
          </a:p>
          <a:p>
            <a:pPr eaLnBrk="1" hangingPunct="1">
              <a:tabLst>
                <a:tab pos="3198813" algn="r"/>
              </a:tabLst>
            </a:pPr>
            <a:r>
              <a:rPr lang="en-US" sz="2400">
                <a:latin typeface="Arial" charset="0"/>
                <a:ea typeface="ＭＳ Ｐゴシック" charset="0"/>
                <a:cs typeface="Arial" charset="0"/>
              </a:rPr>
              <a:t>Athaliah	6</a:t>
            </a:r>
          </a:p>
          <a:p>
            <a:pPr eaLnBrk="1" hangingPunct="1">
              <a:tabLst>
                <a:tab pos="3198813" algn="r"/>
              </a:tabLst>
            </a:pPr>
            <a:r>
              <a:rPr lang="en-US" sz="2400">
                <a:latin typeface="Arial" charset="0"/>
                <a:ea typeface="ＭＳ Ｐゴシック" charset="0"/>
                <a:cs typeface="Arial" charset="0"/>
              </a:rPr>
              <a:t>Joash	40</a:t>
            </a:r>
          </a:p>
          <a:p>
            <a:pPr eaLnBrk="1" hangingPunct="1">
              <a:tabLst>
                <a:tab pos="3198813" algn="r"/>
              </a:tabLst>
            </a:pPr>
            <a:r>
              <a:rPr lang="en-US" sz="2400">
                <a:latin typeface="Arial" charset="0"/>
                <a:ea typeface="ＭＳ Ｐゴシック" charset="0"/>
                <a:cs typeface="Arial" charset="0"/>
              </a:rPr>
              <a:t>Amaziah	29</a:t>
            </a:r>
          </a:p>
          <a:p>
            <a:pPr eaLnBrk="1" hangingPunct="1">
              <a:tabLst>
                <a:tab pos="3198813" algn="r"/>
              </a:tabLst>
            </a:pPr>
            <a:r>
              <a:rPr lang="en-US" sz="2400">
                <a:latin typeface="Arial" charset="0"/>
                <a:ea typeface="ＭＳ Ｐゴシック" charset="0"/>
                <a:cs typeface="Arial" charset="0"/>
              </a:rPr>
              <a:t>Azariah (Uzziah)	52</a:t>
            </a:r>
          </a:p>
        </p:txBody>
      </p:sp>
      <p:sp>
        <p:nvSpPr>
          <p:cNvPr id="246788" name="Rectangle 4"/>
          <p:cNvSpPr>
            <a:spLocks noGrp="1" noChangeArrowheads="1"/>
          </p:cNvSpPr>
          <p:nvPr>
            <p:ph type="body" sz="half" idx="2"/>
          </p:nvPr>
        </p:nvSpPr>
        <p:spPr>
          <a:xfrm>
            <a:off x="5181600" y="1600200"/>
            <a:ext cx="3810000" cy="4876800"/>
          </a:xfrm>
        </p:spPr>
        <p:txBody>
          <a:bodyPr/>
          <a:lstStyle/>
          <a:p>
            <a:pPr eaLnBrk="1" hangingPunct="1">
              <a:tabLst>
                <a:tab pos="3367088" algn="r"/>
              </a:tabLst>
            </a:pPr>
            <a:r>
              <a:rPr lang="en-US" sz="2400">
                <a:latin typeface="Arial" charset="0"/>
                <a:ea typeface="ＭＳ Ｐゴシック" charset="0"/>
                <a:cs typeface="Arial" charset="0"/>
              </a:rPr>
              <a:t>Jotham	18</a:t>
            </a:r>
          </a:p>
          <a:p>
            <a:pPr eaLnBrk="1" hangingPunct="1">
              <a:tabLst>
                <a:tab pos="3367088" algn="r"/>
              </a:tabLst>
            </a:pPr>
            <a:r>
              <a:rPr lang="en-US" sz="2400">
                <a:latin typeface="Arial" charset="0"/>
                <a:ea typeface="ＭＳ Ｐゴシック" charset="0"/>
                <a:cs typeface="Arial" charset="0"/>
              </a:rPr>
              <a:t>Ahaz	19</a:t>
            </a:r>
          </a:p>
          <a:p>
            <a:pPr eaLnBrk="1" hangingPunct="1">
              <a:tabLst>
                <a:tab pos="3367088" algn="r"/>
              </a:tabLst>
            </a:pPr>
            <a:r>
              <a:rPr lang="en-US" sz="2400">
                <a:latin typeface="Arial" charset="0"/>
                <a:ea typeface="ＭＳ Ｐゴシック" charset="0"/>
                <a:cs typeface="Arial" charset="0"/>
              </a:rPr>
              <a:t>Hezekiah	29</a:t>
            </a:r>
          </a:p>
          <a:p>
            <a:pPr eaLnBrk="1" hangingPunct="1">
              <a:tabLst>
                <a:tab pos="3367088" algn="r"/>
              </a:tabLst>
            </a:pPr>
            <a:r>
              <a:rPr lang="en-US" sz="2400">
                <a:latin typeface="Arial" charset="0"/>
                <a:ea typeface="ＭＳ Ｐゴシック" charset="0"/>
                <a:cs typeface="Arial" charset="0"/>
              </a:rPr>
              <a:t>Manasseh	55</a:t>
            </a:r>
          </a:p>
          <a:p>
            <a:pPr eaLnBrk="1" hangingPunct="1">
              <a:tabLst>
                <a:tab pos="3367088" algn="r"/>
              </a:tabLst>
            </a:pPr>
            <a:r>
              <a:rPr lang="en-US" sz="2400">
                <a:latin typeface="Arial" charset="0"/>
                <a:ea typeface="ＭＳ Ｐゴシック" charset="0"/>
                <a:cs typeface="Arial" charset="0"/>
              </a:rPr>
              <a:t>Amon	2</a:t>
            </a:r>
          </a:p>
          <a:p>
            <a:pPr eaLnBrk="1" hangingPunct="1">
              <a:tabLst>
                <a:tab pos="3367088" algn="r"/>
              </a:tabLst>
            </a:pPr>
            <a:r>
              <a:rPr lang="en-US" sz="2400">
                <a:latin typeface="Arial" charset="0"/>
                <a:ea typeface="ＭＳ Ｐゴシック" charset="0"/>
                <a:cs typeface="Arial" charset="0"/>
              </a:rPr>
              <a:t>Josiah	31</a:t>
            </a:r>
          </a:p>
          <a:p>
            <a:pPr eaLnBrk="1" hangingPunct="1">
              <a:tabLst>
                <a:tab pos="3367088" algn="r"/>
              </a:tabLst>
            </a:pPr>
            <a:r>
              <a:rPr lang="en-US" sz="2400">
                <a:latin typeface="Arial" charset="0"/>
                <a:ea typeface="ＭＳ Ｐゴシック" charset="0"/>
                <a:cs typeface="Arial" charset="0"/>
              </a:rPr>
              <a:t>Jehoahaz	3 months</a:t>
            </a:r>
          </a:p>
          <a:p>
            <a:pPr eaLnBrk="1" hangingPunct="1">
              <a:tabLst>
                <a:tab pos="3367088" algn="r"/>
              </a:tabLst>
            </a:pPr>
            <a:r>
              <a:rPr lang="en-US" sz="2400">
                <a:latin typeface="Arial" charset="0"/>
                <a:ea typeface="ＭＳ Ｐゴシック" charset="0"/>
                <a:cs typeface="Arial" charset="0"/>
              </a:rPr>
              <a:t>Jehoiakim	11</a:t>
            </a:r>
          </a:p>
          <a:p>
            <a:pPr eaLnBrk="1" hangingPunct="1">
              <a:tabLst>
                <a:tab pos="3367088" algn="r"/>
              </a:tabLst>
            </a:pPr>
            <a:r>
              <a:rPr lang="en-US" sz="2400">
                <a:latin typeface="Arial" charset="0"/>
                <a:ea typeface="ＭＳ Ｐゴシック" charset="0"/>
                <a:cs typeface="Arial" charset="0"/>
              </a:rPr>
              <a:t>Jehoiachin	3 months</a:t>
            </a:r>
          </a:p>
          <a:p>
            <a:pPr eaLnBrk="1" hangingPunct="1">
              <a:tabLst>
                <a:tab pos="3367088" algn="r"/>
              </a:tabLst>
            </a:pPr>
            <a:r>
              <a:rPr lang="en-US" sz="2400">
                <a:latin typeface="Arial" charset="0"/>
                <a:ea typeface="ＭＳ Ｐゴシック" charset="0"/>
                <a:cs typeface="Arial" charset="0"/>
              </a:rPr>
              <a:t>Zedekiah	</a:t>
            </a:r>
            <a:r>
              <a:rPr lang="en-US" sz="2400" u="sng">
                <a:latin typeface="Arial" charset="0"/>
                <a:ea typeface="ＭＳ Ｐゴシック" charset="0"/>
                <a:cs typeface="Arial" charset="0"/>
              </a:rPr>
              <a:t>11</a:t>
            </a:r>
            <a:endParaRPr lang="en-US" sz="2400">
              <a:latin typeface="Arial" charset="0"/>
              <a:ea typeface="ＭＳ Ｐゴシック" charset="0"/>
              <a:cs typeface="Arial" charset="0"/>
            </a:endParaRPr>
          </a:p>
          <a:p>
            <a:pPr eaLnBrk="1" hangingPunct="1">
              <a:tabLst>
                <a:tab pos="3367088" algn="r"/>
              </a:tabLst>
            </a:pPr>
            <a:r>
              <a:rPr lang="en-US" sz="2400">
                <a:latin typeface="Arial" charset="0"/>
                <a:ea typeface="ＭＳ Ｐゴシック" charset="0"/>
                <a:cs typeface="Arial" charset="0"/>
              </a:rPr>
              <a:t>Total	398</a:t>
            </a:r>
          </a:p>
        </p:txBody>
      </p:sp>
      <p:sp>
        <p:nvSpPr>
          <p:cNvPr id="246789" name="Text Box 5"/>
          <p:cNvSpPr txBox="1">
            <a:spLocks noChangeArrowheads="1"/>
          </p:cNvSpPr>
          <p:nvPr/>
        </p:nvSpPr>
        <p:spPr bwMode="auto">
          <a:xfrm rot="-512295">
            <a:off x="2414588" y="2649538"/>
            <a:ext cx="5638800" cy="1200150"/>
          </a:xfrm>
          <a:prstGeom prst="rect">
            <a:avLst/>
          </a:prstGeom>
          <a:solidFill>
            <a:srgbClr val="DF002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Rehoboam began		931 BC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EAEAEA"/>
                </a:solidFill>
                <a:effectLst/>
                <a:uLnTx/>
                <a:uFillTx/>
                <a:latin typeface="Arial" charset="0"/>
                <a:ea typeface="ＭＳ Ｐゴシック" charset="0"/>
                <a:cs typeface="Arial" charset="0"/>
              </a:rPr>
              <a:t>Zedekiah ended		586 BC</a:t>
            </a:r>
            <a:endPar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Total Years			345 years</a:t>
            </a:r>
          </a:p>
        </p:txBody>
      </p:sp>
      <p:sp>
        <p:nvSpPr>
          <p:cNvPr id="246790" name="Freeform 6"/>
          <p:cNvSpPr>
            <a:spLocks/>
          </p:cNvSpPr>
          <p:nvPr/>
        </p:nvSpPr>
        <p:spPr bwMode="auto">
          <a:xfrm>
            <a:off x="6002338" y="3168650"/>
            <a:ext cx="1549400" cy="677863"/>
          </a:xfrm>
          <a:custGeom>
            <a:avLst/>
            <a:gdLst>
              <a:gd name="T0" fmla="*/ 2147483647 w 976"/>
              <a:gd name="T1" fmla="*/ 2147483647 h 427"/>
              <a:gd name="T2" fmla="*/ 2147483647 w 976"/>
              <a:gd name="T3" fmla="*/ 2147483647 h 427"/>
              <a:gd name="T4" fmla="*/ 2147483647 w 976"/>
              <a:gd name="T5" fmla="*/ 2147483647 h 427"/>
              <a:gd name="T6" fmla="*/ 2147483647 w 976"/>
              <a:gd name="T7" fmla="*/ 2147483647 h 427"/>
              <a:gd name="T8" fmla="*/ 2147483647 w 976"/>
              <a:gd name="T9" fmla="*/ 2147483647 h 427"/>
              <a:gd name="T10" fmla="*/ 2147483647 w 976"/>
              <a:gd name="T11" fmla="*/ 2147483647 h 427"/>
              <a:gd name="T12" fmla="*/ 2147483647 w 976"/>
              <a:gd name="T13" fmla="*/ 2147483647 h 427"/>
              <a:gd name="T14" fmla="*/ 2147483647 w 976"/>
              <a:gd name="T15" fmla="*/ 2147483647 h 427"/>
              <a:gd name="T16" fmla="*/ 2147483647 w 976"/>
              <a:gd name="T17" fmla="*/ 2147483647 h 427"/>
              <a:gd name="T18" fmla="*/ 2147483647 w 976"/>
              <a:gd name="T19" fmla="*/ 2147483647 h 427"/>
              <a:gd name="T20" fmla="*/ 2147483647 w 976"/>
              <a:gd name="T21" fmla="*/ 2147483647 h 427"/>
              <a:gd name="T22" fmla="*/ 0 w 976"/>
              <a:gd name="T23" fmla="*/ 2147483647 h 427"/>
              <a:gd name="T24" fmla="*/ 2147483647 w 976"/>
              <a:gd name="T25" fmla="*/ 2147483647 h 427"/>
              <a:gd name="T26" fmla="*/ 2147483647 w 976"/>
              <a:gd name="T27" fmla="*/ 2147483647 h 427"/>
              <a:gd name="T28" fmla="*/ 2147483647 w 976"/>
              <a:gd name="T29" fmla="*/ 2147483647 h 427"/>
              <a:gd name="T30" fmla="*/ 2147483647 w 976"/>
              <a:gd name="T31" fmla="*/ 2147483647 h 427"/>
              <a:gd name="T32" fmla="*/ 2147483647 w 976"/>
              <a:gd name="T33" fmla="*/ 2147483647 h 4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6"/>
              <a:gd name="T52" fmla="*/ 0 h 427"/>
              <a:gd name="T53" fmla="*/ 976 w 976"/>
              <a:gd name="T54" fmla="*/ 427 h 4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6" h="427">
                <a:moveTo>
                  <a:pt x="732" y="427"/>
                </a:moveTo>
                <a:cubicBezTo>
                  <a:pt x="739" y="419"/>
                  <a:pt x="746" y="410"/>
                  <a:pt x="755" y="404"/>
                </a:cubicBezTo>
                <a:cubicBezTo>
                  <a:pt x="761" y="398"/>
                  <a:pt x="770" y="394"/>
                  <a:pt x="777" y="389"/>
                </a:cubicBezTo>
                <a:cubicBezTo>
                  <a:pt x="820" y="349"/>
                  <a:pt x="856" y="301"/>
                  <a:pt x="905" y="268"/>
                </a:cubicBezTo>
                <a:cubicBezTo>
                  <a:pt x="916" y="237"/>
                  <a:pt x="932" y="205"/>
                  <a:pt x="951" y="178"/>
                </a:cubicBezTo>
                <a:cubicBezTo>
                  <a:pt x="958" y="136"/>
                  <a:pt x="976" y="91"/>
                  <a:pt x="958" y="49"/>
                </a:cubicBezTo>
                <a:cubicBezTo>
                  <a:pt x="936" y="0"/>
                  <a:pt x="853" y="30"/>
                  <a:pt x="800" y="27"/>
                </a:cubicBezTo>
                <a:cubicBezTo>
                  <a:pt x="741" y="23"/>
                  <a:pt x="684" y="16"/>
                  <a:pt x="626" y="12"/>
                </a:cubicBezTo>
                <a:cubicBezTo>
                  <a:pt x="528" y="15"/>
                  <a:pt x="370" y="17"/>
                  <a:pt x="264" y="27"/>
                </a:cubicBezTo>
                <a:cubicBezTo>
                  <a:pt x="225" y="30"/>
                  <a:pt x="162" y="45"/>
                  <a:pt x="128" y="57"/>
                </a:cubicBezTo>
                <a:cubicBezTo>
                  <a:pt x="105" y="64"/>
                  <a:pt x="60" y="80"/>
                  <a:pt x="60" y="80"/>
                </a:cubicBezTo>
                <a:cubicBezTo>
                  <a:pt x="37" y="107"/>
                  <a:pt x="10" y="129"/>
                  <a:pt x="0" y="163"/>
                </a:cubicBezTo>
                <a:cubicBezTo>
                  <a:pt x="1" y="179"/>
                  <a:pt x="12" y="272"/>
                  <a:pt x="30" y="291"/>
                </a:cubicBezTo>
                <a:cubicBezTo>
                  <a:pt x="80" y="342"/>
                  <a:pt x="135" y="344"/>
                  <a:pt x="204" y="351"/>
                </a:cubicBezTo>
                <a:cubicBezTo>
                  <a:pt x="263" y="370"/>
                  <a:pt x="306" y="375"/>
                  <a:pt x="370" y="381"/>
                </a:cubicBezTo>
                <a:cubicBezTo>
                  <a:pt x="509" y="376"/>
                  <a:pt x="590" y="368"/>
                  <a:pt x="717" y="359"/>
                </a:cubicBezTo>
                <a:cubicBezTo>
                  <a:pt x="782" y="341"/>
                  <a:pt x="824" y="344"/>
                  <a:pt x="898" y="344"/>
                </a:cubicBezTo>
              </a:path>
            </a:pathLst>
          </a:custGeom>
          <a:noFill/>
          <a:ln w="381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Arial" charset="0"/>
              <a:ea typeface="ＭＳ Ｐゴシック" charset="0"/>
              <a:cs typeface="ＭＳ Ｐゴシック" charset="0"/>
            </a:endParaRPr>
          </a:p>
        </p:txBody>
      </p:sp>
      <p:sp>
        <p:nvSpPr>
          <p:cNvPr id="246791" name="Freeform 7"/>
          <p:cNvSpPr>
            <a:spLocks/>
          </p:cNvSpPr>
          <p:nvPr/>
        </p:nvSpPr>
        <p:spPr bwMode="auto">
          <a:xfrm>
            <a:off x="6816725" y="3773488"/>
            <a:ext cx="1939925" cy="2700337"/>
          </a:xfrm>
          <a:custGeom>
            <a:avLst/>
            <a:gdLst>
              <a:gd name="T0" fmla="*/ 2147483647 w 1222"/>
              <a:gd name="T1" fmla="*/ 2147483647 h 1701"/>
              <a:gd name="T2" fmla="*/ 2147483647 w 1222"/>
              <a:gd name="T3" fmla="*/ 2147483647 h 1701"/>
              <a:gd name="T4" fmla="*/ 2147483647 w 1222"/>
              <a:gd name="T5" fmla="*/ 2147483647 h 1701"/>
              <a:gd name="T6" fmla="*/ 2147483647 w 1222"/>
              <a:gd name="T7" fmla="*/ 2147483647 h 1701"/>
              <a:gd name="T8" fmla="*/ 2147483647 w 1222"/>
              <a:gd name="T9" fmla="*/ 2147483647 h 1701"/>
              <a:gd name="T10" fmla="*/ 2147483647 w 1222"/>
              <a:gd name="T11" fmla="*/ 2147483647 h 1701"/>
              <a:gd name="T12" fmla="*/ 2147483647 w 1222"/>
              <a:gd name="T13" fmla="*/ 2147483647 h 1701"/>
              <a:gd name="T14" fmla="*/ 2147483647 w 1222"/>
              <a:gd name="T15" fmla="*/ 2147483647 h 1701"/>
              <a:gd name="T16" fmla="*/ 2147483647 w 1222"/>
              <a:gd name="T17" fmla="*/ 2147483647 h 1701"/>
              <a:gd name="T18" fmla="*/ 2147483647 w 1222"/>
              <a:gd name="T19" fmla="*/ 2147483647 h 1701"/>
              <a:gd name="T20" fmla="*/ 2147483647 w 1222"/>
              <a:gd name="T21" fmla="*/ 2147483647 h 1701"/>
              <a:gd name="T22" fmla="*/ 2147483647 w 1222"/>
              <a:gd name="T23" fmla="*/ 2147483647 h 1701"/>
              <a:gd name="T24" fmla="*/ 2147483647 w 1222"/>
              <a:gd name="T25" fmla="*/ 2147483647 h 1701"/>
              <a:gd name="T26" fmla="*/ 2147483647 w 1222"/>
              <a:gd name="T27" fmla="*/ 2147483647 h 1701"/>
              <a:gd name="T28" fmla="*/ 2147483647 w 1222"/>
              <a:gd name="T29" fmla="*/ 2147483647 h 1701"/>
              <a:gd name="T30" fmla="*/ 2147483647 w 1222"/>
              <a:gd name="T31" fmla="*/ 2147483647 h 1701"/>
              <a:gd name="T32" fmla="*/ 2147483647 w 1222"/>
              <a:gd name="T33" fmla="*/ 2147483647 h 1701"/>
              <a:gd name="T34" fmla="*/ 2147483647 w 1222"/>
              <a:gd name="T35" fmla="*/ 2147483647 h 1701"/>
              <a:gd name="T36" fmla="*/ 2147483647 w 1222"/>
              <a:gd name="T37" fmla="*/ 2147483647 h 1701"/>
              <a:gd name="T38" fmla="*/ 2147483647 w 1222"/>
              <a:gd name="T39" fmla="*/ 2147483647 h 1701"/>
              <a:gd name="T40" fmla="*/ 2147483647 w 1222"/>
              <a:gd name="T41" fmla="*/ 2147483647 h 1701"/>
              <a:gd name="T42" fmla="*/ 2147483647 w 1222"/>
              <a:gd name="T43" fmla="*/ 2147483647 h 1701"/>
              <a:gd name="T44" fmla="*/ 2147483647 w 1222"/>
              <a:gd name="T45" fmla="*/ 2147483647 h 1701"/>
              <a:gd name="T46" fmla="*/ 0 w 1222"/>
              <a:gd name="T47" fmla="*/ 2147483647 h 1701"/>
              <a:gd name="T48" fmla="*/ 2147483647 w 1222"/>
              <a:gd name="T49" fmla="*/ 0 h 17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22"/>
              <a:gd name="T76" fmla="*/ 0 h 1701"/>
              <a:gd name="T77" fmla="*/ 1222 w 1222"/>
              <a:gd name="T78" fmla="*/ 1701 h 17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22" h="1701">
                <a:moveTo>
                  <a:pt x="845" y="1382"/>
                </a:moveTo>
                <a:cubicBezTo>
                  <a:pt x="822" y="1415"/>
                  <a:pt x="794" y="1444"/>
                  <a:pt x="777" y="1480"/>
                </a:cubicBezTo>
                <a:cubicBezTo>
                  <a:pt x="766" y="1539"/>
                  <a:pt x="750" y="1561"/>
                  <a:pt x="770" y="1631"/>
                </a:cubicBezTo>
                <a:cubicBezTo>
                  <a:pt x="772" y="1639"/>
                  <a:pt x="785" y="1640"/>
                  <a:pt x="792" y="1646"/>
                </a:cubicBezTo>
                <a:cubicBezTo>
                  <a:pt x="820" y="1669"/>
                  <a:pt x="847" y="1680"/>
                  <a:pt x="883" y="1691"/>
                </a:cubicBezTo>
                <a:cubicBezTo>
                  <a:pt x="1120" y="1679"/>
                  <a:pt x="973" y="1701"/>
                  <a:pt x="1057" y="1676"/>
                </a:cubicBezTo>
                <a:cubicBezTo>
                  <a:pt x="1082" y="1668"/>
                  <a:pt x="1132" y="1653"/>
                  <a:pt x="1132" y="1653"/>
                </a:cubicBezTo>
                <a:cubicBezTo>
                  <a:pt x="1154" y="1631"/>
                  <a:pt x="1178" y="1614"/>
                  <a:pt x="1200" y="1593"/>
                </a:cubicBezTo>
                <a:cubicBezTo>
                  <a:pt x="1212" y="1546"/>
                  <a:pt x="1222" y="1516"/>
                  <a:pt x="1208" y="1465"/>
                </a:cubicBezTo>
                <a:cubicBezTo>
                  <a:pt x="1202" y="1446"/>
                  <a:pt x="1149" y="1435"/>
                  <a:pt x="1147" y="1434"/>
                </a:cubicBezTo>
                <a:cubicBezTo>
                  <a:pt x="1058" y="1374"/>
                  <a:pt x="981" y="1386"/>
                  <a:pt x="868" y="1382"/>
                </a:cubicBezTo>
                <a:cubicBezTo>
                  <a:pt x="778" y="1371"/>
                  <a:pt x="760" y="1369"/>
                  <a:pt x="687" y="1321"/>
                </a:cubicBezTo>
                <a:cubicBezTo>
                  <a:pt x="660" y="1303"/>
                  <a:pt x="631" y="1294"/>
                  <a:pt x="611" y="1268"/>
                </a:cubicBezTo>
                <a:cubicBezTo>
                  <a:pt x="595" y="1248"/>
                  <a:pt x="579" y="1229"/>
                  <a:pt x="566" y="1208"/>
                </a:cubicBezTo>
                <a:cubicBezTo>
                  <a:pt x="553" y="1188"/>
                  <a:pt x="528" y="1148"/>
                  <a:pt x="528" y="1148"/>
                </a:cubicBezTo>
                <a:cubicBezTo>
                  <a:pt x="523" y="1133"/>
                  <a:pt x="508" y="1073"/>
                  <a:pt x="506" y="1072"/>
                </a:cubicBezTo>
                <a:cubicBezTo>
                  <a:pt x="493" y="1063"/>
                  <a:pt x="475" y="1067"/>
                  <a:pt x="460" y="1065"/>
                </a:cubicBezTo>
                <a:cubicBezTo>
                  <a:pt x="382" y="1038"/>
                  <a:pt x="415" y="1048"/>
                  <a:pt x="362" y="1034"/>
                </a:cubicBezTo>
                <a:cubicBezTo>
                  <a:pt x="309" y="999"/>
                  <a:pt x="327" y="1018"/>
                  <a:pt x="302" y="982"/>
                </a:cubicBezTo>
                <a:cubicBezTo>
                  <a:pt x="285" y="871"/>
                  <a:pt x="285" y="747"/>
                  <a:pt x="257" y="642"/>
                </a:cubicBezTo>
                <a:cubicBezTo>
                  <a:pt x="243" y="593"/>
                  <a:pt x="210" y="586"/>
                  <a:pt x="181" y="559"/>
                </a:cubicBezTo>
                <a:cubicBezTo>
                  <a:pt x="132" y="514"/>
                  <a:pt x="118" y="473"/>
                  <a:pt x="76" y="431"/>
                </a:cubicBezTo>
                <a:cubicBezTo>
                  <a:pt x="52" y="362"/>
                  <a:pt x="21" y="299"/>
                  <a:pt x="8" y="227"/>
                </a:cubicBezTo>
                <a:cubicBezTo>
                  <a:pt x="5" y="194"/>
                  <a:pt x="0" y="161"/>
                  <a:pt x="0" y="129"/>
                </a:cubicBezTo>
                <a:cubicBezTo>
                  <a:pt x="0" y="83"/>
                  <a:pt x="15" y="44"/>
                  <a:pt x="15" y="0"/>
                </a:cubicBezTo>
              </a:path>
            </a:pathLst>
          </a:custGeom>
          <a:noFill/>
          <a:ln w="381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Arial" charset="0"/>
              <a:ea typeface="ＭＳ Ｐゴシック" charset="0"/>
              <a:cs typeface="ＭＳ Ｐゴシック" charset="0"/>
            </a:endParaRPr>
          </a:p>
        </p:txBody>
      </p:sp>
      <p:sp>
        <p:nvSpPr>
          <p:cNvPr id="246792" name="Text Box 8"/>
          <p:cNvSpPr txBox="1">
            <a:spLocks noChangeArrowheads="1"/>
          </p:cNvSpPr>
          <p:nvPr/>
        </p:nvSpPr>
        <p:spPr bwMode="auto">
          <a:xfrm rot="-512295">
            <a:off x="3733800" y="4567238"/>
            <a:ext cx="4217988" cy="831850"/>
          </a:xfrm>
          <a:prstGeom prst="rect">
            <a:avLst/>
          </a:prstGeom>
          <a:solidFill>
            <a:srgbClr val="800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Why the difference?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How can we explain this?</a:t>
            </a:r>
          </a:p>
        </p:txBody>
      </p:sp>
      <p:sp>
        <p:nvSpPr>
          <p:cNvPr id="292872" name="Text Box 9"/>
          <p:cNvSpPr txBox="1">
            <a:spLocks noChangeArrowheads="1"/>
          </p:cNvSpPr>
          <p:nvPr/>
        </p:nvSpPr>
        <p:spPr bwMode="auto">
          <a:xfrm>
            <a:off x="83756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65c</a:t>
            </a:r>
          </a:p>
        </p:txBody>
      </p:sp>
    </p:spTree>
    <p:extLst>
      <p:ext uri="{BB962C8B-B14F-4D97-AF65-F5344CB8AC3E}">
        <p14:creationId xmlns:p14="http://schemas.microsoft.com/office/powerpoint/2010/main" val="100700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fade">
                                      <p:cBhvr>
                                        <p:cTn id="7" dur="500"/>
                                        <p:tgtEl>
                                          <p:spTgt spid="246787"/>
                                        </p:tgtEl>
                                      </p:cBhvr>
                                    </p:animEffect>
                                  </p:childTnLst>
                                </p:cTn>
                              </p:par>
                            </p:childTnLst>
                          </p:cTn>
                        </p:par>
                        <p:par>
                          <p:cTn id="8" fill="hold" nodeType="afterGroup">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46788"/>
                                        </p:tgtEl>
                                        <p:attrNameLst>
                                          <p:attrName>style.visibility</p:attrName>
                                        </p:attrNameLst>
                                      </p:cBhvr>
                                      <p:to>
                                        <p:strVal val="visible"/>
                                      </p:to>
                                    </p:set>
                                    <p:animEffect transition="in" filter="fade">
                                      <p:cBhvr>
                                        <p:cTn id="11" dur="500"/>
                                        <p:tgtEl>
                                          <p:spTgt spid="24678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46789"/>
                                        </p:tgtEl>
                                        <p:attrNameLst>
                                          <p:attrName>style.visibility</p:attrName>
                                        </p:attrNameLst>
                                      </p:cBhvr>
                                      <p:to>
                                        <p:strVal val="visible"/>
                                      </p:to>
                                    </p:set>
                                    <p:animEffect transition="in" filter="fade">
                                      <p:cBhvr>
                                        <p:cTn id="16" dur="500"/>
                                        <p:tgtEl>
                                          <p:spTgt spid="24678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6790"/>
                                        </p:tgtEl>
                                        <p:attrNameLst>
                                          <p:attrName>style.visibility</p:attrName>
                                        </p:attrNameLst>
                                      </p:cBhvr>
                                      <p:to>
                                        <p:strVal val="visible"/>
                                      </p:to>
                                    </p:set>
                                    <p:animEffect transition="in" filter="fade">
                                      <p:cBhvr>
                                        <p:cTn id="21" dur="500"/>
                                        <p:tgtEl>
                                          <p:spTgt spid="24679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46791"/>
                                        </p:tgtEl>
                                        <p:attrNameLst>
                                          <p:attrName>style.visibility</p:attrName>
                                        </p:attrNameLst>
                                      </p:cBhvr>
                                      <p:to>
                                        <p:strVal val="visible"/>
                                      </p:to>
                                    </p:set>
                                    <p:animEffect transition="in" filter="wipe(up)">
                                      <p:cBhvr>
                                        <p:cTn id="26" dur="500"/>
                                        <p:tgtEl>
                                          <p:spTgt spid="24679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6792"/>
                                        </p:tgtEl>
                                        <p:attrNameLst>
                                          <p:attrName>style.visibility</p:attrName>
                                        </p:attrNameLst>
                                      </p:cBhvr>
                                      <p:to>
                                        <p:strVal val="visible"/>
                                      </p:to>
                                    </p:set>
                                    <p:animEffect transition="in" filter="fade">
                                      <p:cBhvr>
                                        <p:cTn id="31" dur="500"/>
                                        <p:tgtEl>
                                          <p:spTgt spid="246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autoUpdateAnimBg="0"/>
      <p:bldP spid="246788" grpId="0" autoUpdateAnimBg="0"/>
      <p:bldP spid="246789" grpId="0" animBg="1" autoUpdateAnimBg="0"/>
      <p:bldP spid="246790" grpId="0" animBg="1"/>
      <p:bldP spid="246791" grpId="0" animBg="1"/>
      <p:bldP spid="246792"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35</a:t>
            </a:r>
          </a:p>
        </p:txBody>
      </p:sp>
    </p:spTree>
    <p:extLst>
      <p:ext uri="{BB962C8B-B14F-4D97-AF65-F5344CB8AC3E}">
        <p14:creationId xmlns:p14="http://schemas.microsoft.com/office/powerpoint/2010/main" val="3901653018"/>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1" fontAlgn="base" latinLnBrk="0" hangingPunct="1">
              <a:lnSpc>
                <a:spcPct val="100000"/>
              </a:lnSpc>
              <a:spcBef>
                <a:spcPct val="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2213125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36</a:t>
            </a:r>
          </a:p>
        </p:txBody>
      </p:sp>
    </p:spTree>
    <p:extLst>
      <p:ext uri="{BB962C8B-B14F-4D97-AF65-F5344CB8AC3E}">
        <p14:creationId xmlns:p14="http://schemas.microsoft.com/office/powerpoint/2010/main" val="158640548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sz="3600" b="1" dirty="0">
                <a:latin typeface="Arial" charset="0"/>
                <a:ea typeface="ＭＳ Ｐゴシック" charset="0"/>
              </a:rPr>
              <a:t>The Kings of Judah (2 Chronicles)</a:t>
            </a:r>
          </a:p>
        </p:txBody>
      </p:sp>
      <p:pic>
        <p:nvPicPr>
          <p:cNvPr id="3" name="Picture 2"/>
          <p:cNvPicPr>
            <a:picLocks noChangeAspect="1"/>
          </p:cNvPicPr>
          <p:nvPr/>
        </p:nvPicPr>
        <p:blipFill>
          <a:blip r:embed="rId2"/>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algn="ctr">
              <a:spcAft>
                <a:spcPts val="0"/>
              </a:spcAft>
              <a:buClr>
                <a:srgbClr val="FFCC00"/>
              </a:buClr>
              <a:buSzPct val="70000"/>
              <a:buFont typeface="Wingdings" charset="0"/>
              <a:buNone/>
              <a:defRPr/>
            </a:pPr>
            <a:r>
              <a:rPr lang="en-US" sz="2000" kern="0" dirty="0">
                <a:solidFill>
                  <a:srgbClr val="FFFFFF"/>
                </a:solidFill>
                <a:latin typeface="Arial"/>
                <a:cs typeface="Arial"/>
              </a:rPr>
              <a:t>The Kings of Judah Photo Credit: www.walkwiththeword.org</a:t>
            </a:r>
          </a:p>
        </p:txBody>
      </p:sp>
    </p:spTree>
    <p:extLst>
      <p:ext uri="{BB962C8B-B14F-4D97-AF65-F5344CB8AC3E}">
        <p14:creationId xmlns:p14="http://schemas.microsoft.com/office/powerpoint/2010/main" val="793269015"/>
      </p:ext>
    </p:extLst>
  </p:cSld>
  <p:clrMapOvr>
    <a:masterClrMapping/>
  </p:clrMapOvr>
  <p:transition spd="med">
    <p:randomBar dir="vert"/>
  </p:transition>
</p:sld>
</file>

<file path=ppt/slides/slide29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a:t>
              </a:r>
              <a:r>
                <a:rPr lang="en-US" sz="3200">
                  <a:solidFill>
                    <a:srgbClr val="FF0000"/>
                  </a:solidFill>
                  <a:latin typeface="Arial" charset="0"/>
                  <a:ea typeface="ÇlÇr ñæí©" charset="0"/>
                  <a:cs typeface="ÇlÇr ñæí©" charset="0"/>
                </a:rPr>
                <a:t>Jehoahaz (36:1; cf. 2 Kings 13:2)</a:t>
              </a:r>
              <a:r>
                <a:rPr lang="en-US" sz="3200">
                  <a:solidFill>
                    <a:srgbClr val="000090"/>
                  </a:solidFill>
                  <a:latin typeface="Arial" charset="0"/>
                  <a:ea typeface="ÇlÇr ñæí©" charset="0"/>
                  <a:cs typeface="ÇlÇr ñæí©" charset="0"/>
                </a:rPr>
                <a:t>,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04830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a:t>
              </a:r>
              <a:r>
                <a:rPr lang="en-US" sz="3200">
                  <a:solidFill>
                    <a:srgbClr val="FF0000"/>
                  </a:solidFill>
                  <a:latin typeface="Arial" charset="0"/>
                  <a:ea typeface="ÇlÇr ñæí©" charset="0"/>
                  <a:cs typeface="ÇlÇr ñæí©" charset="0"/>
                </a:rPr>
                <a:t>Jehoiakim (36:5)</a:t>
              </a:r>
              <a:r>
                <a:rPr lang="en-US" sz="3200">
                  <a:solidFill>
                    <a:srgbClr val="000090"/>
                  </a:solidFill>
                  <a:latin typeface="Arial" charset="0"/>
                  <a:ea typeface="ÇlÇr ñæí©" charset="0"/>
                  <a:cs typeface="ÇlÇr ñæí©" charset="0"/>
                </a:rPr>
                <a:t>,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60549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2"/>
          <p:cNvSpPr>
            <a:spLocks noChangeArrowheads="1"/>
          </p:cNvSpPr>
          <p:nvPr/>
        </p:nvSpPr>
        <p:spPr bwMode="auto">
          <a:xfrm>
            <a:off x="228600" y="6248400"/>
            <a:ext cx="8686800" cy="381000"/>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7506" name="Rectangle 3"/>
          <p:cNvSpPr>
            <a:spLocks noChangeArrowheads="1"/>
          </p:cNvSpPr>
          <p:nvPr/>
        </p:nvSpPr>
        <p:spPr bwMode="auto">
          <a:xfrm>
            <a:off x="2819400" y="6248400"/>
            <a:ext cx="2895600" cy="3810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pic>
        <p:nvPicPr>
          <p:cNvPr id="277507" name="Picture 4" descr="Israel &amp; Babylon Tit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79388" y="0"/>
            <a:ext cx="3743325" cy="47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7508" name="Picture 5" descr="Before the Exil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04800" y="6324600"/>
            <a:ext cx="2439988"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7509" name="Picture 6" descr="The Exile Perio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905125" y="6324600"/>
            <a:ext cx="2733675"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7510" name="Picture 7" descr="After the Exil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830888" y="6324600"/>
            <a:ext cx="232251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7511" name="Picture 8" descr="Home">
            <a:hlinkClick r:id="rId7" action="ppaction://hlinksldjump"/>
          </p:cNvPr>
          <p:cNvPicPr>
            <a:picLocks noGrp="1" noChangeAspect="1" noChangeArrowheads="1"/>
          </p:cNvPicPr>
          <p:nvPr>
            <p:ph sz="half" idx="1"/>
          </p:nvPr>
        </p:nvPicPr>
        <p:blipFill>
          <a:blip r:embed="rId8">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8305800" y="6248400"/>
            <a:ext cx="495300" cy="323850"/>
          </a:xfrm>
        </p:spPr>
      </p:pic>
      <p:graphicFrame>
        <p:nvGraphicFramePr>
          <p:cNvPr id="60475" name="Group 59"/>
          <p:cNvGraphicFramePr>
            <a:graphicFrameLocks noGrp="1"/>
          </p:cNvGraphicFramePr>
          <p:nvPr>
            <p:ph sz="half" idx="2"/>
          </p:nvPr>
        </p:nvGraphicFramePr>
        <p:xfrm>
          <a:off x="304800" y="836613"/>
          <a:ext cx="8610600" cy="5368927"/>
        </p:xfrm>
        <a:graphic>
          <a:graphicData uri="http://schemas.openxmlformats.org/drawingml/2006/table">
            <a:tbl>
              <a:tblPr/>
              <a:tblGrid>
                <a:gridCol w="1812925">
                  <a:extLst>
                    <a:ext uri="{9D8B030D-6E8A-4147-A177-3AD203B41FA5}">
                      <a16:colId xmlns:a16="http://schemas.microsoft.com/office/drawing/2014/main" val="20000"/>
                    </a:ext>
                  </a:extLst>
                </a:gridCol>
                <a:gridCol w="1323975">
                  <a:extLst>
                    <a:ext uri="{9D8B030D-6E8A-4147-A177-3AD203B41FA5}">
                      <a16:colId xmlns:a16="http://schemas.microsoft.com/office/drawing/2014/main" val="20001"/>
                    </a:ext>
                  </a:extLst>
                </a:gridCol>
                <a:gridCol w="1770063">
                  <a:extLst>
                    <a:ext uri="{9D8B030D-6E8A-4147-A177-3AD203B41FA5}">
                      <a16:colId xmlns:a16="http://schemas.microsoft.com/office/drawing/2014/main" val="20002"/>
                    </a:ext>
                  </a:extLst>
                </a:gridCol>
                <a:gridCol w="3703637">
                  <a:extLst>
                    <a:ext uri="{9D8B030D-6E8A-4147-A177-3AD203B41FA5}">
                      <a16:colId xmlns:a16="http://schemas.microsoft.com/office/drawing/2014/main" val="20003"/>
                    </a:ext>
                  </a:extLst>
                </a:gridCol>
              </a:tblGrid>
              <a:tr h="76028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Arial"/>
                          <a:ea typeface="ＭＳ Ｐゴシック" charset="0"/>
                          <a:cs typeface="Arial"/>
                        </a:rPr>
                        <a:t>Sequence and Size</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a:ea typeface="ＭＳ Ｐゴシック" charset="0"/>
                          <a:cs typeface="Arial"/>
                        </a:rPr>
                        <a:t>Date</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a:ea typeface="ＭＳ Ｐゴシック" charset="0"/>
                          <a:cs typeface="Arial"/>
                        </a:rPr>
                        <a:t>King of Judah</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a:ea typeface="ＭＳ Ｐゴシック" charset="0"/>
                          <a:cs typeface="Arial"/>
                        </a:rPr>
                        <a:t>Key Captives</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extLst>
                  <a:ext uri="{0D108BD9-81ED-4DB2-BD59-A6C34878D82A}">
                    <a16:rowId xmlns:a16="http://schemas.microsoft.com/office/drawing/2014/main" val="10000"/>
                  </a:ext>
                </a:extLst>
              </a:tr>
              <a:tr h="64008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1: Minor</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605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Jehoiakim</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Daniel, 3 friends and other nobility and royalty (Dan 1:3)</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949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ＭＳ Ｐゴシック" charset="0"/>
                          <a:cs typeface="Arial"/>
                        </a:rPr>
                        <a:t>2: Moderate</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598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Jehoiakim</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ＭＳ Ｐゴシック" charset="0"/>
                        <a:cs typeface="Arial"/>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3023 people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(Jer 52:28)</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144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3: Major</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597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Jehoiachin</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10,000 including Jehoiachin, Ezekiel, Mordecai (2 Kg 24:12-16, Ezek. 1:2, Esther 2:6)</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949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4: Minor</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587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Zedekiah</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832 people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(Jer 52:29)</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96928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5: Major</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(Temple ruined)</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ＭＳ Ｐゴシック" charset="0"/>
                          <a:cs typeface="Arial"/>
                        </a:rPr>
                        <a:t>586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Zedekiah</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ca. 10,400 people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(2 Kings 25:11)</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949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6: Minor</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582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a:ea typeface="ＭＳ Ｐゴシック" charset="0"/>
                          <a:cs typeface="Arial"/>
                        </a:rPr>
                        <a:t>-</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ＭＳ Ｐゴシック" charset="0"/>
                          <a:cs typeface="Arial"/>
                        </a:rPr>
                        <a:t>745 people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ＭＳ Ｐゴシック" charset="0"/>
                          <a:cs typeface="Arial"/>
                        </a:rPr>
                        <a:t>(</a:t>
                      </a:r>
                      <a:r>
                        <a:rPr kumimoji="0" lang="en-US" sz="1800" b="1" i="0" u="none" strike="noStrike" cap="none" normalizeH="0" baseline="0" dirty="0" err="1">
                          <a:ln>
                            <a:noFill/>
                          </a:ln>
                          <a:solidFill>
                            <a:schemeClr val="tx1"/>
                          </a:solidFill>
                          <a:effectLst/>
                          <a:latin typeface="Arial"/>
                          <a:ea typeface="ＭＳ Ｐゴシック" charset="0"/>
                          <a:cs typeface="Arial"/>
                        </a:rPr>
                        <a:t>Jer</a:t>
                      </a:r>
                      <a:r>
                        <a:rPr kumimoji="0" lang="en-US" sz="1800" b="1" i="0" u="none" strike="noStrike" cap="none" normalizeH="0" baseline="0" dirty="0">
                          <a:ln>
                            <a:noFill/>
                          </a:ln>
                          <a:solidFill>
                            <a:schemeClr val="tx1"/>
                          </a:solidFill>
                          <a:effectLst/>
                          <a:latin typeface="Arial"/>
                          <a:ea typeface="ＭＳ Ｐゴシック" charset="0"/>
                          <a:cs typeface="Arial"/>
                        </a:rPr>
                        <a:t> 52:30)</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77554" name="Line 51"/>
          <p:cNvSpPr>
            <a:spLocks noChangeShapeType="1"/>
          </p:cNvSpPr>
          <p:nvPr/>
        </p:nvSpPr>
        <p:spPr bwMode="auto">
          <a:xfrm>
            <a:off x="26988" y="533400"/>
            <a:ext cx="3886200" cy="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77555" name="Text Box 54"/>
          <p:cNvSpPr txBox="1">
            <a:spLocks noChangeArrowheads="1"/>
          </p:cNvSpPr>
          <p:nvPr/>
        </p:nvSpPr>
        <p:spPr bwMode="auto">
          <a:xfrm>
            <a:off x="8382000" y="762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000000"/>
                </a:solidFill>
                <a:latin typeface="Arial" charset="0"/>
                <a:cs typeface="Arial" charset="0"/>
              </a:rPr>
              <a:t>282</a:t>
            </a:r>
          </a:p>
        </p:txBody>
      </p:sp>
      <p:sp>
        <p:nvSpPr>
          <p:cNvPr id="277556" name="Title 12"/>
          <p:cNvSpPr>
            <a:spLocks noGrp="1"/>
          </p:cNvSpPr>
          <p:nvPr>
            <p:ph type="title"/>
          </p:nvPr>
        </p:nvSpPr>
        <p:spPr>
          <a:xfrm>
            <a:off x="4284663" y="-26988"/>
            <a:ext cx="3455987" cy="863601"/>
          </a:xfrm>
        </p:spPr>
        <p:txBody>
          <a:bodyPr/>
          <a:lstStyle/>
          <a:p>
            <a:r>
              <a:rPr lang="en-US" sz="2800" b="1">
                <a:latin typeface="Arial" charset="0"/>
                <a:ea typeface="ＭＳ Ｐゴシック" charset="0"/>
              </a:rPr>
              <a:t>Six Deportations to Babylon</a:t>
            </a:r>
          </a:p>
        </p:txBody>
      </p:sp>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Jehoiakim (36:5), </a:t>
              </a:r>
              <a:r>
                <a:rPr lang="en-US" sz="3200">
                  <a:solidFill>
                    <a:srgbClr val="FF0000"/>
                  </a:solidFill>
                  <a:latin typeface="Arial" charset="0"/>
                  <a:ea typeface="ÇlÇr ñæí©" charset="0"/>
                  <a:cs typeface="ÇlÇr ñæí©" charset="0"/>
                </a:rPr>
                <a:t>Jehoiachin (36:9)</a:t>
              </a:r>
              <a:r>
                <a:rPr lang="en-US" sz="3200">
                  <a:solidFill>
                    <a:srgbClr val="000090"/>
                  </a:solidFill>
                  <a:latin typeface="Arial" charset="0"/>
                  <a:ea typeface="ÇlÇr ñæí©" charset="0"/>
                  <a:cs typeface="ÇlÇr ñæí©" charset="0"/>
                </a:rPr>
                <a:t>,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en-US" sz="3200" b="1" dirty="0">
                <a:solidFill>
                  <a:schemeClr val="tx1"/>
                </a:solidFill>
                <a:latin typeface="Arial"/>
                <a:ea typeface="ＭＳ Ｐゴシック" charset="0"/>
                <a:cs typeface="Arial"/>
              </a:rPr>
              <a:t>Babylonian Exile</a:t>
            </a: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2649581"/>
      </p:ext>
    </p:extLst>
  </p:cSld>
  <p:clrMapOvr>
    <a:masterClrMapping/>
  </p:clrMapOvr>
  <p:transition spd="med">
    <p:zoom dir="in"/>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Jehoiakim (36:5), Jehoiachin (36:9), </a:t>
              </a:r>
              <a:r>
                <a:rPr lang="en-US" sz="3200">
                  <a:solidFill>
                    <a:srgbClr val="FF0000"/>
                  </a:solidFill>
                  <a:latin typeface="Arial" charset="0"/>
                  <a:ea typeface="ÇlÇr ñæí©" charset="0"/>
                  <a:cs typeface="ÇlÇr ñæí©" charset="0"/>
                </a:rPr>
                <a:t>Zedekiah (36:12)</a:t>
              </a:r>
              <a:endParaRPr lang="en-US" sz="4800">
                <a:solidFill>
                  <a:srgbClr val="FF000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302286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David's Line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Preserved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42169284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Proposed Reasons for Discrepancies</a:t>
            </a:r>
          </a:p>
        </p:txBody>
      </p:sp>
      <p:sp>
        <p:nvSpPr>
          <p:cNvPr id="74755" name="Rectangle 3"/>
          <p:cNvSpPr>
            <a:spLocks noGrp="1" noChangeArrowheads="1"/>
          </p:cNvSpPr>
          <p:nvPr>
            <p:ph type="body" idx="1"/>
          </p:nvPr>
        </p:nvSpPr>
        <p:spPr>
          <a:xfrm>
            <a:off x="1219200" y="1905000"/>
            <a:ext cx="7772400" cy="4495800"/>
          </a:xfrm>
        </p:spPr>
        <p:txBody>
          <a:bodyPr/>
          <a:lstStyle/>
          <a:p>
            <a:pPr marL="622300" indent="-514350">
              <a:buClrTx/>
              <a:buSzTx/>
              <a:buFontTx/>
              <a:buAutoNum type="alphaLcParenR"/>
            </a:pPr>
            <a:r>
              <a:rPr lang="en-US" sz="2800" b="1" dirty="0">
                <a:latin typeface="Arial" charset="0"/>
                <a:ea typeface="ＭＳ Ｐゴシック" charset="0"/>
                <a:cs typeface="ＭＳ Ｐゴシック" charset="0"/>
              </a:rPr>
              <a:t> </a:t>
            </a:r>
            <a:r>
              <a:rPr lang="en-US" sz="2800" b="1" dirty="0">
                <a:solidFill>
                  <a:schemeClr val="accent1"/>
                </a:solidFill>
                <a:latin typeface="Arial" charset="0"/>
                <a:ea typeface="ＭＳ Ｐゴシック" charset="0"/>
                <a:cs typeface="ＭＳ Ｐゴシック" charset="0"/>
              </a:rPr>
              <a:t>Inaccurate </a:t>
            </a:r>
            <a:r>
              <a:rPr lang="en-US" sz="2800" b="1" dirty="0">
                <a:latin typeface="Arial" charset="0"/>
                <a:ea typeface="ＭＳ Ｐゴシック" charset="0"/>
                <a:cs typeface="ＭＳ Ｐゴシック" charset="0"/>
              </a:rPr>
              <a:t>systems used by biblical historians</a:t>
            </a:r>
          </a:p>
          <a:p>
            <a:pPr marL="622300" indent="-514350">
              <a:buClrTx/>
              <a:buSzTx/>
              <a:buFontTx/>
              <a:buAutoNum type="alphaLcParenR"/>
            </a:pPr>
            <a:r>
              <a:rPr lang="en-US" sz="2800" b="1" dirty="0">
                <a:latin typeface="Arial" charset="0"/>
                <a:ea typeface="ＭＳ Ｐゴシック" charset="0"/>
                <a:cs typeface="ＭＳ Ｐゴシック" charset="0"/>
              </a:rPr>
              <a:t> Accidental </a:t>
            </a:r>
            <a:r>
              <a:rPr lang="en-US" sz="2800" b="1" dirty="0">
                <a:solidFill>
                  <a:schemeClr val="accent1"/>
                </a:solidFill>
                <a:latin typeface="Arial" charset="0"/>
                <a:ea typeface="ＭＳ Ｐゴシック" charset="0"/>
                <a:cs typeface="ＭＳ Ｐゴシック" charset="0"/>
              </a:rPr>
              <a:t>errors of transmission</a:t>
            </a:r>
          </a:p>
          <a:p>
            <a:pPr marL="622300" indent="-514350">
              <a:buClrTx/>
              <a:buSzTx/>
              <a:buFontTx/>
              <a:buAutoNum type="alphaLcParenR"/>
            </a:pPr>
            <a:r>
              <a:rPr lang="en-US" sz="2800" b="1" dirty="0">
                <a:latin typeface="Arial" charset="0"/>
                <a:ea typeface="ＭＳ Ｐゴシック" charset="0"/>
                <a:cs typeface="ＭＳ Ｐゴシック" charset="0"/>
              </a:rPr>
              <a:t> Largely </a:t>
            </a:r>
            <a:r>
              <a:rPr lang="en-US" sz="2800" b="1" dirty="0">
                <a:solidFill>
                  <a:schemeClr val="accent1"/>
                </a:solidFill>
                <a:latin typeface="Arial" charset="0"/>
                <a:ea typeface="ＭＳ Ｐゴシック" charset="0"/>
                <a:cs typeface="ＭＳ Ｐゴシック" charset="0"/>
              </a:rPr>
              <a:t>schematic</a:t>
            </a:r>
            <a:r>
              <a:rPr lang="en-US" sz="2800" b="1" dirty="0">
                <a:latin typeface="Arial" charset="0"/>
                <a:ea typeface="ＭＳ Ｐゴシック" charset="0"/>
                <a:cs typeface="ＭＳ Ｐゴシック" charset="0"/>
              </a:rPr>
              <a:t> and </a:t>
            </a:r>
            <a:r>
              <a:rPr lang="en-US" sz="2800" b="1" dirty="0">
                <a:solidFill>
                  <a:schemeClr val="accent1"/>
                </a:solidFill>
                <a:latin typeface="Arial" charset="0"/>
                <a:ea typeface="ＭＳ Ｐゴシック" charset="0"/>
                <a:cs typeface="ＭＳ Ｐゴシック" charset="0"/>
              </a:rPr>
              <a:t>artificial</a:t>
            </a:r>
            <a:r>
              <a:rPr lang="en-US" sz="2800" b="1" dirty="0">
                <a:latin typeface="Arial" charset="0"/>
                <a:ea typeface="ＭＳ Ｐゴシック" charset="0"/>
                <a:cs typeface="ＭＳ Ｐゴシック" charset="0"/>
              </a:rPr>
              <a:t> </a:t>
            </a:r>
            <a:br>
              <a:rPr lang="en-US" sz="2800" b="1" dirty="0">
                <a:latin typeface="Arial" charset="0"/>
                <a:ea typeface="ＭＳ Ｐゴシック" charset="0"/>
                <a:cs typeface="ＭＳ Ｐゴシック" charset="0"/>
              </a:rPr>
            </a:br>
            <a:r>
              <a:rPr lang="en-US" sz="2800" b="1" dirty="0">
                <a:latin typeface="Arial" charset="0"/>
                <a:ea typeface="ＭＳ Ｐゴシック" charset="0"/>
                <a:cs typeface="ＭＳ Ｐゴシック" charset="0"/>
              </a:rPr>
              <a:t> chronology </a:t>
            </a:r>
          </a:p>
          <a:p>
            <a:pPr marL="622300" indent="-514350">
              <a:buClrTx/>
              <a:buSzTx/>
              <a:buFontTx/>
              <a:buAutoNum type="alphaLcParenR"/>
            </a:pPr>
            <a:r>
              <a:rPr lang="en-US" sz="2800" b="1" dirty="0">
                <a:latin typeface="Arial" charset="0"/>
                <a:ea typeface="ＭＳ Ｐゴシック" charset="0"/>
                <a:cs typeface="ＭＳ Ｐゴシック" charset="0"/>
              </a:rPr>
              <a:t> </a:t>
            </a:r>
            <a:r>
              <a:rPr lang="en-US" sz="2800" b="1" dirty="0">
                <a:solidFill>
                  <a:schemeClr val="accent1"/>
                </a:solidFill>
                <a:latin typeface="Arial" charset="0"/>
                <a:ea typeface="ＭＳ Ｐゴシック" charset="0"/>
                <a:cs typeface="ＭＳ Ｐゴシック" charset="0"/>
              </a:rPr>
              <a:t>Intentional mutilation</a:t>
            </a:r>
            <a:r>
              <a:rPr lang="en-US" sz="2800" b="1" dirty="0">
                <a:latin typeface="Arial" charset="0"/>
                <a:ea typeface="ＭＳ Ｐゴシック" charset="0"/>
                <a:cs typeface="ＭＳ Ｐゴシック" charset="0"/>
              </a:rPr>
              <a:t> of text to cover up various facts</a:t>
            </a:r>
          </a:p>
        </p:txBody>
      </p:sp>
      <p:sp>
        <p:nvSpPr>
          <p:cNvPr id="294915" name="Text Box 4"/>
          <p:cNvSpPr txBox="1">
            <a:spLocks noChangeArrowheads="1"/>
          </p:cNvSpPr>
          <p:nvPr/>
        </p:nvSpPr>
        <p:spPr bwMode="auto">
          <a:xfrm>
            <a:off x="8459788" y="76200"/>
            <a:ext cx="6080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70i</a:t>
            </a:r>
          </a:p>
        </p:txBody>
      </p:sp>
    </p:spTree>
    <p:extLst>
      <p:ext uri="{BB962C8B-B14F-4D97-AF65-F5344CB8AC3E}">
        <p14:creationId xmlns:p14="http://schemas.microsoft.com/office/powerpoint/2010/main" val="14085767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7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475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475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475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build="p"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3600">
                <a:solidFill>
                  <a:schemeClr val="tx1"/>
                </a:solidFill>
                <a:cs typeface="Arial"/>
              </a:rPr>
              <a:t>An Evil End to Judah</a:t>
            </a:r>
          </a:p>
        </p:txBody>
      </p:sp>
      <p:sp>
        <p:nvSpPr>
          <p:cNvPr id="507912" name="Text Box 8"/>
          <p:cNvSpPr txBox="1">
            <a:spLocks noChangeArrowheads="1"/>
          </p:cNvSpPr>
          <p:nvPr/>
        </p:nvSpPr>
        <p:spPr bwMode="auto">
          <a:xfrm>
            <a:off x="4629150" y="2957513"/>
            <a:ext cx="21002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Zedekiah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(Mattaniah)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597-586</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yrs.)</a:t>
            </a:r>
          </a:p>
        </p:txBody>
      </p:sp>
      <p:sp>
        <p:nvSpPr>
          <p:cNvPr id="507914" name="Text Box 10"/>
          <p:cNvSpPr txBox="1">
            <a:spLocks noChangeArrowheads="1"/>
          </p:cNvSpPr>
          <p:nvPr/>
        </p:nvSpPr>
        <p:spPr bwMode="auto">
          <a:xfrm>
            <a:off x="6902450" y="2957513"/>
            <a:ext cx="18208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Jehoahaz</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(Shallum)</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mos.)</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0" name="Text Box 16"/>
          <p:cNvSpPr txBox="1">
            <a:spLocks noChangeArrowheads="1"/>
          </p:cNvSpPr>
          <p:nvPr/>
        </p:nvSpPr>
        <p:spPr bwMode="auto">
          <a:xfrm>
            <a:off x="1844675" y="5060950"/>
            <a:ext cx="3295650" cy="157003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Jehoiachin</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(Jeconiah/Coniah)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mos.)</a:t>
            </a:r>
          </a:p>
        </p:txBody>
      </p:sp>
      <p:sp>
        <p:nvSpPr>
          <p:cNvPr id="507922" name="Text Box 18"/>
          <p:cNvSpPr txBox="1">
            <a:spLocks noChangeArrowheads="1"/>
          </p:cNvSpPr>
          <p:nvPr/>
        </p:nvSpPr>
        <p:spPr bwMode="auto">
          <a:xfrm>
            <a:off x="3946525" y="838200"/>
            <a:ext cx="1322388" cy="11382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Josiah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640-609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(31 yrs.)</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07924" name="Text Box 20"/>
          <p:cNvSpPr txBox="1">
            <a:spLocks noChangeArrowheads="1"/>
          </p:cNvSpPr>
          <p:nvPr/>
        </p:nvSpPr>
        <p:spPr bwMode="auto">
          <a:xfrm>
            <a:off x="2346325" y="2957513"/>
            <a:ext cx="2057400" cy="157003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Jehoiakim (Eliakim)</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609-597</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yrs.)</a:t>
            </a:r>
            <a:endPar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5" name="Text Box 21"/>
          <p:cNvSpPr txBox="1">
            <a:spLocks noChangeArrowheads="1"/>
          </p:cNvSpPr>
          <p:nvPr/>
        </p:nvSpPr>
        <p:spPr bwMode="auto">
          <a:xfrm>
            <a:off x="457200" y="2957513"/>
            <a:ext cx="1660525" cy="95408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Johanan</a:t>
            </a:r>
            <a:b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(no rule)</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Exiled</a:t>
            </a:r>
            <a:endParaRPr kumimoji="0" lang="en-US" sz="2000" b="0" i="1"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07931" name="Text Box 27"/>
          <p:cNvSpPr txBox="1">
            <a:spLocks noChangeArrowheads="1"/>
          </p:cNvSpPr>
          <p:nvPr/>
        </p:nvSpPr>
        <p:spPr bwMode="auto">
          <a:xfrm>
            <a:off x="6248400" y="1066800"/>
            <a:ext cx="2478088"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Good king in white</a:t>
            </a:r>
            <a:endPar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2" name="Text Box 28"/>
          <p:cNvSpPr txBox="1">
            <a:spLocks noChangeArrowheads="1"/>
          </p:cNvSpPr>
          <p:nvPr/>
        </p:nvSpPr>
        <p:spPr bwMode="auto">
          <a:xfrm>
            <a:off x="6248400" y="1447800"/>
            <a:ext cx="2536825"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3B600"/>
                </a:solidFill>
                <a:effectLst/>
                <a:uLnTx/>
                <a:uFillTx/>
                <a:latin typeface="Arial" charset="0"/>
                <a:ea typeface="ＭＳ Ｐゴシック" charset="0"/>
                <a:cs typeface="Arial" charset="0"/>
              </a:rPr>
              <a:t>Evil kings in yellow</a:t>
            </a:r>
            <a:endParaRPr kumimoji="0" lang="en-US" sz="1600" b="0" i="0" u="none" strike="noStrike" kern="1200" cap="none" spc="0" normalizeH="0" baseline="0" noProof="0">
              <a:ln>
                <a:noFill/>
              </a:ln>
              <a:solidFill>
                <a:srgbClr val="F3B600"/>
              </a:solidFill>
              <a:effectLst/>
              <a:uLnTx/>
              <a:uFillTx/>
              <a:latin typeface="Arial" charset="0"/>
              <a:ea typeface="ＭＳ Ｐゴシック" charset="0"/>
              <a:cs typeface="Arial"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Babylon</a:t>
            </a:r>
            <a:endParaRPr kumimoji="0" lang="en-US" sz="2000" b="0" i="1"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2</a:t>
              </a: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3</a:t>
              </a: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4</a:t>
              </a: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5</a:t>
              </a:r>
            </a:p>
          </p:txBody>
        </p:sp>
      </p:gr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345310" y="1089950"/>
            <a:ext cx="3312289" cy="10156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Chronicles 3:16-24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Chronicles 36 </a:t>
            </a:r>
            <a:endPar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8922460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507927">
                                            <p:txEl>
                                              <p:pRg st="0" end="0"/>
                                            </p:txEl>
                                          </p:spTgt>
                                        </p:tgtEl>
                                        <p:attrNameLst>
                                          <p:attrName>style.visibility</p:attrName>
                                        </p:attrNameLst>
                                      </p:cBhvr>
                                      <p:to>
                                        <p:strVal val="visible"/>
                                      </p:to>
                                    </p:set>
                                    <p:animEffect transition="in" filter="dissolve">
                                      <p:cBhvr>
                                        <p:cTn id="42" dur="500"/>
                                        <p:tgtEl>
                                          <p:spTgt spid="507927">
                                            <p:txEl>
                                              <p:pRg st="0" end="0"/>
                                            </p:txEl>
                                          </p:spTgt>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507929"/>
                                        </p:tgtEl>
                                        <p:attrNameLst>
                                          <p:attrName>style.visibility</p:attrName>
                                        </p:attrNameLst>
                                      </p:cBhvr>
                                      <p:to>
                                        <p:strVal val="visible"/>
                                      </p:to>
                                    </p:set>
                                    <p:animEffect transition="in" filter="dissolve">
                                      <p:cBhvr>
                                        <p:cTn id="45" dur="500"/>
                                        <p:tgtEl>
                                          <p:spTgt spid="507929"/>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507934">
                                            <p:txEl>
                                              <p:pRg st="0" end="0"/>
                                            </p:txEl>
                                          </p:spTgt>
                                        </p:tgtEl>
                                        <p:attrNameLst>
                                          <p:attrName>style.visibility</p:attrName>
                                        </p:attrNameLst>
                                      </p:cBhvr>
                                      <p:to>
                                        <p:strVal val="visible"/>
                                      </p:to>
                                    </p:set>
                                    <p:animEffect transition="in" filter="dissolve">
                                      <p:cBhvr>
                                        <p:cTn id="48" dur="500"/>
                                        <p:tgtEl>
                                          <p:spTgt spid="507934">
                                            <p:txEl>
                                              <p:pRg st="0" end="0"/>
                                            </p:txEl>
                                          </p:spTgt>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507912">
                                            <p:txEl>
                                              <p:pRg st="0" end="0"/>
                                            </p:txEl>
                                          </p:spTgt>
                                        </p:tgtEl>
                                        <p:attrNameLst>
                                          <p:attrName>style.visibility</p:attrName>
                                        </p:attrNameLst>
                                      </p:cBhvr>
                                      <p:to>
                                        <p:strVal val="visible"/>
                                      </p:to>
                                    </p:set>
                                    <p:animEffect transition="in" filter="dissolve">
                                      <p:cBhvr>
                                        <p:cTn id="53" dur="500"/>
                                        <p:tgtEl>
                                          <p:spTgt spid="507912">
                                            <p:txEl>
                                              <p:pRg st="0" end="0"/>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dissolve">
                                      <p:cBhvr>
                                        <p:cTn id="5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D8EE4CE-F1F1-9F47-BB04-425DCE6A892E}"/>
              </a:ext>
            </a:extLst>
          </p:cNvPr>
          <p:cNvPicPr>
            <a:picLocks noChangeAspect="1"/>
          </p:cNvPicPr>
          <p:nvPr/>
        </p:nvPicPr>
        <p:blipFill>
          <a:blip r:embed="rId4"/>
          <a:stretch>
            <a:fillRect/>
          </a:stretch>
        </p:blipFill>
        <p:spPr>
          <a:xfrm>
            <a:off x="19050" y="631878"/>
            <a:ext cx="9144000" cy="6181498"/>
          </a:xfrm>
          <a:prstGeom prst="rect">
            <a:avLst/>
          </a:prstGeom>
        </p:spPr>
      </p:pic>
      <p:sp>
        <p:nvSpPr>
          <p:cNvPr id="507906" name="Rectangle 2"/>
          <p:cNvSpPr>
            <a:spLocks noGrp="1" noChangeArrowheads="1"/>
          </p:cNvSpPr>
          <p:nvPr>
            <p:ph type="ctrTitle"/>
          </p:nvPr>
        </p:nvSpPr>
        <p:spPr>
          <a:xfrm>
            <a:off x="1043608" y="506760"/>
            <a:ext cx="6912768" cy="978024"/>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2400" b="1" dirty="0">
                <a:solidFill>
                  <a:schemeClr val="bg1"/>
                </a:solidFill>
                <a:cs typeface="Arial"/>
              </a:rPr>
              <a:t>HISTORICAL FRAMEWORK FOR </a:t>
            </a:r>
            <a:br>
              <a:rPr kumimoji="1" lang="en-US" sz="2400" b="1" dirty="0">
                <a:solidFill>
                  <a:schemeClr val="bg1"/>
                </a:solidFill>
                <a:cs typeface="Arial"/>
              </a:rPr>
            </a:br>
            <a:r>
              <a:rPr kumimoji="1" lang="en-US" sz="2400" b="1" dirty="0">
                <a:solidFill>
                  <a:schemeClr val="bg1"/>
                </a:solidFill>
                <a:cs typeface="Arial"/>
              </a:rPr>
              <a:t>THE BOOK OF JEREMIAH</a:t>
            </a:r>
          </a:p>
        </p:txBody>
      </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cSld>
  <p:clrMapOvr>
    <a:overrideClrMapping bg1="lt1" tx1="dk1" bg2="lt2" tx2="dk2" accent1="accent1" accent2="accent2" accent3="accent3" accent4="accent4" accent5="accent5" accent6="accent6" hlink="hlink" folHlink="folHlink"/>
  </p:clrMapOvr>
  <p:transition spd="slow"/>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DAD8F58-1D57-6C42-A551-6B61C802522A}"/>
              </a:ext>
            </a:extLst>
          </p:cNvPr>
          <p:cNvPicPr>
            <a:picLocks noChangeAspect="1"/>
          </p:cNvPicPr>
          <p:nvPr/>
        </p:nvPicPr>
        <p:blipFill rotWithShape="1">
          <a:blip r:embed="rId4"/>
          <a:srcRect l="8108" r="6758" b="3406"/>
          <a:stretch/>
        </p:blipFill>
        <p:spPr>
          <a:xfrm>
            <a:off x="35496" y="1"/>
            <a:ext cx="9073008" cy="6857999"/>
          </a:xfrm>
          <a:prstGeom prst="rect">
            <a:avLst/>
          </a:prstGeom>
        </p:spPr>
      </p:pic>
      <p:sp>
        <p:nvSpPr>
          <p:cNvPr id="507906" name="Rectangle 2"/>
          <p:cNvSpPr>
            <a:spLocks noGrp="1" noChangeArrowheads="1"/>
          </p:cNvSpPr>
          <p:nvPr>
            <p:ph type="ctrTitle"/>
          </p:nvPr>
        </p:nvSpPr>
        <p:spPr>
          <a:xfrm>
            <a:off x="6300192" y="192113"/>
            <a:ext cx="2035324" cy="36004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1800" b="1" dirty="0">
                <a:solidFill>
                  <a:schemeClr val="bg1"/>
                </a:solidFill>
                <a:cs typeface="Arial"/>
              </a:rPr>
              <a:t>J. Paul Tanner</a:t>
            </a: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effectLst/>
                <a:uLnTx/>
                <a:uFillTx/>
                <a:latin typeface="Arial" charset="0"/>
                <a:ea typeface="ＭＳ Ｐゴシック" charset="0"/>
                <a:cs typeface="Arial" charset="0"/>
              </a:rPr>
              <a:t>256</a:t>
            </a:r>
            <a:endParaRPr kumimoji="0" lang="en-US" sz="2400" b="0" i="0" u="none" strike="noStrike" kern="1200" cap="none" spc="0" normalizeH="0" baseline="0" noProof="0" dirty="0">
              <a:ln>
                <a:noFill/>
              </a:ln>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24131138"/>
      </p:ext>
    </p:extLst>
  </p:cSld>
  <p:clrMapOvr>
    <a:overrideClrMapping bg1="lt1" tx1="dk1" bg2="lt2" tx2="dk2" accent1="accent1" accent2="accent2" accent3="accent3" accent4="accent4" accent5="accent5" accent6="accent6" hlink="hlink" folHlink="folHlink"/>
  </p:clrMapOvr>
  <p:transition spd="slow"/>
</p:sld>
</file>

<file path=ppt/slides/slide3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58" name="Text Box 6"/>
          <p:cNvSpPr txBox="1">
            <a:spLocks noChangeArrowheads="1"/>
          </p:cNvSpPr>
          <p:nvPr/>
        </p:nvSpPr>
        <p:spPr bwMode="auto">
          <a:xfrm>
            <a:off x="8356600" y="76200"/>
            <a:ext cx="698500" cy="120015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232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&amp;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342</a:t>
            </a: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586</a:t>
            </a: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Habakkuk</a:t>
            </a: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Joel</a:t>
            </a: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Jerusalem</a:t>
            </a:r>
            <a:r>
              <a:rPr kumimoji="0" lang="uk-UA" sz="3200" b="1"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a:t>
            </a:r>
            <a:r>
              <a:rPr kumimoji="0" lang="en-US" sz="3200" b="1"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s Fall</a:t>
            </a: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Jeremiah</a:t>
            </a: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Lamentations</a:t>
            </a: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Ezekiel</a:t>
            </a: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Daniel</a:t>
            </a: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597</a:t>
            </a: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605</a:t>
            </a: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627</a:t>
            </a: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538</a:t>
            </a: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en-US" sz="2800" dirty="0">
                <a:latin typeface="Arial"/>
                <a:cs typeface="Arial"/>
              </a:rPr>
              <a:t>Jerusalem</a:t>
            </a:r>
            <a:r>
              <a:rPr kumimoji="1" lang="uk-UA" sz="2800" dirty="0">
                <a:latin typeface="Arial"/>
                <a:cs typeface="Arial"/>
              </a:rPr>
              <a:t>'</a:t>
            </a:r>
            <a:r>
              <a:rPr kumimoji="1" lang="en-US" sz="2800" dirty="0">
                <a:latin typeface="Arial"/>
                <a:cs typeface="Arial"/>
              </a:rPr>
              <a:t>s Fall</a:t>
            </a: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Key Dates</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3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29706" name="Text Box 10"/>
          <p:cNvSpPr txBox="1">
            <a:spLocks noChangeArrowheads="1"/>
          </p:cNvSpPr>
          <p:nvPr/>
        </p:nvSpPr>
        <p:spPr bwMode="auto">
          <a:xfrm>
            <a:off x="8382000" y="76200"/>
            <a:ext cx="698500" cy="830263"/>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232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342</a:t>
            </a: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586</a:t>
            </a: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Jeremiah</a:t>
            </a: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Ezekiel</a:t>
            </a: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Daniel</a:t>
            </a: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597</a:t>
            </a: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605</a:t>
            </a: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en-US" sz="3600" b="1" dirty="0">
                <a:latin typeface="Arial" charset="0"/>
                <a:ea typeface="ＭＳ Ｐゴシック" charset="0"/>
                <a:cs typeface="Arial" charset="0"/>
              </a:rPr>
              <a:t>Josiah</a:t>
            </a:r>
            <a:r>
              <a:rPr kumimoji="1" lang="uk-UA" altLang="ja-JP" sz="3600" b="1" dirty="0">
                <a:latin typeface="Arial" charset="0"/>
                <a:ea typeface="ＭＳ Ｐゴシック" charset="0"/>
                <a:cs typeface="Arial" charset="0"/>
              </a:rPr>
              <a:t>'</a:t>
            </a:r>
            <a:r>
              <a:rPr kumimoji="1" lang="en-US" sz="3600" b="1" dirty="0">
                <a:latin typeface="Arial" charset="0"/>
                <a:ea typeface="ＭＳ Ｐゴシック" charset="0"/>
                <a:cs typeface="Arial" charset="0"/>
              </a:rPr>
              <a:t>s Sons &amp; Prophets</a:t>
            </a:r>
            <a:endParaRPr kumimoji="1" lang="en-US" sz="2800" dirty="0">
              <a:latin typeface="Arial" charset="0"/>
              <a:ea typeface="ＭＳ Ｐゴシック" charset="0"/>
              <a:cs typeface="Arial"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a:ea typeface="ＭＳ Ｐゴシック" charset="0"/>
              <a:cs typeface="Arial"/>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400" b="0" i="0" u="none" strike="noStrike" kern="1200" cap="none" spc="0" normalizeH="0" baseline="0" noProof="0">
                <a:ln>
                  <a:noFill/>
                </a:ln>
                <a:solidFill>
                  <a:srgbClr val="FFFFFF"/>
                </a:solidFill>
                <a:effectLst/>
                <a:uLnTx/>
                <a:uFillTx/>
                <a:latin typeface="Arial"/>
                <a:ea typeface="ＭＳ Ｐゴシック" charset="0"/>
                <a:cs typeface="Arial"/>
              </a:rPr>
              <a:t>Brief Puppet Kings</a:t>
            </a: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99CCFF"/>
              </a:solidFill>
              <a:effectLst/>
              <a:uLnTx/>
              <a:uFillTx/>
              <a:latin typeface="Arial"/>
              <a:ea typeface="ＭＳ Ｐゴシック" charset="0"/>
              <a:cs typeface="Arial"/>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99CCFF"/>
              </a:solidFill>
              <a:effectLst/>
              <a:uLnTx/>
              <a:uFillTx/>
              <a:latin typeface="Arial"/>
              <a:ea typeface="ＭＳ Ｐゴシック" charset="0"/>
              <a:cs typeface="Arial"/>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99CCFF"/>
              </a:solidFill>
              <a:effectLst/>
              <a:uLnTx/>
              <a:uFillTx/>
              <a:latin typeface="Arial"/>
              <a:ea typeface="ＭＳ Ｐゴシック" charset="0"/>
              <a:cs typeface="Arial"/>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sz="2800" b="0" i="0" u="none" strike="noStrike" kern="1200" cap="none" spc="0" normalizeH="0" baseline="0" noProof="0">
                <a:ln>
                  <a:noFill/>
                </a:ln>
                <a:solidFill>
                  <a:srgbClr val="FFFFFF"/>
                </a:solidFill>
                <a:effectLst/>
                <a:uLnTx/>
                <a:uFillTx/>
                <a:latin typeface="Arial"/>
                <a:ea typeface="ＭＳ Ｐゴシック" charset="0"/>
                <a:cs typeface="Arial"/>
              </a:rPr>
              <a:t>City Fell</a:t>
            </a: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Zedekiah</a:t>
            </a: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609</a:t>
            </a: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rPr>
              <a:t>Jehoiachin</a:t>
            </a: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Jehoiakim</a:t>
            </a: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Josiah</a:t>
            </a: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(3 mos.)</a:t>
            </a: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(3 mos.)</a:t>
            </a: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(11 yrs.)</a:t>
            </a: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(11 yrs.)</a:t>
            </a: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627</a:t>
            </a: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Jehoahaz</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aint.Picture">
                  <p:embed/>
                </p:oleObj>
              </mc:Choice>
              <mc:Fallback>
                <p:oleObj name="Bitmap Image" r:id="rId4" imgW="6304762" imgH="6838095" progId="Paint.Picture">
                  <p:embed/>
                  <p:pic>
                    <p:nvPicPr>
                      <p:cNvPr id="456708"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0" i="1" u="none" strike="noStrike" kern="10" cap="none" spc="0" normalizeH="0" baseline="0" noProof="0">
                <a:ln w="9525">
                  <a:solidFill>
                    <a:srgbClr val="000000"/>
                  </a:solidFill>
                  <a:round/>
                  <a:headEnd/>
                  <a:tailEnd/>
                </a:ln>
                <a:solidFill>
                  <a:srgbClr val="FF0000"/>
                </a:solidFill>
                <a:effectLst/>
                <a:uLnTx/>
                <a:uFillTx/>
                <a:latin typeface="Arial Black"/>
                <a:ea typeface="Arial Black"/>
                <a:cs typeface="Arial Black"/>
              </a:rPr>
              <a:t>Downfall of Jerusalem</a:t>
            </a:r>
          </a:p>
        </p:txBody>
      </p:sp>
    </p:spTree>
  </p:cSld>
  <p:clrMapOvr>
    <a:masterClrMapping/>
  </p:clrMapOvr>
  <p:transition>
    <p:dissolve/>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4785" name="Group 108"/>
          <p:cNvGrpSpPr>
            <a:grpSpLocks/>
          </p:cNvGrpSpPr>
          <p:nvPr/>
        </p:nvGrpSpPr>
        <p:grpSpPr bwMode="auto">
          <a:xfrm>
            <a:off x="6245225" y="3360738"/>
            <a:ext cx="919163" cy="1009650"/>
            <a:chOff x="6289985" y="1029339"/>
            <a:chExt cx="919814" cy="1010116"/>
          </a:xfrm>
        </p:grpSpPr>
        <p:grpSp>
          <p:nvGrpSpPr>
            <p:cNvPr id="374880" name="Group 75"/>
            <p:cNvGrpSpPr>
              <a:grpSpLocks/>
            </p:cNvGrpSpPr>
            <p:nvPr/>
          </p:nvGrpSpPr>
          <p:grpSpPr bwMode="auto">
            <a:xfrm>
              <a:off x="6289985" y="1134030"/>
              <a:ext cx="919814" cy="736467"/>
              <a:chOff x="578" y="2316"/>
              <a:chExt cx="2105" cy="1421"/>
            </a:xfrm>
          </p:grpSpPr>
          <p:sp>
            <p:nvSpPr>
              <p:cNvPr id="37488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37488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374786" name="Group 119"/>
          <p:cNvGrpSpPr>
            <a:grpSpLocks/>
          </p:cNvGrpSpPr>
          <p:nvPr/>
        </p:nvGrpSpPr>
        <p:grpSpPr bwMode="auto">
          <a:xfrm>
            <a:off x="6242050" y="1331913"/>
            <a:ext cx="919163" cy="1009650"/>
            <a:chOff x="6289985" y="1029339"/>
            <a:chExt cx="919814" cy="1010116"/>
          </a:xfrm>
        </p:grpSpPr>
        <p:grpSp>
          <p:nvGrpSpPr>
            <p:cNvPr id="374872" name="Group 75"/>
            <p:cNvGrpSpPr>
              <a:grpSpLocks/>
            </p:cNvGrpSpPr>
            <p:nvPr/>
          </p:nvGrpSpPr>
          <p:grpSpPr bwMode="auto">
            <a:xfrm>
              <a:off x="6289985" y="1134030"/>
              <a:ext cx="919814" cy="736467"/>
              <a:chOff x="578" y="2316"/>
              <a:chExt cx="2105" cy="1421"/>
            </a:xfrm>
          </p:grpSpPr>
          <p:sp>
            <p:nvSpPr>
              <p:cNvPr id="37487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37487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37478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78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790"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a:t>
            </a: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ROYALTY</a:t>
            </a:r>
          </a:p>
        </p:txBody>
      </p:sp>
      <p:sp>
        <p:nvSpPr>
          <p:cNvPr id="37479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4638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AFD00"/>
                </a:solidFill>
                <a:effectLst/>
                <a:uLnTx/>
                <a:uFillTx/>
                <a:latin typeface="Times" pitchFamily="-112" charset="0"/>
                <a:ea typeface="ＭＳ Ｐゴシック" charset="0"/>
              </a:rPr>
              <a:t>ca. 1000 B.C.</a:t>
            </a:r>
          </a:p>
        </p:txBody>
      </p:sp>
      <p:sp>
        <p:nvSpPr>
          <p:cNvPr id="37479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794"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S - D - S</a:t>
            </a:r>
          </a:p>
        </p:txBody>
      </p:sp>
      <p:sp>
        <p:nvSpPr>
          <p:cNvPr id="374795" name="Rectangle 11"/>
          <p:cNvSpPr>
            <a:spLocks noChangeArrowheads="1"/>
          </p:cNvSpPr>
          <p:nvPr/>
        </p:nvSpPr>
        <p:spPr bwMode="auto">
          <a:xfrm>
            <a:off x="3338513" y="4130675"/>
            <a:ext cx="2541587"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20-J        20-R</a:t>
            </a:r>
          </a:p>
        </p:txBody>
      </p:sp>
      <p:sp>
        <p:nvSpPr>
          <p:cNvPr id="374796" name="Rectangle 12"/>
          <p:cNvSpPr>
            <a:spLocks noChangeArrowheads="1"/>
          </p:cNvSpPr>
          <p:nvPr/>
        </p:nvSpPr>
        <p:spPr bwMode="auto">
          <a:xfrm>
            <a:off x="3427413" y="4575175"/>
            <a:ext cx="16033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200        </a:t>
            </a: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37479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D34A"/>
                </a:solidFill>
                <a:effectLst/>
                <a:uLnTx/>
                <a:uFillTx/>
                <a:latin typeface="Times" pitchFamily="-112" charset="0"/>
                <a:ea typeface="ＭＳ Ｐゴシック" charset="0"/>
              </a:rPr>
              <a:t>A </a:t>
            </a:r>
            <a:r>
              <a:rPr kumimoji="0" lang="en-US" sz="6000" b="0" i="0" u="none" strike="noStrike" kern="1200" cap="none" spc="0" normalizeH="0" baseline="0" noProof="0">
                <a:ln>
                  <a:noFill/>
                </a:ln>
                <a:solidFill>
                  <a:srgbClr val="51DC00"/>
                </a:solidFill>
                <a:effectLst/>
                <a:uLnTx/>
                <a:uFillTx/>
                <a:latin typeface="Times" pitchFamily="-112" charset="0"/>
                <a:ea typeface="ＭＳ Ｐゴシック" charset="0"/>
              </a:rPr>
              <a:t>R</a:t>
            </a:r>
            <a:r>
              <a:rPr kumimoji="0" lang="en-US" sz="3600" b="0" i="0" u="none" strike="noStrike" kern="1200" cap="none" spc="0" normalizeH="0" baseline="0" noProof="0">
                <a:ln>
                  <a:noFill/>
                </a:ln>
                <a:solidFill>
                  <a:srgbClr val="FFD34A"/>
                </a:solidFill>
                <a:effectLst/>
                <a:uLnTx/>
                <a:uFillTx/>
                <a:latin typeface="Times" pitchFamily="-112" charset="0"/>
                <a:ea typeface="ＭＳ Ｐゴシック" charset="0"/>
              </a:rPr>
              <a:t> C</a:t>
            </a:r>
          </a:p>
        </p:txBody>
      </p:sp>
      <p:sp>
        <p:nvSpPr>
          <p:cNvPr id="374802" name="Rectangle 21"/>
          <p:cNvSpPr>
            <a:spLocks noChangeArrowheads="1"/>
          </p:cNvSpPr>
          <p:nvPr/>
        </p:nvSpPr>
        <p:spPr bwMode="auto">
          <a:xfrm>
            <a:off x="3090863" y="5040313"/>
            <a:ext cx="1519237" cy="454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ASSYRIA</a:t>
            </a:r>
          </a:p>
        </p:txBody>
      </p:sp>
      <p:sp>
        <p:nvSpPr>
          <p:cNvPr id="463894" name="Rectangle 22"/>
          <p:cNvSpPr>
            <a:spLocks noChangeArrowheads="1"/>
          </p:cNvSpPr>
          <p:nvPr/>
        </p:nvSpPr>
        <p:spPr bwMode="auto">
          <a:xfrm>
            <a:off x="4811713" y="4570413"/>
            <a:ext cx="1603375"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350        </a:t>
            </a:r>
          </a:p>
        </p:txBody>
      </p:sp>
      <p:sp>
        <p:nvSpPr>
          <p:cNvPr id="37480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0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1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1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1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463909" name="Rectangle 37"/>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&lt;&lt;&lt;&lt; </a:t>
            </a:r>
            <a:r>
              <a:rPr kumimoji="0" lang="en-US" sz="2800" b="1" i="1"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SPLIT</a:t>
            </a:r>
            <a:r>
              <a:rPr kumimoji="0" 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 &gt;&gt;&gt;&gt;</a:t>
            </a:r>
          </a:p>
        </p:txBody>
      </p:sp>
      <p:sp>
        <p:nvSpPr>
          <p:cNvPr id="37481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3912" name="Rectangle 40"/>
          <p:cNvSpPr>
            <a:spLocks noChangeArrowheads="1"/>
          </p:cNvSpPr>
          <p:nvPr/>
        </p:nvSpPr>
        <p:spPr bwMode="auto">
          <a:xfrm>
            <a:off x="4576763" y="5022850"/>
            <a:ext cx="1689100" cy="454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BABYLON</a:t>
            </a:r>
          </a:p>
        </p:txBody>
      </p:sp>
      <p:sp>
        <p:nvSpPr>
          <p:cNvPr id="37482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2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3918" name="Rectangle 46"/>
          <p:cNvSpPr>
            <a:spLocks noChangeArrowheads="1"/>
          </p:cNvSpPr>
          <p:nvPr/>
        </p:nvSpPr>
        <p:spPr bwMode="auto">
          <a:xfrm>
            <a:off x="3198813" y="3635375"/>
            <a:ext cx="2857500" cy="51593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THE PROPHETS</a:t>
            </a:r>
          </a:p>
        </p:txBody>
      </p:sp>
      <p:sp>
        <p:nvSpPr>
          <p:cNvPr id="374824" name="Rectangle 49"/>
          <p:cNvSpPr>
            <a:spLocks noChangeArrowheads="1"/>
          </p:cNvSpPr>
          <p:nvPr/>
        </p:nvSpPr>
        <p:spPr bwMode="auto">
          <a:xfrm>
            <a:off x="3643313" y="3216275"/>
            <a:ext cx="18700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A0004"/>
                </a:solidFill>
                <a:effectLst/>
                <a:uLnTx/>
                <a:uFillTx/>
                <a:latin typeface="Times" charset="0"/>
                <a:ea typeface="ＭＳ Ｐゴシック" charset="0"/>
              </a:rPr>
              <a:t>10             2</a:t>
            </a:r>
          </a:p>
        </p:txBody>
      </p:sp>
      <p:sp>
        <p:nvSpPr>
          <p:cNvPr id="37482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A0004"/>
                </a:solidFill>
                <a:effectLst/>
                <a:uLnTx/>
                <a:uFillTx/>
                <a:latin typeface="Times" charset="0"/>
                <a:ea typeface="ＭＳ Ｐゴシック" charset="0"/>
              </a:rPr>
              <a:t> NORTH  SOUTH</a:t>
            </a:r>
          </a:p>
        </p:txBody>
      </p:sp>
      <p:sp>
        <p:nvSpPr>
          <p:cNvPr id="374826" name="Rectangle 51"/>
          <p:cNvSpPr>
            <a:spLocks noChangeArrowheads="1"/>
          </p:cNvSpPr>
          <p:nvPr/>
        </p:nvSpPr>
        <p:spPr bwMode="auto">
          <a:xfrm>
            <a:off x="3143250" y="2746375"/>
            <a:ext cx="2908300"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A0004"/>
                </a:solidFill>
                <a:effectLst/>
                <a:uLnTx/>
                <a:uFillTx/>
                <a:latin typeface="Times" charset="0"/>
                <a:ea typeface="ＭＳ Ｐゴシック" charset="0"/>
              </a:rPr>
              <a:t>ISRAEL  JUDAH</a:t>
            </a: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itchFamily="-112" charset="0"/>
              <a:ea typeface="ＭＳ Ｐゴシック" charset="0"/>
            </a:endParaRPr>
          </a:p>
        </p:txBody>
      </p:sp>
      <p:sp>
        <p:nvSpPr>
          <p:cNvPr id="37482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B VAG Rounded Bold" charset="0"/>
                <a:ea typeface="ＭＳ Ｐゴシック" charset="0"/>
              </a:rPr>
              <a:t> </a:t>
            </a:r>
          </a:p>
        </p:txBody>
      </p:sp>
      <p:grpSp>
        <p:nvGrpSpPr>
          <p:cNvPr id="374829" name="Group 138"/>
          <p:cNvGrpSpPr>
            <a:grpSpLocks/>
          </p:cNvGrpSpPr>
          <p:nvPr/>
        </p:nvGrpSpPr>
        <p:grpSpPr bwMode="auto">
          <a:xfrm>
            <a:off x="8018463" y="3436938"/>
            <a:ext cx="981075" cy="1843087"/>
            <a:chOff x="5051" y="2165"/>
            <a:chExt cx="618" cy="1161"/>
          </a:xfrm>
        </p:grpSpPr>
        <p:grpSp>
          <p:nvGrpSpPr>
            <p:cNvPr id="374853" name="Group 139"/>
            <p:cNvGrpSpPr>
              <a:grpSpLocks/>
            </p:cNvGrpSpPr>
            <p:nvPr/>
          </p:nvGrpSpPr>
          <p:grpSpPr bwMode="auto">
            <a:xfrm>
              <a:off x="5051" y="2165"/>
              <a:ext cx="618" cy="1161"/>
              <a:chOff x="5051" y="2165"/>
              <a:chExt cx="618" cy="1161"/>
            </a:xfrm>
          </p:grpSpPr>
          <p:sp>
            <p:nvSpPr>
              <p:cNvPr id="37485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5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5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5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5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6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6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1" name="Rectangle 156"/>
              <p:cNvSpPr>
                <a:spLocks noChangeArrowheads="1"/>
              </p:cNvSpPr>
              <p:nvPr/>
            </p:nvSpPr>
            <p:spPr bwMode="auto">
              <a:xfrm>
                <a:off x="5051" y="2165"/>
                <a:ext cx="527"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ROYALTY</a:t>
                </a:r>
              </a:p>
            </p:txBody>
          </p:sp>
        </p:grpSp>
        <p:sp>
          <p:nvSpPr>
            <p:cNvPr id="374854" name="Rectangle 157"/>
            <p:cNvSpPr>
              <a:spLocks noChangeArrowheads="1"/>
            </p:cNvSpPr>
            <p:nvPr/>
          </p:nvSpPr>
          <p:spPr bwMode="auto">
            <a:xfrm>
              <a:off x="5139" y="2267"/>
              <a:ext cx="3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 - D - S</a:t>
              </a:r>
            </a:p>
          </p:txBody>
        </p:sp>
      </p:grpSp>
      <p:sp>
        <p:nvSpPr>
          <p:cNvPr id="464030" name="Rectangle 158"/>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outerShdw blurRad="38100" dist="38100" dir="2700000" algn="tl">
                    <a:srgbClr val="FFFFFF"/>
                  </a:outerShdw>
                </a:effectLst>
                <a:uLnTx/>
                <a:uFillTx/>
                <a:latin typeface="Helvetica" charset="0"/>
                <a:ea typeface="ＭＳ Ｐゴシック" charset="0"/>
              </a:rPr>
              <a:t> ••• SPLIT ••• </a:t>
            </a:r>
          </a:p>
        </p:txBody>
      </p:sp>
      <p:sp>
        <p:nvSpPr>
          <p:cNvPr id="374831" name="Rectangle 159"/>
          <p:cNvSpPr>
            <a:spLocks noChangeArrowheads="1"/>
          </p:cNvSpPr>
          <p:nvPr/>
        </p:nvSpPr>
        <p:spPr bwMode="auto">
          <a:xfrm>
            <a:off x="8032750" y="3973513"/>
            <a:ext cx="936625"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North       South</a:t>
            </a:r>
          </a:p>
        </p:txBody>
      </p:sp>
      <p:sp>
        <p:nvSpPr>
          <p:cNvPr id="464032" name="Rectangle 160"/>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outerShdw blurRad="38100" dist="38100" dir="2700000" algn="tl">
                    <a:srgbClr val="FFFFFF"/>
                  </a:outerShdw>
                </a:effectLst>
                <a:uLnTx/>
                <a:uFillTx/>
                <a:latin typeface="Helvetica" charset="0"/>
                <a:ea typeface="ＭＳ Ｐゴシック" charset="0"/>
              </a:rPr>
              <a:t>THE PROPHETS</a:t>
            </a:r>
          </a:p>
        </p:txBody>
      </p:sp>
      <p:sp>
        <p:nvSpPr>
          <p:cNvPr id="374833" name="Rectangle 161"/>
          <p:cNvSpPr>
            <a:spLocks noChangeArrowheads="1"/>
          </p:cNvSpPr>
          <p:nvPr/>
        </p:nvSpPr>
        <p:spPr bwMode="auto">
          <a:xfrm>
            <a:off x="8107363" y="4838700"/>
            <a:ext cx="604837"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 200        </a:t>
            </a:r>
          </a:p>
        </p:txBody>
      </p:sp>
      <p:sp>
        <p:nvSpPr>
          <p:cNvPr id="374834" name="Rectangle 162"/>
          <p:cNvSpPr>
            <a:spLocks noChangeArrowheads="1"/>
          </p:cNvSpPr>
          <p:nvPr/>
        </p:nvSpPr>
        <p:spPr bwMode="auto">
          <a:xfrm>
            <a:off x="8031163" y="5003800"/>
            <a:ext cx="633412"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Assyria   </a:t>
            </a:r>
          </a:p>
        </p:txBody>
      </p:sp>
      <p:sp>
        <p:nvSpPr>
          <p:cNvPr id="374835" name="Rectangle 163"/>
          <p:cNvSpPr>
            <a:spLocks noChangeArrowheads="1"/>
          </p:cNvSpPr>
          <p:nvPr/>
        </p:nvSpPr>
        <p:spPr bwMode="auto">
          <a:xfrm>
            <a:off x="8026400" y="4672013"/>
            <a:ext cx="887413"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 20-J         20-R</a:t>
            </a:r>
          </a:p>
        </p:txBody>
      </p:sp>
      <p:grpSp>
        <p:nvGrpSpPr>
          <p:cNvPr id="374836" name="Group 164"/>
          <p:cNvGrpSpPr>
            <a:grpSpLocks/>
          </p:cNvGrpSpPr>
          <p:nvPr/>
        </p:nvGrpSpPr>
        <p:grpSpPr bwMode="auto">
          <a:xfrm>
            <a:off x="8061325" y="4151313"/>
            <a:ext cx="931863" cy="377825"/>
            <a:chOff x="5078" y="2615"/>
            <a:chExt cx="587" cy="238"/>
          </a:xfrm>
        </p:grpSpPr>
        <p:sp>
          <p:nvSpPr>
            <p:cNvPr id="374850" name="Rectangle 165"/>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Israel</a:t>
              </a:r>
            </a:p>
          </p:txBody>
        </p:sp>
        <p:sp>
          <p:nvSpPr>
            <p:cNvPr id="374851" name="Rectangle 166"/>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  Judah</a:t>
              </a:r>
            </a:p>
          </p:txBody>
        </p:sp>
        <p:sp>
          <p:nvSpPr>
            <p:cNvPr id="374852" name="Rectangle 167"/>
            <p:cNvSpPr>
              <a:spLocks noChangeArrowheads="1"/>
            </p:cNvSpPr>
            <p:nvPr/>
          </p:nvSpPr>
          <p:spPr bwMode="auto">
            <a:xfrm>
              <a:off x="5105" y="2720"/>
              <a:ext cx="470"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10              2</a:t>
              </a:r>
            </a:p>
          </p:txBody>
        </p:sp>
      </p:grpSp>
      <p:sp>
        <p:nvSpPr>
          <p:cNvPr id="374837" name="Rectangle 168"/>
          <p:cNvSpPr>
            <a:spLocks noChangeArrowheads="1"/>
          </p:cNvSpPr>
          <p:nvPr/>
        </p:nvSpPr>
        <p:spPr bwMode="auto">
          <a:xfrm>
            <a:off x="8420100" y="4994275"/>
            <a:ext cx="581025"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Babylon</a:t>
            </a:r>
          </a:p>
        </p:txBody>
      </p:sp>
      <p:sp>
        <p:nvSpPr>
          <p:cNvPr id="374838" name="Rectangle 169"/>
          <p:cNvSpPr>
            <a:spLocks noChangeArrowheads="1"/>
          </p:cNvSpPr>
          <p:nvPr/>
        </p:nvSpPr>
        <p:spPr bwMode="auto">
          <a:xfrm>
            <a:off x="8537575" y="4837113"/>
            <a:ext cx="350838"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350</a:t>
            </a:r>
          </a:p>
        </p:txBody>
      </p:sp>
      <p:sp>
        <p:nvSpPr>
          <p:cNvPr id="464042" name="Rectangle 170"/>
          <p:cNvSpPr>
            <a:spLocks noChangeArrowheads="1"/>
          </p:cNvSpPr>
          <p:nvPr/>
        </p:nvSpPr>
        <p:spPr bwMode="auto">
          <a:xfrm>
            <a:off x="8126413" y="654050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50</a:t>
            </a:r>
          </a:p>
        </p:txBody>
      </p:sp>
      <p:sp>
        <p:nvSpPr>
          <p:cNvPr id="374840" name="Text Box 171"/>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464073" name="Text Box 201"/>
          <p:cNvSpPr txBox="1">
            <a:spLocks noChangeArrowheads="1"/>
          </p:cNvSpPr>
          <p:nvPr/>
        </p:nvSpPr>
        <p:spPr bwMode="auto">
          <a:xfrm>
            <a:off x="6326188" y="1462088"/>
            <a:ext cx="863600"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Kosher-Normal" pitchFamily="-112" charset="0"/>
                <a:ea typeface="ＭＳ Ｐゴシック" charset="0"/>
              </a:rPr>
              <a:t>DC</a:t>
            </a:r>
          </a:p>
        </p:txBody>
      </p:sp>
      <p:sp>
        <p:nvSpPr>
          <p:cNvPr id="464074" name="Text Box 202"/>
          <p:cNvSpPr txBox="1">
            <a:spLocks noChangeArrowheads="1"/>
          </p:cNvSpPr>
          <p:nvPr/>
        </p:nvSpPr>
        <p:spPr bwMode="auto">
          <a:xfrm>
            <a:off x="6318250" y="3533775"/>
            <a:ext cx="863600" cy="579438"/>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Kosher-Normal" pitchFamily="-112" charset="0"/>
                <a:ea typeface="ＭＳ Ｐゴシック" charset="0"/>
              </a:rPr>
              <a:t>NC</a:t>
            </a:r>
          </a:p>
        </p:txBody>
      </p:sp>
      <p:grpSp>
        <p:nvGrpSpPr>
          <p:cNvPr id="374844"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0" i="0" u="none" strike="noStrike" kern="1200" cap="none" spc="0" normalizeH="0" baseline="0" noProof="0">
                  <a:ln>
                    <a:noFill/>
                  </a:ln>
                  <a:solidFill>
                    <a:srgbClr val="FFFF00"/>
                  </a:solidFill>
                  <a:effectLst/>
                  <a:uLnTx/>
                  <a:uFillTx/>
                  <a:latin typeface="Times" charset="0"/>
                  <a:ea typeface="ＭＳ Ｐゴシック" charset="0"/>
                </a:rPr>
                <a:t>7</a:t>
              </a: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08" charset="0"/>
                <a:ea typeface="ＭＳ Ｐゴシック" charset="0"/>
              </a:endParaRPr>
            </a:p>
          </p:txBody>
        </p:sp>
      </p:grpSp>
      <p:sp>
        <p:nvSpPr>
          <p:cNvPr id="464044" name="Rectangle 172"/>
          <p:cNvSpPr>
            <a:spLocks noChangeArrowheads="1"/>
          </p:cNvSpPr>
          <p:nvPr/>
        </p:nvSpPr>
        <p:spPr bwMode="auto">
          <a:xfrm>
            <a:off x="6243638" y="4314825"/>
            <a:ext cx="1611312" cy="942975"/>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Helvetica" pitchFamily="-112" charset="0"/>
                <a:ea typeface="ＭＳ Ｐゴシック" charset="0"/>
              </a:rPr>
              <a:t>Jer 31:       31-33</a:t>
            </a:r>
          </a:p>
        </p:txBody>
      </p:sp>
      <p:sp>
        <p:nvSpPr>
          <p:cNvPr id="464045" name="Rectangle 173"/>
          <p:cNvSpPr>
            <a:spLocks noChangeArrowheads="1"/>
          </p:cNvSpPr>
          <p:nvPr/>
        </p:nvSpPr>
        <p:spPr bwMode="auto">
          <a:xfrm>
            <a:off x="6188075" y="2247900"/>
            <a:ext cx="2952750" cy="9509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Helvetica" pitchFamily="-107" charset="0"/>
                <a:ea typeface="ＭＳ Ｐゴシック" charset="0"/>
              </a:rPr>
              <a:t>2 Sam 7:4-16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Helvetica" pitchFamily="-107" charset="0"/>
                <a:ea typeface="ＭＳ Ｐゴシック" charset="0"/>
              </a:rPr>
              <a:t>1 Chron 17:3-15</a:t>
            </a: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b="1" kern="1200" dirty="0">
                <a:solidFill>
                  <a:schemeClr val="tx1"/>
                </a:solidFill>
                <a:latin typeface="Comic Sans MS" pitchFamily="-112" charset="0"/>
                <a:ea typeface="+mn-ea"/>
                <a:cs typeface="+mn-cs"/>
              </a:rPr>
              <a:t>2 Kings 25</a:t>
            </a:r>
          </a:p>
        </p:txBody>
      </p:sp>
    </p:spTree>
    <p:extLst>
      <p:ext uri="{BB962C8B-B14F-4D97-AF65-F5344CB8AC3E}">
        <p14:creationId xmlns:p14="http://schemas.microsoft.com/office/powerpoint/2010/main" val="34040483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10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Size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Date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King of Judah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Number taken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Key Captives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Results/ </a:t>
                      </a:r>
                      <a:r>
                        <a:rPr kumimoji="0" lang="en-US" sz="1700" b="1" i="0" u="none" strike="noStrike" cap="none" normalizeH="0" baseline="0">
                          <a:ln>
                            <a:noFill/>
                          </a:ln>
                          <a:solidFill>
                            <a:srgbClr val="FFFFFF"/>
                          </a:solidFill>
                          <a:effectLst/>
                          <a:latin typeface="Arial"/>
                          <a:ea typeface="ＭＳ Ｐゴシック" charset="0"/>
                          <a:cs typeface="Arial"/>
                        </a:rPr>
                        <a:t>Comments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605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Few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(Dan 1:3)</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Daniel, 3 friends &amp; nobility &amp; royalty</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Tribute imposed. Egypt powerful.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2 Moderate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598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3023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Minor deportation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597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10,000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24:14)</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 Ezekiel, Mordecai</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Neb. deports many; installs Zedekiah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832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52:29)</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Before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586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ca.  10,400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25:11)</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Jerusalem &amp; temple destroyed</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582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745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52:30)</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years after  Jerusalem</a:t>
                      </a:r>
                      <a:r>
                        <a:rPr kumimoji="0" lang="uk-UA" altLang="ja-JP" sz="1800" b="1" i="0" u="none" strike="noStrike" cap="none" normalizeH="0" baseline="0" dirty="0">
                          <a:ln>
                            <a:noFill/>
                          </a:ln>
                          <a:solidFill>
                            <a:srgbClr val="000000"/>
                          </a:solidFill>
                          <a:effectLst/>
                          <a:latin typeface="Arial"/>
                          <a:ea typeface="ＭＳ Ｐゴシック" charset="0"/>
                          <a:cs typeface="Arial"/>
                        </a:rPr>
                        <a:t>'</a:t>
                      </a:r>
                      <a:r>
                        <a:rPr kumimoji="0" lang="en-US" sz="1800" b="1" i="0" u="none" strike="noStrike" cap="none" normalizeH="0" baseline="0" dirty="0">
                          <a:ln>
                            <a:noFill/>
                          </a:ln>
                          <a:solidFill>
                            <a:srgbClr val="000000"/>
                          </a:solidFill>
                          <a:effectLst/>
                          <a:latin typeface="Arial"/>
                          <a:ea typeface="ＭＳ Ｐゴシック" charset="0"/>
                          <a:cs typeface="Arial"/>
                        </a:rPr>
                        <a:t>s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9525"/>
            <a:ext cx="9112250" cy="758825"/>
          </a:xfrm>
        </p:spPr>
        <p:txBody>
          <a:bodyPr/>
          <a:lstStyle/>
          <a:p>
            <a:pPr eaLnBrk="1" hangingPunct="1"/>
            <a:r>
              <a:rPr lang="en-US" sz="2800" b="1">
                <a:solidFill>
                  <a:schemeClr val="tx1"/>
                </a:solidFill>
                <a:latin typeface="Arial" charset="0"/>
                <a:ea typeface="ＭＳ Ｐゴシック" charset="0"/>
                <a:cs typeface="Arial" charset="0"/>
              </a:rPr>
              <a:t>Nebuchadnezzar</a:t>
            </a:r>
            <a:r>
              <a:rPr lang="uk-UA" altLang="ja-JP" sz="2800" b="1">
                <a:solidFill>
                  <a:schemeClr val="tx1"/>
                </a:solidFill>
                <a:latin typeface="Arial" charset="0"/>
                <a:ea typeface="ＭＳ Ｐゴシック" charset="0"/>
                <a:cs typeface="Arial" charset="0"/>
              </a:rPr>
              <a:t>'</a:t>
            </a:r>
            <a:r>
              <a:rPr lang="en-US" sz="2800" b="1">
                <a:solidFill>
                  <a:schemeClr val="tx1"/>
                </a:solidFill>
                <a:latin typeface="Arial" charset="0"/>
                <a:ea typeface="ＭＳ Ｐゴシック" charset="0"/>
                <a:cs typeface="Arial" charset="0"/>
              </a:rPr>
              <a:t>s Six Deportations to Babylon</a:t>
            </a:r>
          </a:p>
        </p:txBody>
      </p:sp>
      <p:sp>
        <p:nvSpPr>
          <p:cNvPr id="457788" name="Text Box 56"/>
          <p:cNvSpPr txBox="1">
            <a:spLocks noChangeArrowheads="1"/>
          </p:cNvSpPr>
          <p:nvPr/>
        </p:nvSpPr>
        <p:spPr bwMode="auto">
          <a:xfrm>
            <a:off x="84455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492</a:t>
            </a:r>
          </a:p>
        </p:txBody>
      </p:sp>
      <p:sp>
        <p:nvSpPr>
          <p:cNvPr id="43070" name="AutoShape 62"/>
          <p:cNvSpPr>
            <a:spLocks noChangeArrowheads="1"/>
          </p:cNvSpPr>
          <p:nvPr/>
        </p:nvSpPr>
        <p:spPr bwMode="auto">
          <a:xfrm>
            <a:off x="935038" y="312896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6" name="AutoShape 62"/>
          <p:cNvSpPr>
            <a:spLocks noChangeArrowheads="1"/>
          </p:cNvSpPr>
          <p:nvPr/>
        </p:nvSpPr>
        <p:spPr bwMode="auto">
          <a:xfrm>
            <a:off x="935038" y="467201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63500" y="-35718"/>
            <a:ext cx="9017000" cy="1066800"/>
          </a:xfrm>
          <a:noFill/>
        </p:spPr>
        <p:txBody>
          <a:bodyPr/>
          <a:lstStyle/>
          <a:p>
            <a:pPr eaLnBrk="1" hangingPunct="1"/>
            <a:r>
              <a:rPr kumimoji="0" lang="en-US" sz="4800" b="1" dirty="0">
                <a:solidFill>
                  <a:schemeClr val="tx1"/>
                </a:solidFill>
                <a:latin typeface="Arial" charset="0"/>
                <a:ea typeface="Osaka" charset="0"/>
                <a:cs typeface="Arial" charset="0"/>
              </a:rPr>
              <a:t>Two 70-Year Exiles</a:t>
            </a: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1" name="Text Box 4"/>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560</a:t>
            </a: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586</a:t>
            </a:r>
          </a:p>
        </p:txBody>
      </p:sp>
      <p:sp>
        <p:nvSpPr>
          <p:cNvPr id="14343" name="Rectangle 7"/>
          <p:cNvSpPr>
            <a:spLocks noChangeArrowheads="1"/>
          </p:cNvSpPr>
          <p:nvPr/>
        </p:nvSpPr>
        <p:spPr bwMode="auto">
          <a:xfrm>
            <a:off x="1317812" y="1371601"/>
            <a:ext cx="4854388" cy="457200"/>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FF"/>
                </a:solidFill>
                <a:effectLst/>
                <a:uLnTx/>
                <a:uFillTx/>
                <a:latin typeface="Arial"/>
                <a:ea typeface="Osaka"/>
                <a:cs typeface="Arial"/>
              </a:rPr>
              <a:t>People Exile</a:t>
            </a:r>
          </a:p>
        </p:txBody>
      </p:sp>
      <p:sp>
        <p:nvSpPr>
          <p:cNvPr id="14344" name="Rectangle 8"/>
          <p:cNvSpPr>
            <a:spLocks noChangeArrowheads="1"/>
          </p:cNvSpPr>
          <p:nvPr/>
        </p:nvSpPr>
        <p:spPr bwMode="auto">
          <a:xfrm>
            <a:off x="2590800" y="2971800"/>
            <a:ext cx="5410200" cy="761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Temple Exile</a:t>
            </a:r>
          </a:p>
        </p:txBody>
      </p:sp>
      <p:sp>
        <p:nvSpPr>
          <p:cNvPr id="14345" name="Rectangle 9"/>
          <p:cNvSpPr>
            <a:spLocks noChangeArrowheads="1"/>
          </p:cNvSpPr>
          <p:nvPr/>
        </p:nvSpPr>
        <p:spPr bwMode="auto">
          <a:xfrm>
            <a:off x="5181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539</a:t>
            </a:r>
          </a:p>
        </p:txBody>
      </p:sp>
      <p:sp>
        <p:nvSpPr>
          <p:cNvPr id="14346" name="Rectangle 10"/>
          <p:cNvSpPr>
            <a:spLocks noChangeArrowheads="1"/>
          </p:cNvSpPr>
          <p:nvPr/>
        </p:nvSpPr>
        <p:spPr bwMode="auto">
          <a:xfrm>
            <a:off x="5867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536</a:t>
            </a: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516</a:t>
            </a: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605</a:t>
            </a: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This entire land will become a desolate wasteland. Israel and her neighboring lands will serve the king of Babylon for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r>
              <a:rPr kumimoji="0" lang="en-US" sz="2400" b="1" i="0" u="none" strike="noStrike" kern="1200" cap="none" spc="0" normalizeH="0" baseline="30000" noProof="0" dirty="0">
                <a:ln>
                  <a:noFill/>
                </a:ln>
                <a:solidFill>
                  <a:srgbClr val="FFFFFF"/>
                </a:solidFill>
                <a:effectLst/>
                <a:uLnTx/>
                <a:uFillTx/>
                <a:latin typeface="Arial"/>
                <a:ea typeface="Osaka"/>
                <a:cs typeface="Arial"/>
              </a:rPr>
              <a:t>12</a:t>
            </a:r>
            <a:r>
              <a:rPr kumimoji="0" lang="en-US" sz="2400" b="1" i="0" u="none" strike="noStrike" kern="1200" cap="none" spc="0" normalizeH="0" baseline="0" noProof="0" dirty="0">
                <a:ln>
                  <a:noFill/>
                </a:ln>
                <a:solidFill>
                  <a:srgbClr val="FFFFFF"/>
                </a:solidFill>
                <a:effectLst/>
                <a:uLnTx/>
                <a:uFillTx/>
                <a:latin typeface="Arial"/>
                <a:ea typeface="Osaka"/>
                <a:cs typeface="Arial"/>
              </a:rPr>
              <a:t>Then, after the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of captivity are over, I will punish the king of Babylon and his people for their sins,</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says the Lord.  I will make the country of the Babylonians a wasteland forever</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(Jeremiah 25:11-12).</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en-US" sz="2800" b="1" dirty="0">
                <a:latin typeface="Arial" charset="0"/>
              </a:rPr>
              <a:t>The Hanging Gardens of Babylon</a:t>
            </a:r>
            <a:endParaRPr lang="en-GB" sz="2800" b="1" dirty="0">
              <a:latin typeface="Arial" charset="0"/>
            </a:endParaRPr>
          </a:p>
        </p:txBody>
      </p:sp>
    </p:spTree>
    <p:extLst>
      <p:ext uri="{BB962C8B-B14F-4D97-AF65-F5344CB8AC3E}">
        <p14:creationId xmlns:p14="http://schemas.microsoft.com/office/powerpoint/2010/main" val="1693380768"/>
      </p:ext>
    </p:extLst>
  </p:cSld>
  <p:clrMapOvr>
    <a:overrideClrMapping bg1="lt1" tx1="dk1" bg2="lt2" tx2="dk2" accent1="accent1" accent2="accent2" accent3="accent3" accent4="accent4" accent5="accent5" accent6="accent6" hlink="hlink" folHlink="folHlink"/>
  </p:clrMapOvr>
  <p:transition spd="slow"/>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Proposed Solutions</a:t>
            </a:r>
          </a:p>
        </p:txBody>
      </p:sp>
      <p:sp>
        <p:nvSpPr>
          <p:cNvPr id="75779" name="Rectangle 3"/>
          <p:cNvSpPr>
            <a:spLocks noGrp="1" noChangeArrowheads="1"/>
          </p:cNvSpPr>
          <p:nvPr>
            <p:ph type="body" idx="1"/>
          </p:nvPr>
        </p:nvSpPr>
        <p:spPr/>
        <p:txBody>
          <a:bodyPr/>
          <a:lstStyle/>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Editorial changes</a:t>
            </a:r>
            <a:r>
              <a:rPr lang="en-US" sz="2800" b="1" dirty="0">
                <a:latin typeface="Arial" charset="0"/>
                <a:ea typeface="ＭＳ Ｐゴシック" charset="0"/>
                <a:cs typeface="ＭＳ Ｐゴシック" charset="0"/>
              </a:rPr>
              <a:t> to the chronological data (3</a:t>
            </a:r>
            <a:r>
              <a:rPr lang="en-US" sz="2800" b="1" baseline="30000" dirty="0">
                <a:latin typeface="Arial" charset="0"/>
                <a:ea typeface="ＭＳ Ｐゴシック" charset="0"/>
                <a:cs typeface="ＭＳ Ｐゴシック" charset="0"/>
              </a:rPr>
              <a:t>rd</a:t>
            </a:r>
            <a:r>
              <a:rPr lang="en-US" sz="2800" b="1" dirty="0">
                <a:latin typeface="Arial" charset="0"/>
                <a:ea typeface="ＭＳ Ｐゴシック" charset="0"/>
                <a:cs typeface="ＭＳ Ｐゴシック" charset="0"/>
              </a:rPr>
              <a:t> century B.C. Septuagint) </a:t>
            </a:r>
          </a:p>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Include periods of political chaos</a:t>
            </a:r>
            <a:r>
              <a:rPr lang="en-US" sz="2800" b="1" dirty="0">
                <a:latin typeface="Arial" charset="0"/>
                <a:ea typeface="ＭＳ Ｐゴシック" charset="0"/>
                <a:cs typeface="ＭＳ Ｐゴシック" charset="0"/>
              </a:rPr>
              <a:t> in which no king sat on the throne</a:t>
            </a:r>
          </a:p>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Disregard the data</a:t>
            </a:r>
            <a:r>
              <a:rPr lang="en-US" sz="2800" b="1" dirty="0">
                <a:latin typeface="Arial" charset="0"/>
                <a:ea typeface="ＭＳ Ｐゴシック" charset="0"/>
                <a:cs typeface="ＭＳ Ｐゴシック" charset="0"/>
              </a:rPr>
              <a:t> in the Masoretic Text and determine dates with synchronisms with ANE history</a:t>
            </a:r>
          </a:p>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Discover</a:t>
            </a:r>
            <a:r>
              <a:rPr lang="en-US" sz="2800" b="1" dirty="0">
                <a:latin typeface="Arial" charset="0"/>
                <a:ea typeface="ＭＳ Ｐゴシック" charset="0"/>
                <a:cs typeface="ＭＳ Ｐゴシック" charset="0"/>
              </a:rPr>
              <a:t> </a:t>
            </a:r>
            <a:r>
              <a:rPr lang="en-US" sz="2800" b="1" dirty="0">
                <a:solidFill>
                  <a:schemeClr val="accent1"/>
                </a:solidFill>
                <a:latin typeface="Arial" charset="0"/>
                <a:ea typeface="ＭＳ Ｐゴシック" charset="0"/>
                <a:cs typeface="ＭＳ Ｐゴシック" charset="0"/>
              </a:rPr>
              <a:t>original method</a:t>
            </a:r>
            <a:r>
              <a:rPr lang="en-US" sz="2800" b="1" dirty="0">
                <a:latin typeface="Arial" charset="0"/>
                <a:ea typeface="ＭＳ Ｐゴシック" charset="0"/>
                <a:cs typeface="ＭＳ Ｐゴシック" charset="0"/>
              </a:rPr>
              <a:t> of dating</a:t>
            </a:r>
          </a:p>
        </p:txBody>
      </p:sp>
      <p:sp>
        <p:nvSpPr>
          <p:cNvPr id="296963" name="Text Box 4"/>
          <p:cNvSpPr txBox="1">
            <a:spLocks noChangeArrowheads="1"/>
          </p:cNvSpPr>
          <p:nvPr/>
        </p:nvSpPr>
        <p:spPr bwMode="auto">
          <a:xfrm>
            <a:off x="8459788" y="76200"/>
            <a:ext cx="6080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70i</a:t>
            </a:r>
          </a:p>
        </p:txBody>
      </p:sp>
    </p:spTree>
    <p:extLst>
      <p:ext uri="{BB962C8B-B14F-4D97-AF65-F5344CB8AC3E}">
        <p14:creationId xmlns:p14="http://schemas.microsoft.com/office/powerpoint/2010/main" val="949531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577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577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577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577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build="p"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en-US" sz="3600" b="1" dirty="0">
                <a:latin typeface="Arial" charset="0"/>
              </a:rPr>
              <a:t>Kindness to Jehoiachin in Exile</a:t>
            </a:r>
            <a:endParaRPr lang="en-GB" sz="3600" b="1" dirty="0">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Chap. 21</a:t>
            </a:r>
            <a:endParaRPr kumimoji="0" lang="en-GB" sz="1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"In the thirty-seventh year of the exile of King Jehoiachin of Judah, Evil-</a:t>
            </a:r>
            <a:r>
              <a:rPr kumimoji="0" lang="en-US" sz="2400" b="1" i="0" u="none" strike="noStrike" kern="1200" cap="none" spc="0" normalizeH="0" baseline="0" noProof="0" dirty="0" err="1">
                <a:ln>
                  <a:noFill/>
                </a:ln>
                <a:solidFill>
                  <a:srgbClr val="FFFFFF"/>
                </a:solidFill>
                <a:effectLst>
                  <a:glow rad="228600">
                    <a:srgbClr val="000000">
                      <a:alpha val="99000"/>
                    </a:srgbClr>
                  </a:glow>
                </a:effectLst>
                <a:uLnTx/>
                <a:uFillTx/>
                <a:latin typeface="Arial" charset="0"/>
                <a:ea typeface="ＭＳ Ｐゴシック" charset="0"/>
                <a:cs typeface="Arial" charset="0"/>
              </a:rPr>
              <a:t>merodach</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 ascended to the Babylonian throne. He was kind to Jehoiachin and released him from prison on April 2 of that year. </a:t>
            </a:r>
            <a:r>
              <a:rPr kumimoji="0" lang="en-US" sz="2400" b="1" i="0" u="none" strike="noStrike" kern="1200" cap="none" spc="0" normalizeH="0" baseline="3000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28</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He spoke kindly to Jehoiachin and gave him a higher place than all the other exiled kings in Babylon. </a:t>
            </a:r>
            <a:r>
              <a:rPr kumimoji="0" lang="en-US" sz="2400" b="1" i="0" u="none" strike="noStrike" kern="1200" cap="none" spc="0" normalizeH="0" baseline="3000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29</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He supplied Jehoiachin with new clothes to replace his prison garb and allowed him to dine in the king’s presence for the rest of his life. </a:t>
            </a:r>
            <a:r>
              <a:rPr kumimoji="0" lang="en-US" sz="2400" b="1" i="0" u="none" strike="noStrike" kern="1200" cap="none" spc="0" normalizeH="0" baseline="3000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30</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So the king gave him a regular food allowance as long as he lived.”</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—2 Kings 25:27-30 </a:t>
            </a:r>
            <a:r>
              <a:rPr kumimoji="0" lang="en-US" sz="20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NLT</a:t>
            </a:r>
            <a:endPar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Ration Tablet</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 Berlin Museum</a:t>
            </a:r>
            <a:endParaRPr kumimoji="0" lang="en-GB"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160389746"/>
      </p:ext>
    </p:extLst>
  </p:cSld>
  <p:clrMapOvr>
    <a:overrideClrMapping bg1="lt1" tx1="dk1" bg2="lt2" tx2="dk2" accent1="accent1" accent2="accent2" accent3="accent3" accent4="accent4" accent5="accent5" accent6="accent6" hlink="hlink" folHlink="folHlink"/>
  </p:clrMapOvr>
  <p:transition spd="slow"/>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1209328"/>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ysClr val="windowText" lastClr="000000"/>
                </a:solidFill>
                <a:effectLst/>
                <a:uLnTx/>
                <a:uFillTx/>
                <a:latin typeface="Times" pitchFamily="-111" charset="0"/>
                <a:ea typeface="Times New Roman" pitchFamily="-111" charset="0"/>
                <a:cs typeface="Times New Roman" pitchFamily="-111"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en-US" sz="3600" b="1" dirty="0">
                <a:latin typeface="Arial" charset="0"/>
              </a:rPr>
              <a:t>Jehoiachin’s Ration Tablet in Exile</a:t>
            </a:r>
            <a:endParaRPr lang="en-GB" sz="3600" b="1" dirty="0">
              <a:latin typeface="Arial" charset="0"/>
            </a:endParaRPr>
          </a:p>
        </p:txBody>
      </p:sp>
      <p:sp>
        <p:nvSpPr>
          <p:cNvPr id="441347" name="Text Box 7"/>
          <p:cNvSpPr txBox="1">
            <a:spLocks noChangeArrowheads="1"/>
          </p:cNvSpPr>
          <p:nvPr/>
        </p:nvSpPr>
        <p:spPr bwMode="auto">
          <a:xfrm>
            <a:off x="179512" y="5517232"/>
            <a:ext cx="89644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10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(oil)	for </a:t>
            </a:r>
            <a:r>
              <a:rPr kumimoji="0" lang="en-US" sz="2400" b="1" i="0" u="none" strike="noStrike" kern="1200" cap="none" spc="0" normalizeH="0" baseline="0" noProof="0" dirty="0" err="1">
                <a:ln>
                  <a:noFill/>
                </a:ln>
                <a:solidFill>
                  <a:srgbClr val="000000"/>
                </a:solidFill>
                <a:effectLst/>
                <a:uLnTx/>
                <a:uFillTx/>
                <a:latin typeface="Arial" charset="0"/>
                <a:ea typeface="ＭＳ Ｐゴシック" charset="0"/>
              </a:rPr>
              <a:t>Jaukin</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King of Judah.</a:t>
            </a:r>
          </a:p>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2 ½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(oil)	for 5 sons of the King of Judah.</a:t>
            </a:r>
          </a:p>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4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(oil) 	for 8 men of Judah; ½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[for each man].</a:t>
            </a:r>
            <a:endParaRPr kumimoji="0" lang="en-GB"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527966"/>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Babylon excavation 1899-1917</a:t>
            </a:r>
            <a:endParaRPr kumimoji="0" lang="en-GB"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173990516"/>
      </p:ext>
    </p:extLst>
  </p:cSld>
  <p:clrMapOvr>
    <a:masterClrMapping/>
  </p:clrMapOvr>
  <p:transition spd="slow"/>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en-US" sz="3600" dirty="0">
                <a:solidFill>
                  <a:schemeClr val="tx1"/>
                </a:solidFill>
                <a:cs typeface="Arial"/>
              </a:rPr>
              <a:t>Grace in Exile</a:t>
            </a: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2" name="Text Box 18"/>
          <p:cNvSpPr txBox="1">
            <a:spLocks noChangeArrowheads="1"/>
          </p:cNvSpPr>
          <p:nvPr/>
        </p:nvSpPr>
        <p:spPr bwMode="auto">
          <a:xfrm>
            <a:off x="2723823" y="1052736"/>
            <a:ext cx="3302507"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Jehoiachin</a:t>
            </a:r>
            <a:b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(Jeconiah/Coniah)</a:t>
            </a:r>
            <a:b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597 (ruled 3 mos.)</a:t>
            </a:r>
          </a:p>
        </p:txBody>
      </p:sp>
      <p:sp>
        <p:nvSpPr>
          <p:cNvPr id="507925" name="Text Box 21"/>
          <p:cNvSpPr txBox="1">
            <a:spLocks noChangeArrowheads="1"/>
          </p:cNvSpPr>
          <p:nvPr/>
        </p:nvSpPr>
        <p:spPr bwMode="auto">
          <a:xfrm>
            <a:off x="251520" y="3533577"/>
            <a:ext cx="16626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Shealtiel</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Chronicles 3:17-19</a:t>
            </a: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582344" y="3533577"/>
            <a:ext cx="1563248"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Pedaiah</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4716016" y="3533577"/>
            <a:ext cx="1824538"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Jekamiah</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243991" y="3533577"/>
            <a:ext cx="1803699"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Nedabiah</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187624" y="4365104"/>
            <a:ext cx="174278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Malkiram</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518448" y="4365104"/>
            <a:ext cx="196239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Shenazzar</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5849271" y="4365104"/>
            <a:ext cx="1803699"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Hoshama</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243624" y="5454550"/>
            <a:ext cx="212269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Zerubbabel</a:t>
            </a:r>
          </a:p>
        </p:txBody>
      </p:sp>
    </p:spTree>
    <p:extLst>
      <p:ext uri="{BB962C8B-B14F-4D97-AF65-F5344CB8AC3E}">
        <p14:creationId xmlns:p14="http://schemas.microsoft.com/office/powerpoint/2010/main" val="1810278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31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283968" y="5949280"/>
            <a:ext cx="5184576" cy="908720"/>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3812361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en-US" sz="6000" b="1" dirty="0"/>
              <a:t>God disciplines us but never rejects us. </a:t>
            </a:r>
          </a:p>
        </p:txBody>
      </p:sp>
    </p:spTree>
    <p:extLst>
      <p:ext uri="{BB962C8B-B14F-4D97-AF65-F5344CB8AC3E}">
        <p14:creationId xmlns:p14="http://schemas.microsoft.com/office/powerpoint/2010/main" val="38927867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en-US" sz="8800" b="1" dirty="0"/>
              <a:t>Eternal Security</a:t>
            </a:r>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en-US" dirty="0">
                <a:solidFill>
                  <a:srgbClr val="FFFFFF"/>
                </a:solidFill>
                <a:latin typeface="Arial" charset="0"/>
              </a:rPr>
              <a:t>61</a:t>
            </a:r>
          </a:p>
        </p:txBody>
      </p:sp>
    </p:spTree>
    <p:extLst>
      <p:ext uri="{BB962C8B-B14F-4D97-AF65-F5344CB8AC3E}">
        <p14:creationId xmlns:p14="http://schemas.microsoft.com/office/powerpoint/2010/main" val="2906586687"/>
      </p:ext>
    </p:extLst>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80975" y="-362823"/>
            <a:ext cx="10070837" cy="7220823"/>
            <a:chOff x="-180975" y="-362823"/>
            <a:chExt cx="10070837" cy="7220823"/>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TextBox 25"/>
            <p:cNvSpPr txBox="1"/>
            <p:nvPr/>
          </p:nvSpPr>
          <p:spPr>
            <a:xfrm>
              <a:off x="7084060" y="-58766"/>
              <a:ext cx="2069465" cy="5472000"/>
            </a:xfrm>
            <a:prstGeom prst="rect">
              <a:avLst/>
            </a:prstGeom>
            <a:solidFill>
              <a:srgbClr val="241F1F"/>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16" name="Oval Callout 15"/>
            <p:cNvSpPr/>
            <p:nvPr/>
          </p:nvSpPr>
          <p:spPr bwMode="auto">
            <a:xfrm>
              <a:off x="3848731" y="-362823"/>
              <a:ext cx="6041131" cy="5764780"/>
            </a:xfrm>
            <a:prstGeom prst="wedgeEllipseCallout">
              <a:avLst>
                <a:gd name="adj1" fmla="val -44085"/>
                <a:gd name="adj2" fmla="val 54719"/>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1400" b="0" dirty="0">
                <a:solidFill>
                  <a:srgbClr val="FFFFFF"/>
                </a:solidFill>
                <a:latin typeface="Arial Black"/>
                <a:cs typeface="Arial Black"/>
              </a:endParaRPr>
            </a:p>
          </p:txBody>
        </p:sp>
      </p:grpSp>
      <p:sp>
        <p:nvSpPr>
          <p:cNvPr id="2" name="Title 1"/>
          <p:cNvSpPr>
            <a:spLocks noGrp="1"/>
          </p:cNvSpPr>
          <p:nvPr>
            <p:ph type="title"/>
          </p:nvPr>
        </p:nvSpPr>
        <p:spPr>
          <a:xfrm>
            <a:off x="714615" y="-52196"/>
            <a:ext cx="3600450" cy="2024063"/>
          </a:xfrm>
        </p:spPr>
        <p:txBody>
          <a:bodyPr/>
          <a:lstStyle/>
          <a:p>
            <a:pPr>
              <a:defRPr/>
            </a:pPr>
            <a:r>
              <a:rPr lang="en-US" sz="4800" b="1">
                <a:solidFill>
                  <a:schemeClr val="tx2"/>
                </a:solidFill>
                <a:effectLst>
                  <a:outerShdw blurRad="38100" dist="38100" dir="2700000" algn="tl" rotWithShape="0">
                    <a:srgbClr val="000000"/>
                  </a:outerShdw>
                </a:effectLst>
                <a:latin typeface="Arial"/>
                <a:ea typeface="ＭＳ Ｐゴシック" charset="-128"/>
                <a:cs typeface="Arial"/>
              </a:rPr>
              <a:t>Some Despise Security</a:t>
            </a:r>
            <a:endParaRPr lang="en-US" sz="66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Times New Roman"/>
              <a:ea typeface="+mn-ea"/>
              <a:cs typeface="+mn-cs"/>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b="0" dirty="0">
              <a:ln w="0"/>
              <a:solidFill>
                <a:srgbClr val="FF9933"/>
              </a:solidFill>
              <a:effectLst>
                <a:outerShdw blurRad="38100" dist="25400" dir="5400000" algn="ctr" rotWithShape="0">
                  <a:srgbClr val="6E747A">
                    <a:alpha val="43000"/>
                  </a:srgbClr>
                </a:outerShdw>
              </a:effectLst>
              <a:latin typeface="Times New Roman"/>
              <a:ea typeface="+mn-ea"/>
              <a:cs typeface="+mn-cs"/>
            </a:endParaRPr>
          </a:p>
        </p:txBody>
      </p:sp>
      <p:sp>
        <p:nvSpPr>
          <p:cNvPr id="3" name="TextBox 2"/>
          <p:cNvSpPr txBox="1"/>
          <p:nvPr/>
        </p:nvSpPr>
        <p:spPr>
          <a:xfrm>
            <a:off x="4664365" y="259159"/>
            <a:ext cx="4479634" cy="5262979"/>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MY TEACHING OF </a:t>
            </a:r>
            <a:r>
              <a:rPr kumimoji="0" lang="en-US" altLang="zh-CN" i="1" dirty="0">
                <a:solidFill>
                  <a:srgbClr val="800000"/>
                </a:solidFill>
                <a:effectLst>
                  <a:outerShdw blurRad="38100" dist="38100" dir="2700000" algn="tl">
                    <a:srgbClr val="000000">
                      <a:alpha val="43137"/>
                    </a:srgbClr>
                  </a:outerShdw>
                </a:effectLst>
                <a:latin typeface="Arial Black"/>
                <a:ea typeface="MS PGothic" panose="020B0600070205080204" pitchFamily="34" charset="-128"/>
                <a:cs typeface="Arial Black"/>
              </a:rPr>
              <a:t>ETERNAL SECURITY</a:t>
            </a: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 ALSO KNOWN AS </a:t>
            </a:r>
            <a:r>
              <a:rPr kumimoji="0" lang="en-US" altLang="zh-CN" i="1" dirty="0">
                <a:solidFill>
                  <a:srgbClr val="800000"/>
                </a:solidFill>
                <a:effectLst>
                  <a:outerShdw blurRad="38100" dist="38100" dir="2700000" algn="tl">
                    <a:srgbClr val="000000">
                      <a:alpha val="43137"/>
                    </a:srgbClr>
                  </a:outerShdw>
                </a:effectLst>
                <a:latin typeface="Arial Black"/>
                <a:ea typeface="MS PGothic" panose="020B0600070205080204" pitchFamily="34" charset="-128"/>
                <a:cs typeface="Arial Black"/>
              </a:rPr>
              <a:t>ONCE SAVED ALWAYS SAVED</a:t>
            </a: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 OR </a:t>
            </a:r>
            <a:r>
              <a:rPr kumimoji="0" lang="en-US" altLang="zh-CN" i="1" dirty="0">
                <a:solidFill>
                  <a:srgbClr val="800000"/>
                </a:solidFill>
                <a:effectLst>
                  <a:outerShdw blurRad="38100" dist="38100" dir="2700000" algn="tl">
                    <a:srgbClr val="000000">
                      <a:alpha val="43137"/>
                    </a:srgbClr>
                  </a:outerShdw>
                </a:effectLst>
                <a:latin typeface="Arial Black"/>
                <a:ea typeface="MS PGothic" panose="020B0600070205080204" pitchFamily="34" charset="-128"/>
                <a:cs typeface="Arial Black"/>
              </a:rPr>
              <a:t>THE PERSEVERANCE OF THE SAINTS</a:t>
            </a: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 IS THE BEST LIE I'VE EVER DEVISED AGAINST THE RIGHTEOUS. CHANCES ARE, IF YOU ARE LIKE MOST, I WILL DECEIVE AND RECAPTURE YOU TOO.</a:t>
            </a:r>
            <a:endParaRPr kumimoji="0" lang="en-SG" sz="1400" b="0" dirty="0">
              <a:solidFill>
                <a:srgbClr val="FFFFFF"/>
              </a:solidFill>
              <a:latin typeface="Arial Black"/>
              <a:ea typeface="+mn-ea"/>
              <a:cs typeface="Arial Black"/>
            </a:endParaRPr>
          </a:p>
          <a:p>
            <a:pPr algn="ctr" defTabSz="457200" eaLnBrk="1" fontAlgn="auto" hangingPunct="1">
              <a:lnSpc>
                <a:spcPct val="100000"/>
              </a:lnSpc>
              <a:spcBef>
                <a:spcPts val="0"/>
              </a:spcBef>
              <a:spcAft>
                <a:spcPts val="0"/>
              </a:spcAft>
              <a:buFontTx/>
              <a:buNone/>
            </a:pPr>
            <a:endParaRPr kumimoji="0" lang="en-US" b="0">
              <a:solidFill>
                <a:srgbClr val="FFFFFF"/>
              </a:solidFill>
              <a:latin typeface="Times New Roman"/>
              <a:ea typeface="+mn-ea"/>
              <a:cs typeface="+mn-cs"/>
            </a:endParaRPr>
          </a:p>
        </p:txBody>
      </p:sp>
    </p:spTree>
    <p:extLst>
      <p:ext uri="{BB962C8B-B14F-4D97-AF65-F5344CB8AC3E}">
        <p14:creationId xmlns:p14="http://schemas.microsoft.com/office/powerpoint/2010/main" val="668428614"/>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966200" cy="6457950"/>
            <a:chOff x="177800" y="139402"/>
            <a:chExt cx="8966200"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Oval Callout 2"/>
            <p:cNvSpPr/>
            <p:nvPr/>
          </p:nvSpPr>
          <p:spPr bwMode="auto">
            <a:xfrm>
              <a:off x="4276379" y="946192"/>
              <a:ext cx="4867621" cy="2583394"/>
            </a:xfrm>
            <a:prstGeom prst="wedgeEllipseCallout">
              <a:avLst>
                <a:gd name="adj1" fmla="val -65669"/>
                <a:gd name="adj2" fmla="val 51230"/>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p:txBody>
        </p:sp>
      </p:grpSp>
      <p:sp>
        <p:nvSpPr>
          <p:cNvPr id="5" name="TextBox 4"/>
          <p:cNvSpPr txBox="1"/>
          <p:nvPr/>
        </p:nvSpPr>
        <p:spPr>
          <a:xfrm>
            <a:off x="4431888" y="1293912"/>
            <a:ext cx="4573416" cy="1815882"/>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en-US" altLang="zh-CN"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rPr>
              <a:t>YOU CAN </a:t>
            </a:r>
            <a:br>
              <a:rPr kumimoji="0" lang="en-US" altLang="zh-CN"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rPr>
            </a:br>
            <a:r>
              <a:rPr kumimoji="0" lang="en-US" altLang="zh-CN"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rPr>
              <a:t>TRUST ME! I'M AN ETERNAL SECURITY TEACHER.</a:t>
            </a:r>
            <a:endParaRPr kumimoji="0" lang="en-SG"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endParaRPr>
          </a:p>
        </p:txBody>
      </p:sp>
    </p:spTree>
    <p:extLst>
      <p:ext uri="{BB962C8B-B14F-4D97-AF65-F5344CB8AC3E}">
        <p14:creationId xmlns:p14="http://schemas.microsoft.com/office/powerpoint/2010/main" val="48486637"/>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en-US" sz="3200" dirty="0">
                <a:solidFill>
                  <a:srgbClr val="FFFFFF"/>
                </a:solidFill>
                <a:latin typeface="Arial" charset="0"/>
              </a:rPr>
              <a:t>Assurance in 1 John 5:11-13</a:t>
            </a: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charset="0"/>
              </a:rPr>
              <a:t>63</a:t>
            </a:r>
          </a:p>
        </p:txBody>
      </p:sp>
      <p:sp>
        <p:nvSpPr>
          <p:cNvPr id="65540" name="Text Box 6"/>
          <p:cNvSpPr txBox="1">
            <a:spLocks noChangeArrowheads="1"/>
          </p:cNvSpPr>
          <p:nvPr/>
        </p:nvSpPr>
        <p:spPr bwMode="auto">
          <a:xfrm>
            <a:off x="0" y="3068960"/>
            <a:ext cx="9144000" cy="3539430"/>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defRPr/>
            </a:pPr>
            <a:r>
              <a:rPr kumimoji="0" lang="en-US" altLang="zh-CN" sz="3200" dirty="0">
                <a:solidFill>
                  <a:srgbClr val="FFFFFF"/>
                </a:solidFill>
                <a:effectLst>
                  <a:glow rad="127000">
                    <a:srgbClr val="000000">
                      <a:alpha val="99000"/>
                    </a:srgbClr>
                  </a:glow>
                </a:effectLst>
                <a:latin typeface="Arial" charset="0"/>
                <a:ea typeface="宋体" charset="0"/>
                <a:cs typeface="宋体" charset="0"/>
              </a:rPr>
              <a:t>"And this is what God has testified: </a:t>
            </a:r>
            <a:br>
              <a:rPr kumimoji="0" lang="en-US" altLang="zh-CN" sz="3200" dirty="0">
                <a:solidFill>
                  <a:srgbClr val="FFFFFF"/>
                </a:solidFill>
                <a:effectLst>
                  <a:glow rad="127000">
                    <a:srgbClr val="000000">
                      <a:alpha val="99000"/>
                    </a:srgbClr>
                  </a:glow>
                </a:effectLst>
                <a:latin typeface="Arial" charset="0"/>
                <a:ea typeface="宋体" charset="0"/>
                <a:cs typeface="宋体" charset="0"/>
              </a:rPr>
            </a:br>
            <a:r>
              <a:rPr kumimoji="0" lang="en-US" altLang="zh-CN" sz="3200" dirty="0">
                <a:solidFill>
                  <a:srgbClr val="FFFFFF"/>
                </a:solidFill>
                <a:effectLst>
                  <a:glow rad="127000">
                    <a:srgbClr val="000000">
                      <a:alpha val="99000"/>
                    </a:srgbClr>
                  </a:glow>
                </a:effectLst>
                <a:latin typeface="Arial" charset="0"/>
                <a:ea typeface="宋体" charset="0"/>
                <a:cs typeface="宋体" charset="0"/>
              </a:rPr>
              <a:t>He </a:t>
            </a:r>
            <a:r>
              <a:rPr kumimoji="0" lang="en-US" altLang="zh-CN" sz="3200" dirty="0">
                <a:solidFill>
                  <a:srgbClr val="FFFF00"/>
                </a:solidFill>
                <a:effectLst>
                  <a:glow rad="127000">
                    <a:srgbClr val="000000">
                      <a:alpha val="99000"/>
                    </a:srgbClr>
                  </a:glow>
                </a:effectLst>
                <a:latin typeface="Arial" charset="0"/>
                <a:ea typeface="宋体" charset="0"/>
                <a:cs typeface="宋体" charset="0"/>
              </a:rPr>
              <a:t>has given us eternal life</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 and this life is in his Son.  </a:t>
            </a:r>
            <a:r>
              <a:rPr kumimoji="0" lang="en-US" altLang="zh-CN" sz="3200" baseline="30000" dirty="0">
                <a:solidFill>
                  <a:srgbClr val="FFFFFF"/>
                </a:solidFill>
                <a:effectLst>
                  <a:glow rad="127000">
                    <a:srgbClr val="000000">
                      <a:alpha val="99000"/>
                    </a:srgbClr>
                  </a:glow>
                </a:effectLst>
                <a:latin typeface="Arial" charset="0"/>
                <a:ea typeface="宋体" charset="0"/>
                <a:cs typeface="宋体" charset="0"/>
              </a:rPr>
              <a:t>12</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Whoever has the Son </a:t>
            </a:r>
            <a:r>
              <a:rPr kumimoji="0" lang="en-US" altLang="zh-CN" sz="3200" dirty="0">
                <a:solidFill>
                  <a:srgbClr val="FFFF00"/>
                </a:solidFill>
                <a:effectLst>
                  <a:glow rad="127000">
                    <a:srgbClr val="000000">
                      <a:alpha val="99000"/>
                    </a:srgbClr>
                  </a:glow>
                </a:effectLst>
                <a:latin typeface="Arial" charset="0"/>
                <a:ea typeface="宋体" charset="0"/>
                <a:cs typeface="宋体" charset="0"/>
              </a:rPr>
              <a:t>has life</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 whoever does not have God’s Son does not have life. </a:t>
            </a:r>
            <a:r>
              <a:rPr kumimoji="0" lang="en-US" altLang="zh-CN" sz="3200" baseline="30000" dirty="0">
                <a:solidFill>
                  <a:srgbClr val="FFFFFF"/>
                </a:solidFill>
                <a:effectLst>
                  <a:glow rad="127000">
                    <a:srgbClr val="000000">
                      <a:alpha val="99000"/>
                    </a:srgbClr>
                  </a:glow>
                </a:effectLst>
                <a:latin typeface="Arial" charset="0"/>
                <a:ea typeface="宋体" charset="0"/>
                <a:cs typeface="宋体" charset="0"/>
              </a:rPr>
              <a:t>13</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I have written this to you who believe in the name of the Son of God, so that you may know </a:t>
            </a:r>
            <a:r>
              <a:rPr kumimoji="0" lang="en-US" altLang="zh-CN" sz="3200" dirty="0">
                <a:solidFill>
                  <a:srgbClr val="FFFF00"/>
                </a:solidFill>
                <a:effectLst>
                  <a:glow rad="127000">
                    <a:srgbClr val="000000">
                      <a:alpha val="99000"/>
                    </a:srgbClr>
                  </a:glow>
                </a:effectLst>
                <a:latin typeface="Arial" charset="0"/>
                <a:ea typeface="宋体" charset="0"/>
                <a:cs typeface="宋体" charset="0"/>
              </a:rPr>
              <a:t>you have eternal life</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a:t>
            </a:r>
          </a:p>
        </p:txBody>
      </p:sp>
      <p:sp>
        <p:nvSpPr>
          <p:cNvPr id="3" name="Oval Callout 2"/>
          <p:cNvSpPr>
            <a:spLocks noChangeArrowheads="1"/>
          </p:cNvSpPr>
          <p:nvPr/>
        </p:nvSpPr>
        <p:spPr bwMode="auto">
          <a:xfrm>
            <a:off x="301625" y="1412875"/>
            <a:ext cx="2376488" cy="1295400"/>
          </a:xfrm>
          <a:prstGeom prst="wedgeEllipseCallout">
            <a:avLst>
              <a:gd name="adj1" fmla="val -17093"/>
              <a:gd name="adj2" fmla="val 130375"/>
            </a:avLst>
          </a:prstGeom>
          <a:solidFill>
            <a:srgbClr val="FFFFFF"/>
          </a:solidFill>
          <a:ln w="9525">
            <a:solidFill>
              <a:schemeClr val="tx1"/>
            </a:solidFill>
            <a:miter lim="800000"/>
            <a:headEnd/>
            <a:tailEnd/>
          </a:ln>
        </p:spPr>
        <p:txBody>
          <a:bodyPr wrap="none"/>
          <a:lstStyle/>
          <a:p>
            <a:pPr eaLnBrk="1" hangingPunct="1">
              <a:lnSpc>
                <a:spcPct val="100000"/>
              </a:lnSpc>
              <a:spcBef>
                <a:spcPct val="0"/>
              </a:spcBef>
              <a:buFontTx/>
              <a:buNone/>
            </a:pPr>
            <a:r>
              <a:rPr kumimoji="0" lang="en-US">
                <a:solidFill>
                  <a:srgbClr val="003366"/>
                </a:solidFill>
                <a:latin typeface="Arial" charset="0"/>
                <a:cs typeface="Arial" charset="0"/>
              </a:rPr>
              <a:t>Should we </a:t>
            </a:r>
            <a:br>
              <a:rPr kumimoji="0" lang="en-US">
                <a:solidFill>
                  <a:srgbClr val="003366"/>
                </a:solidFill>
                <a:latin typeface="Arial" charset="0"/>
                <a:cs typeface="Arial" charset="0"/>
              </a:rPr>
            </a:br>
            <a:r>
              <a:rPr kumimoji="0" lang="en-US">
                <a:solidFill>
                  <a:srgbClr val="003366"/>
                </a:solidFill>
                <a:latin typeface="Arial" charset="0"/>
                <a:cs typeface="Arial" charset="0"/>
              </a:rPr>
              <a:t>ever doubt?</a:t>
            </a:r>
          </a:p>
        </p:txBody>
      </p:sp>
      <p:sp>
        <p:nvSpPr>
          <p:cNvPr id="7" name="Oval Callout 6"/>
          <p:cNvSpPr>
            <a:spLocks noChangeArrowheads="1"/>
          </p:cNvSpPr>
          <p:nvPr/>
        </p:nvSpPr>
        <p:spPr bwMode="auto">
          <a:xfrm>
            <a:off x="6443663" y="1412875"/>
            <a:ext cx="2376487" cy="1295400"/>
          </a:xfrm>
          <a:prstGeom prst="wedgeEllipseCallout">
            <a:avLst>
              <a:gd name="adj1" fmla="val -14421"/>
              <a:gd name="adj2" fmla="val 161731"/>
            </a:avLst>
          </a:prstGeom>
          <a:solidFill>
            <a:srgbClr val="FFFFFF"/>
          </a:solidFill>
          <a:ln w="9525">
            <a:solidFill>
              <a:schemeClr val="tx1"/>
            </a:solidFill>
            <a:miter lim="800000"/>
            <a:headEnd/>
            <a:tailEnd/>
          </a:ln>
        </p:spPr>
        <p:txBody>
          <a:bodyPr wrap="none"/>
          <a:lstStyle/>
          <a:p>
            <a:pPr eaLnBrk="1" hangingPunct="1">
              <a:lnSpc>
                <a:spcPct val="100000"/>
              </a:lnSpc>
              <a:spcBef>
                <a:spcPct val="0"/>
              </a:spcBef>
              <a:buFontTx/>
              <a:buNone/>
            </a:pPr>
            <a:r>
              <a:rPr kumimoji="0" lang="en-US">
                <a:solidFill>
                  <a:srgbClr val="003366"/>
                </a:solidFill>
                <a:latin typeface="Arial" charset="0"/>
                <a:cs typeface="Arial" charset="0"/>
              </a:rPr>
              <a:t>Should we </a:t>
            </a:r>
            <a:br>
              <a:rPr kumimoji="0" lang="en-US">
                <a:solidFill>
                  <a:srgbClr val="003366"/>
                </a:solidFill>
                <a:latin typeface="Arial" charset="0"/>
                <a:cs typeface="Arial" charset="0"/>
              </a:rPr>
            </a:br>
            <a:r>
              <a:rPr kumimoji="0" lang="en-US" i="1">
                <a:solidFill>
                  <a:srgbClr val="003366"/>
                </a:solidFill>
                <a:latin typeface="Arial" charset="0"/>
                <a:cs typeface="Arial" charset="0"/>
              </a:rPr>
              <a:t>ever</a:t>
            </a:r>
            <a:r>
              <a:rPr kumimoji="0" lang="en-US">
                <a:solidFill>
                  <a:srgbClr val="003366"/>
                </a:solidFill>
                <a:latin typeface="Arial" charset="0"/>
                <a:cs typeface="Arial" charset="0"/>
              </a:rPr>
              <a:t> doubt?</a:t>
            </a:r>
          </a:p>
        </p:txBody>
      </p:sp>
      <p:sp>
        <p:nvSpPr>
          <p:cNvPr id="8" name="Oval Callout 7"/>
          <p:cNvSpPr>
            <a:spLocks noChangeArrowheads="1"/>
          </p:cNvSpPr>
          <p:nvPr/>
        </p:nvSpPr>
        <p:spPr bwMode="auto">
          <a:xfrm>
            <a:off x="3373438" y="1412875"/>
            <a:ext cx="2376487" cy="1295400"/>
          </a:xfrm>
          <a:prstGeom prst="wedgeEllipseCallout">
            <a:avLst>
              <a:gd name="adj1" fmla="val -12815"/>
              <a:gd name="adj2" fmla="val 324384"/>
            </a:avLst>
          </a:prstGeom>
          <a:solidFill>
            <a:srgbClr val="FFFFFF"/>
          </a:solidFill>
          <a:ln w="9525">
            <a:solidFill>
              <a:schemeClr val="tx1"/>
            </a:solidFill>
            <a:miter lim="800000"/>
            <a:headEnd/>
            <a:tailEnd/>
          </a:ln>
        </p:spPr>
        <p:txBody>
          <a:bodyPr wrap="none"/>
          <a:lstStyle/>
          <a:p>
            <a:pPr eaLnBrk="1" hangingPunct="1">
              <a:lnSpc>
                <a:spcPct val="100000"/>
              </a:lnSpc>
              <a:spcBef>
                <a:spcPct val="0"/>
              </a:spcBef>
              <a:buFontTx/>
              <a:buNone/>
            </a:pPr>
            <a:r>
              <a:rPr kumimoji="0" lang="en-US">
                <a:solidFill>
                  <a:srgbClr val="003366"/>
                </a:solidFill>
                <a:latin typeface="Arial" charset="0"/>
                <a:cs typeface="Arial" charset="0"/>
              </a:rPr>
              <a:t>Should we </a:t>
            </a:r>
            <a:br>
              <a:rPr kumimoji="0" lang="en-US">
                <a:solidFill>
                  <a:srgbClr val="003366"/>
                </a:solidFill>
                <a:latin typeface="Arial" charset="0"/>
                <a:cs typeface="Arial" charset="0"/>
              </a:rPr>
            </a:br>
            <a:r>
              <a:rPr kumimoji="0" lang="en-US" i="1" u="sng">
                <a:solidFill>
                  <a:srgbClr val="003366"/>
                </a:solidFill>
                <a:latin typeface="Arial" charset="0"/>
                <a:cs typeface="Arial" charset="0"/>
              </a:rPr>
              <a:t>ever</a:t>
            </a:r>
            <a:r>
              <a:rPr kumimoji="0" lang="en-US">
                <a:solidFill>
                  <a:srgbClr val="003366"/>
                </a:solidFill>
                <a:latin typeface="Arial" charset="0"/>
                <a:cs typeface="Arial" charset="0"/>
              </a:rPr>
              <a:t> doubt?</a:t>
            </a:r>
          </a:p>
        </p:txBody>
      </p:sp>
      <p:sp>
        <p:nvSpPr>
          <p:cNvPr id="9" name="Text Box 9"/>
          <p:cNvSpPr txBox="1">
            <a:spLocks noChangeArrowheads="1"/>
          </p:cNvSpPr>
          <p:nvPr/>
        </p:nvSpPr>
        <p:spPr bwMode="auto">
          <a:xfrm>
            <a:off x="7779323" y="27082"/>
            <a:ext cx="1364677" cy="83099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en-US" dirty="0"/>
              <a:t>62 b) (2)</a:t>
            </a:r>
            <a:br>
              <a:rPr kumimoji="0" lang="en-US" dirty="0"/>
            </a:br>
            <a:r>
              <a:rPr kumimoji="0" lang="en-US" dirty="0"/>
              <a:t>63 </a:t>
            </a:r>
          </a:p>
        </p:txBody>
      </p:sp>
    </p:spTree>
    <p:extLst>
      <p:ext uri="{BB962C8B-B14F-4D97-AF65-F5344CB8AC3E}">
        <p14:creationId xmlns:p14="http://schemas.microsoft.com/office/powerpoint/2010/main" val="18276865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However, there is still divine discipline</a:t>
            </a:r>
            <a:r>
              <a:rPr lang="is-I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8759559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8" name="Picture 6" descr="EDWIN R THIELE The Mysterious Numbers of the Hebrew King | Etsy | Bible  commentary, Christian books, Chronology">
            <a:extLst>
              <a:ext uri="{FF2B5EF4-FFF2-40B4-BE49-F238E27FC236}">
                <a16:creationId xmlns:a16="http://schemas.microsoft.com/office/drawing/2014/main" id="{0970133C-F880-4647-AFE4-87AD7B6A82A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33511" y="222007"/>
            <a:ext cx="4810489" cy="641398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4644008" cy="2487420"/>
          </a:xfrm>
        </p:spPr>
        <p:txBody>
          <a:bodyPr/>
          <a:lstStyle/>
          <a:p>
            <a:r>
              <a:rPr lang="en-US" sz="2800" b="1" dirty="0"/>
              <a:t>Enter stage…</a:t>
            </a:r>
            <a:br>
              <a:rPr lang="en-US" sz="2800" b="1" dirty="0"/>
            </a:br>
            <a:br>
              <a:rPr lang="en-US" sz="1400" b="1" dirty="0"/>
            </a:br>
            <a:r>
              <a:rPr lang="en-US" sz="2800" b="1" dirty="0"/>
              <a:t>Seventh-Day Adventist OT scholar </a:t>
            </a:r>
            <a:br>
              <a:rPr lang="en-US" sz="2800" b="1" dirty="0"/>
            </a:br>
            <a:r>
              <a:rPr lang="en-US" sz="2800" b="1" dirty="0"/>
              <a:t>Edwin R. Thiele (pronounced TEE-lee)</a:t>
            </a:r>
          </a:p>
        </p:txBody>
      </p:sp>
      <p:sp>
        <p:nvSpPr>
          <p:cNvPr id="5" name="Title 1">
            <a:extLst>
              <a:ext uri="{FF2B5EF4-FFF2-40B4-BE49-F238E27FC236}">
                <a16:creationId xmlns:a16="http://schemas.microsoft.com/office/drawing/2014/main" id="{BA2394EF-3750-0541-A9DD-41D645DA5278}"/>
              </a:ext>
            </a:extLst>
          </p:cNvPr>
          <p:cNvSpPr txBox="1">
            <a:spLocks/>
          </p:cNvSpPr>
          <p:nvPr/>
        </p:nvSpPr>
        <p:spPr bwMode="auto">
          <a:xfrm>
            <a:off x="505375" y="6003640"/>
            <a:ext cx="3633259" cy="839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uLnTx/>
                <a:uFillTx/>
                <a:latin typeface="Arial"/>
                <a:ea typeface="ＭＳ Ｐゴシック" pitchFamily="-108" charset="-128"/>
                <a:cs typeface="Arial"/>
              </a:rPr>
              <a:t>1924-2006</a:t>
            </a:r>
          </a:p>
        </p:txBody>
      </p:sp>
      <p:pic>
        <p:nvPicPr>
          <p:cNvPr id="3074" name="Picture 2" descr="Edwin Thiele - CreationWiki, the encyclopedia of creation science">
            <a:extLst>
              <a:ext uri="{FF2B5EF4-FFF2-40B4-BE49-F238E27FC236}">
                <a16:creationId xmlns:a16="http://schemas.microsoft.com/office/drawing/2014/main" id="{D2880A97-6102-4442-84F0-23A1CC95F8E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004" y="2532045"/>
            <a:ext cx="3810000" cy="3644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0716228"/>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en-US" sz="3600" b="1" i="0" dirty="0">
                <a:solidFill>
                  <a:srgbClr val="FFFFFF"/>
                </a:solidFill>
                <a:latin typeface="Arial"/>
                <a:ea typeface="ＭＳ Ｐゴシック" charset="0"/>
                <a:cs typeface="Arial"/>
              </a:rPr>
              <a:t>Ananias &amp; Sapphira</a:t>
            </a: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en-US" sz="3600" dirty="0">
                <a:solidFill>
                  <a:srgbClr val="FFFFFF"/>
                </a:solidFill>
                <a:effectLst>
                  <a:outerShdw blurRad="38100" dist="38100" dir="2700000" algn="tl">
                    <a:srgbClr val="000000"/>
                  </a:outerShdw>
                </a:effectLst>
                <a:latin typeface="Arial"/>
                <a:cs typeface="Arial"/>
              </a:rPr>
              <a:t>Acts 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310598914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en-US" b="1" dirty="0">
                <a:effectLst>
                  <a:glow rad="165100">
                    <a:schemeClr val="tx1"/>
                  </a:glow>
                </a:effectLst>
              </a:rPr>
              <a:t>Rewards can be lost!</a:t>
            </a: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I have given you an open door that no one can shut</a:t>
            </a: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ru-RU" sz="3200" dirty="0">
                <a:effectLst>
                  <a:glow rad="165100">
                    <a:prstClr val="black"/>
                  </a:glow>
                </a:effectLst>
                <a:ea typeface="ＭＳ Ｐゴシック" charset="0"/>
              </a:rPr>
              <a:t>"</a:t>
            </a:r>
            <a:r>
              <a:rPr kumimoji="0" lang="en-US" sz="3200" dirty="0">
                <a:effectLst>
                  <a:glow rad="165100">
                    <a:prstClr val="black"/>
                  </a:glow>
                </a:effectLst>
                <a:ea typeface="ＭＳ Ｐゴシック" charset="0"/>
              </a:rPr>
              <a:t>Watch out that you do not lose what we have worked so hard to achieve. Be diligent so that you receive your full reward</a:t>
            </a:r>
            <a:r>
              <a:rPr kumimoji="0" lang="ru-RU" sz="3200" dirty="0">
                <a:effectLst>
                  <a:glow rad="165100">
                    <a:prstClr val="black"/>
                  </a:glow>
                </a:effectLst>
                <a:ea typeface="ＭＳ Ｐゴシック" charset="0"/>
              </a:rPr>
              <a:t>"</a:t>
            </a:r>
            <a:r>
              <a:rPr kumimoji="0" lang="en-US" sz="3200" dirty="0">
                <a:effectLst>
                  <a:glow rad="165100">
                    <a:prstClr val="black"/>
                  </a:glow>
                </a:effectLst>
                <a:ea typeface="ＭＳ Ｐゴシック" charset="0"/>
              </a:rPr>
              <a:t> (2 John 8 </a:t>
            </a:r>
            <a:r>
              <a:rPr kumimoji="0" lang="en-US" sz="2800" dirty="0">
                <a:effectLst>
                  <a:glow rad="165100">
                    <a:prstClr val="black"/>
                  </a:glow>
                </a:effectLst>
                <a:ea typeface="ＭＳ Ｐゴシック" charset="0"/>
              </a:rPr>
              <a:t>NLT</a:t>
            </a:r>
            <a:r>
              <a:rPr kumimoji="0" lang="en-US" sz="3200" dirty="0">
                <a:effectLst>
                  <a:glow rad="165100">
                    <a:prstClr val="black"/>
                  </a:glow>
                </a:effectLst>
                <a:ea typeface="ＭＳ Ｐゴシック" charset="0"/>
              </a:rPr>
              <a:t>)</a:t>
            </a:r>
          </a:p>
        </p:txBody>
      </p:sp>
    </p:spTree>
    <p:extLst>
      <p:ext uri="{BB962C8B-B14F-4D97-AF65-F5344CB8AC3E}">
        <p14:creationId xmlns:p14="http://schemas.microsoft.com/office/powerpoint/2010/main" val="25509759"/>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782318947"/>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2 Chronicles</a:t>
            </a: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FFFFFF"/>
                </a:solidFill>
                <a:effectLst>
                  <a:glow rad="127000">
                    <a:srgbClr val="000000"/>
                  </a:glow>
                </a:effectLst>
                <a:latin typeface="Arial" charset="0"/>
                <a:ea typeface="ＭＳ Ｐゴシック" charset="0"/>
                <a:cs typeface="ＭＳ Ｐゴシック" charset="0"/>
              </a:rPr>
              <a:t>God </a:t>
            </a:r>
            <a:r>
              <a:rPr kumimoji="0" lang="en-US" sz="5400" dirty="0">
                <a:solidFill>
                  <a:srgbClr val="FFFF00"/>
                </a:solidFill>
                <a:effectLst>
                  <a:glow rad="127000">
                    <a:srgbClr val="000000"/>
                  </a:glow>
                </a:effectLst>
                <a:latin typeface="Arial" charset="0"/>
                <a:ea typeface="ＭＳ Ｐゴシック" charset="0"/>
                <a:cs typeface="ＭＳ Ｐゴシック" charset="0"/>
              </a:rPr>
              <a:t>blesses</a:t>
            </a:r>
            <a:r>
              <a:rPr kumimoji="0" lang="en-US" sz="5400" dirty="0">
                <a:solidFill>
                  <a:srgbClr val="FFFFFF"/>
                </a:solidFill>
                <a:effectLst>
                  <a:glow rad="127000">
                    <a:srgbClr val="000000"/>
                  </a:glow>
                </a:effectLst>
                <a:latin typeface="Arial" charset="0"/>
                <a:ea typeface="ＭＳ Ｐゴシック" charset="0"/>
                <a:cs typeface="ＭＳ Ｐゴシック" charset="0"/>
              </a:rPr>
              <a:t> and </a:t>
            </a:r>
            <a:r>
              <a:rPr kumimoji="0" lang="en-US" sz="5400" dirty="0">
                <a:solidFill>
                  <a:srgbClr val="FFFF00"/>
                </a:solidFill>
                <a:effectLst>
                  <a:glow rad="127000">
                    <a:srgbClr val="000000"/>
                  </a:glow>
                </a:effectLst>
                <a:latin typeface="Arial" charset="0"/>
                <a:ea typeface="ＭＳ Ｐゴシック" charset="0"/>
                <a:cs typeface="ＭＳ Ｐゴシック" charset="0"/>
              </a:rPr>
              <a:t>preserves</a:t>
            </a:r>
            <a:r>
              <a:rPr kumimoji="0" lang="en-US" sz="5400" dirty="0">
                <a:solidFill>
                  <a:srgbClr val="FFFFFF"/>
                </a:solidFill>
                <a:effectLst>
                  <a:glow rad="127000">
                    <a:srgbClr val="000000"/>
                  </a:glow>
                </a:effectLst>
                <a:latin typeface="Arial" charset="0"/>
                <a:ea typeface="ＭＳ Ｐゴシック" charset="0"/>
                <a:cs typeface="ＭＳ Ｐゴシック" charset="0"/>
              </a:rPr>
              <a:t> us to worship him</a:t>
            </a:r>
          </a:p>
        </p:txBody>
      </p:sp>
    </p:spTree>
    <p:extLst>
      <p:ext uri="{BB962C8B-B14F-4D97-AF65-F5344CB8AC3E}">
        <p14:creationId xmlns:p14="http://schemas.microsoft.com/office/powerpoint/2010/main" val="301844257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217662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13731346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10–36</a:t>
            </a:r>
          </a:p>
        </p:txBody>
      </p:sp>
    </p:spTree>
    <p:extLst>
      <p:ext uri="{BB962C8B-B14F-4D97-AF65-F5344CB8AC3E}">
        <p14:creationId xmlns:p14="http://schemas.microsoft.com/office/powerpoint/2010/main" val="27751787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5400" i="1" dirty="0">
                <a:solidFill>
                  <a:srgbClr val="FFFFFF"/>
                </a:solidFill>
                <a:effectLst>
                  <a:glow rad="127000">
                    <a:srgbClr val="000000"/>
                  </a:glow>
                </a:effectLst>
                <a:latin typeface="Arial" charset="0"/>
                <a:ea typeface="ＭＳ Ｐゴシック" charset="0"/>
                <a:cs typeface="ＭＳ Ｐゴシック" charset="0"/>
              </a:rPr>
              <a:t>2 Chronicles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Secure</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554348170"/>
      </p:ext>
    </p:extLst>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you be secure?</a:t>
            </a: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You can't.</a:t>
            </a: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This is God's work.</a:t>
            </a: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i="1" dirty="0">
                <a:solidFill>
                  <a:srgbClr val="FFFFFF"/>
                </a:solidFill>
                <a:effectLst>
                  <a:glow rad="127000">
                    <a:srgbClr val="000000"/>
                  </a:glow>
                </a:effectLst>
                <a:latin typeface="Arial" charset="0"/>
                <a:ea typeface="ＭＳ Ｐゴシック" charset="0"/>
                <a:cs typeface="ＭＳ Ｐゴシック" charset="0"/>
              </a:rPr>
              <a:t>But has God secured you?</a:t>
            </a:r>
          </a:p>
        </p:txBody>
      </p:sp>
    </p:spTree>
    <p:extLst>
      <p:ext uri="{BB962C8B-B14F-4D97-AF65-F5344CB8AC3E}">
        <p14:creationId xmlns:p14="http://schemas.microsoft.com/office/powerpoint/2010/main" val="178443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304740947"/>
              </p:ext>
            </p:extLst>
          </p:nvPr>
        </p:nvGraphicFramePr>
        <p:xfrm>
          <a:off x="0" y="692696"/>
          <a:ext cx="9144000" cy="5685099"/>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3200" b="1">
                          <a:latin typeface="Arial"/>
                          <a:cs typeface="Arial"/>
                        </a:rPr>
                        <a:t>Solomon</a:t>
                      </a: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en-US" sz="3200" b="1">
                          <a:latin typeface="Arial"/>
                          <a:cs typeface="Arial"/>
                        </a:rPr>
                        <a:t>Jesus</a:t>
                      </a: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3200" b="1">
                          <a:solidFill>
                            <a:schemeClr val="bg1"/>
                          </a:solidFill>
                          <a:latin typeface="Arial"/>
                          <a:cs typeface="Arial"/>
                        </a:rPr>
                        <a:t>Son of David</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Ultimate Son of David</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en-US" sz="3200" b="1">
                          <a:solidFill>
                            <a:schemeClr val="bg1"/>
                          </a:solidFill>
                          <a:latin typeface="Arial"/>
                          <a:cs typeface="Arial"/>
                        </a:rPr>
                        <a:t>Established</a:t>
                      </a:r>
                      <a:r>
                        <a:rPr lang="en-US" sz="3200" b="1" baseline="0">
                          <a:solidFill>
                            <a:schemeClr val="bg1"/>
                          </a:solidFill>
                          <a:latin typeface="Arial"/>
                          <a:cs typeface="Arial"/>
                        </a:rPr>
                        <a:t> united monarchy of Israel</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Established kingdom of God up</a:t>
                      </a:r>
                      <a:r>
                        <a:rPr lang="en-US" sz="3200" b="1" baseline="0">
                          <a:solidFill>
                            <a:schemeClr val="bg1"/>
                          </a:solidFill>
                          <a:latin typeface="Arial"/>
                          <a:cs typeface="Arial"/>
                        </a:rPr>
                        <a:t>on earth</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en-US" sz="3200" b="1">
                          <a:solidFill>
                            <a:schemeClr val="bg1"/>
                          </a:solidFill>
                          <a:latin typeface="Arial"/>
                          <a:cs typeface="Arial"/>
                        </a:rPr>
                        <a:t>He built the temple</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He was the temple</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en-US" sz="3200" b="1">
                          <a:solidFill>
                            <a:schemeClr val="bg1"/>
                          </a:solidFill>
                          <a:latin typeface="Arial"/>
                          <a:cs typeface="Arial"/>
                        </a:rPr>
                        <a:t>Established a kingdom that would last until 586 BC</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Established a kingdom that will never end</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en-US" sz="3200" b="1">
                          <a:solidFill>
                            <a:schemeClr val="bg1"/>
                          </a:solidFill>
                          <a:latin typeface="Arial"/>
                          <a:cs typeface="Arial"/>
                        </a:rPr>
                        <a:t>Chastened because</a:t>
                      </a:r>
                      <a:r>
                        <a:rPr lang="en-US" sz="3200" b="1" baseline="0">
                          <a:solidFill>
                            <a:schemeClr val="bg1"/>
                          </a:solidFill>
                          <a:latin typeface="Arial"/>
                          <a:cs typeface="Arial"/>
                        </a:rPr>
                        <a:t> of his iniquity</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kern="1200">
                          <a:solidFill>
                            <a:schemeClr val="bg1"/>
                          </a:solidFill>
                          <a:latin typeface="Arial"/>
                          <a:ea typeface="+mn-ea"/>
                          <a:cs typeface="Arial"/>
                        </a:rPr>
                        <a:t>Chastened because</a:t>
                      </a:r>
                      <a:r>
                        <a:rPr lang="en-US" sz="3200" b="1" kern="1200" baseline="0">
                          <a:solidFill>
                            <a:schemeClr val="bg1"/>
                          </a:solidFill>
                          <a:latin typeface="Arial"/>
                          <a:ea typeface="+mn-ea"/>
                          <a:cs typeface="Arial"/>
                        </a:rPr>
                        <a:t> of our iniquities</a:t>
                      </a:r>
                      <a:endParaRPr lang="en-US" sz="3200" b="1" kern="1200">
                        <a:solidFill>
                          <a:schemeClr val="bg1"/>
                        </a:solidFill>
                        <a:latin typeface="Arial"/>
                        <a:ea typeface="+mn-ea"/>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Ultimate Security</a:t>
            </a: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a:solidFill>
                  <a:srgbClr val="FFFFFF"/>
                </a:solidFill>
              </a:rPr>
              <a:t>The Kingdom Period Class #2 1st Chronicles 13-29</a:t>
            </a:r>
          </a:p>
          <a:p>
            <a:pPr>
              <a:buFontTx/>
              <a:buNone/>
            </a:pPr>
            <a:r>
              <a:rPr lang="en-US" sz="1600">
                <a:solidFill>
                  <a:srgbClr val="FFFFFF"/>
                </a:solidFill>
              </a:rPr>
              <a:t>Published by Colin Bradley • </a:t>
            </a:r>
            <a:r>
              <a:rPr lang="en-US" sz="1600">
                <a:solidFill>
                  <a:srgbClr val="FFFFFF"/>
                </a:solidFill>
                <a:cs typeface="ＭＳ Ｐゴシック" charset="0"/>
              </a:rPr>
              <a:t>http://slideplayer.com/slide/7850809/</a:t>
            </a:r>
          </a:p>
        </p:txBody>
      </p:sp>
    </p:spTree>
    <p:extLst>
      <p:ext uri="{BB962C8B-B14F-4D97-AF65-F5344CB8AC3E}">
        <p14:creationId xmlns:p14="http://schemas.microsoft.com/office/powerpoint/2010/main" val="78259336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4620"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Sacred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4618"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Civil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The Exodus Night: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While the Israelites were still in the land of Egypt, the L</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ORD</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gave the following instructions to Moses and Aaron:  </a:t>
            </a:r>
            <a:r>
              <a:rPr kumimoji="0" lang="en-US" sz="24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2</a:t>
            </a:r>
            <a:r>
              <a:rPr kumimoji="0" lang="ru-RU"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a:t>
            </a: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From now on, this month will be the first month of the year</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for you</a:t>
            </a:r>
            <a:r>
              <a:rPr kumimoji="0" lang="ru-RU"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(Exod. 12:1-2)</a:t>
            </a:r>
          </a:p>
        </p:txBody>
      </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Mar-Apr</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Sep-Oct</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15"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9632677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en-US" altLang="en-US" sz="4800" b="1" dirty="0">
                <a:solidFill>
                  <a:schemeClr val="bg1"/>
                </a:solidFill>
                <a:effectLst>
                  <a:glow rad="266700">
                    <a:schemeClr val="tx1">
                      <a:alpha val="93000"/>
                    </a:schemeClr>
                  </a:glow>
                </a:effectLst>
              </a:rPr>
              <a:t>How can you better respond to his faithfulness in genuine worship? </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331174823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en-US" sz="6600" b="1" dirty="0"/>
              <a:t>Take time out</a:t>
            </a:r>
          </a:p>
        </p:txBody>
      </p:sp>
    </p:spTree>
    <p:extLst>
      <p:ext uri="{BB962C8B-B14F-4D97-AF65-F5344CB8AC3E}">
        <p14:creationId xmlns:p14="http://schemas.microsoft.com/office/powerpoint/2010/main" val="323332992"/>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Humility &amp; Repentance</a:t>
            </a: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929549507"/>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090243051"/>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en-US" sz="5400" b="1" dirty="0">
                <a:effectLst>
                  <a:glow rad="139700">
                    <a:schemeClr val="tx1">
                      <a:alpha val="81000"/>
                    </a:schemeClr>
                  </a:glow>
                </a:effectLst>
              </a:rPr>
              <a:t>Open your hand</a:t>
            </a: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effectLst>
                  <a:glow rad="139700">
                    <a:srgbClr val="000000">
                      <a:alpha val="81000"/>
                    </a:srgbClr>
                  </a:glow>
                </a:effectLst>
                <a:ea typeface="ＭＳ Ｐゴシック"/>
              </a:rPr>
              <a:t>When your will is </a:t>
            </a:r>
            <a:r>
              <a:rPr kumimoji="0" lang="en-US" sz="5400" dirty="0">
                <a:solidFill>
                  <a:srgbClr val="FFFF00"/>
                </a:solidFill>
                <a:effectLst>
                  <a:glow rad="139700">
                    <a:srgbClr val="000000">
                      <a:alpha val="81000"/>
                    </a:srgbClr>
                  </a:glow>
                </a:effectLst>
                <a:latin typeface="Apple Chancery"/>
                <a:ea typeface="ＭＳ Ｐゴシック"/>
                <a:cs typeface="Apple Chancery"/>
              </a:rPr>
              <a:t>God</a:t>
            </a:r>
            <a:r>
              <a:rPr kumimoji="0" lang="uk-UA" sz="5400" dirty="0">
                <a:solidFill>
                  <a:srgbClr val="FFFF00"/>
                </a:solidFill>
                <a:effectLst>
                  <a:glow rad="139700">
                    <a:srgbClr val="000000">
                      <a:alpha val="81000"/>
                    </a:srgbClr>
                  </a:glow>
                </a:effectLst>
                <a:latin typeface="Apple Chancery"/>
                <a:ea typeface="ＭＳ Ｐゴシック"/>
                <a:cs typeface="Apple Chancery"/>
              </a:rPr>
              <a:t>'</a:t>
            </a:r>
            <a:r>
              <a:rPr kumimoji="0" lang="en-US" sz="5400" dirty="0">
                <a:solidFill>
                  <a:srgbClr val="FFFF00"/>
                </a:solidFill>
                <a:effectLst>
                  <a:glow rad="139700">
                    <a:srgbClr val="000000">
                      <a:alpha val="81000"/>
                    </a:srgbClr>
                  </a:glow>
                </a:effectLst>
                <a:latin typeface="Apple Chancery"/>
                <a:ea typeface="ＭＳ Ｐゴシック"/>
                <a:cs typeface="Apple Chancery"/>
              </a:rPr>
              <a:t>s will</a:t>
            </a:r>
            <a:r>
              <a:rPr kumimoji="0" lang="en-US" dirty="0">
                <a:effectLst>
                  <a:glow rad="139700">
                    <a:srgbClr val="000000">
                      <a:alpha val="81000"/>
                    </a:srgbClr>
                  </a:glow>
                </a:effectLst>
                <a:ea typeface="ＭＳ Ｐゴシック"/>
              </a:rPr>
              <a:t>,</a:t>
            </a:r>
            <a:br>
              <a:rPr kumimoji="0" lang="en-US" dirty="0">
                <a:effectLst>
                  <a:glow rad="139700">
                    <a:srgbClr val="000000">
                      <a:alpha val="81000"/>
                    </a:srgbClr>
                  </a:glow>
                </a:effectLst>
                <a:ea typeface="ＭＳ Ｐゴシック"/>
              </a:rPr>
            </a:br>
            <a:r>
              <a:rPr kumimoji="0" lang="en-US" dirty="0">
                <a:effectLst>
                  <a:glow rad="139700">
                    <a:srgbClr val="000000">
                      <a:alpha val="81000"/>
                    </a:srgbClr>
                  </a:glow>
                </a:effectLst>
                <a:ea typeface="ＭＳ Ｐゴシック"/>
              </a:rPr>
              <a:t> you will have </a:t>
            </a:r>
            <a:r>
              <a:rPr kumimoji="0" lang="en-US" sz="5400" dirty="0">
                <a:solidFill>
                  <a:srgbClr val="FFFF00"/>
                </a:solidFill>
                <a:effectLst>
                  <a:glow rad="139700">
                    <a:srgbClr val="000000">
                      <a:alpha val="81000"/>
                    </a:srgbClr>
                  </a:glow>
                </a:effectLst>
                <a:latin typeface="Apple Chancery"/>
                <a:ea typeface="ＭＳ Ｐゴシック"/>
                <a:cs typeface="Apple Chancery"/>
              </a:rPr>
              <a:t>your will</a:t>
            </a:r>
            <a:r>
              <a:rPr kumimoji="0" lang="en-US" dirty="0">
                <a:effectLst>
                  <a:glow rad="139700">
                    <a:srgbClr val="000000">
                      <a:alpha val="81000"/>
                    </a:srgbClr>
                  </a:glow>
                </a:effectLst>
                <a:ea typeface="ＭＳ Ｐゴシック"/>
              </a:rPr>
              <a:t>.</a:t>
            </a:r>
          </a:p>
          <a:p>
            <a:pPr>
              <a:lnSpc>
                <a:spcPct val="100000"/>
              </a:lnSpc>
              <a:buFontTx/>
              <a:buNone/>
              <a:defRPr/>
            </a:pPr>
            <a:r>
              <a:rPr kumimoji="0" lang="en-US" sz="4000" i="1" dirty="0">
                <a:effectLst>
                  <a:glow rad="139700">
                    <a:srgbClr val="000000">
                      <a:alpha val="81000"/>
                    </a:srgbClr>
                  </a:glow>
                </a:effectLst>
                <a:ea typeface="ＭＳ Ｐゴシック"/>
              </a:rPr>
              <a:t>––Charles Spurgeon</a:t>
            </a:r>
          </a:p>
        </p:txBody>
      </p:sp>
    </p:spTree>
    <p:extLst>
      <p:ext uri="{BB962C8B-B14F-4D97-AF65-F5344CB8AC3E}">
        <p14:creationId xmlns:p14="http://schemas.microsoft.com/office/powerpoint/2010/main" val="278504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68417216"/>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en-US" sz="3200" dirty="0">
                <a:solidFill>
                  <a:srgbClr val="FFFFFF"/>
                </a:solidFill>
                <a:latin typeface="Arial" charset="0"/>
                <a:cs typeface="Arial" charset="0"/>
              </a:rPr>
              <a:t>Get this presentation and script for free!</a:t>
            </a:r>
            <a:endParaRPr kumimoji="0" lang="en-US" sz="1100"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85371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p:spPr>
        <p:txBody>
          <a:bodyPr/>
          <a:lstStyle/>
          <a:p>
            <a:pPr>
              <a:defRPr/>
            </a:pPr>
            <a:r>
              <a:rPr lang="en-US" sz="4800" b="1" dirty="0">
                <a:solidFill>
                  <a:schemeClr val="tx1"/>
                </a:solidFill>
                <a:latin typeface="Arial" charset="0"/>
                <a:ea typeface="ＭＳ Ｐゴシック" charset="0"/>
                <a:cs typeface="Arial" charset="0"/>
              </a:rPr>
              <a:t>Summary Statement</a:t>
            </a:r>
            <a:r>
              <a:rPr lang="en-US" sz="4800" dirty="0">
                <a:solidFill>
                  <a:schemeClr val="tx1"/>
                </a:solidFill>
                <a:latin typeface="Arial" charset="0"/>
                <a:ea typeface="ＭＳ Ｐゴシック" charset="0"/>
                <a:cs typeface="Arial" charset="0"/>
              </a:rPr>
              <a:t> </a:t>
            </a:r>
            <a:endParaRPr lang="en-US" sz="4800" b="1" dirty="0">
              <a:solidFill>
                <a:schemeClr val="tx1"/>
              </a:solidFill>
              <a:latin typeface="Arial" charset="0"/>
              <a:ea typeface="ＭＳ Ｐゴシック" charset="0"/>
              <a:cs typeface="Arial"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The spiritual perspective on the </a:t>
            </a:r>
            <a:r>
              <a:rPr lang="en-US" altLang="zh-CN" sz="3200" i="1" dirty="0">
                <a:solidFill>
                  <a:srgbClr val="FFFF00"/>
                </a:solidFill>
                <a:effectLst>
                  <a:outerShdw blurRad="38100" dist="38100" dir="2700000" algn="tl">
                    <a:srgbClr val="000000"/>
                  </a:outerShdw>
                </a:effectLst>
                <a:latin typeface="Arial" charset="0"/>
                <a:ea typeface="Arial" charset="0"/>
                <a:cs typeface="Arial" charset="0"/>
              </a:rPr>
              <a:t>preservation</a:t>
            </a:r>
            <a:r>
              <a:rPr lang="en-US" altLang="zh-CN" sz="3200" dirty="0">
                <a:solidFill>
                  <a:srgbClr val="FFFF00"/>
                </a:solidFill>
                <a:effectLst>
                  <a:outerShdw blurRad="38100" dist="38100" dir="2700000" algn="tl">
                    <a:srgbClr val="000000"/>
                  </a:outerShdw>
                </a:effectLst>
                <a:latin typeface="Arial" charset="0"/>
                <a:ea typeface="Arial" charset="0"/>
                <a:cs typeface="Arial" charset="0"/>
              </a:rPr>
              <a:t> </a:t>
            </a: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of David</a:t>
            </a:r>
            <a:r>
              <a:rPr lang="fr-FR" altLang="zh-CN" sz="3200" dirty="0">
                <a:solidFill>
                  <a:srgbClr val="FFFFFF"/>
                </a:solidFill>
                <a:effectLst>
                  <a:outerShdw blurRad="38100" dist="38100" dir="2700000" algn="tl">
                    <a:srgbClr val="000000"/>
                  </a:outerShdw>
                </a:effectLst>
                <a:latin typeface="Arial" charset="0"/>
                <a:ea typeface="Arial" charset="0"/>
                <a:cs typeface="Arial" charset="0"/>
              </a:rPr>
              <a:t>'</a:t>
            </a: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s line despite the fall and exile of Judah is given to admonish the remnant to </a:t>
            </a:r>
            <a:r>
              <a:rPr lang="en-US" altLang="zh-CN" sz="3200" i="1" dirty="0">
                <a:solidFill>
                  <a:srgbClr val="FFFF00"/>
                </a:solidFill>
                <a:effectLst>
                  <a:outerShdw blurRad="38100" dist="38100" dir="2700000" algn="tl">
                    <a:srgbClr val="000000"/>
                  </a:outerShdw>
                </a:effectLst>
                <a:latin typeface="Arial" charset="0"/>
                <a:ea typeface="Arial" charset="0"/>
                <a:cs typeface="Arial" charset="0"/>
              </a:rPr>
              <a:t>proper temple worship</a:t>
            </a: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–not the idolatry of the past.  </a:t>
            </a:r>
          </a:p>
          <a:p>
            <a:pPr algn="ctr">
              <a:lnSpc>
                <a:spcPct val="100000"/>
              </a:lnSpc>
              <a:buFontTx/>
              <a:buNone/>
              <a:defRPr/>
            </a:pPr>
            <a:r>
              <a:rPr lang="en-US" altLang="zh-CN" sz="1400" dirty="0">
                <a:solidFill>
                  <a:srgbClr val="FFFFFF"/>
                </a:solidFill>
                <a:effectLst>
                  <a:outerShdw blurRad="38100" dist="38100" dir="2700000" algn="tl">
                    <a:srgbClr val="000000"/>
                  </a:outerShdw>
                </a:effectLst>
                <a:latin typeface="Arial" charset="0"/>
                <a:ea typeface="Arial" charset="0"/>
                <a:cs typeface="Arial" charset="0"/>
              </a:rPr>
              <a:t> </a:t>
            </a:r>
          </a:p>
          <a:p>
            <a:pPr algn="ctr">
              <a:lnSpc>
                <a:spcPct val="100000"/>
              </a:lnSpc>
              <a:buFontTx/>
              <a:buNone/>
              <a:defRPr/>
            </a:pP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Stealing from the temple and leaving it in disrepair (12:9; 16:2-3) is contrasted with replenishing (15:18) and repairing it (24:4-14).</a:t>
            </a: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000" b="1" i="0" u="sng" strike="noStrike" kern="1200" cap="none" spc="0" normalizeH="0" baseline="0" noProof="0" dirty="0">
                  <a:ln>
                    <a:noFill/>
                  </a:ln>
                  <a:solidFill>
                    <a:srgbClr val="0E0390"/>
                  </a:solidFill>
                  <a:effectLst/>
                  <a:uLnTx/>
                  <a:uFillTx/>
                  <a:latin typeface="Arial" charset="0"/>
                  <a:ea typeface="ÇlÇr ñæí©" charset="0"/>
                  <a:cs typeface="ÇlÇr ñæí©" charset="0"/>
                </a:rPr>
                <a:t>Good to Better (2)</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200" cap="none" spc="0" normalizeH="0" baseline="0" noProof="0" dirty="0">
                  <a:ln>
                    <a:noFill/>
                  </a:ln>
                  <a:solidFill>
                    <a:srgbClr val="0E0390"/>
                  </a:solidFill>
                  <a:effectLst/>
                  <a:uLnTx/>
                  <a:uFillTx/>
                  <a:latin typeface="Arial" charset="0"/>
                  <a:ea typeface="ÇlÇr ñæí©" charset="0"/>
                  <a:cs typeface="ÇlÇr ñæí©" charset="0"/>
                </a:rPr>
                <a:t>David (1 Kings 3:6), </a:t>
              </a:r>
              <a:br>
                <a:rPr kumimoji="1" lang="en-US" sz="3600" b="1" i="0" u="none" strike="noStrike" kern="1200" cap="none" spc="0" normalizeH="0" baseline="0" noProof="0" dirty="0">
                  <a:ln>
                    <a:noFill/>
                  </a:ln>
                  <a:solidFill>
                    <a:srgbClr val="0E0390"/>
                  </a:solidFill>
                  <a:effectLst/>
                  <a:uLnTx/>
                  <a:uFillTx/>
                  <a:latin typeface="Arial" charset="0"/>
                  <a:ea typeface="ÇlÇr ñæí©" charset="0"/>
                  <a:cs typeface="ÇlÇr ñæí©" charset="0"/>
                </a:rPr>
              </a:br>
              <a:r>
                <a:rPr kumimoji="1" lang="en-US" sz="3600" b="1" i="0" u="none" strike="noStrike" kern="1200" cap="none" spc="0" normalizeH="0" baseline="0" noProof="0" dirty="0">
                  <a:ln>
                    <a:noFill/>
                  </a:ln>
                  <a:solidFill>
                    <a:srgbClr val="0E0390"/>
                  </a:solidFill>
                  <a:effectLst/>
                  <a:uLnTx/>
                  <a:uFillTx/>
                  <a:latin typeface="Arial" charset="0"/>
                  <a:ea typeface="ÇlÇr ñæí©" charset="0"/>
                  <a:cs typeface="ÇlÇr ñæí©" charset="0"/>
                </a:rPr>
                <a:t>Jotham (27:6)</a:t>
              </a: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36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94720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Sacred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Civil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Mar-Apr</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Sep-Oct</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23" name="AutoShape 7"/>
          <p:cNvSpPr>
            <a:spLocks noChangeArrowheads="1"/>
          </p:cNvSpPr>
          <p:nvPr/>
        </p:nvSpPr>
        <p:spPr bwMode="auto">
          <a:xfrm>
            <a:off x="350838" y="5562600"/>
            <a:ext cx="2133600" cy="1295400"/>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Judah began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with Tishri</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&amp; counted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accession year</a:t>
            </a:r>
          </a:p>
        </p:txBody>
      </p:sp>
      <p:sp>
        <p:nvSpPr>
          <p:cNvPr id="26" name="AutoShape 5"/>
          <p:cNvSpPr>
            <a:spLocks noChangeArrowheads="1"/>
          </p:cNvSpPr>
          <p:nvPr/>
        </p:nvSpPr>
        <p:spPr bwMode="auto">
          <a:xfrm>
            <a:off x="7010400" y="5683250"/>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What if the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king</a:t>
            </a:r>
            <a:r>
              <a:rPr kumimoji="0" lang="uk-UA" altLang="ja-JP" sz="2000" b="1" i="0" u="none" strike="noStrike" kern="0" cap="none" spc="0" normalizeH="0" baseline="0" noProof="0">
                <a:ln>
                  <a:noFill/>
                </a:ln>
                <a:solidFill>
                  <a:srgbClr val="000000"/>
                </a:solidFill>
                <a:effectLst/>
                <a:uLnTx/>
                <a:uFillTx/>
                <a:latin typeface="Arial" charset="0"/>
                <a:ea typeface="ＭＳ Ｐゴシック" charset="0"/>
                <a:cs typeface="Arial" charset="0"/>
              </a:rPr>
              <a:t>'</a:t>
            </a: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s reign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began here?</a:t>
            </a:r>
          </a:p>
        </p:txBody>
      </p:sp>
      <p:sp>
        <p:nvSpPr>
          <p:cNvPr id="27" name="AutoShape 4"/>
          <p:cNvSpPr>
            <a:spLocks noChangeArrowheads="1"/>
          </p:cNvSpPr>
          <p:nvPr/>
        </p:nvSpPr>
        <p:spPr bwMode="auto">
          <a:xfrm>
            <a:off x="2667000" y="20638"/>
            <a:ext cx="2133600" cy="129540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Israel began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with Nisan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&amp; didn</a:t>
            </a:r>
            <a:r>
              <a:rPr kumimoji="0" lang="uk-UA" altLang="ja-JP" sz="2000" b="1" i="0" u="none" strike="noStrike" kern="0" cap="none" spc="0" normalizeH="0" baseline="0" noProof="0">
                <a:ln>
                  <a:noFill/>
                </a:ln>
                <a:solidFill>
                  <a:srgbClr val="000000"/>
                </a:solidFill>
                <a:effectLst/>
                <a:uLnTx/>
                <a:uFillTx/>
                <a:latin typeface="Arial" charset="0"/>
                <a:ea typeface="ＭＳ Ｐゴシック" charset="0"/>
                <a:cs typeface="Arial" charset="0"/>
              </a:rPr>
              <a:t>'</a:t>
            </a: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t count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accession year</a:t>
            </a: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Two Key Issues:</a:t>
            </a:r>
          </a:p>
        </p:txBody>
      </p:sp>
      <p:sp>
        <p:nvSpPr>
          <p:cNvPr id="22" name="Rectangle 9"/>
          <p:cNvSpPr txBox="1">
            <a:spLocks noChangeArrowheads="1"/>
          </p:cNvSpPr>
          <p:nvPr/>
        </p:nvSpPr>
        <p:spPr bwMode="auto">
          <a:xfrm>
            <a:off x="6781800" y="914400"/>
            <a:ext cx="243840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a:ln>
                  <a:noFill/>
                </a:ln>
                <a:solidFill>
                  <a:srgbClr val="FFFFFF"/>
                </a:solidFill>
                <a:effectLst/>
                <a:uLnTx/>
                <a:uFillTx/>
                <a:latin typeface="Arial" charset="0"/>
                <a:ea typeface="ＭＳ Ｐゴシック" charset="0"/>
                <a:cs typeface="Arial" charset="0"/>
              </a:rPr>
              <a:t>Did they count the accession year?</a:t>
            </a:r>
          </a:p>
        </p:txBody>
      </p:sp>
      <p:sp>
        <p:nvSpPr>
          <p:cNvPr id="28" name="Rectangle 3"/>
          <p:cNvSpPr>
            <a:spLocks noChangeArrowheads="1"/>
          </p:cNvSpPr>
          <p:nvPr/>
        </p:nvSpPr>
        <p:spPr bwMode="auto">
          <a:xfrm>
            <a:off x="0" y="0"/>
            <a:ext cx="266700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Which system did they use to determine the king</a:t>
            </a:r>
            <a:r>
              <a:rPr kumimoji="0" lang="uk-UA"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reign?</a:t>
            </a:r>
          </a:p>
        </p:txBody>
      </p:sp>
      <p:sp>
        <p:nvSpPr>
          <p:cNvPr id="20"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6624951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None/>
              </a:pPr>
              <a:r>
                <a:rPr lang="en-US" sz="4000" u="sng" dirty="0">
                  <a:solidFill>
                    <a:srgbClr val="0E0390"/>
                  </a:solidFill>
                  <a:latin typeface="Arial" charset="0"/>
                </a:rPr>
                <a:t>Good with a Bad End (8)</a:t>
              </a:r>
              <a:endParaRPr lang="en-US" sz="4800" u="sng" dirty="0">
                <a:solidFill>
                  <a:srgbClr val="0E0390"/>
                </a:solidFill>
                <a:latin typeface="Arial" charset="0"/>
              </a:endParaRPr>
            </a:p>
            <a:p>
              <a:pPr algn="ctr">
                <a:buNone/>
              </a:pPr>
              <a:r>
                <a:rPr lang="en-US" sz="3600" dirty="0">
                  <a:solidFill>
                    <a:srgbClr val="0E0390"/>
                  </a:solidFill>
                  <a:latin typeface="Arial" charset="0"/>
                </a:rPr>
                <a:t>Solomon* (1:1), Asa (14:2), Jehoshaphat (17:3; 20:37), Joash (24:22), Amaziah (25:19, 27), Uzziah (26:16), Hezekiah (32:25), Josiah (34:1–36:1)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89145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Bad with a Good End (3)</a:t>
              </a:r>
            </a:p>
            <a:p>
              <a:pPr marL="0" marR="0" lvl="0" indent="0" algn="ctr" defTabSz="914400" rtl="0" eaLnBrk="0" fontAlgn="base" latinLnBrk="0" hangingPunct="0">
                <a:lnSpc>
                  <a:spcPct val="90000"/>
                </a:lnSpc>
                <a:spcBef>
                  <a:spcPct val="20000"/>
                </a:spcBef>
                <a:spcAft>
                  <a:spcPct val="0"/>
                </a:spcAft>
                <a:buClrTx/>
                <a:buSzTx/>
                <a:buFontTx/>
                <a:buNone/>
                <a:tabLst/>
                <a:defRPr/>
              </a:pPr>
              <a:r>
                <a:rPr lang="en-US" sz="3600" dirty="0">
                  <a:solidFill>
                    <a:srgbClr val="0E0390"/>
                  </a:solidFill>
                  <a:latin typeface="Arial" charset="0"/>
                </a:rPr>
                <a:t>Rehoboam (12:6-7, 12), Abijah** (=Abijam; 13:10; 1 Kings 15:3), Manasseh (33:12, 19)</a:t>
              </a: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44067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Bad to Worse (9)</a:t>
              </a:r>
            </a:p>
            <a:p>
              <a:pPr marL="0" marR="0" lvl="0" indent="0" algn="ctr" defTabSz="914400" rtl="0" eaLnBrk="0" fontAlgn="base" latinLnBrk="0" hangingPunct="0">
                <a:lnSpc>
                  <a:spcPct val="90000"/>
                </a:lnSpc>
                <a:spcBef>
                  <a:spcPct val="20000"/>
                </a:spcBef>
                <a:spcAft>
                  <a:spcPct val="0"/>
                </a:spcAft>
                <a:buClrTx/>
                <a:buSzTx/>
                <a:buFontTx/>
                <a:buNone/>
                <a:tabLst/>
                <a:defRPr/>
              </a:pPr>
              <a:r>
                <a:rPr lang="en-US" sz="3600" dirty="0">
                  <a:solidFill>
                    <a:srgbClr val="0E0390"/>
                  </a:solidFill>
                  <a:latin typeface="Arial" charset="0"/>
                </a:rPr>
                <a:t>Jehoram (21:6, 11-12), Ahaziah (20:35; 22:3), Athaliah (22:10), Ahaz (28:22), Amon (33:20-25), Jehoahaz (36:1; cf. 2 Kings 13:2), Jehoiakim (36:5), Jehoiachin (36:9), Zedekiah (36:12)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8" name="Line 22"/>
            <p:cNvSpPr>
              <a:spLocks noChangeShapeType="1"/>
            </p:cNvSpPr>
            <p:nvPr/>
          </p:nvSpPr>
          <p:spPr bwMode="auto">
            <a:xfrm rot="7101103" flipH="1" flipV="1">
              <a:off x="4770325" y="5364899"/>
              <a:ext cx="695259" cy="213514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761288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Good with a Bad End (8)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Solomon* (1:1), Asa (14:2), Jehoshaphat (17:3; 20:37), Joash (24:22), Amaziah (25:19, 27), Uzziah (26:16), Hezekiah (32:25), Josiah (34:1–36:1)</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Bad with a Good End (3)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Rehoboam (12:6-7, 12), Abijah** (=Abijam; 13:10; 1 Kings 15:3), Manasseh (33:12, 19)</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Good to Better (2)</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David (1 Kings 3:6), </a:t>
              </a:r>
              <a:b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b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Jotham (27:6)</a:t>
              </a: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Bad to Worse (9)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Jehoram (21:6, 11-12), Ahaziah (20:35; 22:3), Athaliah (22:10), Ahaz (28:22), Amon (33:20-25), Jehoahaz (36:1; cf. 2 Kings 13:2), Jehoiakim (36:5), Jehoiachin (36:9), Zedekiah (36:12)</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562189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en-US" b="1">
                <a:latin typeface="Arial Black" charset="0"/>
                <a:ea typeface="ＭＳ Ｐゴシック" charset="0"/>
                <a:cs typeface="ＭＳ Ｐゴシック" charset="0"/>
              </a:rPr>
              <a:t>Application</a:t>
            </a: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en-US" altLang="zh-CN" sz="3200" kern="0" dirty="0">
                <a:solidFill>
                  <a:srgbClr val="FFFFFF"/>
                </a:solidFill>
                <a:latin typeface="Arial Black" charset="0"/>
                <a:ea typeface="SimSun" pitchFamily="2" charset="-122"/>
                <a:cs typeface="SimSun" pitchFamily="2" charset="-122"/>
              </a:rPr>
              <a:t>Humble yourself when the Lord exalts you lest you yourself become your own idol.</a:t>
            </a:r>
          </a:p>
          <a:p>
            <a:pPr marL="342900" indent="-342900" algn="ctr">
              <a:buFontTx/>
              <a:buNone/>
              <a:defRPr/>
            </a:pPr>
            <a:r>
              <a:rPr lang="en-US" altLang="zh-CN" sz="3200" kern="0" dirty="0">
                <a:solidFill>
                  <a:srgbClr val="FFFFFF"/>
                </a:solidFill>
                <a:latin typeface="Arial" charset="0"/>
                <a:ea typeface="Arial" charset="0"/>
                <a:cs typeface="Arial" charset="0"/>
              </a:rPr>
              <a:t> </a:t>
            </a:r>
          </a:p>
          <a:p>
            <a:pPr marL="342900" indent="-342900" algn="ctr">
              <a:buFontTx/>
              <a:buNone/>
              <a:defRPr/>
            </a:pPr>
            <a:r>
              <a:rPr lang="en-US" altLang="zh-CN" sz="2800" kern="0" dirty="0">
                <a:solidFill>
                  <a:srgbClr val="FFFFFF"/>
                </a:solidFill>
                <a:latin typeface="Arial" charset="0"/>
                <a:ea typeface="Arial" charset="0"/>
                <a:cs typeface="Arial" charset="0"/>
              </a:rPr>
              <a:t>"Success is never final;</a:t>
            </a:r>
          </a:p>
          <a:p>
            <a:pPr marL="342900" indent="-342900" algn="ctr">
              <a:buFontTx/>
              <a:buNone/>
              <a:defRPr/>
            </a:pPr>
            <a:r>
              <a:rPr lang="en-US" altLang="zh-CN" sz="2800" kern="0" dirty="0">
                <a:solidFill>
                  <a:srgbClr val="FFFFFF"/>
                </a:solidFill>
                <a:latin typeface="Arial" charset="0"/>
                <a:ea typeface="Arial" charset="0"/>
                <a:cs typeface="Arial" charset="0"/>
              </a:rPr>
              <a:t>  Failure is never fatal;</a:t>
            </a:r>
          </a:p>
          <a:p>
            <a:pPr marL="342900" indent="-342900" algn="ctr">
              <a:buFontTx/>
              <a:buNone/>
              <a:defRPr/>
            </a:pPr>
            <a:r>
              <a:rPr lang="en-US" altLang="zh-CN" sz="2800" kern="0" dirty="0">
                <a:solidFill>
                  <a:srgbClr val="FFFFFF"/>
                </a:solidFill>
                <a:latin typeface="Arial" charset="0"/>
                <a:ea typeface="Arial" charset="0"/>
                <a:cs typeface="Arial" charset="0"/>
              </a:rPr>
              <a:t>  It is courage [no, humility] that counts."</a:t>
            </a:r>
          </a:p>
          <a:p>
            <a:pPr marL="342900" indent="-342900" algn="ctr">
              <a:buFontTx/>
              <a:buNone/>
              <a:defRPr/>
            </a:pPr>
            <a:r>
              <a:rPr lang="en-US" altLang="zh-CN" sz="2800" kern="0" dirty="0">
                <a:solidFill>
                  <a:srgbClr val="FFFFFF"/>
                </a:solidFill>
                <a:latin typeface="Arial" charset="0"/>
                <a:ea typeface="Arial" charset="0"/>
                <a:cs typeface="Arial" charset="0"/>
              </a:rPr>
              <a:t> </a:t>
            </a:r>
          </a:p>
          <a:p>
            <a:pPr marL="342900" indent="-342900" algn="ctr">
              <a:buFontTx/>
              <a:buNone/>
              <a:defRPr/>
            </a:pPr>
            <a:r>
              <a:rPr lang="en-US" altLang="zh-CN" sz="2800" kern="0" dirty="0">
                <a:solidFill>
                  <a:srgbClr val="FFFFFF"/>
                </a:solidFill>
                <a:latin typeface="Arial" charset="0"/>
                <a:ea typeface="Arial" charset="0"/>
                <a:cs typeface="Arial" charset="0"/>
              </a:rPr>
              <a:t>	–Winston Churchill, adapted </a:t>
            </a: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51772" y="-76200"/>
            <a:ext cx="9092228" cy="838200"/>
          </a:xfrm>
        </p:spPr>
        <p:txBody>
          <a:bodyPr/>
          <a:lstStyle/>
          <a:p>
            <a:pPr algn="ctr" eaLnBrk="1" hangingPunct="1">
              <a:defRPr/>
            </a:pPr>
            <a:r>
              <a:rPr lang="en-US" sz="4000" b="1" dirty="0">
                <a:solidFill>
                  <a:schemeClr val="tx1"/>
                </a:solidFill>
                <a:latin typeface="Arial" charset="0"/>
                <a:ea typeface="ＭＳ Ｐゴシック" charset="0"/>
              </a:rPr>
              <a:t>What Empires and What Order?</a:t>
            </a:r>
          </a:p>
        </p:txBody>
      </p:sp>
      <p:sp>
        <p:nvSpPr>
          <p:cNvPr id="105475" name="Text Box 3"/>
          <p:cNvSpPr txBox="1">
            <a:spLocks noChangeArrowheads="1"/>
          </p:cNvSpPr>
          <p:nvPr/>
        </p:nvSpPr>
        <p:spPr bwMode="auto">
          <a:xfrm>
            <a:off x="8604448" y="19472"/>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52</a:t>
            </a: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19177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Assyrian</a:t>
            </a:r>
          </a:p>
        </p:txBody>
      </p:sp>
      <p:sp>
        <p:nvSpPr>
          <p:cNvPr id="105487" name="Text Box 15"/>
          <p:cNvSpPr txBox="1">
            <a:spLocks noChangeArrowheads="1"/>
          </p:cNvSpPr>
          <p:nvPr/>
        </p:nvSpPr>
        <p:spPr bwMode="auto">
          <a:xfrm>
            <a:off x="685800" y="2620963"/>
            <a:ext cx="239712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Babylonian</a:t>
            </a:r>
          </a:p>
        </p:txBody>
      </p:sp>
      <p:sp>
        <p:nvSpPr>
          <p:cNvPr id="105488" name="Text Box 16"/>
          <p:cNvSpPr txBox="1">
            <a:spLocks noChangeArrowheads="1"/>
          </p:cNvSpPr>
          <p:nvPr/>
        </p:nvSpPr>
        <p:spPr bwMode="auto">
          <a:xfrm>
            <a:off x="1524000" y="6248400"/>
            <a:ext cx="28749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Medo-Persian</a:t>
            </a:r>
          </a:p>
        </p:txBody>
      </p:sp>
      <p:sp>
        <p:nvSpPr>
          <p:cNvPr id="105489" name="Text Box 17"/>
          <p:cNvSpPr txBox="1">
            <a:spLocks noChangeArrowheads="1"/>
          </p:cNvSpPr>
          <p:nvPr/>
        </p:nvSpPr>
        <p:spPr bwMode="auto">
          <a:xfrm>
            <a:off x="6477000" y="2163763"/>
            <a:ext cx="13509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Greek</a:t>
            </a:r>
          </a:p>
        </p:txBody>
      </p:sp>
      <p:sp>
        <p:nvSpPr>
          <p:cNvPr id="105490" name="Text Box 18"/>
          <p:cNvSpPr txBox="1">
            <a:spLocks noChangeArrowheads="1"/>
          </p:cNvSpPr>
          <p:nvPr/>
        </p:nvSpPr>
        <p:spPr bwMode="auto">
          <a:xfrm>
            <a:off x="6607175" y="5635625"/>
            <a:ext cx="1574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Roman</a:t>
            </a: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3" name="Text Box 6"/>
          <p:cNvSpPr txBox="1">
            <a:spLocks noChangeArrowheads="1"/>
          </p:cNvSpPr>
          <p:nvPr/>
        </p:nvSpPr>
        <p:spPr bwMode="auto">
          <a:xfrm>
            <a:off x="4427538" y="6308725"/>
            <a:ext cx="4505325" cy="461963"/>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Beitzel, 1</a:t>
            </a:r>
            <a:r>
              <a:rPr kumimoji="0" lang="en-US" sz="24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ed</a:t>
            </a:r>
            <a:r>
              <a:rPr kumimoji="0" lang="ar-SA"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139-167</a:t>
            </a:r>
          </a:p>
        </p:txBody>
      </p:sp>
    </p:spTree>
    <p:extLst>
      <p:ext uri="{BB962C8B-B14F-4D97-AF65-F5344CB8AC3E}">
        <p14:creationId xmlns:p14="http://schemas.microsoft.com/office/powerpoint/2010/main" val="3765214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5"/>
          <p:cNvSpPr>
            <a:spLocks noGrp="1" noChangeArrowheads="1"/>
          </p:cNvSpPr>
          <p:nvPr>
            <p:ph type="title"/>
          </p:nvPr>
        </p:nvSpPr>
        <p:spPr>
          <a:xfrm>
            <a:off x="1143000" y="-26988"/>
            <a:ext cx="7772400" cy="792163"/>
          </a:xfrm>
        </p:spPr>
        <p:txBody>
          <a:bodyPr/>
          <a:lstStyle/>
          <a:p>
            <a:pPr eaLnBrk="1" hangingPunct="1"/>
            <a:r>
              <a:rPr lang="en-US" sz="4000" b="1">
                <a:solidFill>
                  <a:schemeClr val="tx1"/>
                </a:solidFill>
                <a:latin typeface="Arial" charset="0"/>
                <a:ea typeface="ＭＳ Ｐゴシック" charset="0"/>
              </a:rPr>
              <a:t>Assyrian Developments</a:t>
            </a:r>
          </a:p>
        </p:txBody>
      </p:sp>
      <p:pic>
        <p:nvPicPr>
          <p:cNvPr id="46082"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831850"/>
            <a:ext cx="9144000" cy="5468938"/>
          </a:xfrm>
        </p:spPr>
      </p:pic>
      <p:sp>
        <p:nvSpPr>
          <p:cNvPr id="73737" name="Text Box 9"/>
          <p:cNvSpPr txBox="1">
            <a:spLocks noChangeArrowheads="1"/>
          </p:cNvSpPr>
          <p:nvPr/>
        </p:nvSpPr>
        <p:spPr bwMode="auto">
          <a:xfrm>
            <a:off x="2895600" y="4532313"/>
            <a:ext cx="48006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a:ln>
                  <a:noFill/>
                </a:ln>
                <a:solidFill>
                  <a:srgbClr val="000099"/>
                </a:solidFill>
                <a:effectLst/>
                <a:uLnTx/>
                <a:uFillTx/>
                <a:latin typeface="Arial" charset="0"/>
                <a:ea typeface="ＭＳ Ｐゴシック" charset="0"/>
                <a:cs typeface="Arial" charset="0"/>
              </a:rPr>
              <a:t>Fall of Samaria</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a:ln>
                  <a:noFill/>
                </a:ln>
                <a:solidFill>
                  <a:srgbClr val="000099"/>
                </a:solidFill>
                <a:effectLst/>
                <a:uLnTx/>
                <a:uFillTx/>
                <a:latin typeface="Arial" charset="0"/>
                <a:ea typeface="ＭＳ Ｐゴシック" charset="0"/>
                <a:cs typeface="Arial" charset="0"/>
              </a:rPr>
              <a:t>Rise of Samaritans</a:t>
            </a:r>
          </a:p>
        </p:txBody>
      </p:sp>
      <p:sp>
        <p:nvSpPr>
          <p:cNvPr id="5" name="Text Box 3"/>
          <p:cNvSpPr txBox="1">
            <a:spLocks noChangeArrowheads="1"/>
          </p:cNvSpPr>
          <p:nvPr/>
        </p:nvSpPr>
        <p:spPr bwMode="auto">
          <a:xfrm>
            <a:off x="9179652" y="2703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48</a:t>
            </a:r>
          </a:p>
        </p:txBody>
      </p:sp>
      <p:sp>
        <p:nvSpPr>
          <p:cNvPr id="6"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Beitzel,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139</a:t>
            </a:r>
          </a:p>
        </p:txBody>
      </p:sp>
      <p:sp>
        <p:nvSpPr>
          <p:cNvPr id="7" name="Text Box 6"/>
          <p:cNvSpPr txBox="1">
            <a:spLocks noChangeArrowheads="1"/>
          </p:cNvSpPr>
          <p:nvPr/>
        </p:nvSpPr>
        <p:spPr bwMode="auto">
          <a:xfrm>
            <a:off x="0" y="6011996"/>
            <a:ext cx="9144000" cy="369332"/>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Handwritten numbers show the number of years before Jonah in 760 BC</a:t>
            </a:r>
          </a:p>
        </p:txBody>
      </p:sp>
    </p:spTree>
    <p:extLst>
      <p:ext uri="{BB962C8B-B14F-4D97-AF65-F5344CB8AC3E}">
        <p14:creationId xmlns:p14="http://schemas.microsoft.com/office/powerpoint/2010/main" val="38809524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3737">
                                            <p:txEl>
                                              <p:pRg st="0" end="0"/>
                                            </p:txEl>
                                          </p:spTgt>
                                        </p:tgtEl>
                                        <p:attrNameLst>
                                          <p:attrName>style.visibility</p:attrName>
                                        </p:attrNameLst>
                                      </p:cBhvr>
                                      <p:to>
                                        <p:strVal val="visible"/>
                                      </p:to>
                                    </p:set>
                                    <p:anim calcmode="lin" valueType="num">
                                      <p:cBhvr additive="base">
                                        <p:cTn id="7" dur="500" fill="hold"/>
                                        <p:tgtEl>
                                          <p:spTgt spid="7373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373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7" presetClass="entr" presetSubtype="0" fill="hold" nodeType="clickEffect">
                                  <p:stCondLst>
                                    <p:cond delay="0"/>
                                  </p:stCondLst>
                                  <p:childTnLst>
                                    <p:set>
                                      <p:cBhvr>
                                        <p:cTn id="12" dur="1" fill="hold">
                                          <p:stCondLst>
                                            <p:cond delay="0"/>
                                          </p:stCondLst>
                                        </p:cTn>
                                        <p:tgtEl>
                                          <p:spTgt spid="73737">
                                            <p:txEl>
                                              <p:pRg st="1" end="1"/>
                                            </p:txEl>
                                          </p:spTgt>
                                        </p:tgtEl>
                                        <p:attrNameLst>
                                          <p:attrName>style.visibility</p:attrName>
                                        </p:attrNameLst>
                                      </p:cBhvr>
                                      <p:to>
                                        <p:strVal val="visible"/>
                                      </p:to>
                                    </p:set>
                                    <p:animEffect transition="in" filter="fade">
                                      <p:cBhvr>
                                        <p:cTn id="13" dur="1000"/>
                                        <p:tgtEl>
                                          <p:spTgt spid="73737">
                                            <p:txEl>
                                              <p:pRg st="1" end="1"/>
                                            </p:txEl>
                                          </p:spTgt>
                                        </p:tgtEl>
                                      </p:cBhvr>
                                    </p:animEffect>
                                    <p:anim calcmode="lin" valueType="num">
                                      <p:cBhvr>
                                        <p:cTn id="14" dur="1000" fill="hold"/>
                                        <p:tgtEl>
                                          <p:spTgt spid="73737">
                                            <p:txEl>
                                              <p:pRg st="1" end="1"/>
                                            </p:txEl>
                                          </p:spTgt>
                                        </p:tgtEl>
                                        <p:attrNameLst>
                                          <p:attrName>ppt_x</p:attrName>
                                        </p:attrNameLst>
                                      </p:cBhvr>
                                      <p:tavLst>
                                        <p:tav tm="0">
                                          <p:val>
                                            <p:strVal val="#ppt_x"/>
                                          </p:val>
                                        </p:tav>
                                        <p:tav tm="100000">
                                          <p:val>
                                            <p:strVal val="#ppt_x"/>
                                          </p:val>
                                        </p:tav>
                                      </p:tavLst>
                                    </p:anim>
                                    <p:anim calcmode="lin" valueType="num">
                                      <p:cBhvr>
                                        <p:cTn id="15" dur="900" decel="100000" fill="hold"/>
                                        <p:tgtEl>
                                          <p:spTgt spid="73737">
                                            <p:txEl>
                                              <p:pRg st="1" end="1"/>
                                            </p:txEl>
                                          </p:spTgt>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3737">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en-US" b="1">
                <a:solidFill>
                  <a:schemeClr val="tx1"/>
                </a:solidFill>
                <a:effectLst>
                  <a:outerShdw blurRad="38100" dist="38100" dir="2700000" algn="tl">
                    <a:srgbClr val="000000"/>
                  </a:outerShdw>
                </a:effectLst>
                <a:latin typeface="Arial" charset="0"/>
                <a:ea typeface="ＭＳ Ｐゴシック" charset="0"/>
              </a:rPr>
              <a:t>Babylonian Rule over Palestine</a:t>
            </a: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eaLnBrk="1" hangingPunct="1">
              <a:defRPr/>
            </a:pPr>
            <a:r>
              <a:rPr lang="en-US" sz="2800" b="1" dirty="0">
                <a:latin typeface="Arial" charset="0"/>
                <a:ea typeface="ＭＳ Ｐゴシック" charset="0"/>
              </a:rPr>
              <a:t>Deportations</a:t>
            </a:r>
          </a:p>
          <a:p>
            <a:pPr eaLnBrk="1" hangingPunct="1">
              <a:defRPr/>
            </a:pPr>
            <a:r>
              <a:rPr lang="en-US" sz="2800" b="1" dirty="0">
                <a:latin typeface="Arial" charset="0"/>
                <a:ea typeface="ＭＳ Ｐゴシック" charset="0"/>
              </a:rPr>
              <a:t>Developments</a:t>
            </a: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56</a:t>
            </a: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Separation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Synagogue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No more idolatry</a:t>
            </a: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a:ea typeface="ＭＳ Ｐゴシック" charset="0"/>
                <a:cs typeface="Arial"/>
              </a:rPr>
              <a:t>Beitzel</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145</a:t>
            </a:r>
          </a:p>
        </p:txBody>
      </p:sp>
    </p:spTree>
    <p:extLst>
      <p:ext uri="{BB962C8B-B14F-4D97-AF65-F5344CB8AC3E}">
        <p14:creationId xmlns:p14="http://schemas.microsoft.com/office/powerpoint/2010/main" val="10551307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childTnLst>
                          </p:cTn>
                        </p:par>
                      </p:childTnLst>
                    </p:cTn>
                  </p:par>
                  <p:par>
                    <p:cTn id="75" fill="hold" nodeType="clickPar">
                      <p:stCondLst>
                        <p:cond delay="indefinite"/>
                      </p:stCondLst>
                      <p:childTnLst>
                        <p:par>
                          <p:cTn id="76" fill="hold" nodeType="withGroup">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57353">
                                            <p:txEl>
                                              <p:pRg st="1" end="1"/>
                                            </p:txEl>
                                          </p:spTgt>
                                        </p:tgtEl>
                                        <p:attrNameLst>
                                          <p:attrName>style.visibility</p:attrName>
                                        </p:attrNameLst>
                                      </p:cBhvr>
                                      <p:to>
                                        <p:strVal val="visible"/>
                                      </p:to>
                                    </p:set>
                                    <p:animEffect transition="in" filter="wipe(down)">
                                      <p:cBhvr>
                                        <p:cTn id="79" dur="580">
                                          <p:stCondLst>
                                            <p:cond delay="0"/>
                                          </p:stCondLst>
                                        </p:cTn>
                                        <p:tgtEl>
                                          <p:spTgt spid="57353">
                                            <p:txEl>
                                              <p:pRg st="1" end="1"/>
                                            </p:txEl>
                                          </p:spTgt>
                                        </p:tgtEl>
                                      </p:cBhvr>
                                    </p:animEffect>
                                    <p:anim calcmode="lin" valueType="num">
                                      <p:cBhvr>
                                        <p:cTn id="80"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57353">
                                            <p:txEl>
                                              <p:pRg st="1" end="1"/>
                                            </p:txEl>
                                          </p:spTgt>
                                        </p:tgtEl>
                                      </p:cBhvr>
                                      <p:to x="100000" y="60000"/>
                                    </p:animScale>
                                    <p:animScale>
                                      <p:cBhvr>
                                        <p:cTn id="86" dur="166" decel="50000">
                                          <p:stCondLst>
                                            <p:cond delay="676"/>
                                          </p:stCondLst>
                                        </p:cTn>
                                        <p:tgtEl>
                                          <p:spTgt spid="57353">
                                            <p:txEl>
                                              <p:pRg st="1" end="1"/>
                                            </p:txEl>
                                          </p:spTgt>
                                        </p:tgtEl>
                                      </p:cBhvr>
                                      <p:to x="100000" y="100000"/>
                                    </p:animScale>
                                    <p:animScale>
                                      <p:cBhvr>
                                        <p:cTn id="87" dur="26">
                                          <p:stCondLst>
                                            <p:cond delay="1312"/>
                                          </p:stCondLst>
                                        </p:cTn>
                                        <p:tgtEl>
                                          <p:spTgt spid="57353">
                                            <p:txEl>
                                              <p:pRg st="1" end="1"/>
                                            </p:txEl>
                                          </p:spTgt>
                                        </p:tgtEl>
                                      </p:cBhvr>
                                      <p:to x="100000" y="80000"/>
                                    </p:animScale>
                                    <p:animScale>
                                      <p:cBhvr>
                                        <p:cTn id="88" dur="166" decel="50000">
                                          <p:stCondLst>
                                            <p:cond delay="1338"/>
                                          </p:stCondLst>
                                        </p:cTn>
                                        <p:tgtEl>
                                          <p:spTgt spid="57353">
                                            <p:txEl>
                                              <p:pRg st="1" end="1"/>
                                            </p:txEl>
                                          </p:spTgt>
                                        </p:tgtEl>
                                      </p:cBhvr>
                                      <p:to x="100000" y="100000"/>
                                    </p:animScale>
                                    <p:animScale>
                                      <p:cBhvr>
                                        <p:cTn id="89" dur="26">
                                          <p:stCondLst>
                                            <p:cond delay="1642"/>
                                          </p:stCondLst>
                                        </p:cTn>
                                        <p:tgtEl>
                                          <p:spTgt spid="57353">
                                            <p:txEl>
                                              <p:pRg st="1" end="1"/>
                                            </p:txEl>
                                          </p:spTgt>
                                        </p:tgtEl>
                                      </p:cBhvr>
                                      <p:to x="100000" y="90000"/>
                                    </p:animScale>
                                    <p:animScale>
                                      <p:cBhvr>
                                        <p:cTn id="90" dur="166" decel="50000">
                                          <p:stCondLst>
                                            <p:cond delay="1668"/>
                                          </p:stCondLst>
                                        </p:cTn>
                                        <p:tgtEl>
                                          <p:spTgt spid="57353">
                                            <p:txEl>
                                              <p:pRg st="1" end="1"/>
                                            </p:txEl>
                                          </p:spTgt>
                                        </p:tgtEl>
                                      </p:cBhvr>
                                      <p:to x="100000" y="100000"/>
                                    </p:animScale>
                                    <p:animScale>
                                      <p:cBhvr>
                                        <p:cTn id="91" dur="26">
                                          <p:stCondLst>
                                            <p:cond delay="1808"/>
                                          </p:stCondLst>
                                        </p:cTn>
                                        <p:tgtEl>
                                          <p:spTgt spid="57353">
                                            <p:txEl>
                                              <p:pRg st="1" end="1"/>
                                            </p:txEl>
                                          </p:spTgt>
                                        </p:tgtEl>
                                      </p:cBhvr>
                                      <p:to x="100000" y="95000"/>
                                    </p:animScale>
                                    <p:animScale>
                                      <p:cBhvr>
                                        <p:cTn id="92" dur="166" decel="50000">
                                          <p:stCondLst>
                                            <p:cond delay="1834"/>
                                          </p:stCondLst>
                                        </p:cTn>
                                        <p:tgtEl>
                                          <p:spTgt spid="57353">
                                            <p:txEl>
                                              <p:pRg st="1" end="1"/>
                                            </p:txEl>
                                          </p:spTgt>
                                        </p:tgtEl>
                                      </p:cBhvr>
                                      <p:to x="100000" y="100000"/>
                                    </p:animScale>
                                  </p:childTnLst>
                                </p:cTn>
                              </p:par>
                            </p:childTnLst>
                          </p:cTn>
                        </p:par>
                      </p:childTnLst>
                    </p:cTn>
                  </p:par>
                  <p:par>
                    <p:cTn id="93" fill="hold" nodeType="clickPar">
                      <p:stCondLst>
                        <p:cond delay="indefinite"/>
                      </p:stCondLst>
                      <p:childTnLst>
                        <p:par>
                          <p:cTn id="94" fill="hold" nodeType="withGroup">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57353">
                                            <p:txEl>
                                              <p:pRg st="2" end="2"/>
                                            </p:txEl>
                                          </p:spTgt>
                                        </p:tgtEl>
                                        <p:attrNameLst>
                                          <p:attrName>style.visibility</p:attrName>
                                        </p:attrNameLst>
                                      </p:cBhvr>
                                      <p:to>
                                        <p:strVal val="visible"/>
                                      </p:to>
                                    </p:set>
                                    <p:animEffect transition="in" filter="wipe(down)">
                                      <p:cBhvr>
                                        <p:cTn id="97" dur="580">
                                          <p:stCondLst>
                                            <p:cond delay="0"/>
                                          </p:stCondLst>
                                        </p:cTn>
                                        <p:tgtEl>
                                          <p:spTgt spid="57353">
                                            <p:txEl>
                                              <p:pRg st="2" end="2"/>
                                            </p:txEl>
                                          </p:spTgt>
                                        </p:tgtEl>
                                      </p:cBhvr>
                                    </p:animEffect>
                                    <p:anim calcmode="lin" valueType="num">
                                      <p:cBhvr>
                                        <p:cTn id="98"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57353">
                                            <p:txEl>
                                              <p:pRg st="2" end="2"/>
                                            </p:txEl>
                                          </p:spTgt>
                                        </p:tgtEl>
                                      </p:cBhvr>
                                      <p:to x="100000" y="60000"/>
                                    </p:animScale>
                                    <p:animScale>
                                      <p:cBhvr>
                                        <p:cTn id="104" dur="166" decel="50000">
                                          <p:stCondLst>
                                            <p:cond delay="676"/>
                                          </p:stCondLst>
                                        </p:cTn>
                                        <p:tgtEl>
                                          <p:spTgt spid="57353">
                                            <p:txEl>
                                              <p:pRg st="2" end="2"/>
                                            </p:txEl>
                                          </p:spTgt>
                                        </p:tgtEl>
                                      </p:cBhvr>
                                      <p:to x="100000" y="100000"/>
                                    </p:animScale>
                                    <p:animScale>
                                      <p:cBhvr>
                                        <p:cTn id="105" dur="26">
                                          <p:stCondLst>
                                            <p:cond delay="1312"/>
                                          </p:stCondLst>
                                        </p:cTn>
                                        <p:tgtEl>
                                          <p:spTgt spid="57353">
                                            <p:txEl>
                                              <p:pRg st="2" end="2"/>
                                            </p:txEl>
                                          </p:spTgt>
                                        </p:tgtEl>
                                      </p:cBhvr>
                                      <p:to x="100000" y="80000"/>
                                    </p:animScale>
                                    <p:animScale>
                                      <p:cBhvr>
                                        <p:cTn id="106" dur="166" decel="50000">
                                          <p:stCondLst>
                                            <p:cond delay="1338"/>
                                          </p:stCondLst>
                                        </p:cTn>
                                        <p:tgtEl>
                                          <p:spTgt spid="57353">
                                            <p:txEl>
                                              <p:pRg st="2" end="2"/>
                                            </p:txEl>
                                          </p:spTgt>
                                        </p:tgtEl>
                                      </p:cBhvr>
                                      <p:to x="100000" y="100000"/>
                                    </p:animScale>
                                    <p:animScale>
                                      <p:cBhvr>
                                        <p:cTn id="107" dur="26">
                                          <p:stCondLst>
                                            <p:cond delay="1642"/>
                                          </p:stCondLst>
                                        </p:cTn>
                                        <p:tgtEl>
                                          <p:spTgt spid="57353">
                                            <p:txEl>
                                              <p:pRg st="2" end="2"/>
                                            </p:txEl>
                                          </p:spTgt>
                                        </p:tgtEl>
                                      </p:cBhvr>
                                      <p:to x="100000" y="90000"/>
                                    </p:animScale>
                                    <p:animScale>
                                      <p:cBhvr>
                                        <p:cTn id="108" dur="166" decel="50000">
                                          <p:stCondLst>
                                            <p:cond delay="1668"/>
                                          </p:stCondLst>
                                        </p:cTn>
                                        <p:tgtEl>
                                          <p:spTgt spid="57353">
                                            <p:txEl>
                                              <p:pRg st="2" end="2"/>
                                            </p:txEl>
                                          </p:spTgt>
                                        </p:tgtEl>
                                      </p:cBhvr>
                                      <p:to x="100000" y="100000"/>
                                    </p:animScale>
                                    <p:animScale>
                                      <p:cBhvr>
                                        <p:cTn id="109" dur="26">
                                          <p:stCondLst>
                                            <p:cond delay="1808"/>
                                          </p:stCondLst>
                                        </p:cTn>
                                        <p:tgtEl>
                                          <p:spTgt spid="57353">
                                            <p:txEl>
                                              <p:pRg st="2" end="2"/>
                                            </p:txEl>
                                          </p:spTgt>
                                        </p:tgtEl>
                                      </p:cBhvr>
                                      <p:to x="100000" y="95000"/>
                                    </p:animScale>
                                    <p:animScale>
                                      <p:cBhvr>
                                        <p:cTn id="110"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en-US" sz="4000">
                <a:latin typeface="Arial" charset="0"/>
                <a:ea typeface="ＭＳ Ｐゴシック" charset="0"/>
              </a:rPr>
              <a:t>The Persian Era</a:t>
            </a: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Returns</a:t>
            </a:r>
          </a:p>
          <a:p>
            <a:pPr marL="342900" marR="0" lvl="0" indent="-342900" algn="l" defTabSz="914400" rtl="0"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Developments</a:t>
            </a: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0191" name="Text Box 14"/>
            <p:cNvSpPr txBox="1">
              <a:spLocks noChangeArrowheads="1"/>
            </p:cNvSpPr>
            <p:nvPr/>
          </p:nvSpPr>
          <p:spPr bwMode="auto">
            <a:xfrm>
              <a:off x="1536" y="2064"/>
              <a:ext cx="89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Temple</a:t>
              </a: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0189" name="Text Box 18"/>
            <p:cNvSpPr txBox="1">
              <a:spLocks noChangeArrowheads="1"/>
            </p:cNvSpPr>
            <p:nvPr/>
          </p:nvSpPr>
          <p:spPr bwMode="auto">
            <a:xfrm>
              <a:off x="1536" y="2064"/>
              <a:ext cx="85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People</a:t>
              </a: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0187" name="Text Box 21"/>
            <p:cNvSpPr txBox="1">
              <a:spLocks noChangeArrowheads="1"/>
            </p:cNvSpPr>
            <p:nvPr/>
          </p:nvSpPr>
          <p:spPr bwMode="auto">
            <a:xfrm>
              <a:off x="1536" y="2064"/>
              <a:ext cx="699"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Walls</a:t>
              </a: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57, 59</a:t>
            </a: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Beitzel,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150</a:t>
            </a:r>
          </a:p>
        </p:txBody>
      </p:sp>
    </p:spTree>
    <p:extLst>
      <p:ext uri="{BB962C8B-B14F-4D97-AF65-F5344CB8AC3E}">
        <p14:creationId xmlns:p14="http://schemas.microsoft.com/office/powerpoint/2010/main" val="2538268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0" end="0"/>
                                            </p:txEl>
                                          </p:spTgt>
                                        </p:tgtEl>
                                        <p:attrNameLst>
                                          <p:attrName>style.visibility</p:attrName>
                                        </p:attrNameLst>
                                      </p:cBhvr>
                                      <p:to>
                                        <p:strVal val="visible"/>
                                      </p:to>
                                    </p:set>
                                    <p:animEffect transition="in" filter="wipe(down)">
                                      <p:cBhvr>
                                        <p:cTn id="7" dur="580">
                                          <p:stCondLst>
                                            <p:cond delay="0"/>
                                          </p:stCondLst>
                                        </p:cTn>
                                        <p:tgtEl>
                                          <p:spTgt spid="86025">
                                            <p:txEl>
                                              <p:pRg st="0" end="0"/>
                                            </p:txEl>
                                          </p:spTgt>
                                        </p:tgtEl>
                                      </p:cBhvr>
                                    </p:animEffect>
                                    <p:anim calcmode="lin" valueType="num">
                                      <p:cBhvr>
                                        <p:cTn id="8"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0" end="0"/>
                                            </p:txEl>
                                          </p:spTgt>
                                        </p:tgtEl>
                                      </p:cBhvr>
                                      <p:to x="100000" y="60000"/>
                                    </p:animScale>
                                    <p:animScale>
                                      <p:cBhvr>
                                        <p:cTn id="14" dur="166" decel="50000">
                                          <p:stCondLst>
                                            <p:cond delay="676"/>
                                          </p:stCondLst>
                                        </p:cTn>
                                        <p:tgtEl>
                                          <p:spTgt spid="86025">
                                            <p:txEl>
                                              <p:pRg st="0" end="0"/>
                                            </p:txEl>
                                          </p:spTgt>
                                        </p:tgtEl>
                                      </p:cBhvr>
                                      <p:to x="100000" y="100000"/>
                                    </p:animScale>
                                    <p:animScale>
                                      <p:cBhvr>
                                        <p:cTn id="15" dur="26">
                                          <p:stCondLst>
                                            <p:cond delay="1312"/>
                                          </p:stCondLst>
                                        </p:cTn>
                                        <p:tgtEl>
                                          <p:spTgt spid="86025">
                                            <p:txEl>
                                              <p:pRg st="0" end="0"/>
                                            </p:txEl>
                                          </p:spTgt>
                                        </p:tgtEl>
                                      </p:cBhvr>
                                      <p:to x="100000" y="80000"/>
                                    </p:animScale>
                                    <p:animScale>
                                      <p:cBhvr>
                                        <p:cTn id="16" dur="166" decel="50000">
                                          <p:stCondLst>
                                            <p:cond delay="1338"/>
                                          </p:stCondLst>
                                        </p:cTn>
                                        <p:tgtEl>
                                          <p:spTgt spid="86025">
                                            <p:txEl>
                                              <p:pRg st="0" end="0"/>
                                            </p:txEl>
                                          </p:spTgt>
                                        </p:tgtEl>
                                      </p:cBhvr>
                                      <p:to x="100000" y="100000"/>
                                    </p:animScale>
                                    <p:animScale>
                                      <p:cBhvr>
                                        <p:cTn id="17" dur="26">
                                          <p:stCondLst>
                                            <p:cond delay="1642"/>
                                          </p:stCondLst>
                                        </p:cTn>
                                        <p:tgtEl>
                                          <p:spTgt spid="86025">
                                            <p:txEl>
                                              <p:pRg st="0" end="0"/>
                                            </p:txEl>
                                          </p:spTgt>
                                        </p:tgtEl>
                                      </p:cBhvr>
                                      <p:to x="100000" y="90000"/>
                                    </p:animScale>
                                    <p:animScale>
                                      <p:cBhvr>
                                        <p:cTn id="18" dur="166" decel="50000">
                                          <p:stCondLst>
                                            <p:cond delay="1668"/>
                                          </p:stCondLst>
                                        </p:cTn>
                                        <p:tgtEl>
                                          <p:spTgt spid="86025">
                                            <p:txEl>
                                              <p:pRg st="0" end="0"/>
                                            </p:txEl>
                                          </p:spTgt>
                                        </p:tgtEl>
                                      </p:cBhvr>
                                      <p:to x="100000" y="100000"/>
                                    </p:animScale>
                                    <p:animScale>
                                      <p:cBhvr>
                                        <p:cTn id="19" dur="26">
                                          <p:stCondLst>
                                            <p:cond delay="1808"/>
                                          </p:stCondLst>
                                        </p:cTn>
                                        <p:tgtEl>
                                          <p:spTgt spid="86025">
                                            <p:txEl>
                                              <p:pRg st="0" end="0"/>
                                            </p:txEl>
                                          </p:spTgt>
                                        </p:tgtEl>
                                      </p:cBhvr>
                                      <p:to x="100000" y="95000"/>
                                    </p:animScale>
                                    <p:animScale>
                                      <p:cBhvr>
                                        <p:cTn id="20" dur="166" decel="50000">
                                          <p:stCondLst>
                                            <p:cond delay="1834"/>
                                          </p:stCondLst>
                                        </p:cTn>
                                        <p:tgtEl>
                                          <p:spTgt spid="86025">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1" end="1"/>
                                            </p:txEl>
                                          </p:spTgt>
                                        </p:tgtEl>
                                        <p:attrNameLst>
                                          <p:attrName>style.visibility</p:attrName>
                                        </p:attrNameLst>
                                      </p:cBhvr>
                                      <p:to>
                                        <p:strVal val="visible"/>
                                      </p:to>
                                    </p:set>
                                    <p:animEffect transition="in" filter="wipe(down)">
                                      <p:cBhvr>
                                        <p:cTn id="25" dur="580">
                                          <p:stCondLst>
                                            <p:cond delay="0"/>
                                          </p:stCondLst>
                                        </p:cTn>
                                        <p:tgtEl>
                                          <p:spTgt spid="86025">
                                            <p:txEl>
                                              <p:pRg st="1" end="1"/>
                                            </p:txEl>
                                          </p:spTgt>
                                        </p:tgtEl>
                                      </p:cBhvr>
                                    </p:animEffect>
                                    <p:anim calcmode="lin" valueType="num">
                                      <p:cBhvr>
                                        <p:cTn id="26"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1" end="1"/>
                                            </p:txEl>
                                          </p:spTgt>
                                        </p:tgtEl>
                                      </p:cBhvr>
                                      <p:to x="100000" y="60000"/>
                                    </p:animScale>
                                    <p:animScale>
                                      <p:cBhvr>
                                        <p:cTn id="32" dur="166" decel="50000">
                                          <p:stCondLst>
                                            <p:cond delay="676"/>
                                          </p:stCondLst>
                                        </p:cTn>
                                        <p:tgtEl>
                                          <p:spTgt spid="86025">
                                            <p:txEl>
                                              <p:pRg st="1" end="1"/>
                                            </p:txEl>
                                          </p:spTgt>
                                        </p:tgtEl>
                                      </p:cBhvr>
                                      <p:to x="100000" y="100000"/>
                                    </p:animScale>
                                    <p:animScale>
                                      <p:cBhvr>
                                        <p:cTn id="33" dur="26">
                                          <p:stCondLst>
                                            <p:cond delay="1312"/>
                                          </p:stCondLst>
                                        </p:cTn>
                                        <p:tgtEl>
                                          <p:spTgt spid="86025">
                                            <p:txEl>
                                              <p:pRg st="1" end="1"/>
                                            </p:txEl>
                                          </p:spTgt>
                                        </p:tgtEl>
                                      </p:cBhvr>
                                      <p:to x="100000" y="80000"/>
                                    </p:animScale>
                                    <p:animScale>
                                      <p:cBhvr>
                                        <p:cTn id="34" dur="166" decel="50000">
                                          <p:stCondLst>
                                            <p:cond delay="1338"/>
                                          </p:stCondLst>
                                        </p:cTn>
                                        <p:tgtEl>
                                          <p:spTgt spid="86025">
                                            <p:txEl>
                                              <p:pRg st="1" end="1"/>
                                            </p:txEl>
                                          </p:spTgt>
                                        </p:tgtEl>
                                      </p:cBhvr>
                                      <p:to x="100000" y="100000"/>
                                    </p:animScale>
                                    <p:animScale>
                                      <p:cBhvr>
                                        <p:cTn id="35" dur="26">
                                          <p:stCondLst>
                                            <p:cond delay="1642"/>
                                          </p:stCondLst>
                                        </p:cTn>
                                        <p:tgtEl>
                                          <p:spTgt spid="86025">
                                            <p:txEl>
                                              <p:pRg st="1" end="1"/>
                                            </p:txEl>
                                          </p:spTgt>
                                        </p:tgtEl>
                                      </p:cBhvr>
                                      <p:to x="100000" y="90000"/>
                                    </p:animScale>
                                    <p:animScale>
                                      <p:cBhvr>
                                        <p:cTn id="36" dur="166" decel="50000">
                                          <p:stCondLst>
                                            <p:cond delay="1668"/>
                                          </p:stCondLst>
                                        </p:cTn>
                                        <p:tgtEl>
                                          <p:spTgt spid="86025">
                                            <p:txEl>
                                              <p:pRg st="1" end="1"/>
                                            </p:txEl>
                                          </p:spTgt>
                                        </p:tgtEl>
                                      </p:cBhvr>
                                      <p:to x="100000" y="100000"/>
                                    </p:animScale>
                                    <p:animScale>
                                      <p:cBhvr>
                                        <p:cTn id="37" dur="26">
                                          <p:stCondLst>
                                            <p:cond delay="1808"/>
                                          </p:stCondLst>
                                        </p:cTn>
                                        <p:tgtEl>
                                          <p:spTgt spid="86025">
                                            <p:txEl>
                                              <p:pRg st="1" end="1"/>
                                            </p:txEl>
                                          </p:spTgt>
                                        </p:tgtEl>
                                      </p:cBhvr>
                                      <p:to x="100000" y="95000"/>
                                    </p:animScale>
                                    <p:animScale>
                                      <p:cBhvr>
                                        <p:cTn id="38" dur="166" decel="50000">
                                          <p:stCondLst>
                                            <p:cond delay="1834"/>
                                          </p:stCondLst>
                                        </p:cTn>
                                        <p:tgtEl>
                                          <p:spTgt spid="8602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eaLnBrk="1" hangingPunct="1"/>
            <a:r>
              <a:rPr lang="en-US" sz="4000">
                <a:latin typeface="Arial" charset="0"/>
                <a:ea typeface="ＭＳ Ｐゴシック" charset="0"/>
              </a:rPr>
              <a:t>Maps of Intertestamental Empires</a:t>
            </a: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52</a:t>
            </a: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Beitzel,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152</a:t>
            </a:r>
          </a:p>
        </p:txBody>
      </p:sp>
    </p:spTree>
    <p:extLst>
      <p:ext uri="{BB962C8B-B14F-4D97-AF65-F5344CB8AC3E}">
        <p14:creationId xmlns:p14="http://schemas.microsoft.com/office/powerpoint/2010/main" val="3512132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219200"/>
            <a:ext cx="7772400" cy="1066800"/>
          </a:xfrm>
        </p:spPr>
        <p:txBody>
          <a:bodyPr/>
          <a:lstStyle/>
          <a:p>
            <a:pPr marL="609600" indent="-609600" eaLnBrk="1" hangingPunct="1">
              <a:buFontTx/>
              <a:buAutoNum type="alphaLcParenR"/>
            </a:pPr>
            <a:r>
              <a:rPr lang="en-US" sz="2800">
                <a:solidFill>
                  <a:schemeClr val="accent1"/>
                </a:solidFill>
                <a:latin typeface="Arial" charset="0"/>
                <a:ea typeface="ＭＳ Ｐゴシック" charset="0"/>
                <a:cs typeface="ＭＳ Ｐゴシック" charset="0"/>
              </a:rPr>
              <a:t>Different Dating Systems</a:t>
            </a:r>
            <a:r>
              <a:rPr lang="en-US" sz="2800">
                <a:latin typeface="Arial" charset="0"/>
                <a:ea typeface="ＭＳ Ｐゴシック" charset="0"/>
                <a:cs typeface="ＭＳ Ｐゴシック" charset="0"/>
              </a:rPr>
              <a:t> used by Judah and Israel</a:t>
            </a:r>
          </a:p>
        </p:txBody>
      </p:sp>
      <p:sp>
        <p:nvSpPr>
          <p:cNvPr id="326658" name="Rectangle 18"/>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Thiele</a:t>
            </a:r>
            <a:r>
              <a:rPr lang="uk-UA"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Solution</a:t>
            </a:r>
          </a:p>
        </p:txBody>
      </p:sp>
      <p:graphicFrame>
        <p:nvGraphicFramePr>
          <p:cNvPr id="547843" name="Group 3"/>
          <p:cNvGraphicFramePr>
            <a:graphicFrameLocks noGrp="1"/>
          </p:cNvGraphicFramePr>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800" b="1" i="0" u="none" strike="noStrike" cap="none" normalizeH="0" baseline="0">
                          <a:ln>
                            <a:noFill/>
                          </a:ln>
                          <a:solidFill>
                            <a:schemeClr val="tx1"/>
                          </a:solidFill>
                          <a:effectLst/>
                          <a:latin typeface="Arial" pitchFamily="-111" charset="0"/>
                        </a:rPr>
                        <a:t>Judah</a:t>
                      </a: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800" b="1" i="0" u="none" strike="noStrike" cap="none" normalizeH="0" baseline="0">
                          <a:ln>
                            <a:noFill/>
                          </a:ln>
                          <a:solidFill>
                            <a:schemeClr val="tx1"/>
                          </a:solidFill>
                          <a:effectLst/>
                          <a:latin typeface="Arial" pitchFamily="-111" charset="0"/>
                        </a:rPr>
                        <a:t>Israel</a:t>
                      </a: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Accession</a:t>
                      </a:r>
                      <a:r>
                        <a:rPr kumimoji="0" lang="en-US" sz="2700" b="0" i="0" u="none" strike="noStrike" cap="none" normalizeH="0" baseline="0">
                          <a:ln>
                            <a:noFill/>
                          </a:ln>
                          <a:solidFill>
                            <a:schemeClr val="tx1"/>
                          </a:solidFill>
                          <a:effectLst/>
                          <a:latin typeface="Arial" pitchFamily="-111" charset="0"/>
                        </a:rPr>
                        <a:t>-year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(931-848)</a:t>
                      </a: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Non-Accession</a:t>
                      </a:r>
                      <a:r>
                        <a:rPr kumimoji="0" lang="en-US" sz="2700" b="0" i="0" u="none" strike="noStrike" cap="none" normalizeH="0" baseline="0">
                          <a:ln>
                            <a:noFill/>
                          </a:ln>
                          <a:solidFill>
                            <a:schemeClr val="tx1"/>
                          </a:solidFill>
                          <a:effectLst/>
                          <a:latin typeface="Arial" pitchFamily="-111" charset="0"/>
                        </a:rPr>
                        <a:t> year system, beginning with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(931-848)</a:t>
                      </a: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tx1"/>
                          </a:solidFill>
                          <a:effectLst/>
                          <a:latin typeface="Arial" pitchFamily="-111" charset="0"/>
                        </a:rPr>
                        <a:t>Time of alliance and intermarriage with Israel</a:t>
                      </a:r>
                    </a:p>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Non-Accession</a:t>
                      </a:r>
                      <a:r>
                        <a:rPr kumimoji="0" lang="en-US" sz="2700" b="0" i="0" u="none" strike="noStrike" cap="none" normalizeH="0" baseline="0">
                          <a:ln>
                            <a:noFill/>
                          </a:ln>
                          <a:solidFill>
                            <a:schemeClr val="tx1"/>
                          </a:solidFill>
                          <a:effectLst/>
                          <a:latin typeface="Arial" pitchFamily="-111" charset="0"/>
                        </a:rPr>
                        <a:t> 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for Judah and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for Israel  (848-796)</a:t>
                      </a: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Accession</a:t>
                      </a:r>
                      <a:r>
                        <a:rPr kumimoji="0" lang="en-US" sz="2700" b="0" i="0" u="none" strike="noStrike" cap="none" normalizeH="0" baseline="0">
                          <a:ln>
                            <a:noFill/>
                          </a:ln>
                          <a:solidFill>
                            <a:schemeClr val="tx1"/>
                          </a:solidFill>
                          <a:effectLst/>
                          <a:latin typeface="Arial" pitchFamily="-111" charset="0"/>
                        </a:rPr>
                        <a:t>-year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for Judah and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for Israel (796-586)</a:t>
                      </a: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4428078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p:txBody>
          <a:bodyPr/>
          <a:lstStyle/>
          <a:p>
            <a:r>
              <a:rPr lang="en-US" b="1">
                <a:latin typeface="Arial Black" charset="0"/>
                <a:ea typeface="ＭＳ Ｐゴシック" charset="0"/>
                <a:cs typeface="ＭＳ Ｐゴシック" charset="0"/>
              </a:rPr>
              <a:t>Title</a:t>
            </a:r>
          </a:p>
        </p:txBody>
      </p:sp>
      <p:sp>
        <p:nvSpPr>
          <p:cNvPr id="281603"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5" name="Rectangle 3"/>
          <p:cNvSpPr txBox="1">
            <a:spLocks noChangeArrowheads="1"/>
          </p:cNvSpPr>
          <p:nvPr/>
        </p:nvSpPr>
        <p:spPr bwMode="auto">
          <a:xfrm>
            <a:off x="457200" y="1905000"/>
            <a:ext cx="8458200" cy="4648200"/>
          </a:xfrm>
          <a:prstGeom prst="rect">
            <a:avLst/>
          </a:prstGeom>
          <a:noFill/>
          <a:ln w="9525">
            <a:noFill/>
            <a:miter lim="800000"/>
            <a:headEnd/>
            <a:tailEnd/>
          </a:ln>
        </p:spPr>
        <p:txBody>
          <a:bodyPr lIns="92075" tIns="46038" rIns="92075" bIns="46038"/>
          <a:lstStyle/>
          <a:p>
            <a:pPr marL="342900" indent="-342900">
              <a:defRPr/>
            </a:pPr>
            <a:r>
              <a:rPr lang="en-US" altLang="zh-CN" kern="0" dirty="0">
                <a:solidFill>
                  <a:srgbClr val="FFFFFF"/>
                </a:solidFill>
                <a:latin typeface="Arial Narrow" pitchFamily="-105" charset="0"/>
                <a:ea typeface="SimSun" pitchFamily="2" charset="-122"/>
                <a:cs typeface="SimSun" pitchFamily="2" charset="-122"/>
              </a:rPr>
              <a:t>As was true for the Books of Samuel &amp; Kings, so the Books of Chronicles originally comprised a single scroll.  The Hebrew name (</a:t>
            </a:r>
            <a:r>
              <a:rPr lang="en-US" altLang="zh-CN" kern="0" dirty="0">
                <a:solidFill>
                  <a:srgbClr val="FFFFFF"/>
                </a:solidFill>
                <a:latin typeface="Bwhebb" charset="0"/>
                <a:ea typeface="SimSun" pitchFamily="2" charset="-122"/>
                <a:cs typeface="SimSun" pitchFamily="2" charset="-122"/>
              </a:rPr>
              <a:t>~</a:t>
            </a:r>
            <a:r>
              <a:rPr lang="en-US" altLang="zh-CN" kern="0" dirty="0" err="1">
                <a:solidFill>
                  <a:srgbClr val="FFFFFF"/>
                </a:solidFill>
                <a:latin typeface="Bwhebb" charset="0"/>
                <a:ea typeface="SimSun" pitchFamily="2" charset="-122"/>
                <a:cs typeface="SimSun" pitchFamily="2" charset="-122"/>
              </a:rPr>
              <a:t>yimyh</a:t>
            </a:r>
            <a:r>
              <a:rPr lang="en-US" altLang="zh-CN" kern="0" dirty="0">
                <a:solidFill>
                  <a:srgbClr val="FFFFFF"/>
                </a:solidFill>
                <a:latin typeface="Bwhebb" charset="0"/>
                <a:ea typeface="SimSun" pitchFamily="2" charset="-122"/>
                <a:cs typeface="SimSun" pitchFamily="2" charset="-122"/>
              </a:rPr>
              <a:t> </a:t>
            </a:r>
            <a:r>
              <a:rPr lang="en-US" altLang="zh-CN" kern="0" dirty="0" err="1">
                <a:solidFill>
                  <a:srgbClr val="FFFFFF"/>
                </a:solidFill>
                <a:latin typeface="Bwhebb" charset="0"/>
                <a:ea typeface="SimSun" pitchFamily="2" charset="-122"/>
                <a:cs typeface="SimSun" pitchFamily="2" charset="-122"/>
              </a:rPr>
              <a:t>yrbd</a:t>
            </a:r>
            <a:r>
              <a:rPr lang="en-US" altLang="zh-CN" kern="0" dirty="0">
                <a:solidFill>
                  <a:srgbClr val="FFFFFF"/>
                </a:solidFill>
                <a:latin typeface="Arial Narrow" pitchFamily="-105" charset="0"/>
                <a:ea typeface="SimSun" pitchFamily="2" charset="-122"/>
                <a:cs typeface="SimSun" pitchFamily="2" charset="-122"/>
              </a:rPr>
              <a:t> </a:t>
            </a:r>
            <a:r>
              <a:rPr lang="en-US" altLang="zh-CN" i="1" u="sng" kern="0" dirty="0" err="1">
                <a:solidFill>
                  <a:srgbClr val="FFFFFF"/>
                </a:solidFill>
                <a:latin typeface="Arial Narrow" pitchFamily="-105" charset="0"/>
                <a:ea typeface="SimSun" pitchFamily="2" charset="-122"/>
                <a:cs typeface="SimSun" pitchFamily="2" charset="-122"/>
              </a:rPr>
              <a:t>D</a:t>
            </a:r>
            <a:r>
              <a:rPr lang="en-US" altLang="zh-CN" i="1" kern="0" dirty="0" err="1">
                <a:solidFill>
                  <a:srgbClr val="FFFFFF"/>
                </a:solidFill>
                <a:latin typeface="Arial Narrow" pitchFamily="-105" charset="0"/>
                <a:ea typeface="SimSun" pitchFamily="2" charset="-122"/>
                <a:cs typeface="SimSun" pitchFamily="2" charset="-122"/>
              </a:rPr>
              <a:t>i</a:t>
            </a:r>
            <a:r>
              <a:rPr lang="en-US" altLang="zh-CN" i="1" u="sng" kern="0" dirty="0" err="1">
                <a:solidFill>
                  <a:srgbClr val="FFFFFF"/>
                </a:solidFill>
                <a:latin typeface="Arial Narrow" pitchFamily="-105" charset="0"/>
                <a:ea typeface="SimSun" pitchFamily="2" charset="-122"/>
                <a:cs typeface="SimSun" pitchFamily="2" charset="-122"/>
              </a:rPr>
              <a:t>b</a:t>
            </a:r>
            <a:r>
              <a:rPr lang="en-US" altLang="zh-CN" i="1" kern="0" dirty="0" err="1">
                <a:solidFill>
                  <a:srgbClr val="FFFFFF"/>
                </a:solidFill>
                <a:latin typeface="Arial Narrow" pitchFamily="-105" charset="0"/>
                <a:ea typeface="SimSun" pitchFamily="2" charset="-122"/>
                <a:cs typeface="SimSun" pitchFamily="2" charset="-122"/>
              </a:rPr>
              <a:t>ere</a:t>
            </a:r>
            <a:r>
              <a:rPr lang="en-US" altLang="zh-CN" i="1" kern="0" dirty="0">
                <a:solidFill>
                  <a:srgbClr val="FFFFFF"/>
                </a:solidFill>
                <a:latin typeface="Arial Narrow" pitchFamily="-105" charset="0"/>
                <a:ea typeface="SimSun" pitchFamily="2" charset="-122"/>
                <a:cs typeface="SimSun" pitchFamily="2" charset="-122"/>
              </a:rPr>
              <a:t> </a:t>
            </a:r>
            <a:r>
              <a:rPr lang="en-US" altLang="zh-CN" i="1" kern="0" dirty="0" err="1">
                <a:solidFill>
                  <a:srgbClr val="FFFFFF"/>
                </a:solidFill>
                <a:latin typeface="Arial Narrow" pitchFamily="-105" charset="0"/>
                <a:ea typeface="SimSun" pitchFamily="2" charset="-122"/>
                <a:cs typeface="SimSun" pitchFamily="2" charset="-122"/>
              </a:rPr>
              <a:t>Hayyamim</a:t>
            </a:r>
            <a:r>
              <a:rPr lang="en-US" altLang="zh-CN" kern="0" dirty="0">
                <a:solidFill>
                  <a:srgbClr val="FFFFFF"/>
                </a:solidFill>
                <a:latin typeface="Arial Narrow" pitchFamily="-105" charset="0"/>
                <a:ea typeface="SimSun" pitchFamily="2" charset="-122"/>
                <a:cs typeface="SimSun" pitchFamily="2" charset="-122"/>
              </a:rPr>
              <a:t>) translates "The Words (Accounts, Events) of the Days," which in modern idiom means "The Events of the Times."  </a:t>
            </a:r>
          </a:p>
          <a:p>
            <a:pPr marL="342900" indent="-342900">
              <a:defRPr/>
            </a:pPr>
            <a:r>
              <a:rPr lang="en-US" altLang="zh-CN" kern="0" dirty="0">
                <a:solidFill>
                  <a:srgbClr val="FFFFFF"/>
                </a:solidFill>
                <a:latin typeface="Arial Narrow" pitchFamily="-105" charset="0"/>
                <a:ea typeface="SimSun" pitchFamily="2" charset="-122"/>
                <a:cs typeface="SimSun" pitchFamily="2" charset="-122"/>
              </a:rPr>
              <a:t>The book was divided in the Septuagint with the name </a:t>
            </a:r>
            <a:r>
              <a:rPr lang="en-US" altLang="zh-CN" i="1" kern="0" dirty="0" err="1">
                <a:solidFill>
                  <a:srgbClr val="FFFFFF"/>
                </a:solidFill>
                <a:latin typeface="Arial Narrow" pitchFamily="-105" charset="0"/>
                <a:ea typeface="SimSun" pitchFamily="2" charset="-122"/>
                <a:cs typeface="SimSun" pitchFamily="2" charset="-122"/>
              </a:rPr>
              <a:t>Paraleipomenon</a:t>
            </a:r>
            <a:r>
              <a:rPr lang="en-US" altLang="zh-CN" kern="0" dirty="0">
                <a:solidFill>
                  <a:srgbClr val="FFFFFF"/>
                </a:solidFill>
                <a:latin typeface="Arial Narrow" pitchFamily="-105" charset="0"/>
                <a:ea typeface="SimSun" pitchFamily="2" charset="-122"/>
                <a:cs typeface="SimSun" pitchFamily="2" charset="-122"/>
              </a:rPr>
              <a:t>, "Of Things Omitted," referring to data lacking in Samuel &amp; Kings.  However, this title wrongly implies that Chronicles merely supplies omissions in Kings, which does not explain the parallel accounts and different emphases.  </a:t>
            </a:r>
          </a:p>
          <a:p>
            <a:pPr marL="342900" indent="-342900">
              <a:defRPr/>
            </a:pPr>
            <a:r>
              <a:rPr lang="en-US" altLang="zh-CN" kern="0" dirty="0">
                <a:solidFill>
                  <a:srgbClr val="FFFFFF"/>
                </a:solidFill>
                <a:latin typeface="Arial Narrow" pitchFamily="-105" charset="0"/>
                <a:ea typeface="SimSun" pitchFamily="2" charset="-122"/>
                <a:cs typeface="SimSun" pitchFamily="2" charset="-122"/>
              </a:rPr>
              <a:t>The English title "Chronicles" is perhaps best.  It stems from Jerome</a:t>
            </a:r>
            <a:r>
              <a:rPr lang="fr-FR" altLang="zh-CN" kern="0" dirty="0">
                <a:solidFill>
                  <a:srgbClr val="FFFFFF"/>
                </a:solidFill>
                <a:latin typeface="Arial Narrow" pitchFamily="-105" charset="0"/>
                <a:ea typeface="SimSun" pitchFamily="2" charset="-122"/>
                <a:cs typeface="SimSun" pitchFamily="2" charset="-122"/>
              </a:rPr>
              <a:t>'</a:t>
            </a:r>
            <a:r>
              <a:rPr lang="en-US" altLang="zh-CN" kern="0" dirty="0">
                <a:solidFill>
                  <a:srgbClr val="FFFFFF"/>
                </a:solidFill>
                <a:latin typeface="Arial Narrow" pitchFamily="-105" charset="0"/>
                <a:ea typeface="SimSun" pitchFamily="2" charset="-122"/>
                <a:cs typeface="SimSun" pitchFamily="2" charset="-122"/>
              </a:rPr>
              <a:t>s Latin Vulgate (ca. AD 395) as he felt it chronicles the entire sacred history.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en-US" b="1">
                <a:latin typeface="Arial Black" charset="0"/>
                <a:ea typeface="ＭＳ Ｐゴシック" charset="0"/>
                <a:cs typeface="ＭＳ Ｐゴシック" charset="0"/>
              </a:rPr>
              <a:t>Authorship</a:t>
            </a: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6" name="Rectangle 10"/>
          <p:cNvSpPr txBox="1">
            <a:spLocks noChangeArrowheads="1"/>
          </p:cNvSpPr>
          <p:nvPr/>
        </p:nvSpPr>
        <p:spPr bwMode="auto">
          <a:xfrm>
            <a:off x="76200" y="1524000"/>
            <a:ext cx="396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buFontTx/>
              <a:buNone/>
            </a:pPr>
            <a:r>
              <a:rPr lang="en-US" altLang="zh-CN" sz="2800" u="sng">
                <a:solidFill>
                  <a:srgbClr val="FFFFFF"/>
                </a:solidFill>
                <a:latin typeface="Impact" charset="0"/>
                <a:ea typeface="SimSun" charset="0"/>
                <a:cs typeface="SimSun" charset="0"/>
              </a:rPr>
              <a:t>External Evidence</a:t>
            </a:r>
            <a:endParaRPr lang="en-US" altLang="zh-CN" sz="2800">
              <a:solidFill>
                <a:srgbClr val="FFFFFF"/>
              </a:solidFill>
              <a:latin typeface="Impact" charset="0"/>
              <a:ea typeface="SimSun" charset="0"/>
              <a:cs typeface="SimSun" charset="0"/>
            </a:endParaRPr>
          </a:p>
          <a:p>
            <a:pPr>
              <a:lnSpc>
                <a:spcPct val="100000"/>
              </a:lnSpc>
            </a:pPr>
            <a:r>
              <a:rPr lang="en-US" altLang="zh-CN">
                <a:solidFill>
                  <a:srgbClr val="FFFFFF"/>
                </a:solidFill>
                <a:ea typeface="SimSun" charset="0"/>
                <a:cs typeface="SimSun" charset="0"/>
              </a:rPr>
              <a:t>The Talmud  says Ezra the priest authored the work.</a:t>
            </a:r>
          </a:p>
          <a:p>
            <a:pPr>
              <a:lnSpc>
                <a:spcPct val="100000"/>
              </a:lnSpc>
            </a:pPr>
            <a:r>
              <a:rPr lang="en-US" altLang="zh-CN">
                <a:solidFill>
                  <a:srgbClr val="FFFFFF"/>
                </a:solidFill>
                <a:ea typeface="SimSun" charset="0"/>
                <a:cs typeface="SimSun" charset="0"/>
              </a:rPr>
              <a:t>Some Talmudists believe that Nehemiah wrote the genealogy (1 Chron. 1–9).  </a:t>
            </a:r>
          </a:p>
          <a:p>
            <a:pPr>
              <a:lnSpc>
                <a:spcPct val="100000"/>
              </a:lnSpc>
            </a:pPr>
            <a:endParaRPr lang="en-US">
              <a:solidFill>
                <a:srgbClr val="FFFFFF"/>
              </a:solidFill>
              <a:ea typeface="SimSun" charset="0"/>
              <a:cs typeface="SimSun" charset="0"/>
            </a:endParaRP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altLang="zh-CN" sz="2800" u="sng">
                <a:solidFill>
                  <a:srgbClr val="FFFFFF"/>
                </a:solidFill>
                <a:latin typeface="Impact" charset="0"/>
                <a:ea typeface="SimSun" charset="0"/>
                <a:cs typeface="SimSun" charset="0"/>
              </a:rPr>
              <a:t>Internal Evidence</a:t>
            </a:r>
            <a:endParaRPr lang="en-US" altLang="zh-CN" sz="2800">
              <a:solidFill>
                <a:srgbClr val="FFFFFF"/>
              </a:solidFill>
              <a:latin typeface="Impact" charset="0"/>
              <a:ea typeface="SimSun" charset="0"/>
              <a:cs typeface="SimSun" charset="0"/>
            </a:endParaRPr>
          </a:p>
          <a:p>
            <a:r>
              <a:rPr lang="en-US" altLang="zh-CN">
                <a:solidFill>
                  <a:srgbClr val="FFFFFF"/>
                </a:solidFill>
                <a:ea typeface="SimSun" charset="0"/>
                <a:cs typeface="SimSun" charset="0"/>
              </a:rPr>
              <a:t>It makes sense that the book was written by a priest as it emphasizes the temple, the priesthood, &amp; the theocratic line of David in the kingdom of Judah.</a:t>
            </a:r>
          </a:p>
          <a:p>
            <a:r>
              <a:rPr lang="en-US" altLang="zh-CN">
                <a:solidFill>
                  <a:srgbClr val="FFFFFF"/>
                </a:solidFill>
                <a:ea typeface="SimSun" charset="0"/>
                <a:cs typeface="SimSun" charset="0"/>
              </a:rPr>
              <a:t>The style is very similar to the Book of Ezra &amp; both share a priestly perspective: genealogies, temple worship, ministry of the priesthood, &amp; obedience to the Law.</a:t>
            </a:r>
          </a:p>
          <a:p>
            <a:r>
              <a:rPr lang="en-US" altLang="zh-CN">
                <a:solidFill>
                  <a:srgbClr val="FFFFFF"/>
                </a:solidFill>
                <a:ea typeface="SimSun" charset="0"/>
                <a:cs typeface="SimSun" charset="0"/>
              </a:rPr>
              <a:t>Ezra</a:t>
            </a:r>
            <a:r>
              <a:rPr lang="fr-FR" altLang="zh-CN">
                <a:solidFill>
                  <a:srgbClr val="FFFFFF"/>
                </a:solidFill>
                <a:ea typeface="SimSun" charset="0"/>
                <a:cs typeface="SimSun" charset="0"/>
              </a:rPr>
              <a:t>'</a:t>
            </a:r>
            <a:r>
              <a:rPr lang="en-US" altLang="zh-CN">
                <a:solidFill>
                  <a:srgbClr val="FFFFFF"/>
                </a:solidFill>
                <a:ea typeface="SimSun" charset="0"/>
                <a:cs typeface="SimSun" charset="0"/>
              </a:rPr>
              <a:t>s authorship is especially supported in that Ezra 1:1-3 repeats the closing verses of 2 Chronicles 36:22-23 almost identically.</a:t>
            </a:r>
            <a:endParaRPr lang="en-US">
              <a:solidFill>
                <a:srgbClr val="FFFFFF"/>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 calcmode="lin" valueType="num">
                                      <p:cBhvr additive="base">
                                        <p:cTn id="31"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2" end="2"/>
                                            </p:txEl>
                                          </p:spTgt>
                                        </p:tgtEl>
                                        <p:attrNameLst>
                                          <p:attrName>style.visibility</p:attrName>
                                        </p:attrNameLst>
                                      </p:cBhvr>
                                      <p:to>
                                        <p:strVal val="visible"/>
                                      </p:to>
                                    </p:set>
                                    <p:anim calcmode="lin" valueType="num">
                                      <p:cBhvr additive="base">
                                        <p:cTn id="37"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3" end="3"/>
                                            </p:txEl>
                                          </p:spTgt>
                                        </p:tgtEl>
                                        <p:attrNameLst>
                                          <p:attrName>style.visibility</p:attrName>
                                        </p:attrNameLst>
                                      </p:cBhvr>
                                      <p:to>
                                        <p:strVal val="visible"/>
                                      </p:to>
                                    </p:set>
                                    <p:anim calcmode="lin" valueType="num">
                                      <p:cBhvr additive="base">
                                        <p:cTn id="43"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18444" name="Rectangle 12"/>
          <p:cNvSpPr>
            <a:spLocks noGrp="1" noChangeArrowheads="1"/>
          </p:cNvSpPr>
          <p:nvPr>
            <p:ph type="body" idx="1"/>
          </p:nvPr>
        </p:nvSpPr>
        <p:spPr>
          <a:xfrm>
            <a:off x="0" y="1152525"/>
            <a:ext cx="9144000" cy="5732463"/>
          </a:xfrm>
        </p:spPr>
        <p:txBody>
          <a:bodyPr/>
          <a:lstStyle/>
          <a:p>
            <a:pPr>
              <a:lnSpc>
                <a:spcPct val="80000"/>
              </a:lnSpc>
            </a:pPr>
            <a:r>
              <a:rPr lang="en-US" altLang="zh-CN" sz="2800" b="1" dirty="0">
                <a:latin typeface="Arail" charset="0"/>
                <a:ea typeface="ＭＳ Ｐゴシック" charset="0"/>
                <a:cs typeface="Arail" charset="0"/>
              </a:rPr>
              <a:t>References to the deportation of Judah (1 Chron. 6:15; 9:1) show that the work was compiled after 586 BC. </a:t>
            </a:r>
          </a:p>
          <a:p>
            <a:pPr>
              <a:lnSpc>
                <a:spcPct val="80000"/>
              </a:lnSpc>
            </a:pPr>
            <a:r>
              <a:rPr lang="en-US" altLang="zh-CN" sz="2800" b="1" dirty="0">
                <a:latin typeface="Arail" charset="0"/>
                <a:ea typeface="ＭＳ Ｐゴシック" charset="0"/>
                <a:cs typeface="Arail" charset="0"/>
              </a:rPr>
              <a:t>Chronicles was compiled long after the return from Babylon (1 Chron. 3:17-24).  This text reveals that the latest person in Chronicles was Anani (v. 24) of the 8th generation from Jehoiachin (v. 17), who was taken captive to Babylon in 598 BC.  Assuming 25 years for each of these 8 generations places Anani</a:t>
            </a:r>
            <a:r>
              <a:rPr lang="fr-FR" altLang="zh-CN"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s birth ca. 425 to 400 BC.  </a:t>
            </a:r>
          </a:p>
          <a:p>
            <a:pPr>
              <a:lnSpc>
                <a:spcPct val="80000"/>
              </a:lnSpc>
            </a:pPr>
            <a:r>
              <a:rPr lang="en-US" altLang="zh-CN" sz="2800" b="1" dirty="0">
                <a:latin typeface="Arail" charset="0"/>
                <a:ea typeface="ＭＳ Ｐゴシック" charset="0"/>
                <a:cs typeface="Arail" charset="0"/>
              </a:rPr>
              <a:t>The record of the Return (2 Chron. 36:22-23) also argues for a postexilic date.</a:t>
            </a:r>
          </a:p>
          <a:p>
            <a:pPr>
              <a:lnSpc>
                <a:spcPct val="80000"/>
              </a:lnSpc>
            </a:pPr>
            <a:r>
              <a:rPr lang="en-US" altLang="zh-CN" sz="2800" b="1" dirty="0">
                <a:latin typeface="Arail" charset="0"/>
                <a:ea typeface="ＭＳ Ｐゴシック" charset="0"/>
                <a:cs typeface="Arail" charset="0"/>
              </a:rPr>
              <a:t>However, Ezra authored the work &amp; his ministry in Scripture does not stretch beyond ca. 445 (cf. Neh. 12:36).</a:t>
            </a: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en-US" b="1">
                <a:latin typeface="Arail" charset="0"/>
                <a:ea typeface="ＭＳ Ｐゴシック" charset="0"/>
                <a:cs typeface="Arail" charset="0"/>
              </a:rPr>
              <a:t>Date</a:t>
            </a: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ail" charset="0"/>
                <a:cs typeface="Arail" charset="0"/>
              </a:rPr>
              <a:t>272</a:t>
            </a:r>
          </a:p>
        </p:txBody>
      </p:sp>
      <p:sp>
        <p:nvSpPr>
          <p:cNvPr id="18442" name="Text Box 10"/>
          <p:cNvSpPr txBox="1">
            <a:spLocks noChangeArrowheads="1"/>
          </p:cNvSpPr>
          <p:nvPr/>
        </p:nvSpPr>
        <p:spPr bwMode="auto">
          <a:xfrm rot="21000000">
            <a:off x="623470" y="2810631"/>
            <a:ext cx="8024859" cy="249796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en-US" altLang="zh-CN" sz="4000" dirty="0">
                <a:ln>
                  <a:solidFill>
                    <a:srgbClr val="FF0000"/>
                  </a:solidFill>
                </a:ln>
                <a:solidFill>
                  <a:srgbClr val="FFFFFF"/>
                </a:solidFill>
                <a:latin typeface="Arail"/>
                <a:ea typeface="SimSun" charset="0"/>
                <a:cs typeface="Arail"/>
              </a:rPr>
              <a:t>Therefore, the best estimate of the time of the compilation is between about 450-425 BC.</a:t>
            </a:r>
            <a:endParaRPr lang="en-US" sz="4000" dirty="0">
              <a:ln>
                <a:solidFill>
                  <a:srgbClr val="FF0000"/>
                </a:solidFill>
              </a:ln>
              <a:solidFill>
                <a:srgbClr val="FFFFFF"/>
              </a:solidFill>
              <a:latin typeface="Arail"/>
              <a:ea typeface="SimSun" charset="0"/>
              <a:cs typeface="Arail"/>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nodeType="clickEffect">
                                  <p:stCondLst>
                                    <p:cond delay="0"/>
                                  </p:stCondLst>
                                  <p:childTnLst>
                                    <p:set>
                                      <p:cBhvr>
                                        <p:cTn id="30" dur="1" fill="hold">
                                          <p:stCondLst>
                                            <p:cond delay="0"/>
                                          </p:stCondLst>
                                        </p:cTn>
                                        <p:tgtEl>
                                          <p:spTgt spid="18442"/>
                                        </p:tgtEl>
                                        <p:attrNameLst>
                                          <p:attrName>style.visibility</p:attrName>
                                        </p:attrNameLst>
                                      </p:cBhvr>
                                      <p:to>
                                        <p:strVal val="visible"/>
                                      </p:to>
                                    </p:set>
                                    <p:anim calcmode="lin" valueType="num">
                                      <p:cBhvr>
                                        <p:cTn id="31" dur="1000" fill="hold"/>
                                        <p:tgtEl>
                                          <p:spTgt spid="18442"/>
                                        </p:tgtEl>
                                        <p:attrNameLst>
                                          <p:attrName>ppt_w</p:attrName>
                                        </p:attrNameLst>
                                      </p:cBhvr>
                                      <p:tavLst>
                                        <p:tav tm="0">
                                          <p:val>
                                            <p:fltVal val="0"/>
                                          </p:val>
                                        </p:tav>
                                        <p:tav tm="100000">
                                          <p:val>
                                            <p:strVal val="#ppt_w"/>
                                          </p:val>
                                        </p:tav>
                                      </p:tavLst>
                                    </p:anim>
                                    <p:anim calcmode="lin" valueType="num">
                                      <p:cBhvr>
                                        <p:cTn id="32" dur="1000" fill="hold"/>
                                        <p:tgtEl>
                                          <p:spTgt spid="18442"/>
                                        </p:tgtEl>
                                        <p:attrNameLst>
                                          <p:attrName>ppt_h</p:attrName>
                                        </p:attrNameLst>
                                      </p:cBhvr>
                                      <p:tavLst>
                                        <p:tav tm="0">
                                          <p:val>
                                            <p:fltVal val="0"/>
                                          </p:val>
                                        </p:tav>
                                        <p:tav tm="100000">
                                          <p:val>
                                            <p:strVal val="#ppt_h"/>
                                          </p:val>
                                        </p:tav>
                                      </p:tavLst>
                                    </p:anim>
                                    <p:anim calcmode="lin" valueType="num">
                                      <p:cBhvr>
                                        <p:cTn id="33"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53.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4677" name="Rectangle 2"/>
          <p:cNvSpPr>
            <a:spLocks noGrp="1" noChangeArrowheads="1"/>
          </p:cNvSpPr>
          <p:nvPr>
            <p:ph type="title"/>
          </p:nvPr>
        </p:nvSpPr>
        <p:spPr>
          <a:solidFill>
            <a:srgbClr val="800000"/>
          </a:solidFill>
        </p:spPr>
        <p:txBody>
          <a:bodyPr/>
          <a:lstStyle/>
          <a:p>
            <a:r>
              <a:rPr lang="en-US" b="1">
                <a:latin typeface="Arial Black" charset="0"/>
                <a:ea typeface="ＭＳ Ｐゴシック" charset="0"/>
                <a:cs typeface="ＭＳ Ｐゴシック" charset="0"/>
              </a:rPr>
              <a:t>Recipients</a:t>
            </a: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ail" charset="0"/>
                <a:cs typeface="Arail" charset="0"/>
              </a:rPr>
              <a:t>272</a:t>
            </a:r>
          </a:p>
        </p:txBody>
      </p:sp>
      <p:sp>
        <p:nvSpPr>
          <p:cNvPr id="5" name="Rectangle 3"/>
          <p:cNvSpPr txBox="1">
            <a:spLocks noChangeArrowheads="1"/>
          </p:cNvSpPr>
          <p:nvPr/>
        </p:nvSpPr>
        <p:spPr bwMode="auto">
          <a:xfrm>
            <a:off x="762000" y="1828800"/>
            <a:ext cx="8153400" cy="3200400"/>
          </a:xfrm>
          <a:prstGeom prst="rect">
            <a:avLst/>
          </a:prstGeom>
          <a:solidFill>
            <a:schemeClr val="bg2"/>
          </a:solidFill>
          <a:ln w="9525">
            <a:noFill/>
            <a:miter lim="800000"/>
            <a:headEnd/>
            <a:tailEnd/>
          </a:ln>
        </p:spPr>
        <p:txBody>
          <a:bodyPr lIns="92075" tIns="46038" rIns="92075" bIns="46038"/>
          <a:lstStyle/>
          <a:p>
            <a:pPr marL="342900" indent="-342900" algn="ctr">
              <a:lnSpc>
                <a:spcPct val="100000"/>
              </a:lnSpc>
              <a:buFontTx/>
              <a:buNone/>
              <a:defRPr/>
            </a:pPr>
            <a:r>
              <a:rPr lang="en-US" altLang="zh-CN" sz="2800" kern="0" dirty="0">
                <a:solidFill>
                  <a:srgbClr val="FFFFFF"/>
                </a:solidFill>
                <a:latin typeface="Arial Black" charset="0"/>
                <a:ea typeface="SimSun" pitchFamily="2" charset="-122"/>
                <a:cs typeface="SimSun" pitchFamily="2" charset="-122"/>
              </a:rPr>
              <a:t>Using the above date of 450-425 BC for compilation, the original readers comprised Jews who had been back in the land for about a century &amp; probably had recently experienced the reconstruction of the Jerusalem walls under Nehemiah.</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4.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en-US" b="1">
                <a:latin typeface="Arial Black" charset="0"/>
                <a:ea typeface="ＭＳ Ｐゴシック" charset="0"/>
                <a:cs typeface="ＭＳ Ｐゴシック" charset="0"/>
              </a:rPr>
              <a:t>Occasion</a:t>
            </a: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altLang="zh-CN" sz="2800">
                <a:solidFill>
                  <a:srgbClr val="FFFFFF"/>
                </a:solidFill>
                <a:latin typeface="Arial" charset="0"/>
                <a:ea typeface="SimSun" charset="0"/>
                <a:cs typeface="SimSun" charset="0"/>
              </a:rPr>
              <a:t>Kings records the history from a political/ethical standpoint, but Chronicles provides the spiritual/priestly perspective.  It reminded the people that David</a:t>
            </a:r>
            <a:r>
              <a:rPr lang="fr-FR" altLang="zh-CN" sz="2800">
                <a:solidFill>
                  <a:srgbClr val="FFFFFF"/>
                </a:solidFill>
                <a:latin typeface="Arial" charset="0"/>
                <a:ea typeface="SimSun" charset="0"/>
                <a:cs typeface="SimSun" charset="0"/>
              </a:rPr>
              <a:t>'</a:t>
            </a:r>
            <a:r>
              <a:rPr lang="en-US" altLang="zh-CN" sz="2800">
                <a:solidFill>
                  <a:srgbClr val="FFFFFF"/>
                </a:solidFill>
                <a:latin typeface="Arial" charset="0"/>
                <a:ea typeface="SimSun" charset="0"/>
                <a:cs typeface="SimSun" charset="0"/>
              </a:rPr>
              <a:t>s royal line still remained to encourage the small remnant who had returned &amp; built a meager temple compared to Solomon</a:t>
            </a:r>
            <a:r>
              <a:rPr lang="fr-FR" altLang="zh-CN" sz="2800">
                <a:solidFill>
                  <a:srgbClr val="FFFFFF"/>
                </a:solidFill>
                <a:latin typeface="Arial" charset="0"/>
                <a:ea typeface="SimSun" charset="0"/>
                <a:cs typeface="SimSun" charset="0"/>
              </a:rPr>
              <a:t>'</a:t>
            </a:r>
            <a:r>
              <a:rPr lang="en-US" altLang="zh-CN" sz="2800">
                <a:solidFill>
                  <a:srgbClr val="FFFFFF"/>
                </a:solidFill>
                <a:latin typeface="Arial" charset="0"/>
                <a:ea typeface="SimSun" charset="0"/>
                <a:cs typeface="SimSun" charset="0"/>
              </a:rPr>
              <a:t>s.  Thus Chronicles was recorded to bolster the hopes of those who saw only a vague reminiscence of the glory of former days.</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en-US" b="1">
                <a:latin typeface="Arial" charset="0"/>
                <a:ea typeface="ＭＳ Ｐゴシック" charset="0"/>
              </a:rPr>
              <a:t>Characteristics</a:t>
            </a: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buFontTx/>
              <a:buNone/>
            </a:pPr>
            <a:r>
              <a:rPr lang="en-US" altLang="zh-CN" sz="2800" b="0">
                <a:solidFill>
                  <a:srgbClr val="FFFFFF"/>
                </a:solidFill>
                <a:latin typeface="Arial" charset="0"/>
                <a:cs typeface="Arial" charset="0"/>
              </a:rPr>
              <a:t>B.	"All the books of the Bible, thus far, from Genesis to II Kings have pursued a chronological succession of events, right from Adam</a:t>
            </a:r>
            <a:r>
              <a:rPr lang="fr-FR" altLang="zh-CN" sz="2800" b="0">
                <a:solidFill>
                  <a:srgbClr val="FFFFFF"/>
                </a:solidFill>
                <a:latin typeface="Arial" charset="0"/>
                <a:cs typeface="Arial" charset="0"/>
              </a:rPr>
              <a:t>'</a:t>
            </a:r>
            <a:r>
              <a:rPr lang="en-US" altLang="zh-CN" sz="2800" b="0">
                <a:solidFill>
                  <a:srgbClr val="FFFFFF"/>
                </a:solidFill>
                <a:latin typeface="Arial" charset="0"/>
                <a:cs typeface="Arial" charset="0"/>
              </a:rPr>
              <a:t>s creation to Judah</a:t>
            </a:r>
            <a:r>
              <a:rPr lang="fr-FR" altLang="zh-CN" sz="2800" b="0">
                <a:solidFill>
                  <a:srgbClr val="FFFFFF"/>
                </a:solidFill>
                <a:latin typeface="Arial" charset="0"/>
                <a:cs typeface="Arial" charset="0"/>
              </a:rPr>
              <a:t>'</a:t>
            </a:r>
            <a:r>
              <a:rPr lang="en-US" altLang="zh-CN" sz="2800" b="0">
                <a:solidFill>
                  <a:srgbClr val="FFFFFF"/>
                </a:solidFill>
                <a:latin typeface="Arial" charset="0"/>
                <a:cs typeface="Arial" charset="0"/>
              </a:rPr>
              <a:t>s captivity; but now with the Chronicles we come to a writing which does not carry us forward . . . but goes back and reviews the whole story in order to derive and apply a vital lesson, namely, that</a:t>
            </a:r>
            <a:r>
              <a:rPr lang="en-US" altLang="zh-CN" sz="2800" b="0">
                <a:solidFill>
                  <a:srgbClr val="FFFF00"/>
                </a:solidFill>
                <a:latin typeface="Arial" charset="0"/>
                <a:cs typeface="Arial" charset="0"/>
              </a:rPr>
              <a:t> </a:t>
            </a:r>
            <a:r>
              <a:rPr lang="en-US" altLang="zh-CN" sz="2800" i="1">
                <a:solidFill>
                  <a:srgbClr val="FFFF00"/>
                </a:solidFill>
                <a:latin typeface="Arial" charset="0"/>
                <a:cs typeface="Arial" charset="0"/>
              </a:rPr>
              <a:t>the nation</a:t>
            </a:r>
            <a:r>
              <a:rPr lang="fr-FR" altLang="zh-CN" sz="2800" i="1">
                <a:solidFill>
                  <a:srgbClr val="FFFF00"/>
                </a:solidFill>
                <a:latin typeface="Arial" charset="0"/>
                <a:cs typeface="Arial" charset="0"/>
              </a:rPr>
              <a:t>'</a:t>
            </a:r>
            <a:r>
              <a:rPr lang="en-US" altLang="zh-CN" sz="2800" i="1">
                <a:solidFill>
                  <a:srgbClr val="FFFF00"/>
                </a:solidFill>
                <a:latin typeface="Arial" charset="0"/>
                <a:cs typeface="Arial" charset="0"/>
              </a:rPr>
              <a:t>s response to God is the decisive factor in its history and destiny</a:t>
            </a:r>
            <a:r>
              <a:rPr lang="en-US" altLang="zh-CN" sz="2800" i="1">
                <a:solidFill>
                  <a:srgbClr val="FFFFFF"/>
                </a:solidFill>
                <a:latin typeface="Arial" charset="0"/>
                <a:cs typeface="Arial" charset="0"/>
              </a:rPr>
              <a:t>"</a:t>
            </a:r>
            <a:endParaRPr lang="en-US" altLang="zh-CN" sz="2800">
              <a:solidFill>
                <a:srgbClr val="FFFFFF"/>
              </a:solidFill>
              <a:latin typeface="Arial" charset="0"/>
              <a:cs typeface="Arial" charset="0"/>
            </a:endParaRP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en-US" b="1">
                <a:latin typeface="Arial" charset="0"/>
                <a:ea typeface="ＭＳ Ｐゴシック" charset="0"/>
              </a:rPr>
              <a:t>Characteristics</a:t>
            </a: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5" name="Rectangle 3"/>
          <p:cNvSpPr txBox="1">
            <a:spLocks noChangeArrowheads="1"/>
          </p:cNvSpPr>
          <p:nvPr/>
        </p:nvSpPr>
        <p:spPr bwMode="auto">
          <a:xfrm>
            <a:off x="838200" y="18288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AutoNum type="alphaUcPeriod" startAt="4"/>
            </a:pPr>
            <a:r>
              <a:rPr lang="en-US" altLang="zh-CN" sz="2800" b="0">
                <a:solidFill>
                  <a:srgbClr val="FFFFFF"/>
                </a:solidFill>
                <a:latin typeface="Arial" charset="0"/>
                <a:cs typeface="Arial" charset="0"/>
              </a:rPr>
              <a:t>If one includes the genealogical section (1 Chron. 1–9; beginning 4143 BC) with the narrative (1 Chron. 10–2 Chron. 36; concluding 538 BC) the original single book of Chronicles covers more time than any book of Scripture (3606 years!).</a:t>
            </a:r>
          </a:p>
          <a:p>
            <a:pPr>
              <a:buFontTx/>
              <a:buAutoNum type="alphaUcPeriod" startAt="4"/>
            </a:pPr>
            <a:r>
              <a:rPr lang="en-US" altLang="zh-CN" sz="2800" b="0">
                <a:solidFill>
                  <a:srgbClr val="FFFFFF"/>
                </a:solidFill>
                <a:latin typeface="Arial" charset="0"/>
                <a:cs typeface="Arial" charset="0"/>
              </a:rPr>
              <a:t>Chronicles is unique in that this writing contains the largest genealogy in the entire Scripture (1 Chron. 1–9). </a:t>
            </a:r>
          </a:p>
          <a:p>
            <a:pPr>
              <a:buFontTx/>
              <a:buAutoNum type="alphaUcPeriod" startAt="4"/>
            </a:pPr>
            <a:r>
              <a:rPr lang="en-US" altLang="zh-CN" sz="2800" b="0">
                <a:solidFill>
                  <a:srgbClr val="FFFFFF"/>
                </a:solidFill>
                <a:latin typeface="Arial" charset="0"/>
                <a:cs typeface="Arial" charset="0"/>
              </a:rPr>
              <a:t>The Book of Chronicles appears last in the Hebrew Bible.</a:t>
            </a:r>
            <a:endParaRPr lang="en-US" sz="2800" b="0">
              <a:solidFill>
                <a:srgbClr val="FFFFFF"/>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7.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en-US" b="1">
                <a:latin typeface="Arial Black" charset="0"/>
                <a:ea typeface="ＭＳ Ｐゴシック" charset="0"/>
                <a:cs typeface="ＭＳ Ｐゴシック" charset="0"/>
              </a:rPr>
              <a:t>Argument</a:t>
            </a: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5" name="Rectangle 3"/>
          <p:cNvSpPr txBox="1">
            <a:spLocks noChangeArrowheads="1"/>
          </p:cNvSpPr>
          <p:nvPr/>
        </p:nvSpPr>
        <p:spPr bwMode="auto">
          <a:xfrm>
            <a:off x="304800" y="1752600"/>
            <a:ext cx="8763000" cy="4648200"/>
          </a:xfrm>
          <a:prstGeom prst="rect">
            <a:avLst/>
          </a:prstGeom>
          <a:noFill/>
          <a:ln w="9525">
            <a:noFill/>
            <a:miter lim="800000"/>
            <a:headEnd/>
            <a:tailEnd/>
          </a:ln>
        </p:spPr>
        <p:txBody>
          <a:bodyPr lIns="92075" tIns="46038" rIns="92075" bIns="46038"/>
          <a:lstStyle/>
          <a:p>
            <a:pPr marL="533400" indent="-533400">
              <a:lnSpc>
                <a:spcPct val="100000"/>
              </a:lnSpc>
              <a:buFont typeface="Wingdings" charset="2"/>
              <a:buChar char="Ø"/>
              <a:defRPr/>
            </a:pPr>
            <a:r>
              <a:rPr lang="en-US" altLang="zh-CN" sz="2800" kern="0" dirty="0">
                <a:solidFill>
                  <a:srgbClr val="FFFFFF"/>
                </a:solidFill>
                <a:latin typeface="Arial Narrow" pitchFamily="-105" charset="0"/>
                <a:ea typeface="SimSun" pitchFamily="2" charset="-122"/>
                <a:cs typeface="SimSun" pitchFamily="2" charset="-122"/>
              </a:rPr>
              <a:t>The central idea in Chronicles that unifies the entire account is </a:t>
            </a:r>
            <a:r>
              <a:rPr lang="en-US" altLang="zh-CN" sz="2800" kern="0" dirty="0">
                <a:solidFill>
                  <a:srgbClr val="FFFF00"/>
                </a:solidFill>
                <a:latin typeface="Arial Narrow" pitchFamily="-105" charset="0"/>
                <a:ea typeface="SimSun" pitchFamily="2" charset="-122"/>
                <a:cs typeface="SimSun" pitchFamily="2" charset="-122"/>
              </a:rPr>
              <a:t>the temple</a:t>
            </a:r>
            <a:r>
              <a:rPr lang="en-US" altLang="zh-CN" sz="2800" kern="0" dirty="0">
                <a:solidFill>
                  <a:srgbClr val="FFFFFF"/>
                </a:solidFill>
                <a:latin typeface="Arial Narrow" pitchFamily="-105" charset="0"/>
                <a:ea typeface="SimSun" pitchFamily="2" charset="-122"/>
                <a:cs typeface="SimSun" pitchFamily="2" charset="-122"/>
              </a:rPr>
              <a:t>.  </a:t>
            </a:r>
          </a:p>
          <a:p>
            <a:pPr marL="533400" indent="-533400">
              <a:lnSpc>
                <a:spcPct val="100000"/>
              </a:lnSpc>
              <a:buFont typeface="Wingdings" charset="2"/>
              <a:buChar char="Ø"/>
              <a:defRPr/>
            </a:pPr>
            <a:r>
              <a:rPr lang="en-US" altLang="zh-CN" sz="2800" kern="0" dirty="0">
                <a:solidFill>
                  <a:srgbClr val="FFFFFF"/>
                </a:solidFill>
                <a:latin typeface="Arial Narrow" pitchFamily="-105" charset="0"/>
                <a:ea typeface="SimSun" pitchFamily="2" charset="-122"/>
                <a:cs typeface="SimSun" pitchFamily="2" charset="-122"/>
              </a:rPr>
              <a:t>The major part of the account of Solomon</a:t>
            </a:r>
            <a:r>
              <a:rPr lang="fr-FR" altLang="zh-CN" sz="2800" kern="0" dirty="0">
                <a:solidFill>
                  <a:srgbClr val="FFFFFF"/>
                </a:solidFill>
                <a:latin typeface="Arial Narrow" pitchFamily="-105" charset="0"/>
                <a:ea typeface="SimSun" pitchFamily="2" charset="-122"/>
                <a:cs typeface="SimSun" pitchFamily="2" charset="-122"/>
              </a:rPr>
              <a:t>'</a:t>
            </a:r>
            <a:r>
              <a:rPr lang="en-US" altLang="zh-CN" sz="2800" kern="0" dirty="0">
                <a:solidFill>
                  <a:srgbClr val="FFFFFF"/>
                </a:solidFill>
                <a:latin typeface="Arial Narrow" pitchFamily="-105" charset="0"/>
                <a:ea typeface="SimSun" pitchFamily="2" charset="-122"/>
                <a:cs typeface="SimSun" pitchFamily="2" charset="-122"/>
              </a:rPr>
              <a:t>s reign is the </a:t>
            </a:r>
            <a:r>
              <a:rPr lang="en-US" altLang="zh-CN" sz="2800" kern="0" dirty="0">
                <a:solidFill>
                  <a:srgbClr val="FFFF00"/>
                </a:solidFill>
                <a:latin typeface="Arial Narrow" pitchFamily="-105" charset="0"/>
                <a:ea typeface="SimSun" pitchFamily="2" charset="-122"/>
                <a:cs typeface="SimSun" pitchFamily="2" charset="-122"/>
              </a:rPr>
              <a:t>construction &amp; dedication </a:t>
            </a:r>
            <a:r>
              <a:rPr lang="en-US" altLang="zh-CN" sz="2800" kern="0" dirty="0">
                <a:solidFill>
                  <a:srgbClr val="FFFFFF"/>
                </a:solidFill>
                <a:latin typeface="Arial Narrow" pitchFamily="-105" charset="0"/>
                <a:ea typeface="SimSun" pitchFamily="2" charset="-122"/>
                <a:cs typeface="SimSun" pitchFamily="2" charset="-122"/>
              </a:rPr>
              <a:t>of the temple (</a:t>
            </a:r>
            <a:r>
              <a:rPr lang="en-US" altLang="zh-CN" sz="2800" kern="0" dirty="0">
                <a:solidFill>
                  <a:srgbClr val="FFFF00"/>
                </a:solidFill>
                <a:latin typeface="Arial Narrow" pitchFamily="-105" charset="0"/>
                <a:ea typeface="SimSun" pitchFamily="2" charset="-122"/>
                <a:cs typeface="SimSun" pitchFamily="2" charset="-122"/>
              </a:rPr>
              <a:t>2 Chron. 1–9</a:t>
            </a:r>
            <a:r>
              <a:rPr lang="en-US" altLang="zh-CN" sz="2800" kern="0" dirty="0">
                <a:solidFill>
                  <a:srgbClr val="FFFFFF"/>
                </a:solidFill>
                <a:latin typeface="Arial Narrow" pitchFamily="-105" charset="0"/>
                <a:ea typeface="SimSun" pitchFamily="2" charset="-122"/>
                <a:cs typeface="SimSun" pitchFamily="2" charset="-122"/>
              </a:rPr>
              <a:t>), &amp; the remainder of the book includes only the </a:t>
            </a:r>
            <a:r>
              <a:rPr lang="en-US" altLang="zh-CN" sz="2800" kern="0" dirty="0">
                <a:solidFill>
                  <a:srgbClr val="FFFF00"/>
                </a:solidFill>
                <a:latin typeface="Arial Narrow" pitchFamily="-105" charset="0"/>
                <a:ea typeface="SimSun" pitchFamily="2" charset="-122"/>
                <a:cs typeface="SimSun" pitchFamily="2" charset="-122"/>
              </a:rPr>
              <a:t>kings of Judah </a:t>
            </a:r>
            <a:r>
              <a:rPr lang="en-US" altLang="zh-CN" sz="2800" kern="0" dirty="0">
                <a:solidFill>
                  <a:srgbClr val="FFFFFF"/>
                </a:solidFill>
                <a:latin typeface="Arial Narrow" pitchFamily="-105" charset="0"/>
                <a:ea typeface="SimSun" pitchFamily="2" charset="-122"/>
                <a:cs typeface="SimSun" pitchFamily="2" charset="-122"/>
              </a:rPr>
              <a:t>as the northern kingdom is not related to the temple &amp; the Davidic line (</a:t>
            </a:r>
            <a:r>
              <a:rPr lang="en-US" altLang="zh-CN" sz="2800" kern="0" dirty="0">
                <a:solidFill>
                  <a:srgbClr val="FFFF00"/>
                </a:solidFill>
                <a:latin typeface="Arial Narrow" pitchFamily="-105" charset="0"/>
                <a:ea typeface="SimSun" pitchFamily="2" charset="-122"/>
                <a:cs typeface="SimSun" pitchFamily="2" charset="-122"/>
              </a:rPr>
              <a:t>2 Chron. 10–36</a:t>
            </a:r>
            <a:r>
              <a:rPr lang="en-US" altLang="zh-CN" sz="2800" kern="0" dirty="0">
                <a:solidFill>
                  <a:srgbClr val="FFFFFF"/>
                </a:solidFill>
                <a:latin typeface="Arial Narrow" pitchFamily="-105" charset="0"/>
                <a:ea typeface="SimSun" pitchFamily="2" charset="-122"/>
                <a:cs typeface="SimSun" pitchFamily="2" charset="-122"/>
              </a:rPr>
              <a:t>). </a:t>
            </a:r>
          </a:p>
          <a:p>
            <a:pPr marL="533400" indent="-533400">
              <a:lnSpc>
                <a:spcPct val="100000"/>
              </a:lnSpc>
              <a:buFont typeface="Wingdings" charset="2"/>
              <a:buChar char="Ø"/>
              <a:defRPr/>
            </a:pPr>
            <a:r>
              <a:rPr lang="en-US" altLang="zh-CN" sz="2800" kern="0" dirty="0">
                <a:solidFill>
                  <a:srgbClr val="FFFFFF"/>
                </a:solidFill>
                <a:latin typeface="Arial Narrow" pitchFamily="-105" charset="0"/>
                <a:ea typeface="SimSun" pitchFamily="2" charset="-122"/>
                <a:cs typeface="SimSun" pitchFamily="2" charset="-122"/>
              </a:rPr>
              <a:t>Thus the emphasis on temple worship in Jerusalem alone is given </a:t>
            </a:r>
            <a:r>
              <a:rPr lang="en-US" altLang="zh-CN" sz="2800" kern="0" dirty="0">
                <a:solidFill>
                  <a:srgbClr val="FFFF00"/>
                </a:solidFill>
                <a:latin typeface="Arial Narrow" pitchFamily="-105" charset="0"/>
                <a:ea typeface="SimSun" pitchFamily="2" charset="-122"/>
                <a:cs typeface="SimSun" pitchFamily="2" charset="-122"/>
              </a:rPr>
              <a:t>to re-establish proper worship </a:t>
            </a:r>
            <a:r>
              <a:rPr lang="en-US" altLang="zh-CN" sz="2800" kern="0" dirty="0">
                <a:solidFill>
                  <a:srgbClr val="FFFFFF"/>
                </a:solidFill>
                <a:latin typeface="Arial Narrow" pitchFamily="-105" charset="0"/>
                <a:ea typeface="SimSun" pitchFamily="2" charset="-122"/>
                <a:cs typeface="SimSun" pitchFamily="2" charset="-122"/>
              </a:rPr>
              <a:t>after many years of idolatry at various worship places.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9797" name="Rectangle 2"/>
          <p:cNvSpPr>
            <a:spLocks noGrp="1" noChangeArrowheads="1"/>
          </p:cNvSpPr>
          <p:nvPr>
            <p:ph type="title"/>
          </p:nvPr>
        </p:nvSpPr>
        <p:spPr>
          <a:solidFill>
            <a:srgbClr val="800000"/>
          </a:solidFill>
        </p:spPr>
        <p:txBody>
          <a:bodyPr/>
          <a:lstStyle/>
          <a:p>
            <a:r>
              <a:rPr lang="en-US" b="1">
                <a:latin typeface="Arial Black" charset="0"/>
                <a:ea typeface="ＭＳ Ｐゴシック" charset="0"/>
                <a:cs typeface="ＭＳ Ｐゴシック" charset="0"/>
              </a:rPr>
              <a:t>Outline</a:t>
            </a: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en-US">
                <a:solidFill>
                  <a:srgbClr val="FFFFFF"/>
                </a:solidFill>
                <a:latin typeface="Arial" charset="0"/>
                <a:cs typeface="Arial" charset="0"/>
              </a:rPr>
              <a:t>275-277</a:t>
            </a:r>
          </a:p>
        </p:txBody>
      </p:sp>
      <p:sp>
        <p:nvSpPr>
          <p:cNvPr id="30724" name="Text Box 4"/>
          <p:cNvSpPr txBox="1">
            <a:spLocks noChangeArrowheads="1"/>
          </p:cNvSpPr>
          <p:nvPr/>
        </p:nvSpPr>
        <p:spPr bwMode="auto">
          <a:xfrm>
            <a:off x="342900" y="2190750"/>
            <a:ext cx="8458200" cy="1382713"/>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a:solidFill>
                  <a:srgbClr val="000000"/>
                </a:solidFill>
                <a:latin typeface="Arial" charset="0"/>
                <a:ea typeface="SimSun" charset="0"/>
                <a:cs typeface="SimSun" charset="0"/>
              </a:rPr>
              <a:t>I. (Chs. 1–9) The reign of </a:t>
            </a:r>
            <a:r>
              <a:rPr kumimoji="0" lang="en-US" altLang="zh-CN" sz="2800">
                <a:solidFill>
                  <a:srgbClr val="0000FF"/>
                </a:solidFill>
                <a:latin typeface="Arial" charset="0"/>
                <a:ea typeface="SimSun" charset="0"/>
                <a:cs typeface="SimSun" charset="0"/>
              </a:rPr>
              <a:t>Solomon</a:t>
            </a:r>
            <a:r>
              <a:rPr kumimoji="0" lang="en-US" altLang="zh-CN" sz="2800">
                <a:solidFill>
                  <a:srgbClr val="000000"/>
                </a:solidFill>
                <a:latin typeface="Arial" charset="0"/>
                <a:ea typeface="SimSun" charset="0"/>
                <a:cs typeface="SimSun" charset="0"/>
              </a:rPr>
              <a:t> shows God</a:t>
            </a:r>
            <a:r>
              <a:rPr kumimoji="0" lang="fr-FR" altLang="zh-CN" sz="2800">
                <a:solidFill>
                  <a:srgbClr val="000000"/>
                </a:solidFill>
                <a:latin typeface="Arial" charset="0"/>
                <a:ea typeface="SimSun" charset="0"/>
                <a:cs typeface="SimSun" charset="0"/>
              </a:rPr>
              <a:t>'</a:t>
            </a:r>
            <a:r>
              <a:rPr kumimoji="0" lang="en-US" altLang="zh-CN" sz="2800">
                <a:solidFill>
                  <a:srgbClr val="000000"/>
                </a:solidFill>
                <a:latin typeface="Arial" charset="0"/>
                <a:ea typeface="SimSun" charset="0"/>
                <a:cs typeface="SimSun" charset="0"/>
              </a:rPr>
              <a:t>s blessing on him in his </a:t>
            </a:r>
            <a:r>
              <a:rPr kumimoji="0" lang="en-US" altLang="zh-CN" sz="2800">
                <a:solidFill>
                  <a:srgbClr val="0000FF"/>
                </a:solidFill>
                <a:latin typeface="Arial" charset="0"/>
                <a:ea typeface="SimSun" charset="0"/>
                <a:cs typeface="SimSun" charset="0"/>
              </a:rPr>
              <a:t>obedience in building the temple</a:t>
            </a:r>
            <a:r>
              <a:rPr kumimoji="0" lang="en-US" altLang="zh-CN" sz="2800">
                <a:solidFill>
                  <a:srgbClr val="000000"/>
                </a:solidFill>
                <a:latin typeface="Arial" charset="0"/>
                <a:ea typeface="SimSun" charset="0"/>
                <a:cs typeface="SimSun" charset="0"/>
              </a:rPr>
              <a:t> to show Israel proper worship.</a:t>
            </a:r>
          </a:p>
        </p:txBody>
      </p:sp>
      <p:sp>
        <p:nvSpPr>
          <p:cNvPr id="30725" name="Text Box 5"/>
          <p:cNvSpPr txBox="1">
            <a:spLocks noChangeArrowheads="1"/>
          </p:cNvSpPr>
          <p:nvPr/>
        </p:nvSpPr>
        <p:spPr bwMode="auto">
          <a:xfrm>
            <a:off x="304800" y="4286250"/>
            <a:ext cx="8458200" cy="2236788"/>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a:solidFill>
                  <a:srgbClr val="000000"/>
                </a:solidFill>
                <a:latin typeface="Arial" charset="0"/>
                <a:ea typeface="SimSun" charset="0"/>
                <a:cs typeface="SimSun" charset="0"/>
              </a:rPr>
              <a:t>II. (Chs. 10–36) The reign of the </a:t>
            </a:r>
            <a:r>
              <a:rPr kumimoji="0" lang="en-US" altLang="zh-CN" sz="2800">
                <a:solidFill>
                  <a:srgbClr val="0000FF"/>
                </a:solidFill>
                <a:latin typeface="Arial" charset="0"/>
                <a:ea typeface="SimSun" charset="0"/>
                <a:cs typeface="SimSun" charset="0"/>
              </a:rPr>
              <a:t>Davidic dynasty </a:t>
            </a:r>
            <a:r>
              <a:rPr kumimoji="0" lang="en-US" altLang="zh-CN" sz="2800">
                <a:solidFill>
                  <a:srgbClr val="000000"/>
                </a:solidFill>
                <a:latin typeface="Arial" charset="0"/>
                <a:ea typeface="SimSun" charset="0"/>
                <a:cs typeface="SimSun" charset="0"/>
              </a:rPr>
              <a:t>in Judah </a:t>
            </a:r>
            <a:r>
              <a:rPr kumimoji="0" lang="en-US" altLang="zh-CN" sz="2800">
                <a:solidFill>
                  <a:srgbClr val="0000FF"/>
                </a:solidFill>
                <a:latin typeface="Arial" charset="0"/>
                <a:ea typeface="SimSun" charset="0"/>
                <a:cs typeface="SimSun" charset="0"/>
              </a:rPr>
              <a:t>despises the temple</a:t>
            </a:r>
            <a:r>
              <a:rPr kumimoji="0" lang="en-US" altLang="zh-CN" sz="2800">
                <a:solidFill>
                  <a:srgbClr val="000000"/>
                </a:solidFill>
                <a:latin typeface="Arial" charset="0"/>
                <a:ea typeface="SimSun" charset="0"/>
                <a:cs typeface="SimSun" charset="0"/>
              </a:rPr>
              <a:t>, which God judges in the destruction of the temple at the fall of Jerusalem to teach post-exilic Israel the importance of proper worship in its new temple.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5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en-US" altLang="zh-CN" sz="3600" b="1">
                <a:solidFill>
                  <a:schemeClr val="tx1"/>
                </a:solidFill>
                <a:latin typeface="Arial Black" charset="0"/>
                <a:ea typeface="SimSun" charset="0"/>
                <a:cs typeface="SimSun" charset="0"/>
              </a:rPr>
              <a:t>Israel</a:t>
            </a:r>
            <a:r>
              <a:rPr lang="fr-FR" altLang="zh-CN" sz="3600" b="1">
                <a:solidFill>
                  <a:schemeClr val="tx1"/>
                </a:solidFill>
                <a:latin typeface="Arial Black" charset="0"/>
                <a:ea typeface="SimSun" charset="0"/>
                <a:cs typeface="SimSun" charset="0"/>
              </a:rPr>
              <a:t>'</a:t>
            </a:r>
            <a:r>
              <a:rPr lang="en-US" altLang="zh-CN" sz="3600" b="1">
                <a:solidFill>
                  <a:schemeClr val="tx1"/>
                </a:solidFill>
                <a:latin typeface="Arial Black" charset="0"/>
                <a:ea typeface="SimSun" charset="0"/>
                <a:cs typeface="SimSun" charset="0"/>
              </a:rPr>
              <a:t>s Later Eastern Neighbors</a:t>
            </a:r>
            <a:r>
              <a:rPr lang="en-US" altLang="zh-CN" b="1">
                <a:solidFill>
                  <a:schemeClr val="tx1"/>
                </a:solidFill>
                <a:latin typeface="Times" charset="0"/>
                <a:ea typeface="SimSun" charset="0"/>
                <a:cs typeface="SimSun" charset="0"/>
              </a:rPr>
              <a:t>  </a:t>
            </a:r>
            <a:endParaRPr lang="en-US" sz="2000" b="1">
              <a:solidFill>
                <a:schemeClr val="tx1"/>
              </a:solidFill>
              <a:latin typeface="Impact" charset="0"/>
              <a:ea typeface="SimSun" charset="0"/>
              <a:cs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1847" name="Rectangle 140"/>
          <p:cNvSpPr>
            <a:spLocks noChangeArrowheads="1"/>
          </p:cNvSpPr>
          <p:nvPr/>
        </p:nvSpPr>
        <p:spPr bwMode="auto">
          <a:xfrm>
            <a:off x="0" y="12350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8" name="Rectangle 143"/>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9" name="Rectangle 130"/>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0" name="Rectangle 133"/>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1" name="Rectangle 13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2" name="Rectangle 139"/>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3" name="Rectangle 141"/>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4" name="Rectangle 146"/>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5" name="Rectangle 148"/>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6" name="Rectangle 150"/>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7" name="Rectangle 192"/>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8" name="Rectangle 19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9" name="Rectangle 201"/>
          <p:cNvSpPr>
            <a:spLocks noChangeArrowheads="1"/>
          </p:cNvSpPr>
          <p:nvPr/>
        </p:nvSpPr>
        <p:spPr bwMode="auto">
          <a:xfrm>
            <a:off x="0" y="113823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0" name="Rectangle 184"/>
          <p:cNvSpPr>
            <a:spLocks noChangeArrowheads="1"/>
          </p:cNvSpPr>
          <p:nvPr/>
        </p:nvSpPr>
        <p:spPr bwMode="auto">
          <a:xfrm>
            <a:off x="7462838" y="990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1" name="Rectangle 187"/>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2" name="Rectangle 191"/>
          <p:cNvSpPr>
            <a:spLocks noChangeArrowheads="1"/>
          </p:cNvSpPr>
          <p:nvPr/>
        </p:nvSpPr>
        <p:spPr bwMode="auto">
          <a:xfrm>
            <a:off x="7462838" y="27193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3" name="Rectangle 193"/>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4" name="Rectangle 195"/>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5" name="Rectangle 198"/>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6" name="Rectangle 20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7" name="Rectangle 202"/>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8" name="Rectangle 204"/>
          <p:cNvSpPr>
            <a:spLocks noChangeArrowheads="1"/>
          </p:cNvSpPr>
          <p:nvPr/>
        </p:nvSpPr>
        <p:spPr bwMode="auto">
          <a:xfrm>
            <a:off x="7462838" y="526415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9" name="Rectangle 208"/>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70" name="Rectangle 210"/>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1871" name="Group 247"/>
          <p:cNvGrpSpPr>
            <a:grpSpLocks/>
          </p:cNvGrpSpPr>
          <p:nvPr/>
        </p:nvGrpSpPr>
        <p:grpSpPr bwMode="auto">
          <a:xfrm>
            <a:off x="0" y="874713"/>
            <a:ext cx="9144000" cy="5983287"/>
            <a:chOff x="0" y="551"/>
            <a:chExt cx="5760" cy="3769"/>
          </a:xfrm>
        </p:grpSpPr>
        <p:sp>
          <p:nvSpPr>
            <p:cNvPr id="291873" name="Rectangle 138"/>
            <p:cNvSpPr>
              <a:spLocks noChangeArrowheads="1"/>
            </p:cNvSpPr>
            <p:nvPr/>
          </p:nvSpPr>
          <p:spPr bwMode="auto">
            <a:xfrm>
              <a:off x="0" y="551"/>
              <a:ext cx="5760" cy="2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MOAB</a:t>
                  </a: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AMMON</a:t>
                  </a: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EDOM</a:t>
                  </a: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930 – At the time of division, all were subjugated to the nation of Israel</a:t>
                </a: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925 – Revolted during reign of</a:t>
                </a:r>
              </a:p>
              <a:p>
                <a:pPr algn="ctr">
                  <a:lnSpc>
                    <a:spcPct val="100000"/>
                  </a:lnSpc>
                  <a:spcBef>
                    <a:spcPct val="0"/>
                  </a:spcBef>
                  <a:buFontTx/>
                  <a:buNone/>
                </a:pPr>
                <a:r>
                  <a:rPr kumimoji="0" lang="en-US">
                    <a:solidFill>
                      <a:srgbClr val="FFFFFF"/>
                    </a:solidFill>
                  </a:rPr>
                  <a:t>Jeroboam &amp; gained freedom</a:t>
                </a: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925 – Declared freedom from Jeroboam</a:t>
                </a:r>
              </a:p>
              <a:p>
                <a:pPr algn="ctr">
                  <a:lnSpc>
                    <a:spcPct val="100000"/>
                  </a:lnSpc>
                  <a:spcBef>
                    <a:spcPct val="0"/>
                  </a:spcBef>
                  <a:buFontTx/>
                  <a:buNone/>
                </a:pPr>
                <a:r>
                  <a:rPr kumimoji="0" lang="en-US">
                    <a:solidFill>
                      <a:srgbClr val="FFFFFF"/>
                    </a:solidFill>
                  </a:rPr>
                  <a:t>853 – Baasha of Ammon allied with Ahab &amp; others against</a:t>
                </a:r>
              </a:p>
              <a:p>
                <a:pPr algn="ctr">
                  <a:lnSpc>
                    <a:spcPct val="100000"/>
                  </a:lnSpc>
                  <a:spcBef>
                    <a:spcPct val="0"/>
                  </a:spcBef>
                  <a:buFontTx/>
                  <a:buNone/>
                </a:pPr>
                <a:r>
                  <a:rPr kumimoji="0" lang="en-US">
                    <a:solidFill>
                      <a:srgbClr val="FFFFFF"/>
                    </a:solidFill>
                  </a:rPr>
                  <a:t>Assyria at Qarqar</a:t>
                </a: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Remained under the control of Judah</a:t>
                </a: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877 – Subjugated by Omri</a:t>
                </a: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Coalition against Jehoshaphat in 853 defeated at En-gedi (2 Chron. 20:1)</a:t>
                </a: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850 – King Mesha revolted against Jehoram of Israel &amp; gained freedom.</a:t>
                </a:r>
              </a:p>
              <a:p>
                <a:pPr algn="ctr">
                  <a:lnSpc>
                    <a:spcPct val="100000"/>
                  </a:lnSpc>
                  <a:spcBef>
                    <a:spcPct val="0"/>
                  </a:spcBef>
                  <a:buFontTx/>
                  <a:buNone/>
                </a:pPr>
                <a:r>
                  <a:rPr kumimoji="0" lang="en-US">
                    <a:solidFill>
                      <a:srgbClr val="FFFFFF"/>
                    </a:solidFill>
                  </a:rPr>
                  <a:t>(2 Kings 3:4-27)</a:t>
                </a: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Retained freedom</a:t>
                </a: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845 – Revolted against</a:t>
                </a:r>
              </a:p>
              <a:p>
                <a:pPr algn="ctr">
                  <a:lnSpc>
                    <a:spcPct val="100000"/>
                  </a:lnSpc>
                  <a:spcBef>
                    <a:spcPct val="0"/>
                  </a:spcBef>
                  <a:buFontTx/>
                  <a:buNone/>
                </a:pPr>
                <a:r>
                  <a:rPr kumimoji="0" lang="en-US" sz="2200">
                    <a:solidFill>
                      <a:srgbClr val="FFFFFF"/>
                    </a:solidFill>
                  </a:rPr>
                  <a:t>Jehoram of Judah &amp; gained freedom (2 Chron. 21:8-10)</a:t>
                </a: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794 – Defeated by Amaziah (2 Chron. 25:11-13)</a:t>
                </a: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91872" name="TextBox 74"/>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Thiele</a:t>
            </a:r>
            <a:r>
              <a:rPr lang="uk-UA"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Solution</a:t>
            </a:r>
          </a:p>
        </p:txBody>
      </p:sp>
      <p:sp>
        <p:nvSpPr>
          <p:cNvPr id="546819" name="Rectangle 3"/>
          <p:cNvSpPr>
            <a:spLocks noGrp="1" noChangeArrowheads="1"/>
          </p:cNvSpPr>
          <p:nvPr>
            <p:ph type="body" idx="1"/>
          </p:nvPr>
        </p:nvSpPr>
        <p:spPr>
          <a:xfrm>
            <a:off x="1219200" y="1600200"/>
            <a:ext cx="7924800" cy="4495800"/>
          </a:xfrm>
        </p:spPr>
        <p:txBody>
          <a:bodyPr/>
          <a:lstStyle/>
          <a:p>
            <a:pPr marL="609600" indent="-609600">
              <a:buClr>
                <a:schemeClr val="accent1"/>
              </a:buClr>
              <a:buSzTx/>
              <a:buFontTx/>
              <a:buAutoNum type="alphaLcParenR" startAt="2"/>
            </a:pPr>
            <a:r>
              <a:rPr lang="en-US">
                <a:latin typeface="Arial" charset="0"/>
                <a:ea typeface="ＭＳ Ｐゴシック" charset="0"/>
                <a:cs typeface="ＭＳ Ｐゴシック" charset="0"/>
              </a:rPr>
              <a:t>Some </a:t>
            </a:r>
            <a:r>
              <a:rPr lang="en-US">
                <a:solidFill>
                  <a:schemeClr val="accent1"/>
                </a:solidFill>
                <a:latin typeface="Arial" charset="0"/>
                <a:ea typeface="ＭＳ Ｐゴシック" charset="0"/>
                <a:cs typeface="ＭＳ Ｐゴシック" charset="0"/>
              </a:rPr>
              <a:t>co-regencies</a:t>
            </a:r>
            <a:r>
              <a:rPr lang="en-US">
                <a:latin typeface="Arial" charset="0"/>
                <a:ea typeface="ＭＳ Ｐゴシック" charset="0"/>
                <a:cs typeface="ＭＳ Ｐゴシック" charset="0"/>
              </a:rPr>
              <a:t> in Israel and Judah</a:t>
            </a:r>
          </a:p>
          <a:p>
            <a:pPr marL="609600" indent="-609600">
              <a:buClr>
                <a:schemeClr val="accent1"/>
              </a:buClr>
              <a:buSzTx/>
              <a:buFontTx/>
              <a:buAutoNum type="alphaLcParenR" startAt="2"/>
            </a:pPr>
            <a:r>
              <a:rPr lang="en-US">
                <a:latin typeface="Arial" charset="0"/>
                <a:ea typeface="ＭＳ Ｐゴシック" charset="0"/>
                <a:cs typeface="ＭＳ Ｐゴシック" charset="0"/>
              </a:rPr>
              <a:t>Two instances of </a:t>
            </a:r>
            <a:r>
              <a:rPr lang="en-US">
                <a:solidFill>
                  <a:schemeClr val="accent1"/>
                </a:solidFill>
                <a:latin typeface="Arial" charset="0"/>
                <a:ea typeface="ＭＳ Ｐゴシック" charset="0"/>
                <a:cs typeface="ＭＳ Ｐゴシック" charset="0"/>
              </a:rPr>
              <a:t>rival reigns</a:t>
            </a:r>
            <a:r>
              <a:rPr lang="en-US">
                <a:latin typeface="Arial" charset="0"/>
                <a:ea typeface="ＭＳ Ｐゴシック" charset="0"/>
                <a:cs typeface="ＭＳ Ｐゴシック" charset="0"/>
              </a:rPr>
              <a:t> in Israel</a:t>
            </a:r>
          </a:p>
          <a:p>
            <a:pPr marL="609600" indent="-609600">
              <a:buClr>
                <a:schemeClr val="accent1"/>
              </a:buClr>
              <a:buSzTx/>
              <a:buFontTx/>
              <a:buAutoNum type="alphaLcParenR" startAt="2"/>
            </a:pPr>
            <a:r>
              <a:rPr lang="en-US">
                <a:latin typeface="Arial" charset="0"/>
                <a:ea typeface="ＭＳ Ｐゴシック" charset="0"/>
                <a:cs typeface="ＭＳ Ｐゴシック" charset="0"/>
              </a:rPr>
              <a:t>Certain synchronisms in 2 Kings 17 and 18 inserted by a </a:t>
            </a:r>
            <a:r>
              <a:rPr lang="en-US">
                <a:solidFill>
                  <a:schemeClr val="accent1"/>
                </a:solidFill>
                <a:latin typeface="Arial" charset="0"/>
                <a:ea typeface="ＭＳ Ｐゴシック" charset="0"/>
                <a:cs typeface="ＭＳ Ｐゴシック" charset="0"/>
              </a:rPr>
              <a:t>late hand</a:t>
            </a:r>
            <a:r>
              <a:rPr lang="en-US">
                <a:latin typeface="Arial" charset="0"/>
                <a:ea typeface="ＭＳ Ｐゴシック" charset="0"/>
                <a:cs typeface="ＭＳ Ｐゴシック" charset="0"/>
              </a:rPr>
              <a:t> out of harmony with original pattern of reigns</a:t>
            </a:r>
          </a:p>
        </p:txBody>
      </p:sp>
      <p:sp>
        <p:nvSpPr>
          <p:cNvPr id="5"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678476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en-US" altLang="zh-CN" sz="3600" b="1">
                <a:latin typeface="Arial Black" charset="0"/>
                <a:ea typeface="SimSun" charset="0"/>
                <a:cs typeface="SimSun" charset="0"/>
              </a:rPr>
              <a:t>Israel</a:t>
            </a:r>
            <a:r>
              <a:rPr lang="fr-FR" altLang="zh-CN" sz="3600" b="1">
                <a:latin typeface="Arial Black" charset="0"/>
                <a:ea typeface="SimSun" charset="0"/>
                <a:cs typeface="SimSun" charset="0"/>
              </a:rPr>
              <a:t>'</a:t>
            </a:r>
            <a:r>
              <a:rPr lang="en-US" altLang="zh-CN" sz="3600" b="1">
                <a:latin typeface="Arial Black" charset="0"/>
                <a:ea typeface="SimSun" charset="0"/>
                <a:cs typeface="SimSun" charset="0"/>
              </a:rPr>
              <a:t>s Later Eastern Neighbors</a:t>
            </a:r>
            <a:endParaRPr lang="en-US" sz="2000" b="1">
              <a:latin typeface="Impact" charset="0"/>
              <a:ea typeface="SimSun" charset="0"/>
              <a:cs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2871" name="Rectangle 4"/>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2" name="Rectangle 5"/>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3" name="Rectangle 6"/>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4" name="Rectangle 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5" name="Rectangle 8"/>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6" name="Rectangle 9"/>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7" name="Rectangle 10"/>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8" name="Rectangle 11"/>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9" name="Rectangle 12"/>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0" name="Rectangle 13"/>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1" name="Rectangle 1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2" name="Rectangle 16"/>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3" name="Rectangle 17"/>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4" name="Rectangle 18"/>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5" name="Rectangle 19"/>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6" name="Rectangle 2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7" name="Rectangle 21"/>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8" name="Rectangle 22"/>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9" name="Rectangle 23"/>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Remained as Assyrian tributaries</a:t>
              </a: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MOAB</a:t>
                  </a: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AMMON</a:t>
                  </a:r>
                  <a:endParaRPr kumimoji="0" lang="en-US">
                    <a:solidFill>
                      <a:srgbClr val="FFFFFF"/>
                    </a:solidFill>
                  </a:endParaRP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EDOM</a:t>
                  </a:r>
                  <a:endParaRPr kumimoji="0" lang="en-US">
                    <a:solidFill>
                      <a:srgbClr val="FFFFFF"/>
                    </a:solidFill>
                  </a:endParaRP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780 – Uzziah &amp; Jeroboam II subjugated all three</a:t>
                </a: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Remained subjugated</a:t>
                </a: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738 – Gained freedom from Jotham (2 Chron. 27:5)</a:t>
                </a: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735 – Gained freedom from</a:t>
                </a:r>
              </a:p>
              <a:p>
                <a:pPr algn="ctr">
                  <a:lnSpc>
                    <a:spcPct val="100000"/>
                  </a:lnSpc>
                  <a:spcBef>
                    <a:spcPct val="0"/>
                  </a:spcBef>
                  <a:buFontTx/>
                  <a:buNone/>
                </a:pPr>
                <a:r>
                  <a:rPr kumimoji="0" lang="en-US" sz="2200">
                    <a:solidFill>
                      <a:srgbClr val="FFFFFF"/>
                    </a:solidFill>
                  </a:rPr>
                  <a:t>Ahaz (2 Chron. 28:17)</a:t>
                </a: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dirty="0">
                    <a:solidFill>
                      <a:srgbClr val="FFFFFF"/>
                    </a:solidFill>
                  </a:rPr>
                  <a:t>732 – All became Assyrian tributaries</a:t>
                </a: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711 – Conquered by Sargon</a:t>
                </a: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690 – Rebellion suppressed by Sennacherib</a:t>
                </a: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612 – Gained partial freedom with fall of Nineveh – 607 – Raided Judah for Babylon</a:t>
                </a: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70000"/>
                  </a:lnSpc>
                  <a:spcBef>
                    <a:spcPct val="0"/>
                  </a:spcBef>
                  <a:buFontTx/>
                  <a:buNone/>
                </a:pPr>
                <a:r>
                  <a:rPr kumimoji="0" lang="en-US">
                    <a:solidFill>
                      <a:srgbClr val="FFFFFF"/>
                    </a:solidFill>
                  </a:rPr>
                  <a:t>605 – Subjugated by Nebuchadnezzar</a:t>
                </a:r>
              </a:p>
              <a:p>
                <a:pPr algn="ctr">
                  <a:lnSpc>
                    <a:spcPct val="70000"/>
                  </a:lnSpc>
                  <a:spcBef>
                    <a:spcPct val="0"/>
                  </a:spcBef>
                  <a:buFontTx/>
                  <a:buNone/>
                </a:pPr>
                <a:r>
                  <a:rPr kumimoji="0" lang="en-US">
                    <a:solidFill>
                      <a:srgbClr val="FFFFFF"/>
                    </a:solidFill>
                  </a:rPr>
                  <a:t>581 – Rebelled &amp; was conquered</a:t>
                </a: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solidFill>
                      <a:srgbClr val="FFFFFF"/>
                    </a:solidFill>
                  </a:rPr>
                  <a:t>581 – King Baalis rebelled &amp; was conquered</a:t>
                </a: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solidFill>
                      <a:srgbClr val="FFFFFF"/>
                    </a:solidFill>
                  </a:rPr>
                  <a:t>601 – Became &amp; remained Babylonian tributary</a:t>
                </a: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en-US"/>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4914" name="Title 1"/>
          <p:cNvSpPr>
            <a:spLocks noGrp="1"/>
          </p:cNvSpPr>
          <p:nvPr>
            <p:ph type="title" idx="4294967295"/>
          </p:nvPr>
        </p:nvSpPr>
        <p:spPr/>
        <p:txBody>
          <a:bodyPr/>
          <a:lstStyle/>
          <a:p>
            <a:r>
              <a:rPr lang="en-US">
                <a:solidFill>
                  <a:schemeClr val="bg2"/>
                </a:solidFill>
                <a:latin typeface="Times New Roman" charset="0"/>
                <a:ea typeface="ＭＳ Ｐゴシック" charset="0"/>
                <a:cs typeface="ＭＳ Ｐゴシック" charset="0"/>
              </a:rPr>
              <a:t>Black</a:t>
            </a:r>
          </a:p>
        </p:txBody>
      </p:sp>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sz="4000">
                <a:solidFill>
                  <a:srgbClr val="FFFFFF"/>
                </a:solidFill>
                <a:latin typeface="Arial" charset="0"/>
                <a:cs typeface="Arial" charset="0"/>
              </a:rPr>
              <a:t>Get this presentation for free!</a:t>
            </a:r>
            <a:endParaRPr kumimoji="0" lang="en-US" sz="140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44684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866223138"/>
      </p:ext>
    </p:extLst>
  </p:cSld>
  <p:clrMapOvr>
    <a:masterClrMapping/>
  </p:clrMapOvr>
  <p:transition spd="med">
    <p:zoom dir="in"/>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en-US" sz="2400" b="1" dirty="0">
                <a:solidFill>
                  <a:schemeClr val="tx1"/>
                </a:solidFill>
                <a:latin typeface="Arial"/>
                <a:ea typeface="ＭＳ Ｐゴシック" charset="0"/>
                <a:cs typeface="Arial"/>
              </a:rPr>
              <a:t>Chart of OT Kings &amp; Prophets</a:t>
            </a: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202599054"/>
      </p:ext>
    </p:extLst>
  </p:cSld>
  <p:clrMapOvr>
    <a:masterClrMapping/>
  </p:clrMapOvr>
  <p:transition spd="med">
    <p:zoom dir="in"/>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en-US" sz="3200" b="1" dirty="0">
                <a:solidFill>
                  <a:schemeClr val="tx1"/>
                </a:solidFill>
                <a:effectLst>
                  <a:glow rad="139700">
                    <a:srgbClr val="FFFFFF">
                      <a:alpha val="75000"/>
                    </a:srgbClr>
                  </a:glow>
                </a:effectLst>
                <a:latin typeface="Arial" charset="0"/>
                <a:ea typeface="ＭＳ Ｐゴシック" charset="0"/>
                <a:cs typeface="Arial" charset="0"/>
              </a:rPr>
              <a:t>OT Kings (Animated)</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Nadab</a:t>
            </a: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Baasha</a:t>
            </a: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Elah</a:t>
            </a: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Zimri</a:t>
            </a: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Omri</a:t>
            </a: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Ahab</a:t>
            </a: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Ahaziah</a:t>
            </a:r>
          </a:p>
        </p:txBody>
      </p:sp>
      <p:sp>
        <p:nvSpPr>
          <p:cNvPr id="164877" name="Text Box 13"/>
          <p:cNvSpPr txBox="1">
            <a:spLocks noChangeArrowheads="1"/>
          </p:cNvSpPr>
          <p:nvPr/>
        </p:nvSpPr>
        <p:spPr bwMode="auto">
          <a:xfrm rot="19866539">
            <a:off x="804545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Joram</a:t>
            </a: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Rehoboam</a:t>
            </a: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Abijam</a:t>
            </a: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Asa</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Jehoram</a:t>
            </a: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Ahaziah</a:t>
            </a: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Athaliah</a:t>
            </a: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Joash</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Jehoshaphat</a:t>
            </a: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Jehoahaz</a:t>
            </a: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Jehoash</a:t>
            </a: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 II</a:t>
            </a: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Zechariah</a:t>
            </a: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Menahem</a:t>
            </a: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Pekahiah</a:t>
            </a: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charset="0"/>
                <a:ea typeface="ＭＳ Ｐゴシック" charset="0"/>
                <a:cs typeface="Arial" charset="0"/>
              </a:rPr>
              <a:t>Pekah</a:t>
            </a:r>
            <a:endPar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Joash</a:t>
            </a: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Amaziah</a:t>
            </a: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Uzziah</a:t>
            </a: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a:t>
            </a: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Hezekiah</a:t>
            </a: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Manasseh</a:t>
            </a: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Amon</a:t>
            </a: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Jotham</a:t>
            </a: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3333CC"/>
                </a:solidFill>
                <a:effectLst>
                  <a:glow rad="139700">
                    <a:srgbClr val="FFFFFF">
                      <a:alpha val="75000"/>
                    </a:srgbClr>
                  </a:glow>
                </a:effectLst>
                <a:uLnTx/>
                <a:uFillTx/>
                <a:latin typeface="Arial"/>
                <a:ea typeface="ＭＳ Ｐゴシック"/>
                <a:cs typeface="Arial"/>
              </a:rPr>
              <a:t>Shallum</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Hoshea</a:t>
            </a: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Josiah</a:t>
            </a: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Jehoahaz</a:t>
            </a: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Jehoiakim</a:t>
            </a: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Jehoiachin</a:t>
            </a: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Zedekiah</a:t>
            </a:r>
          </a:p>
        </p:txBody>
      </p:sp>
      <p:sp>
        <p:nvSpPr>
          <p:cNvPr id="164910" name="Text Box 46"/>
          <p:cNvSpPr txBox="1">
            <a:spLocks noChangeArrowheads="1"/>
          </p:cNvSpPr>
          <p:nvPr/>
        </p:nvSpPr>
        <p:spPr bwMode="auto">
          <a:xfrm rot="1479">
            <a:off x="2819400" y="973138"/>
            <a:ext cx="1828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JNBEZOAAJJ</a:t>
            </a: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JAU JAH MAJ</a:t>
            </a: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U Has Ash 2</a:t>
            </a: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ZS MPPH</a:t>
            </a: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Has Kim</a:t>
            </a:r>
            <a:r>
              <a:rPr kumimoji="0" lang="fr-FR"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s Chin  Zed</a:t>
            </a: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RAAJJAAJ</a:t>
            </a:r>
          </a:p>
        </p:txBody>
      </p:sp>
      <p:sp>
        <p:nvSpPr>
          <p:cNvPr id="164916" name="Text Box 52"/>
          <p:cNvSpPr txBox="1">
            <a:spLocks noChangeArrowheads="1"/>
          </p:cNvSpPr>
          <p:nvPr/>
        </p:nvSpPr>
        <p:spPr bwMode="auto">
          <a:xfrm rot="1479">
            <a:off x="4680457" y="4720935"/>
            <a:ext cx="446355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charset="0"/>
                <a:cs typeface="Arial"/>
              </a:rPr>
              <a:t>Black</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/Blue = 9 dynasties in Israel</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12 Bad Kings of Judah</a:t>
            </a: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8 Good Kings of Judah</a:t>
            </a: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19 Kings of Israel (all bad)</a:t>
            </a:r>
          </a:p>
        </p:txBody>
      </p:sp>
      <p:sp>
        <p:nvSpPr>
          <p:cNvPr id="62" name="Text Box 54"/>
          <p:cNvSpPr txBox="1">
            <a:spLocks noChangeArrowheads="1"/>
          </p:cNvSpPr>
          <p:nvPr/>
        </p:nvSpPr>
        <p:spPr bwMode="auto">
          <a:xfrm rot="1479">
            <a:off x="7740650" y="5159375"/>
            <a:ext cx="1152525" cy="64611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charset="0"/>
                <a:cs typeface="Arial"/>
              </a:rPr>
              <a:t>One </a:t>
            </a:r>
            <a:r>
              <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Dynasty</a:t>
            </a: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
        <p:nvSpPr>
          <p:cNvPr id="67" name="Rectangle 3">
            <a:extLst>
              <a:ext uri="{FF2B5EF4-FFF2-40B4-BE49-F238E27FC236}">
                <a16:creationId xmlns:a16="http://schemas.microsoft.com/office/drawing/2014/main" id="{427365AB-8BE2-6C49-BE48-3C27AAB0B919}"/>
              </a:ext>
            </a:extLst>
          </p:cNvPr>
          <p:cNvSpPr txBox="1">
            <a:spLocks noChangeArrowheads="1"/>
          </p:cNvSpPr>
          <p:nvPr/>
        </p:nvSpPr>
        <p:spPr bwMode="auto">
          <a:xfrm>
            <a:off x="4144144" y="6368852"/>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365029086"/>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for you [Solomon], if you walk before me as David your father did, and do all that I command, and observe my decrees and laws, I will </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establish</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royal throne, as I covenanted with David your father when I said, </a:t>
            </a:r>
            <a:r>
              <a:rPr kumimoji="0" lang="uk-UA"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 shall never fail to have a man to rule over Israel</a:t>
            </a:r>
            <a:r>
              <a:rPr kumimoji="0" lang="uk-UA"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(7:17-18). </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271</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0985513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2"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3"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4"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5"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6"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7"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8"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Northern Early Kings</a:t>
            </a:r>
            <a:endParaRPr kumimoji="1" lang="en-US" sz="4000">
              <a:latin typeface="Arial" charset="0"/>
              <a:ea typeface="ＭＳ Ｐゴシック" charset="0"/>
              <a:cs typeface="Arial"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190511" name="Text Box 47"/>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190515" name="Text Box 51"/>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Josiah</a:t>
            </a: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190539" name="Text Box 75"/>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2700"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1"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2"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3"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4"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5"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6"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7"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8"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2"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2711"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6"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Southern Early Kings</a:t>
            </a:r>
            <a:endParaRPr kumimoji="1" lang="en-US" sz="4000">
              <a:latin typeface="Arial" charset="0"/>
              <a:ea typeface="ＭＳ Ｐゴシック" charset="0"/>
              <a:cs typeface="Arial" charset="0"/>
            </a:endParaRPr>
          </a:p>
        </p:txBody>
      </p:sp>
      <p:sp>
        <p:nvSpPr>
          <p:cNvPr id="201738"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1739"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1740"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1741"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1742"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1743"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1744"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1745"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1746"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1747"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1748"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1749"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1750"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1751"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1752"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1753"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1754"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1755"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1756"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1757"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1758"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1759"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1760"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1761"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1762"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1763"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1764"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1765"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1766"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1767"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1768"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1769"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1770"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1771"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1772"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1773"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1774"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1775"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1776"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1777"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1778"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1779"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1780"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1781"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1782"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1783"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1784"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1785"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4745"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6"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7"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8"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9"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50"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51"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52"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4756"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4759"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1748"/>
                                        </p:tgtEl>
                                        <p:attrNameLst>
                                          <p:attrName>style.visibility</p:attrName>
                                        </p:attrNameLst>
                                      </p:cBhvr>
                                      <p:to>
                                        <p:strVal val="visible"/>
                                      </p:to>
                                    </p:set>
                                    <p:animEffect transition="in" filter="fade">
                                      <p:cBhvr>
                                        <p:cTn id="7" dur="500"/>
                                        <p:tgtEl>
                                          <p:spTgt spid="2017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1749"/>
                                        </p:tgtEl>
                                        <p:attrNameLst>
                                          <p:attrName>style.visibility</p:attrName>
                                        </p:attrNameLst>
                                      </p:cBhvr>
                                      <p:to>
                                        <p:strVal val="visible"/>
                                      </p:to>
                                    </p:set>
                                    <p:animEffect transition="in" filter="fade">
                                      <p:cBhvr>
                                        <p:cTn id="12" dur="500"/>
                                        <p:tgtEl>
                                          <p:spTgt spid="2017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1750"/>
                                        </p:tgtEl>
                                        <p:attrNameLst>
                                          <p:attrName>style.visibility</p:attrName>
                                        </p:attrNameLst>
                                      </p:cBhvr>
                                      <p:to>
                                        <p:strVal val="visible"/>
                                      </p:to>
                                    </p:set>
                                    <p:animEffect transition="in" filter="fade">
                                      <p:cBhvr>
                                        <p:cTn id="17" dur="500"/>
                                        <p:tgtEl>
                                          <p:spTgt spid="20175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1756"/>
                                        </p:tgtEl>
                                        <p:attrNameLst>
                                          <p:attrName>style.visibility</p:attrName>
                                        </p:attrNameLst>
                                      </p:cBhvr>
                                      <p:to>
                                        <p:strVal val="visible"/>
                                      </p:to>
                                    </p:set>
                                    <p:animEffect transition="in" filter="fade">
                                      <p:cBhvr>
                                        <p:cTn id="22" dur="500"/>
                                        <p:tgtEl>
                                          <p:spTgt spid="20175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1751"/>
                                        </p:tgtEl>
                                        <p:attrNameLst>
                                          <p:attrName>style.visibility</p:attrName>
                                        </p:attrNameLst>
                                      </p:cBhvr>
                                      <p:to>
                                        <p:strVal val="visible"/>
                                      </p:to>
                                    </p:set>
                                    <p:animEffect transition="in" filter="fade">
                                      <p:cBhvr>
                                        <p:cTn id="27" dur="500"/>
                                        <p:tgtEl>
                                          <p:spTgt spid="20175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1752"/>
                                        </p:tgtEl>
                                        <p:attrNameLst>
                                          <p:attrName>style.visibility</p:attrName>
                                        </p:attrNameLst>
                                      </p:cBhvr>
                                      <p:to>
                                        <p:strVal val="visible"/>
                                      </p:to>
                                    </p:set>
                                    <p:animEffect transition="in" filter="fade">
                                      <p:cBhvr>
                                        <p:cTn id="32" dur="500"/>
                                        <p:tgtEl>
                                          <p:spTgt spid="20175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1753"/>
                                        </p:tgtEl>
                                        <p:attrNameLst>
                                          <p:attrName>style.visibility</p:attrName>
                                        </p:attrNameLst>
                                      </p:cBhvr>
                                      <p:to>
                                        <p:strVal val="visible"/>
                                      </p:to>
                                    </p:set>
                                    <p:animEffect transition="in" filter="fade">
                                      <p:cBhvr>
                                        <p:cTn id="37" dur="500"/>
                                        <p:tgtEl>
                                          <p:spTgt spid="20175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1754"/>
                                        </p:tgtEl>
                                        <p:attrNameLst>
                                          <p:attrName>style.visibility</p:attrName>
                                        </p:attrNameLst>
                                      </p:cBhvr>
                                      <p:to>
                                        <p:strVal val="visible"/>
                                      </p:to>
                                    </p:set>
                                    <p:animEffect transition="in" filter="fade">
                                      <p:cBhvr>
                                        <p:cTn id="42" dur="500"/>
                                        <p:tgtEl>
                                          <p:spTgt spid="20175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1785"/>
                                        </p:tgtEl>
                                        <p:attrNameLst>
                                          <p:attrName>style.visibility</p:attrName>
                                        </p:attrNameLst>
                                      </p:cBhvr>
                                      <p:to>
                                        <p:strVal val="visible"/>
                                      </p:to>
                                    </p:set>
                                    <p:animEffect transition="in" filter="fade">
                                      <p:cBhvr>
                                        <p:cTn id="47" dur="500"/>
                                        <p:tgtEl>
                                          <p:spTgt spid="2017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48" grpId="0" autoUpdateAnimBg="0"/>
      <p:bldP spid="201749" grpId="0" autoUpdateAnimBg="0"/>
      <p:bldP spid="201750" grpId="0" autoUpdateAnimBg="0"/>
      <p:bldP spid="201751" grpId="0" autoUpdateAnimBg="0"/>
      <p:bldP spid="201752" grpId="0" autoUpdateAnimBg="0"/>
      <p:bldP spid="201753" grpId="0" autoUpdateAnimBg="0"/>
      <p:bldP spid="201754" grpId="0" autoUpdateAnimBg="0"/>
      <p:bldP spid="201756" grpId="0" autoUpdateAnimBg="0"/>
      <p:bldP spid="201785"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38"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39"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0"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1"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2"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3"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4"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Northern Later Kings</a:t>
            </a:r>
            <a:endParaRPr kumimoji="1" lang="en-US" sz="4000">
              <a:latin typeface="Arial" charset="0"/>
              <a:ea typeface="ＭＳ Ｐゴシック" charset="0"/>
              <a:cs typeface="Arial" charset="0"/>
            </a:endParaRPr>
          </a:p>
        </p:txBody>
      </p:sp>
      <p:sp>
        <p:nvSpPr>
          <p:cNvPr id="203786"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3787"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3788"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3789" name="Text Box 13"/>
          <p:cNvSpPr txBox="1">
            <a:spLocks noChangeArrowheads="1"/>
          </p:cNvSpPr>
          <p:nvPr/>
        </p:nvSpPr>
        <p:spPr bwMode="auto">
          <a:xfrm rot="19866539">
            <a:off x="54102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3790"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3791"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3792"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3793"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3794"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3795"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3796"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3797"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3798"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3799"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3800"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3801"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3802"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3803"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3804"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3805"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3806"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3807"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3808"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3809"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3810"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3811"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3812"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3813"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3814"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3815"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3816"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3817"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3818"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3819"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3820"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3821"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3822"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3823"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3824"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3825"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3826"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3827"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3828"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3829"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3830"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3831"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3832"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3833"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6793"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4"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5"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6"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7"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8"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9"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800"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6804"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6807"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3805"/>
                                        </p:tgtEl>
                                        <p:attrNameLst>
                                          <p:attrName>style.visibility</p:attrName>
                                        </p:attrNameLst>
                                      </p:cBhvr>
                                      <p:to>
                                        <p:strVal val="visible"/>
                                      </p:to>
                                    </p:set>
                                    <p:animEffect transition="in" filter="fade">
                                      <p:cBhvr>
                                        <p:cTn id="7" dur="500"/>
                                        <p:tgtEl>
                                          <p:spTgt spid="2038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3806"/>
                                        </p:tgtEl>
                                        <p:attrNameLst>
                                          <p:attrName>style.visibility</p:attrName>
                                        </p:attrNameLst>
                                      </p:cBhvr>
                                      <p:to>
                                        <p:strVal val="visible"/>
                                      </p:to>
                                    </p:set>
                                    <p:animEffect transition="in" filter="fade">
                                      <p:cBhvr>
                                        <p:cTn id="12" dur="500"/>
                                        <p:tgtEl>
                                          <p:spTgt spid="2038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3807"/>
                                        </p:tgtEl>
                                        <p:attrNameLst>
                                          <p:attrName>style.visibility</p:attrName>
                                        </p:attrNameLst>
                                      </p:cBhvr>
                                      <p:to>
                                        <p:strVal val="visible"/>
                                      </p:to>
                                    </p:set>
                                    <p:animEffect transition="in" filter="fade">
                                      <p:cBhvr>
                                        <p:cTn id="17" dur="500"/>
                                        <p:tgtEl>
                                          <p:spTgt spid="20380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3808"/>
                                        </p:tgtEl>
                                        <p:attrNameLst>
                                          <p:attrName>style.visibility</p:attrName>
                                        </p:attrNameLst>
                                      </p:cBhvr>
                                      <p:to>
                                        <p:strVal val="visible"/>
                                      </p:to>
                                    </p:set>
                                    <p:animEffect transition="in" filter="fade">
                                      <p:cBhvr>
                                        <p:cTn id="22" dur="500"/>
                                        <p:tgtEl>
                                          <p:spTgt spid="20380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3830"/>
                                        </p:tgtEl>
                                        <p:attrNameLst>
                                          <p:attrName>style.visibility</p:attrName>
                                        </p:attrNameLst>
                                      </p:cBhvr>
                                      <p:to>
                                        <p:strVal val="visible"/>
                                      </p:to>
                                    </p:set>
                                    <p:animEffect transition="in" filter="fade">
                                      <p:cBhvr>
                                        <p:cTn id="27" dur="500"/>
                                        <p:tgtEl>
                                          <p:spTgt spid="2038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3809"/>
                                        </p:tgtEl>
                                        <p:attrNameLst>
                                          <p:attrName>style.visibility</p:attrName>
                                        </p:attrNameLst>
                                      </p:cBhvr>
                                      <p:to>
                                        <p:strVal val="visible"/>
                                      </p:to>
                                    </p:set>
                                    <p:animEffect transition="in" filter="fade">
                                      <p:cBhvr>
                                        <p:cTn id="32" dur="500"/>
                                        <p:tgtEl>
                                          <p:spTgt spid="20380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3821"/>
                                        </p:tgtEl>
                                        <p:attrNameLst>
                                          <p:attrName>style.visibility</p:attrName>
                                        </p:attrNameLst>
                                      </p:cBhvr>
                                      <p:to>
                                        <p:strVal val="visible"/>
                                      </p:to>
                                    </p:set>
                                    <p:animEffect transition="in" filter="fade">
                                      <p:cBhvr>
                                        <p:cTn id="37" dur="500"/>
                                        <p:tgtEl>
                                          <p:spTgt spid="20382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3810"/>
                                        </p:tgtEl>
                                        <p:attrNameLst>
                                          <p:attrName>style.visibility</p:attrName>
                                        </p:attrNameLst>
                                      </p:cBhvr>
                                      <p:to>
                                        <p:strVal val="visible"/>
                                      </p:to>
                                    </p:set>
                                    <p:animEffect transition="in" filter="fade">
                                      <p:cBhvr>
                                        <p:cTn id="42" dur="500"/>
                                        <p:tgtEl>
                                          <p:spTgt spid="20381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3811"/>
                                        </p:tgtEl>
                                        <p:attrNameLst>
                                          <p:attrName>style.visibility</p:attrName>
                                        </p:attrNameLst>
                                      </p:cBhvr>
                                      <p:to>
                                        <p:strVal val="visible"/>
                                      </p:to>
                                    </p:set>
                                    <p:animEffect transition="in" filter="fade">
                                      <p:cBhvr>
                                        <p:cTn id="47" dur="500"/>
                                        <p:tgtEl>
                                          <p:spTgt spid="20381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3812"/>
                                        </p:tgtEl>
                                        <p:attrNameLst>
                                          <p:attrName>style.visibility</p:attrName>
                                        </p:attrNameLst>
                                      </p:cBhvr>
                                      <p:to>
                                        <p:strVal val="visible"/>
                                      </p:to>
                                    </p:set>
                                    <p:animEffect transition="in" filter="fade">
                                      <p:cBhvr>
                                        <p:cTn id="52" dur="500"/>
                                        <p:tgtEl>
                                          <p:spTgt spid="203812"/>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03822"/>
                                        </p:tgtEl>
                                        <p:attrNameLst>
                                          <p:attrName>style.visibility</p:attrName>
                                        </p:attrNameLst>
                                      </p:cBhvr>
                                      <p:to>
                                        <p:strVal val="visible"/>
                                      </p:to>
                                    </p:set>
                                    <p:animEffect transition="in" filter="fade">
                                      <p:cBhvr>
                                        <p:cTn id="57" dur="500"/>
                                        <p:tgtEl>
                                          <p:spTgt spid="203822"/>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03831"/>
                                        </p:tgtEl>
                                        <p:attrNameLst>
                                          <p:attrName>style.visibility</p:attrName>
                                        </p:attrNameLst>
                                      </p:cBhvr>
                                      <p:to>
                                        <p:strVal val="visible"/>
                                      </p:to>
                                    </p:set>
                                    <p:animEffect transition="in" filter="fade">
                                      <p:cBhvr>
                                        <p:cTn id="62" dur="500"/>
                                        <p:tgtEl>
                                          <p:spTgt spid="2038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805" grpId="0" autoUpdateAnimBg="0"/>
      <p:bldP spid="203806" grpId="0" autoUpdateAnimBg="0"/>
      <p:bldP spid="203807" grpId="0" autoUpdateAnimBg="0"/>
      <p:bldP spid="203808" grpId="0" autoUpdateAnimBg="0"/>
      <p:bldP spid="203809" grpId="0" autoUpdateAnimBg="0"/>
      <p:bldP spid="203810" grpId="0" autoUpdateAnimBg="0"/>
      <p:bldP spid="203811" grpId="0" autoUpdateAnimBg="0"/>
      <p:bldP spid="203812" grpId="0" autoUpdateAnimBg="0"/>
      <p:bldP spid="203821" grpId="0" autoUpdateAnimBg="0"/>
      <p:bldP spid="203822" grpId="0" autoUpdateAnimBg="0"/>
      <p:bldP spid="203830" grpId="0" autoUpdateAnimBg="0"/>
      <p:bldP spid="203831" grpId="0"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6"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7"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9"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0"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1"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2"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Southern Later Kings</a:t>
            </a:r>
            <a:endParaRPr kumimoji="1" lang="en-US" sz="4000">
              <a:latin typeface="Arial" charset="0"/>
              <a:ea typeface="ＭＳ Ｐゴシック" charset="0"/>
              <a:cs typeface="Arial" charset="0"/>
            </a:endParaRPr>
          </a:p>
        </p:txBody>
      </p:sp>
      <p:sp>
        <p:nvSpPr>
          <p:cNvPr id="205834"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5835"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5836"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5837"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5838"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5839"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5840"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5841"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5842"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5843"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5844"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5845"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5846"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5847"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5848"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5849"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5850"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5851"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5852"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5853"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5854"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5855"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5856"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5857"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5858"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5859"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5860"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5861"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5862"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5863"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5864"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5865"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5866"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5867"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5868"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5869"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5870"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5871"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5872"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5873"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5874"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5875"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5876"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5877"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5878"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5879"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5880"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5881"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8841"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2"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3"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4"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5"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6"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7"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8"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8852"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8855"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5861"/>
                                        </p:tgtEl>
                                        <p:attrNameLst>
                                          <p:attrName>style.visibility</p:attrName>
                                        </p:attrNameLst>
                                      </p:cBhvr>
                                      <p:to>
                                        <p:strVal val="visible"/>
                                      </p:to>
                                    </p:set>
                                    <p:animEffect transition="in" filter="fade">
                                      <p:cBhvr>
                                        <p:cTn id="7" dur="500"/>
                                        <p:tgtEl>
                                          <p:spTgt spid="20586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5862"/>
                                        </p:tgtEl>
                                        <p:attrNameLst>
                                          <p:attrName>style.visibility</p:attrName>
                                        </p:attrNameLst>
                                      </p:cBhvr>
                                      <p:to>
                                        <p:strVal val="visible"/>
                                      </p:to>
                                    </p:set>
                                    <p:animEffect transition="in" filter="fade">
                                      <p:cBhvr>
                                        <p:cTn id="12" dur="500"/>
                                        <p:tgtEl>
                                          <p:spTgt spid="2058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5863"/>
                                        </p:tgtEl>
                                        <p:attrNameLst>
                                          <p:attrName>style.visibility</p:attrName>
                                        </p:attrNameLst>
                                      </p:cBhvr>
                                      <p:to>
                                        <p:strVal val="visible"/>
                                      </p:to>
                                    </p:set>
                                    <p:animEffect transition="in" filter="fade">
                                      <p:cBhvr>
                                        <p:cTn id="17" dur="500"/>
                                        <p:tgtEl>
                                          <p:spTgt spid="20586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5868"/>
                                        </p:tgtEl>
                                        <p:attrNameLst>
                                          <p:attrName>style.visibility</p:attrName>
                                        </p:attrNameLst>
                                      </p:cBhvr>
                                      <p:to>
                                        <p:strVal val="visible"/>
                                      </p:to>
                                    </p:set>
                                    <p:animEffect transition="in" filter="fade">
                                      <p:cBhvr>
                                        <p:cTn id="22" dur="500"/>
                                        <p:tgtEl>
                                          <p:spTgt spid="20586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5864"/>
                                        </p:tgtEl>
                                        <p:attrNameLst>
                                          <p:attrName>style.visibility</p:attrName>
                                        </p:attrNameLst>
                                      </p:cBhvr>
                                      <p:to>
                                        <p:strVal val="visible"/>
                                      </p:to>
                                    </p:set>
                                    <p:animEffect transition="in" filter="fade">
                                      <p:cBhvr>
                                        <p:cTn id="27" dur="500"/>
                                        <p:tgtEl>
                                          <p:spTgt spid="20586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5865"/>
                                        </p:tgtEl>
                                        <p:attrNameLst>
                                          <p:attrName>style.visibility</p:attrName>
                                        </p:attrNameLst>
                                      </p:cBhvr>
                                      <p:to>
                                        <p:strVal val="visible"/>
                                      </p:to>
                                    </p:set>
                                    <p:animEffect transition="in" filter="fade">
                                      <p:cBhvr>
                                        <p:cTn id="32" dur="500"/>
                                        <p:tgtEl>
                                          <p:spTgt spid="20586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5866"/>
                                        </p:tgtEl>
                                        <p:attrNameLst>
                                          <p:attrName>style.visibility</p:attrName>
                                        </p:attrNameLst>
                                      </p:cBhvr>
                                      <p:to>
                                        <p:strVal val="visible"/>
                                      </p:to>
                                    </p:set>
                                    <p:animEffect transition="in" filter="fade">
                                      <p:cBhvr>
                                        <p:cTn id="37" dur="500"/>
                                        <p:tgtEl>
                                          <p:spTgt spid="20586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5867"/>
                                        </p:tgtEl>
                                        <p:attrNameLst>
                                          <p:attrName>style.visibility</p:attrName>
                                        </p:attrNameLst>
                                      </p:cBhvr>
                                      <p:to>
                                        <p:strVal val="visible"/>
                                      </p:to>
                                    </p:set>
                                    <p:animEffect transition="in" filter="fade">
                                      <p:cBhvr>
                                        <p:cTn id="42" dur="500"/>
                                        <p:tgtEl>
                                          <p:spTgt spid="20586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5871"/>
                                        </p:tgtEl>
                                        <p:attrNameLst>
                                          <p:attrName>style.visibility</p:attrName>
                                        </p:attrNameLst>
                                      </p:cBhvr>
                                      <p:to>
                                        <p:strVal val="visible"/>
                                      </p:to>
                                    </p:set>
                                    <p:animEffect transition="in" filter="fade">
                                      <p:cBhvr>
                                        <p:cTn id="47" dur="500"/>
                                        <p:tgtEl>
                                          <p:spTgt spid="20587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5877"/>
                                        </p:tgtEl>
                                        <p:attrNameLst>
                                          <p:attrName>style.visibility</p:attrName>
                                        </p:attrNameLst>
                                      </p:cBhvr>
                                      <p:to>
                                        <p:strVal val="visible"/>
                                      </p:to>
                                    </p:set>
                                    <p:animEffect transition="in" filter="fade">
                                      <p:cBhvr>
                                        <p:cTn id="52" dur="500"/>
                                        <p:tgtEl>
                                          <p:spTgt spid="205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61" grpId="0" autoUpdateAnimBg="0"/>
      <p:bldP spid="205862" grpId="0" autoUpdateAnimBg="0"/>
      <p:bldP spid="205863" grpId="0" autoUpdateAnimBg="0"/>
      <p:bldP spid="205864" grpId="0" autoUpdateAnimBg="0"/>
      <p:bldP spid="205865" grpId="0" autoUpdateAnimBg="0"/>
      <p:bldP spid="205866" grpId="0" autoUpdateAnimBg="0"/>
      <p:bldP spid="205867" grpId="0" autoUpdateAnimBg="0"/>
      <p:bldP spid="205868" grpId="0" autoUpdateAnimBg="0"/>
      <p:bldP spid="205871" grpId="0" autoUpdateAnimBg="0"/>
      <p:bldP spid="205877" grpId="0"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4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Final Judean Kings</a:t>
            </a:r>
            <a:endParaRPr kumimoji="1" lang="en-US" sz="4000">
              <a:latin typeface="Arial" charset="0"/>
              <a:ea typeface="ＭＳ Ｐゴシック" charset="0"/>
              <a:cs typeface="Arial"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7883"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7884"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7885"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7886"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7887"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7888"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7889"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7890"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7891"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7892"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7893"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7894"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7895"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7896"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7897"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7898"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7899"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7900"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7901"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7902"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7903"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7904"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7905"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7906"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7907"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7908"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7909"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7910"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7911"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7912"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7913"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7914"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7915"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7916"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7917"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7918"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7919"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7920"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7921"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7922"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7923"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7924"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7925"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7926"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7927"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7928"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7929"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2088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2090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2090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80" name="Text Box 10"/>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342</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931</a:t>
            </a: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722</a:t>
            </a: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586</a:t>
            </a: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Obadiah</a:t>
            </a: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Jonah</a:t>
            </a: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Amos</a:t>
            </a: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Hosea</a:t>
            </a: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Isaiah</a:t>
            </a: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Micah</a:t>
            </a: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Nahum</a:t>
            </a: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Zephaniah</a:t>
            </a: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Habakkuk</a:t>
            </a: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Joel</a:t>
            </a: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Jeremiah</a:t>
            </a: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Lamentations</a:t>
            </a: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Daniel</a:t>
            </a: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Ezekiel</a:t>
            </a: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Haggai</a:t>
            </a: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Zechariah</a:t>
            </a: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Malachi</a:t>
            </a: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rgbClr val="000000"/>
                </a:solidFill>
                <a:latin typeface="Arial" charset="0"/>
                <a:ea typeface="ＭＳ Ｐゴシック" charset="0"/>
                <a:cs typeface="Arial" charset="0"/>
              </a:rPr>
              <a:t>Placing the Prophets</a:t>
            </a:r>
            <a:endParaRPr kumimoji="1" lang="en-US" sz="4000">
              <a:latin typeface="Arial" charset="0"/>
              <a:ea typeface="ＭＳ Ｐゴシック" charset="0"/>
              <a:cs typeface="Arial"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en-US" sz="2800" b="0" i="0" u="none" strike="noStrike" kern="1200" cap="none" spc="0" normalizeH="0" baseline="0" noProof="0">
                <a:ln>
                  <a:noFill/>
                </a:ln>
                <a:solidFill>
                  <a:srgbClr val="EAEAEA"/>
                </a:solidFill>
                <a:effectLst/>
                <a:uLnTx/>
                <a:uFillTx/>
                <a:latin typeface="Arial" charset="0"/>
                <a:ea typeface="ＭＳ Ｐゴシック" charset="0"/>
                <a:cs typeface="Arial" charset="0"/>
              </a:rPr>
              <a:t>Key Dates</a:t>
            </a: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0" i="0" u="none" strike="noStrike" kern="10" cap="none" spc="0" normalizeH="0" baseline="0" noProof="0">
                <a:ln w="9525">
                  <a:round/>
                  <a:headEnd/>
                  <a:tailEnd/>
                </a:ln>
                <a:gradFill rotWithShape="1">
                  <a:gsLst>
                    <a:gs pos="0">
                      <a:srgbClr val="FFFFCC"/>
                    </a:gs>
                    <a:gs pos="100000">
                      <a:srgbClr val="FF9999"/>
                    </a:gs>
                  </a:gsLst>
                  <a:lin ang="5400000" scaled="1"/>
                </a:gradFill>
                <a:effectLst/>
                <a:uLnTx/>
                <a:uFillTx/>
                <a:latin typeface="Arial"/>
                <a:ea typeface="Arial"/>
                <a:cs typeface="Arial"/>
              </a:rPr>
              <a:t>Placing the Prophets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cs typeface="Arial" charset="0"/>
              </a:rPr>
              <a:t>Date</a:t>
            </a: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50000"/>
              </a:spcBef>
              <a:buFontTx/>
              <a:buNone/>
            </a:pPr>
            <a:r>
              <a:rPr kumimoji="0" lang="en-US">
                <a:solidFill>
                  <a:srgbClr val="000000"/>
                </a:solidFill>
              </a:rPr>
              <a:t>250</a:t>
            </a:r>
            <a:br>
              <a:rPr kumimoji="0" lang="en-US">
                <a:solidFill>
                  <a:srgbClr val="000000"/>
                </a:solidFill>
              </a:rPr>
            </a:br>
            <a:r>
              <a:rPr kumimoji="0" lang="en-US">
                <a:solidFill>
                  <a:srgbClr val="000000"/>
                </a:solidFill>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 </a:t>
            </a:r>
            <a:endParaRPr kumimoji="0" lang="en-US" sz="2000">
              <a:solidFill>
                <a:srgbClr val="000000"/>
              </a:solidFill>
              <a:cs typeface="Times New Roman" charset="0"/>
            </a:endParaRPr>
          </a:p>
          <a:p>
            <a:pPr>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Books</a:t>
            </a:r>
            <a:endParaRPr kumimoji="0" lang="en-US" sz="2000">
              <a:solidFill>
                <a:srgbClr val="000000"/>
              </a:solidFill>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Kings</a:t>
            </a:r>
            <a:endParaRPr kumimoji="0" lang="en-US" sz="2000">
              <a:solidFill>
                <a:srgbClr val="000000"/>
              </a:solidFill>
              <a:cs typeface="Times New Roman"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Saul</a:t>
            </a: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David</a:t>
            </a: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Solomon-Ahaziah</a:t>
            </a: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Ahaziah-Zedekiah</a:t>
            </a: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Dates</a:t>
            </a:r>
            <a:endParaRPr kumimoji="0" lang="en-US" sz="2000">
              <a:solidFill>
                <a:srgbClr val="000000"/>
              </a:solidFill>
              <a:cs typeface="Times New Roman"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1043</a:t>
            </a: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1011</a:t>
            </a: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971        931         852</a:t>
            </a: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1600">
                <a:solidFill>
                  <a:srgbClr val="000000"/>
                </a:solidFill>
                <a:cs typeface="Times New Roman" charset="0"/>
              </a:rPr>
              <a:t>852      722     586   560</a:t>
            </a: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538</a:t>
            </a: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1600" i="1">
                <a:solidFill>
                  <a:srgbClr val="000000"/>
                </a:solidFill>
                <a:cs typeface="Times New Roman" charset="0"/>
              </a:rPr>
              <a:t>Kingdom</a:t>
            </a:r>
            <a:endParaRPr kumimoji="0" lang="en-US" sz="1600">
              <a:solidFill>
                <a:srgbClr val="000000"/>
              </a:solidFill>
              <a:cs typeface="Times New Roman"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---------United-------</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---------Divided------------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1700">
                <a:solidFill>
                  <a:srgbClr val="000000"/>
                </a:solidFill>
                <a:cs typeface="Times New Roman" charset="0"/>
              </a:rPr>
              <a:t>Surviving</a:t>
            </a: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-Returned-</a:t>
            </a: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solidFill>
                    <a:srgbClr val="FEFDE3"/>
                  </a:solidFill>
                  <a:cs typeface="Times New Roman" charset="0"/>
                </a:rPr>
                <a:t>1 </a:t>
              </a:r>
            </a:p>
            <a:p>
              <a:pPr algn="ctr" eaLnBrk="1" hangingPunct="1">
                <a:lnSpc>
                  <a:spcPct val="100000"/>
                </a:lnSpc>
                <a:spcBef>
                  <a:spcPct val="0"/>
                </a:spcBef>
                <a:buFontTx/>
                <a:buNone/>
              </a:pPr>
              <a:r>
                <a:rPr kumimoji="0" lang="en-US">
                  <a:solidFill>
                    <a:srgbClr val="FEFDE3"/>
                  </a:solidFill>
                  <a:cs typeface="Times New Roman" charset="0"/>
                </a:rPr>
                <a:t>Samuel</a:t>
              </a: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solidFill>
                  <a:srgbClr val="FEFDE3"/>
                </a:solidFill>
                <a:cs typeface="Times New Roman" charset="0"/>
              </a:rPr>
              <a:t>2 </a:t>
            </a:r>
          </a:p>
          <a:p>
            <a:pPr algn="ctr" eaLnBrk="1" hangingPunct="1">
              <a:lnSpc>
                <a:spcPct val="100000"/>
              </a:lnSpc>
              <a:spcBef>
                <a:spcPct val="0"/>
              </a:spcBef>
              <a:buFontTx/>
              <a:buNone/>
            </a:pPr>
            <a:r>
              <a:rPr kumimoji="0" lang="en-US">
                <a:solidFill>
                  <a:srgbClr val="FEFDE3"/>
                </a:solidFill>
                <a:cs typeface="Times New Roman" charset="0"/>
              </a:rPr>
              <a:t>Samuel</a:t>
            </a: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solidFill>
                    <a:srgbClr val="FEFDE3"/>
                  </a:solidFill>
                  <a:cs typeface="Times New Roman" charset="0"/>
                </a:rPr>
                <a:t>1 </a:t>
              </a:r>
            </a:p>
            <a:p>
              <a:pPr algn="ctr" eaLnBrk="1" hangingPunct="1">
                <a:lnSpc>
                  <a:spcPct val="100000"/>
                </a:lnSpc>
                <a:spcBef>
                  <a:spcPct val="0"/>
                </a:spcBef>
                <a:buFontTx/>
                <a:buNone/>
                <a:defRPr/>
              </a:pPr>
              <a:r>
                <a:rPr kumimoji="0" lang="en-US">
                  <a:solidFill>
                    <a:srgbClr val="FEFDE3"/>
                  </a:solidFill>
                  <a:cs typeface="Times New Roman" charset="0"/>
                </a:rPr>
                <a:t>Kings</a:t>
              </a:r>
              <a:endParaRPr kumimoji="0" lang="en-US">
                <a:solidFill>
                  <a:srgbClr val="FEFDE3"/>
                </a:solidFill>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solidFill>
                    <a:srgbClr val="FEFDE3"/>
                  </a:solidFill>
                  <a:cs typeface="Times New Roman" charset="0"/>
                </a:rPr>
                <a:t>2 </a:t>
              </a:r>
            </a:p>
            <a:p>
              <a:pPr algn="ctr" eaLnBrk="1" hangingPunct="1">
                <a:lnSpc>
                  <a:spcPct val="100000"/>
                </a:lnSpc>
                <a:spcBef>
                  <a:spcPct val="0"/>
                </a:spcBef>
                <a:buFontTx/>
                <a:buNone/>
                <a:defRPr/>
              </a:pPr>
              <a:r>
                <a:rPr kumimoji="0" lang="en-US">
                  <a:solidFill>
                    <a:srgbClr val="FEFDE3"/>
                  </a:solidFill>
                  <a:cs typeface="Times New Roman" charset="0"/>
                </a:rPr>
                <a:t>Kings</a:t>
              </a:r>
              <a:endParaRPr kumimoji="0" lang="en-US">
                <a:solidFill>
                  <a:srgbClr val="FEFDE3"/>
                </a:solidFill>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algn="ctr" eaLnBrk="1" hangingPunct="1">
              <a:lnSpc>
                <a:spcPct val="100000"/>
              </a:lnSpc>
              <a:spcBef>
                <a:spcPct val="0"/>
              </a:spcBef>
              <a:buFontTx/>
              <a:buNone/>
            </a:pPr>
            <a:endParaRPr kumimoji="0" lang="en-US" sz="1800" b="0">
              <a:solidFill>
                <a:srgbClr val="000000"/>
              </a:solidFill>
              <a:latin typeface="Arial"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eaLnBrk="1" hangingPunct="1">
              <a:lnSpc>
                <a:spcPct val="100000"/>
              </a:lnSpc>
              <a:spcBef>
                <a:spcPct val="0"/>
              </a:spcBef>
              <a:buFontTx/>
              <a:buNone/>
            </a:pPr>
            <a:endParaRPr kumimoji="0" lang="en-US" sz="1800" b="0">
              <a:solidFill>
                <a:srgbClr val="000000"/>
              </a:solidFill>
              <a:latin typeface="Arial"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eaLnBrk="1" hangingPunct="1">
              <a:lnSpc>
                <a:spcPct val="100000"/>
              </a:lnSpc>
              <a:spcBef>
                <a:spcPct val="0"/>
              </a:spcBef>
              <a:buFontTx/>
              <a:buNone/>
            </a:pPr>
            <a:endParaRPr kumimoji="0" lang="en-US" sz="1800" b="0">
              <a:solidFill>
                <a:srgbClr val="000000"/>
              </a:solidFill>
              <a:latin typeface="Arial"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buFont typeface="Wingdings" charset="0"/>
              <a:buChar char="Ø"/>
            </a:pPr>
            <a:r>
              <a:rPr kumimoji="0" lang="en-US" altLang="zh-CN" sz="2000">
                <a:solidFill>
                  <a:srgbClr val="000000"/>
                </a:solidFill>
                <a:latin typeface="Arial" charset="0"/>
                <a:cs typeface="Arial" charset="0"/>
              </a:rPr>
              <a:t>First Kings covers 120-years: from 971 BC with the crowning of Solomon to 852 BC during Ahaziah</a:t>
            </a:r>
            <a:r>
              <a:rPr kumimoji="0" lang="uk-UA" altLang="zh-CN" sz="2000">
                <a:solidFill>
                  <a:srgbClr val="000000"/>
                </a:solidFill>
                <a:latin typeface="Arial" charset="0"/>
                <a:cs typeface="Arial" charset="0"/>
              </a:rPr>
              <a:t>'</a:t>
            </a:r>
            <a:r>
              <a:rPr kumimoji="0" lang="en-US" altLang="zh-CN" sz="2000">
                <a:solidFill>
                  <a:srgbClr val="000000"/>
                </a:solidFill>
                <a:latin typeface="Arial" charset="0"/>
                <a:cs typeface="Arial" charset="0"/>
              </a:rPr>
              <a:t>s reign. The year 931 marks the most significant date when Solomon</a:t>
            </a:r>
            <a:r>
              <a:rPr kumimoji="0" lang="uk-UA" altLang="zh-CN" sz="2000">
                <a:solidFill>
                  <a:srgbClr val="000000"/>
                </a:solidFill>
                <a:latin typeface="Arial" charset="0"/>
                <a:cs typeface="Arial" charset="0"/>
              </a:rPr>
              <a:t>'</a:t>
            </a:r>
            <a:r>
              <a:rPr kumimoji="0" lang="en-US" altLang="zh-CN" sz="2000">
                <a:solidFill>
                  <a:srgbClr val="000000"/>
                </a:solidFill>
                <a:latin typeface="Arial" charset="0"/>
                <a:cs typeface="Arial" charset="0"/>
              </a:rPr>
              <a:t>s kingdom split into the northern nation of Israel and the southern kingdom of Judah after his death.  </a:t>
            </a: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2000">
                  <a:solidFill>
                    <a:srgbClr val="FEFDE3"/>
                  </a:solidFill>
                  <a:cs typeface="Times New Roman" charset="0"/>
                </a:rPr>
                <a:t>1 </a:t>
              </a:r>
            </a:p>
            <a:p>
              <a:pPr algn="ctr" eaLnBrk="1" hangingPunct="1">
                <a:lnSpc>
                  <a:spcPct val="100000"/>
                </a:lnSpc>
                <a:spcBef>
                  <a:spcPct val="0"/>
                </a:spcBef>
                <a:buFontTx/>
                <a:buNone/>
              </a:pPr>
              <a:r>
                <a:rPr kumimoji="0" lang="en-US" sz="2000">
                  <a:solidFill>
                    <a:srgbClr val="FEFDE3"/>
                  </a:solidFill>
                  <a:cs typeface="Times New Roman" charset="0"/>
                </a:rPr>
                <a:t>Kingdoms</a:t>
              </a: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600" b="0">
                <a:solidFill>
                  <a:srgbClr val="000000"/>
                </a:solidFill>
                <a:latin typeface="Arial"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2000">
                <a:solidFill>
                  <a:srgbClr val="FEFDE3"/>
                </a:solidFill>
                <a:cs typeface="Times New Roman" charset="0"/>
              </a:rPr>
              <a:t>2 </a:t>
            </a:r>
          </a:p>
          <a:p>
            <a:pPr algn="ctr" eaLnBrk="1" hangingPunct="1">
              <a:lnSpc>
                <a:spcPct val="100000"/>
              </a:lnSpc>
              <a:spcBef>
                <a:spcPct val="0"/>
              </a:spcBef>
              <a:buFontTx/>
              <a:buNone/>
            </a:pPr>
            <a:r>
              <a:rPr kumimoji="0" lang="en-US" sz="2000">
                <a:solidFill>
                  <a:srgbClr val="FEFDE3"/>
                </a:solidFill>
                <a:cs typeface="Times New Roman" charset="0"/>
              </a:rPr>
              <a:t>Kingdoms</a:t>
            </a: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sz="2000">
                  <a:solidFill>
                    <a:srgbClr val="FEFDE3"/>
                  </a:solidFill>
                  <a:cs typeface="Times New Roman" charset="0"/>
                </a:rPr>
                <a:t>3 </a:t>
              </a:r>
            </a:p>
            <a:p>
              <a:pPr algn="ctr" eaLnBrk="1" hangingPunct="1">
                <a:lnSpc>
                  <a:spcPct val="100000"/>
                </a:lnSpc>
                <a:spcBef>
                  <a:spcPct val="0"/>
                </a:spcBef>
                <a:buFontTx/>
                <a:buNone/>
                <a:defRPr/>
              </a:pPr>
              <a:r>
                <a:rPr kumimoji="0" lang="en-US" sz="2000">
                  <a:solidFill>
                    <a:srgbClr val="FEFDE3"/>
                  </a:solidFill>
                  <a:cs typeface="Times New Roman" charset="0"/>
                </a:rPr>
                <a:t>Kingdoms</a:t>
              </a:r>
              <a:endParaRPr kumimoji="0" lang="en-US" sz="2000">
                <a:solidFill>
                  <a:srgbClr val="FEFDE3"/>
                </a:solidFill>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600" b="0">
                <a:solidFill>
                  <a:srgbClr val="000000"/>
                </a:solidFill>
                <a:latin typeface="Arial"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sz="2000">
                  <a:solidFill>
                    <a:srgbClr val="FEFDE3"/>
                  </a:solidFill>
                  <a:cs typeface="Times New Roman" charset="0"/>
                </a:rPr>
                <a:t>4 </a:t>
              </a:r>
            </a:p>
            <a:p>
              <a:pPr algn="ctr" eaLnBrk="1" hangingPunct="1">
                <a:lnSpc>
                  <a:spcPct val="100000"/>
                </a:lnSpc>
                <a:spcBef>
                  <a:spcPct val="0"/>
                </a:spcBef>
                <a:buFontTx/>
                <a:buNone/>
                <a:defRPr/>
              </a:pPr>
              <a:r>
                <a:rPr kumimoji="0" lang="en-US" sz="2000">
                  <a:solidFill>
                    <a:srgbClr val="FEFDE3"/>
                  </a:solidFill>
                  <a:cs typeface="Times New Roman" charset="0"/>
                </a:rPr>
                <a:t>Kingdoms</a:t>
              </a:r>
              <a:endParaRPr kumimoji="0" lang="en-US" sz="2000">
                <a:solidFill>
                  <a:srgbClr val="FEFDE3"/>
                </a:solidFill>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600" b="0">
                <a:solidFill>
                  <a:srgbClr val="000000"/>
                </a:solidFill>
                <a:latin typeface="Arial"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Jerome</a:t>
            </a:r>
            <a:endParaRPr kumimoji="0" lang="en-US" sz="2000">
              <a:solidFill>
                <a:srgbClr val="000000"/>
              </a:solidFill>
              <a:cs typeface="Times New Roman" charset="0"/>
            </a:endParaRPr>
          </a:p>
        </p:txBody>
      </p:sp>
    </p:spTree>
    <p:extLst>
      <p:ext uri="{BB962C8B-B14F-4D97-AF65-F5344CB8AC3E}">
        <p14:creationId xmlns:p14="http://schemas.microsoft.com/office/powerpoint/2010/main" val="276379426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47.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en-US" sz="4000" b="1">
                <a:solidFill>
                  <a:schemeClr val="tx1"/>
                </a:solidFill>
                <a:ea typeface="ＭＳ Ｐゴシック" charset="0"/>
              </a:rPr>
              <a:t>1 Chronicles v. 2 Chronicles</a:t>
            </a: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273</a:t>
            </a: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1 Chronicles</a:t>
                </a:r>
                <a:endParaRPr kumimoji="0" lang="en-US" altLang="zh-CN" b="0">
                  <a:solidFill>
                    <a:srgbClr val="FFFFFF"/>
                  </a:solidFill>
                  <a:ea typeface="SimSun" charset="0"/>
                  <a:cs typeface="SimSun"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 Chronicles</a:t>
                </a:r>
                <a:endParaRPr kumimoji="0" lang="en-US" altLang="zh-CN" b="0">
                  <a:solidFill>
                    <a:srgbClr val="FFFFFF"/>
                  </a:solidFill>
                  <a:ea typeface="SimSun" charset="0"/>
                  <a:cs typeface="SimSun"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63" y="42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History Covered</a:t>
                  </a:r>
                  <a:endParaRPr kumimoji="0" lang="en-US" altLang="zh-CN" b="0">
                    <a:solidFill>
                      <a:srgbClr val="000000"/>
                    </a:solidFill>
                    <a:ea typeface="SimSun" charset="0"/>
                    <a:cs typeface="SimSun" charset="0"/>
                  </a:endParaRP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8" name="Group 100"/>
            <p:cNvGrpSpPr>
              <a:grpSpLocks/>
            </p:cNvGrpSpPr>
            <p:nvPr/>
          </p:nvGrpSpPr>
          <p:grpSpPr bwMode="auto">
            <a:xfrm>
              <a:off x="1940" y="1286"/>
              <a:ext cx="1852" cy="401"/>
              <a:chOff x="1466" y="422"/>
              <a:chExt cx="1400" cy="518"/>
            </a:xfrm>
          </p:grpSpPr>
          <p:sp>
            <p:nvSpPr>
              <p:cNvPr id="273510" name="Rectangle 53"/>
              <p:cNvSpPr>
                <a:spLocks noChangeArrowheads="1"/>
              </p:cNvSpPr>
              <p:nvPr/>
            </p:nvSpPr>
            <p:spPr bwMode="auto">
              <a:xfrm>
                <a:off x="1498" y="42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Creation to Solomon enthroned</a:t>
                </a: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Solomon to Return from Exile</a:t>
                </a: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en-US" altLang="zh-CN">
                      <a:solidFill>
                        <a:srgbClr val="000000"/>
                      </a:solidFill>
                      <a:ea typeface="SimSun" charset="0"/>
                      <a:cs typeface="SimSun" charset="0"/>
                    </a:rPr>
                    <a:t>Dates Covered</a:t>
                  </a:r>
                  <a:endParaRPr kumimoji="0" lang="en-US" altLang="zh-CN" b="0">
                    <a:solidFill>
                      <a:srgbClr val="000000"/>
                    </a:solidFill>
                    <a:ea typeface="SimSun" charset="0"/>
                    <a:cs typeface="SimSun" charset="0"/>
                  </a:endParaRP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4143-971 BC</a:t>
                </a: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971-538 BC</a:t>
                </a: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Length</a:t>
                  </a:r>
                  <a:endParaRPr kumimoji="0" lang="en-US" altLang="zh-CN" b="0">
                    <a:solidFill>
                      <a:srgbClr val="000000"/>
                    </a:solidFill>
                    <a:ea typeface="SimSun" charset="0"/>
                    <a:cs typeface="SimSun"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3172 years</a:t>
                </a: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433 years</a:t>
                </a: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Kings</a:t>
                  </a:r>
                  <a:endParaRPr kumimoji="0" lang="en-US" altLang="zh-CN" b="0">
                    <a:solidFill>
                      <a:srgbClr val="000000"/>
                    </a:solidFill>
                    <a:ea typeface="SimSun" charset="0"/>
                    <a:cs typeface="SimSun"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Saul-David (2 kings)</a:t>
                </a: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Solomon-Zedekiah (21 kings)</a:t>
                </a: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 of Chapters</a:t>
                  </a:r>
                  <a:endParaRPr kumimoji="0" lang="en-US" altLang="zh-CN" b="0">
                    <a:solidFill>
                      <a:srgbClr val="000000"/>
                    </a:solidFill>
                    <a:ea typeface="SimSun" charset="0"/>
                    <a:cs typeface="SimSun"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29</a:t>
                </a: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36</a:t>
                </a: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General Content</a:t>
                  </a:r>
                  <a:endParaRPr kumimoji="0" lang="en-US" altLang="zh-CN" b="0">
                    <a:solidFill>
                      <a:srgbClr val="000000"/>
                    </a:solidFill>
                    <a:ea typeface="SimSun" charset="0"/>
                    <a:cs typeface="SimSun"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Success of Davidic kingdom</a:t>
                </a: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Success of Davidic kingdom (cont</a:t>
                </a:r>
                <a:r>
                  <a:rPr kumimoji="0" lang="fr-FR" altLang="zh-CN" b="0">
                    <a:solidFill>
                      <a:srgbClr val="FFFFFF"/>
                    </a:solidFill>
                    <a:ea typeface="SimSun" charset="0"/>
                    <a:cs typeface="SimSun" charset="0"/>
                  </a:rPr>
                  <a:t>'</a:t>
                </a:r>
                <a:r>
                  <a:rPr kumimoji="0" lang="en-US" altLang="zh-CN" b="0">
                    <a:solidFill>
                      <a:srgbClr val="FFFFFF"/>
                    </a:solidFill>
                    <a:ea typeface="SimSun" charset="0"/>
                    <a:cs typeface="SimSun" charset="0"/>
                  </a:rPr>
                  <a:t>d)</a:t>
                </a: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Judgments</a:t>
                  </a:r>
                  <a:endParaRPr kumimoji="0" lang="en-US" altLang="zh-CN" b="0">
                    <a:solidFill>
                      <a:srgbClr val="000000"/>
                    </a:solidFill>
                    <a:ea typeface="SimSun" charset="0"/>
                    <a:cs typeface="SimSun"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No major ones</a:t>
                </a: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Judah (586 BC)</a:t>
                </a: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Temple</a:t>
                  </a:r>
                  <a:endParaRPr kumimoji="0" lang="en-US" altLang="zh-CN" b="0">
                    <a:solidFill>
                      <a:srgbClr val="000000"/>
                    </a:solidFill>
                    <a:ea typeface="SimSun" charset="0"/>
                    <a:cs typeface="SimSun"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Preparations for Building</a:t>
                </a: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Built, then ruined 380 yrs. later</a:t>
                </a: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Beginning</a:t>
                  </a:r>
                </a:p>
                <a:p>
                  <a:pPr algn="ctr" eaLnBrk="1" hangingPunct="1">
                    <a:lnSpc>
                      <a:spcPct val="100000"/>
                    </a:lnSpc>
                    <a:spcBef>
                      <a:spcPct val="0"/>
                    </a:spcBef>
                    <a:buFontTx/>
                    <a:buNone/>
                  </a:pPr>
                  <a:r>
                    <a:rPr kumimoji="0" lang="en-US" altLang="zh-CN">
                      <a:solidFill>
                        <a:srgbClr val="000000"/>
                      </a:solidFill>
                      <a:ea typeface="SimSun" charset="0"/>
                      <a:cs typeface="SimSun" charset="0"/>
                    </a:rPr>
                    <a:t>/ end</a:t>
                  </a:r>
                  <a:endParaRPr kumimoji="0" lang="en-US" altLang="zh-CN" b="0">
                    <a:solidFill>
                      <a:srgbClr val="000000"/>
                    </a:solidFill>
                    <a:ea typeface="SimSun" charset="0"/>
                    <a:cs typeface="SimSun"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Begins with genealogies and David</a:t>
                </a:r>
                <a:r>
                  <a:rPr kumimoji="0" lang="fr-FR" altLang="zh-CN" b="0">
                    <a:solidFill>
                      <a:srgbClr val="FFFFFF"/>
                    </a:solidFill>
                    <a:ea typeface="SimSun" charset="0"/>
                    <a:cs typeface="SimSun" charset="0"/>
                  </a:rPr>
                  <a:t>'</a:t>
                </a:r>
                <a:r>
                  <a:rPr kumimoji="0" lang="en-US" altLang="zh-CN" b="0">
                    <a:solidFill>
                      <a:srgbClr val="FFFFFF"/>
                    </a:solidFill>
                    <a:ea typeface="SimSun" charset="0"/>
                    <a:cs typeface="SimSun" charset="0"/>
                  </a:rPr>
                  <a:t>s obedience</a:t>
                </a: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Ends with judgment for Davidic kings</a:t>
                </a:r>
                <a:r>
                  <a:rPr kumimoji="0" lang="fr-FR" altLang="zh-CN" b="0">
                    <a:solidFill>
                      <a:srgbClr val="FFFFFF"/>
                    </a:solidFill>
                    <a:ea typeface="SimSun" charset="0"/>
                    <a:cs typeface="SimSun" charset="0"/>
                  </a:rPr>
                  <a:t>'</a:t>
                </a:r>
                <a:r>
                  <a:rPr kumimoji="0" lang="en-US" altLang="zh-CN" b="0">
                    <a:solidFill>
                      <a:srgbClr val="FFFFFF"/>
                    </a:solidFill>
                    <a:ea typeface="SimSun" charset="0"/>
                    <a:cs typeface="SimSun" charset="0"/>
                  </a:rPr>
                  <a:t> disobedience</a:t>
                </a: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116" name="Rectangle 3"/>
          <p:cNvSpPr txBox="1">
            <a:spLocks noChangeArrowheads="1"/>
          </p:cNvSpPr>
          <p:nvPr/>
        </p:nvSpPr>
        <p:spPr bwMode="auto">
          <a:xfrm>
            <a:off x="0" y="609600"/>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en-US" altLang="zh-CN" kern="0">
                <a:solidFill>
                  <a:srgbClr val="FFFFFF"/>
                </a:solidFill>
                <a:latin typeface="Arial Narrow" pitchFamily="-105" charset="0"/>
                <a:ea typeface="SimSun" pitchFamily="2" charset="-122"/>
                <a:cs typeface="SimSun" pitchFamily="2" charset="-122"/>
              </a:rPr>
              <a:t>Some contrasts between the two books of Chronicles may prove helpful</a:t>
            </a:r>
            <a:endParaRPr lang="en-US" altLang="zh-CN" kern="0" dirty="0">
              <a:solidFill>
                <a:srgbClr val="FFFFFF"/>
              </a:solidFill>
              <a:latin typeface="Arial Narrow" pitchFamily="-105" charset="0"/>
              <a:ea typeface="SimSun" pitchFamily="2" charset="-122"/>
              <a:cs typeface="SimSun" pitchFamily="2" charset="-122"/>
            </a:endParaRPr>
          </a:p>
        </p:txBody>
      </p:sp>
    </p:spTree>
    <p:extLst>
      <p:ext uri="{BB962C8B-B14F-4D97-AF65-F5344CB8AC3E}">
        <p14:creationId xmlns:p14="http://schemas.microsoft.com/office/powerpoint/2010/main" val="317867905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i="1">
                <a:solidFill>
                  <a:srgbClr val="FFFFFF"/>
                </a:solidFill>
                <a:latin typeface="Arial"/>
                <a:cs typeface="Arial"/>
              </a:rPr>
              <a:t>If My People</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dirty="0">
                <a:solidFill>
                  <a:srgbClr val="FFFFFF"/>
                </a:solidFill>
                <a:latin typeface="Arial"/>
                <a:cs typeface="Arial"/>
              </a:rPr>
              <a:t>God</a:t>
            </a:r>
            <a:r>
              <a:rPr kumimoji="0" lang="uk-UA" dirty="0">
                <a:solidFill>
                  <a:srgbClr val="FFFFFF"/>
                </a:solidFill>
                <a:latin typeface="Arial"/>
                <a:cs typeface="Arial"/>
              </a:rPr>
              <a:t>'</a:t>
            </a:r>
            <a:r>
              <a:rPr kumimoji="0" lang="en-US" dirty="0">
                <a:solidFill>
                  <a:srgbClr val="FFFFFF"/>
                </a:solidFill>
                <a:latin typeface="Arial"/>
                <a:cs typeface="Arial"/>
              </a:rPr>
              <a:t>s Sovereignty 		1–9</a:t>
            </a:r>
          </a:p>
        </p:txBody>
      </p:sp>
      <p:sp>
        <p:nvSpPr>
          <p:cNvPr id="9319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Genealogy</a:t>
            </a: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dirty="0">
                <a:solidFill>
                  <a:srgbClr val="FFFF00"/>
                </a:solidFill>
                <a:latin typeface="Arial"/>
                <a:cs typeface="Arial"/>
              </a:rPr>
              <a:t>Solomon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FFFFF"/>
                </a:solidFill>
                <a:latin typeface="Arial"/>
                <a:cs typeface="Arial"/>
              </a:rPr>
              <a:t>United</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FF"/>
                </a:solidFill>
                <a:latin typeface="Arial"/>
                <a:cs typeface="Arial"/>
              </a:rPr>
              <a:t>1 Chronicles</a:t>
            </a:r>
          </a:p>
        </p:txBody>
      </p:sp>
      <p:sp>
        <p:nvSpPr>
          <p:cNvPr id="93214" name="Text Box 30"/>
          <p:cNvSpPr txBox="1">
            <a:spLocks noChangeArrowheads="1"/>
          </p:cNvSpPr>
          <p:nvPr/>
        </p:nvSpPr>
        <p:spPr bwMode="auto">
          <a:xfrm rot="17026340">
            <a:off x="2193925" y="2427288"/>
            <a:ext cx="3048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dirty="0">
                <a:solidFill>
                  <a:srgbClr val="FFFFFF"/>
                </a:solidFill>
                <a:latin typeface="Arial"/>
                <a:cs typeface="Arial"/>
              </a:rPr>
              <a:t>David</a:t>
            </a:r>
            <a:r>
              <a:rPr kumimoji="0" lang="uk-UA" dirty="0">
                <a:solidFill>
                  <a:srgbClr val="FFFFFF"/>
                </a:solidFill>
                <a:latin typeface="Arial"/>
                <a:cs typeface="Arial"/>
              </a:rPr>
              <a:t>'</a:t>
            </a:r>
            <a:r>
              <a:rPr kumimoji="0" lang="en-US" dirty="0">
                <a:solidFill>
                  <a:srgbClr val="FFFFFF"/>
                </a:solidFill>
                <a:latin typeface="Arial"/>
                <a:cs typeface="Arial"/>
              </a:rPr>
              <a:t>s Service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00"/>
                </a:solidFill>
                <a:latin typeface="Arial"/>
                <a:cs typeface="Arial"/>
              </a:rPr>
              <a:t>2 Chronicles</a:t>
            </a:r>
          </a:p>
        </p:txBody>
      </p:sp>
      <p:sp>
        <p:nvSpPr>
          <p:cNvPr id="93216" name="Text Box 32"/>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History</a:t>
            </a: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FFFFF"/>
                </a:solidFill>
                <a:latin typeface="Arial"/>
                <a:cs typeface="Arial"/>
              </a:rPr>
              <a:t>Prepared</a:t>
            </a:r>
          </a:p>
        </p:txBody>
      </p:sp>
      <p:sp>
        <p:nvSpPr>
          <p:cNvPr id="35" name="Title 34"/>
          <p:cNvSpPr>
            <a:spLocks noGrp="1"/>
          </p:cNvSpPr>
          <p:nvPr>
            <p:ph type="title" idx="4294967295"/>
          </p:nvPr>
        </p:nvSpPr>
        <p:spPr>
          <a:xfrm>
            <a:off x="0" y="0"/>
            <a:ext cx="3124200" cy="685800"/>
          </a:xfrm>
        </p:spPr>
        <p:txBody>
          <a:bodyPr/>
          <a:lstStyle/>
          <a:p>
            <a:pPr algn="l">
              <a:defRPr/>
            </a:pPr>
            <a:r>
              <a:rPr lang="en-US" sz="3600" b="1">
                <a:solidFill>
                  <a:srgbClr val="FFFFFF"/>
                </a:solidFill>
                <a:effectLst>
                  <a:outerShdw blurRad="38100" dist="38100" dir="2700000" algn="tl">
                    <a:srgbClr val="808080"/>
                  </a:outerShdw>
                </a:effectLst>
                <a:latin typeface="Arial"/>
                <a:ea typeface="ＭＳ Ｐゴシック" charset="0"/>
                <a:cs typeface="Arial"/>
              </a:rPr>
              <a:t>Solomon</a:t>
            </a:r>
          </a:p>
        </p:txBody>
      </p:sp>
    </p:spTree>
    <p:extLst>
      <p:ext uri="{BB962C8B-B14F-4D97-AF65-F5344CB8AC3E}">
        <p14:creationId xmlns:p14="http://schemas.microsoft.com/office/powerpoint/2010/main" val="4282319227"/>
      </p:ext>
    </p:extLst>
  </p:cSld>
  <p:clrMapOvr>
    <a:masterClrMapping/>
  </p:clrMapOvr>
  <p:transition spd="med">
    <p:randomBar dir="vert"/>
  </p:transition>
</p:sld>
</file>

<file path=ppt/slides/slide49.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en-US" b="1">
                <a:solidFill>
                  <a:srgbClr val="FFFFFF"/>
                </a:solidFill>
                <a:latin typeface="Arial Black" charset="0"/>
                <a:ea typeface="ＭＳ Ｐゴシック" charset="0"/>
                <a:cs typeface="ＭＳ Ｐゴシック" charset="0"/>
              </a:rPr>
              <a:t>Why Two Records?</a:t>
            </a: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 </a:t>
                  </a:r>
                </a:p>
                <a:p>
                  <a:pPr algn="ctr">
                    <a:lnSpc>
                      <a:spcPct val="100000"/>
                    </a:lnSpc>
                    <a:spcBef>
                      <a:spcPct val="0"/>
                    </a:spcBef>
                    <a:buFontTx/>
                    <a:buNone/>
                  </a:pPr>
                  <a:endParaRPr kumimoji="0" lang="en-US" altLang="zh-CN" sz="2000">
                    <a:solidFill>
                      <a:srgbClr val="000000"/>
                    </a:solidFill>
                    <a:ea typeface="SimSun" charset="0"/>
                    <a:cs typeface="SimSun"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SimSun" charset="0"/>
                    <a:cs typeface="SimSun"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SimSun" charset="0"/>
                    <a:cs typeface="SimSun"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Kings of…</a:t>
                  </a: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Israel &amp; Judah</a:t>
                </a: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Judah (almost exclusively)</a:t>
                </a: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Elements</a:t>
                  </a: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Royal / prophetic</a:t>
                </a: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Priestly (temple and worship)</a:t>
                </a: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Evaluation</a:t>
                  </a: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Based on Mosaic Law</a:t>
                </a: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Based on David/worship of Yahweh</a:t>
                </a: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Purpose</a:t>
                  </a: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Ethical: Judging both nations</a:t>
                </a: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Covenant: Blessing Judah due to David </a:t>
                </a: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Author</a:t>
                  </a: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Jeremiah the prophet / priest</a:t>
                </a: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Ezra the priest</a:t>
                </a: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Faith</a:t>
                  </a: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Man</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faithlessness</a:t>
                </a: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God</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faithfulness</a:t>
                </a: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Outlook</a:t>
                  </a: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Negative: rebellion/tragedy</a:t>
                </a: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Positive: hope amidst apostasy/tragedy</a:t>
                </a: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Recipients</a:t>
                  </a: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Exilic Jews (ca. 550 BC)</a:t>
                </a: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Postexilic Jews (ca. 440 BC)</a:t>
                </a: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Chronology</a:t>
                  </a: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971-586 BC</a:t>
                </a: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1011-538 BC</a:t>
                </a: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Emphasis</a:t>
                  </a: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1900">
                    <a:solidFill>
                      <a:srgbClr val="000000"/>
                    </a:solidFill>
                    <a:ea typeface="SimSun" charset="0"/>
                    <a:cs typeface="SimSun" charset="0"/>
                  </a:rPr>
                  <a:t>Political: emphasizes the throne</a:t>
                </a: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Spiritual: emphasizes the temple</a:t>
                </a: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Content</a:t>
                  </a: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Historical</a:t>
                </a: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Theological</a:t>
                </a: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Attributes</a:t>
                  </a: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God</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justice</a:t>
                </a: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God</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grace</a:t>
                </a: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Protagonist</a:t>
                  </a: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Human responsibility</a:t>
                </a: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Divine sovereignty</a:t>
                </a: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algn="ctr">
              <a:buFontTx/>
              <a:buNone/>
            </a:pPr>
            <a:r>
              <a:rPr lang="en-US" sz="3600"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Kings</a:t>
            </a: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algn="ctr">
              <a:buFontTx/>
              <a:buNone/>
            </a:pPr>
            <a:r>
              <a:rPr lang="en-US" sz="360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Chronicles</a:t>
            </a: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indent="-533400" eaLnBrk="1" hangingPunct="1">
              <a:lnSpc>
                <a:spcPct val="100000"/>
              </a:lnSpc>
              <a:buFontTx/>
              <a:buNone/>
              <a:defRPr/>
            </a:pPr>
            <a:r>
              <a:rPr lang="en-US" altLang="zh-CN" sz="2800" i="1" kern="0" dirty="0">
                <a:solidFill>
                  <a:srgbClr val="000000"/>
                </a:solidFill>
                <a:latin typeface="Arial Narrow" pitchFamily="-105" charset="0"/>
                <a:ea typeface="SimSun" pitchFamily="2" charset="-122"/>
                <a:cs typeface="SimSun" pitchFamily="2" charset="-122"/>
              </a:rPr>
              <a:t>While Kings &amp; Chronicles overlap in recording the kingdom era, some notable differences can be cited:</a:t>
            </a: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50000"/>
              </a:spcBef>
              <a:buFontTx/>
              <a:buNone/>
            </a:pPr>
            <a:r>
              <a:rPr kumimoji="0" lang="en-US">
                <a:solidFill>
                  <a:srgbClr val="000000"/>
                </a:solidFill>
                <a:latin typeface="Arial" charset="0"/>
                <a:cs typeface="Arial" charset="0"/>
              </a:rPr>
              <a:t>264</a:t>
            </a:r>
          </a:p>
        </p:txBody>
      </p:sp>
    </p:spTree>
    <p:extLst>
      <p:ext uri="{BB962C8B-B14F-4D97-AF65-F5344CB8AC3E}">
        <p14:creationId xmlns:p14="http://schemas.microsoft.com/office/powerpoint/2010/main" val="4133072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Rejecting to rule under God ended the rule of Solomon (1–9) and Judah</a:t>
            </a:r>
            <a:r>
              <a:rPr kumimoji="0" lang="uk-UA"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s kings (10–36) yet God </a:t>
            </a:r>
            <a:r>
              <a:rPr kumimoji="0" lang="en-US" sz="4400" b="1" i="0" u="none" strike="noStrike" kern="1200" cap="none" spc="0" normalizeH="0" baseline="0" noProof="0" dirty="0">
                <a:ln>
                  <a:noFill/>
                </a:ln>
                <a:solidFill>
                  <a:srgbClr val="FFFF00"/>
                </a:solidFill>
                <a:effectLst>
                  <a:glow rad="101600">
                    <a:prstClr val="black">
                      <a:alpha val="99000"/>
                    </a:prstClr>
                  </a:glow>
                </a:effectLst>
                <a:uLnTx/>
                <a:uFillTx/>
                <a:latin typeface="Calibri"/>
                <a:ea typeface="ＭＳ Ｐゴシック" charset="0"/>
              </a:rPr>
              <a:t>preserved</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David</a:t>
            </a:r>
            <a:r>
              <a:rPr kumimoji="0" lang="uk-UA"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s line to exhort Israel to proper temple worship.</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31422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en-US" sz="3600" b="1">
                <a:solidFill>
                  <a:srgbClr val="FFFFFF"/>
                </a:solidFill>
                <a:latin typeface="Arial Black" charset="0"/>
                <a:ea typeface="ＭＳ Ｐゴシック" charset="0"/>
                <a:cs typeface="ＭＳ Ｐゴシック" charset="0"/>
              </a:rPr>
              <a:t>Making Sense of Samuel, Kings, and Chronicles</a:t>
            </a: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Books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Saul</a:t>
            </a: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David</a:t>
            </a: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Solomon-Ahaziah</a:t>
            </a: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Ahaziah-Zedekiah</a:t>
            </a: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Dates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269330" name="Rectangle 19"/>
          <p:cNvSpPr>
            <a:spLocks noChangeArrowheads="1"/>
          </p:cNvSpPr>
          <p:nvPr/>
        </p:nvSpPr>
        <p:spPr bwMode="auto">
          <a:xfrm>
            <a:off x="5562600" y="41735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Kingdom</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---------United-------</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---------Divided------------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Surviving</a:t>
            </a: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-Returned-</a:t>
            </a: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9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Chronicles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Chronicles</a:t>
              </a: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6307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53"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220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264</a:t>
            </a: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5400" i="1" dirty="0">
                <a:solidFill>
                  <a:srgbClr val="FFFFFF"/>
                </a:solidFill>
                <a:effectLst>
                  <a:glow rad="127000">
                    <a:srgbClr val="000000"/>
                  </a:glow>
                </a:effectLst>
                <a:latin typeface="Arial" charset="0"/>
                <a:ea typeface="ＭＳ Ｐゴシック" charset="0"/>
                <a:cs typeface="ＭＳ Ｐゴシック" charset="0"/>
              </a:rPr>
              <a:t>2 Chronicles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Secure</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3016662833"/>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3680971"/>
            <a:ext cx="3658766" cy="19105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lnSpc>
                <a:spcPct val="100000"/>
              </a:lnSpc>
              <a:buFontTx/>
              <a:buNone/>
              <a:defRPr/>
            </a:pPr>
            <a:r>
              <a:rPr kumimoji="0" lang="en-US" i="1" dirty="0">
                <a:solidFill>
                  <a:srgbClr val="FFFFFF"/>
                </a:solidFill>
                <a:effectLst>
                  <a:glow rad="127000">
                    <a:srgbClr val="000000"/>
                  </a:glow>
                </a:effectLst>
                <a:latin typeface="Arial" charset="0"/>
                <a:ea typeface="ＭＳ Ｐゴシック" charset="0"/>
                <a:cs typeface="ＭＳ Ｐゴシック" charset="0"/>
              </a:rPr>
              <a:t>27 Dec 1925 -29 Jan 2018</a:t>
            </a: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Harold "Hal" Francis Griffith</a:t>
            </a:r>
          </a:p>
        </p:txBody>
      </p:sp>
    </p:spTree>
    <p:extLst>
      <p:ext uri="{BB962C8B-B14F-4D97-AF65-F5344CB8AC3E}">
        <p14:creationId xmlns:p14="http://schemas.microsoft.com/office/powerpoint/2010/main" val="192834447"/>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6237312"/>
            <a:ext cx="9144000" cy="620688"/>
          </a:xfrm>
          <a:solidFill>
            <a:schemeClr val="tx1"/>
          </a:solidFill>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Hal &amp; Rick</a:t>
            </a:r>
          </a:p>
        </p:txBody>
      </p:sp>
    </p:spTree>
    <p:extLst>
      <p:ext uri="{BB962C8B-B14F-4D97-AF65-F5344CB8AC3E}">
        <p14:creationId xmlns:p14="http://schemas.microsoft.com/office/powerpoint/2010/main" val="27388253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869160"/>
            <a:ext cx="4427984" cy="1988840"/>
          </a:xfrm>
          <a:solidFill>
            <a:schemeClr val="tx1"/>
          </a:solidFill>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My First Letter to Dad at Age 6</a:t>
            </a:r>
          </a:p>
        </p:txBody>
      </p:sp>
    </p:spTree>
    <p:extLst>
      <p:ext uri="{BB962C8B-B14F-4D97-AF65-F5344CB8AC3E}">
        <p14:creationId xmlns:p14="http://schemas.microsoft.com/office/powerpoint/2010/main" val="30421165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Dad &amp; Mom</a:t>
            </a: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427141500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Taking Care of Carolynn</a:t>
            </a:r>
          </a:p>
        </p:txBody>
      </p:sp>
    </p:spTree>
    <p:extLst>
      <p:ext uri="{BB962C8B-B14F-4D97-AF65-F5344CB8AC3E}">
        <p14:creationId xmlns:p14="http://schemas.microsoft.com/office/powerpoint/2010/main" val="88290019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p:spPr>
        <p:txBody>
          <a:bodyPr anchor="ctr"/>
          <a:lstStyle/>
          <a:p>
            <a:pPr>
              <a:defRPr/>
            </a:pPr>
            <a:r>
              <a:rPr lang="en-US" sz="9600" b="1" dirty="0">
                <a:effectLst>
                  <a:glow rad="127000">
                    <a:schemeClr val="tx1"/>
                  </a:glow>
                </a:effectLst>
                <a:latin typeface="Arial" charset="0"/>
                <a:ea typeface="ＭＳ Ｐゴシック" charset="0"/>
                <a:cs typeface="ＭＳ Ｐゴシック" charset="0"/>
              </a:rPr>
              <a:t>Early Years</a:t>
            </a:r>
          </a:p>
        </p:txBody>
      </p:sp>
    </p:spTree>
    <p:extLst>
      <p:ext uri="{BB962C8B-B14F-4D97-AF65-F5344CB8AC3E}">
        <p14:creationId xmlns:p14="http://schemas.microsoft.com/office/powerpoint/2010/main" val="700485889"/>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190846821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27084771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1940699"/>
            <a:ext cx="8029380" cy="357653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spiritual perspective on the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preservation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David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line despite the fall and exile of Judah admonishes the remnant to proper temple worship</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 the idolatry of the past. </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271</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34756521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2977796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42079984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309630966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88529109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197977069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42549202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Captain (1968)</a:t>
            </a:r>
          </a:p>
        </p:txBody>
      </p:sp>
    </p:spTree>
    <p:extLst>
      <p:ext uri="{BB962C8B-B14F-4D97-AF65-F5344CB8AC3E}">
        <p14:creationId xmlns:p14="http://schemas.microsoft.com/office/powerpoint/2010/main" val="8324060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10270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8674881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84391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35166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Though Judah's sin ended the nation in exile, God sustained his covenant with King David (7:17-18) as a model of the people’s need to worship according to the Mosaic covenant.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3843771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grpId="1"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linds(horizont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Siblings</a:t>
            </a:r>
          </a:p>
        </p:txBody>
      </p:sp>
    </p:spTree>
    <p:extLst>
      <p:ext uri="{BB962C8B-B14F-4D97-AF65-F5344CB8AC3E}">
        <p14:creationId xmlns:p14="http://schemas.microsoft.com/office/powerpoint/2010/main" val="23829182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Military Funeral Honors</a:t>
            </a: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372304107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900098" name="Rectangle 2"/>
          <p:cNvSpPr>
            <a:spLocks noGrp="1" noChangeArrowheads="1"/>
          </p:cNvSpPr>
          <p:nvPr>
            <p:ph type="ctrTitle"/>
          </p:nvPr>
        </p:nvSpPr>
        <p:spPr>
          <a:xfrm>
            <a:off x="14221" y="775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Tuesday, 6 March 2018 </a:t>
            </a:r>
          </a:p>
        </p:txBody>
      </p:sp>
      <p:sp>
        <p:nvSpPr>
          <p:cNvPr id="4" name="Rectangle 2"/>
          <p:cNvSpPr txBox="1">
            <a:spLocks noChangeArrowheads="1"/>
          </p:cNvSpPr>
          <p:nvPr/>
        </p:nvSpPr>
        <p:spPr bwMode="auto">
          <a:xfrm>
            <a:off x="14221" y="96717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FFFFFF"/>
                </a:solidFill>
                <a:effectLst>
                  <a:glow rad="127000">
                    <a:srgbClr val="000000"/>
                  </a:glow>
                </a:effectLst>
                <a:latin typeface="Arial" charset="0"/>
                <a:ea typeface="ＭＳ Ｐゴシック" charset="0"/>
                <a:cs typeface="ＭＳ Ｐゴシック" charset="0"/>
              </a:rPr>
              <a:t>11 AM</a:t>
            </a: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Hawaii State Veterans Cemetery, Kaneohe </a:t>
            </a:r>
          </a:p>
        </p:txBody>
      </p:sp>
    </p:spTree>
    <p:extLst>
      <p:ext uri="{BB962C8B-B14F-4D97-AF65-F5344CB8AC3E}">
        <p14:creationId xmlns:p14="http://schemas.microsoft.com/office/powerpoint/2010/main" val="363253329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p:spPr>
        <p:txBody>
          <a:bodyPr/>
          <a:lstStyle/>
          <a:p>
            <a:r>
              <a:rPr lang="en-US" sz="7200"/>
              <a:t>security</a:t>
            </a:r>
            <a:br>
              <a:rPr lang="en-US" sz="4800"/>
            </a:br>
            <a:r>
              <a:rPr lang="en-US" sz="4800"/>
              <a:t>sɪˈkjʊərɪti,sɪˈkjɔːrɪti/</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buFontTx/>
              <a:buNone/>
            </a:pPr>
            <a:r>
              <a:rPr lang="en-US" sz="2800" i="1">
                <a:solidFill>
                  <a:srgbClr val="FFFFFF"/>
                </a:solidFill>
              </a:rPr>
              <a:t>Noun</a:t>
            </a:r>
          </a:p>
          <a:p>
            <a:pPr algn="l">
              <a:buFontTx/>
              <a:buNone/>
            </a:pPr>
            <a:endParaRPr lang="en-US" sz="2800">
              <a:solidFill>
                <a:srgbClr val="FFFFFF"/>
              </a:solidFill>
            </a:endParaRPr>
          </a:p>
          <a:p>
            <a:pPr algn="l">
              <a:buFontTx/>
              <a:buNone/>
            </a:pPr>
            <a:r>
              <a:rPr lang="en-US" sz="2800">
                <a:solidFill>
                  <a:srgbClr val="FFFFFF"/>
                </a:solidFill>
              </a:rPr>
              <a:t>1. the state of being free from danger or threat.</a:t>
            </a:r>
          </a:p>
          <a:p>
            <a:pPr algn="l">
              <a:buFontTx/>
              <a:buNone/>
            </a:pPr>
            <a:r>
              <a:rPr lang="en-US" sz="2800">
                <a:solidFill>
                  <a:srgbClr val="FFFFFF"/>
                </a:solidFill>
              </a:rPr>
              <a:t>"the system is designed to provide maximum security against toxic spills"</a:t>
            </a:r>
          </a:p>
          <a:p>
            <a:pPr algn="l">
              <a:buFontTx/>
              <a:buNone/>
            </a:pPr>
            <a:endParaRPr lang="en-US" sz="2800">
              <a:solidFill>
                <a:srgbClr val="FFFFFF"/>
              </a:solidFill>
            </a:endParaRPr>
          </a:p>
          <a:p>
            <a:pPr algn="l">
              <a:buFontTx/>
              <a:buNone/>
            </a:pPr>
            <a:r>
              <a:rPr lang="en-US" sz="2800">
                <a:solidFill>
                  <a:srgbClr val="FFFFFF"/>
                </a:solidFill>
              </a:rPr>
              <a:t>synonyms: certainty, safe future, assured future, safety, reliability, dependability, solidness, soundness "employees have an interest in the security of their jobs"</a:t>
            </a:r>
          </a:p>
        </p:txBody>
      </p:sp>
    </p:spTree>
    <p:extLst>
      <p:ext uri="{BB962C8B-B14F-4D97-AF65-F5344CB8AC3E}">
        <p14:creationId xmlns:p14="http://schemas.microsoft.com/office/powerpoint/2010/main" val="3242092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Times New Roman"/>
                <a:ea typeface="ＭＳ Ｐゴシック" charset="0"/>
                <a:cs typeface="Times New Roman"/>
              </a:rPr>
              <a:t>God made us to feel secure in our walk with him.</a:t>
            </a: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4800" dirty="0">
                <a:solidFill>
                  <a:srgbClr val="FFFFFF"/>
                </a:solidFill>
                <a:effectLst>
                  <a:glow rad="127000">
                    <a:srgbClr val="000000"/>
                  </a:glow>
                </a:effectLst>
                <a:latin typeface="Times New Roman"/>
                <a:ea typeface="ＭＳ Ｐゴシック" charset="0"/>
                <a:cs typeface="Times New Roman"/>
              </a:rPr>
              <a:t>Yet too often we are anything but secure.</a:t>
            </a:r>
          </a:p>
        </p:txBody>
      </p:sp>
    </p:spTree>
    <p:extLst>
      <p:ext uri="{BB962C8B-B14F-4D97-AF65-F5344CB8AC3E}">
        <p14:creationId xmlns:p14="http://schemas.microsoft.com/office/powerpoint/2010/main" val="3706678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88210051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eaLnBrk="1" hangingPunct="1">
              <a:lnSpc>
                <a:spcPct val="100000"/>
              </a:lnSpc>
              <a:spcBef>
                <a:spcPct val="50000"/>
              </a:spcBef>
              <a:buFontTx/>
              <a:buNone/>
            </a:pPr>
            <a:endParaRPr kumimoji="0" lang="en-US" sz="2800" b="0">
              <a:solidFill>
                <a:srgbClr val="000000"/>
              </a:solidFill>
              <a:latin typeface="Times New Roman" charset="0"/>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buFont typeface="Wingdings" charset="0"/>
              <a:buChar char="v"/>
            </a:pPr>
            <a:endParaRPr kumimoji="0" lang="en-US" altLang="zh-CN" sz="3100">
              <a:solidFill>
                <a:srgbClr val="FFFF00"/>
              </a:solidFill>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50000"/>
              </a:spcBef>
              <a:buFontTx/>
              <a:buNone/>
            </a:pPr>
            <a:r>
              <a:rPr kumimoji="0" lang="en-US" dirty="0">
                <a:solidFill>
                  <a:srgbClr val="FFFFFF"/>
                </a:solidFill>
              </a:rPr>
              <a:t>154</a:t>
            </a:r>
            <a:br>
              <a:rPr kumimoji="0" lang="en-US" dirty="0">
                <a:solidFill>
                  <a:srgbClr val="FFFFFF"/>
                </a:solidFill>
              </a:rPr>
            </a:br>
            <a:r>
              <a:rPr kumimoji="0" lang="en-US" dirty="0">
                <a:solidFill>
                  <a:srgbClr val="FFFFFF"/>
                </a:solidFill>
              </a:rPr>
              <a:t>220</a:t>
            </a:r>
            <a:endParaRPr kumimoji="0" lang="en-US" b="0" dirty="0">
              <a:solidFill>
                <a:srgbClr val="FFFFFF"/>
              </a:solidFill>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algn="ctr" eaLnBrk="1" hangingPunct="1">
              <a:lnSpc>
                <a:spcPct val="100000"/>
              </a:lnSpc>
              <a:spcBef>
                <a:spcPct val="50000"/>
              </a:spcBef>
              <a:buFontTx/>
              <a:buNone/>
            </a:pPr>
            <a:endParaRPr kumimoji="0" lang="en-US" sz="2800" b="0">
              <a:solidFill>
                <a:srgbClr val="000000"/>
              </a:solidFill>
              <a:latin typeface="Times New Roman"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50000"/>
              </a:spcBef>
              <a:buFontTx/>
              <a:buNone/>
            </a:pPr>
            <a:r>
              <a:rPr kumimoji="0" lang="en-US" sz="4000" dirty="0">
                <a:solidFill>
                  <a:srgbClr val="000000"/>
                </a:solidFill>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cmpd="sng">
            <a:solidFill>
              <a:srgbClr val="FFFFFF"/>
            </a:solidFill>
            <a:miter lim="800000"/>
            <a:headEnd/>
            <a:tailEnd/>
          </a:ln>
        </p:spPr>
        <p:txBody>
          <a:bodyPr wrap="none" anchor="ctr">
            <a:spAutoFit/>
          </a:bodyPr>
          <a:lstStyle/>
          <a:p>
            <a:pPr algn="ctr" eaLnBrk="1" hangingPunct="1">
              <a:lnSpc>
                <a:spcPct val="100000"/>
              </a:lnSpc>
              <a:spcBef>
                <a:spcPct val="50000"/>
              </a:spcBef>
              <a:buFontTx/>
              <a:buNone/>
            </a:pPr>
            <a:r>
              <a:rPr kumimoji="0" lang="en-US" sz="7200" b="0">
                <a:solidFill>
                  <a:srgbClr val="FFFFFF"/>
                </a:solidFill>
                <a:latin typeface="Arial" charset="0"/>
              </a:rPr>
              <a:t>Exile</a:t>
            </a:r>
            <a:endParaRPr kumimoji="0" lang="en-US" sz="2800" b="0">
              <a:solidFill>
                <a:srgbClr val="000000"/>
              </a:solidFill>
              <a:latin typeface="Arial" charset="0"/>
            </a:endParaRPr>
          </a:p>
        </p:txBody>
      </p:sp>
      <p:sp>
        <p:nvSpPr>
          <p:cNvPr id="97296" name="AutoShape 16"/>
          <p:cNvSpPr>
            <a:spLocks noChangeArrowheads="1"/>
          </p:cNvSpPr>
          <p:nvPr/>
        </p:nvSpPr>
        <p:spPr bwMode="auto">
          <a:xfrm>
            <a:off x="102559" y="3963294"/>
            <a:ext cx="3101289"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eaLnBrk="1" hangingPunct="1">
              <a:lnSpc>
                <a:spcPct val="100000"/>
              </a:lnSpc>
              <a:spcBef>
                <a:spcPct val="50000"/>
              </a:spcBef>
              <a:buFontTx/>
              <a:buNone/>
            </a:pPr>
            <a:r>
              <a:rPr kumimoji="0" lang="en-US" sz="5400" dirty="0">
                <a:solidFill>
                  <a:srgbClr val="000000"/>
                </a:solidFill>
                <a:latin typeface="Arial" charset="0"/>
              </a:rPr>
              <a:t>Deut. 28</a:t>
            </a: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eaLnBrk="1" hangingPunct="1">
              <a:lnSpc>
                <a:spcPct val="100000"/>
              </a:lnSpc>
              <a:spcBef>
                <a:spcPct val="50000"/>
              </a:spcBef>
              <a:buFontTx/>
              <a:buNone/>
            </a:pPr>
            <a:endParaRPr kumimoji="0" lang="en-US" sz="2800" b="0">
              <a:solidFill>
                <a:srgbClr val="000000"/>
              </a:solidFill>
              <a:latin typeface="Times New Roman" charset="0"/>
            </a:endParaRPr>
          </a:p>
        </p:txBody>
      </p:sp>
    </p:spTree>
    <p:extLst>
      <p:ext uri="{BB962C8B-B14F-4D97-AF65-F5344CB8AC3E}">
        <p14:creationId xmlns:p14="http://schemas.microsoft.com/office/powerpoint/2010/main" val="47015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729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033536"/>
            <a:ext cx="9144000" cy="48810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defTabSz="457200">
              <a:lnSpc>
                <a:spcPct val="100000"/>
              </a:lnSpc>
              <a:buFontTx/>
              <a:buNone/>
            </a:pPr>
            <a:r>
              <a:rPr kumimoji="0" lang="ru-RU" sz="2800"/>
              <a:t>"</a:t>
            </a:r>
            <a:r>
              <a:rPr kumimoji="0" lang="en-US" sz="2800"/>
              <a:t>I declare that the L</a:t>
            </a:r>
            <a:r>
              <a:rPr kumimoji="0" lang="en-US" sz="2400"/>
              <a:t>ORD</a:t>
            </a:r>
            <a:r>
              <a:rPr kumimoji="0" lang="en-US" sz="2800"/>
              <a:t> will build a house for you: When your days are over and you go to be with your fathers, I will raise up your offspring to succeed you, one of your own sons, and I will </a:t>
            </a:r>
            <a:r>
              <a:rPr kumimoji="0" lang="en-US" sz="2800">
                <a:solidFill>
                  <a:srgbClr val="FFFF00"/>
                </a:solidFill>
              </a:rPr>
              <a:t>establish</a:t>
            </a:r>
            <a:r>
              <a:rPr kumimoji="0" lang="en-US" sz="2800"/>
              <a:t> his kingdom.  He is the one who will build a house for me, and I will </a:t>
            </a:r>
            <a:r>
              <a:rPr kumimoji="0" lang="en-US" sz="2800">
                <a:solidFill>
                  <a:srgbClr val="FFFF00"/>
                </a:solidFill>
              </a:rPr>
              <a:t>establish</a:t>
            </a:r>
            <a:r>
              <a:rPr kumimoji="0" lang="en-US" sz="2800"/>
              <a:t> his throne forever.  I will be his father, and he will be my son.  I will never take my love away from him, as I took it away from your predecessor.  I will set him over my house and my kingdom forever; his throne will be </a:t>
            </a:r>
            <a:r>
              <a:rPr kumimoji="0" lang="en-US" sz="2800">
                <a:solidFill>
                  <a:srgbClr val="FFFF00"/>
                </a:solidFill>
              </a:rPr>
              <a:t>established</a:t>
            </a:r>
            <a:r>
              <a:rPr kumimoji="0" lang="en-US" sz="2800"/>
              <a:t> forever</a:t>
            </a:r>
            <a:r>
              <a:rPr kumimoji="0" lang="ru-RU" sz="2800"/>
              <a:t>"</a:t>
            </a:r>
            <a:r>
              <a:rPr kumimoji="0" lang="en-US" sz="2800"/>
              <a:t> (1 Chron. 17:10b-14)</a:t>
            </a:r>
            <a:r>
              <a:rPr kumimoji="0" lang="en-SG" sz="2800"/>
              <a:t>.</a:t>
            </a:r>
            <a:endParaRPr kumimoji="0" lang="en-US" sz="2800" dirty="0"/>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1 Chronicles</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en-US" altLang="zh-CN" dirty="0" err="1">
                <a:solidFill>
                  <a:prstClr val="white"/>
                </a:solidFill>
                <a:effectLst>
                  <a:outerShdw blurRad="50800" dist="38100" dir="2700000" algn="tl" rotWithShape="0">
                    <a:srgbClr val="000000">
                      <a:alpha val="96000"/>
                    </a:srgbClr>
                  </a:outerShdw>
                </a:effectLst>
                <a:latin typeface="Arial"/>
                <a:cs typeface="Arial"/>
              </a:rPr>
              <a:t>262</a:t>
            </a:r>
            <a:endParaRPr kumimoji="0"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675015470"/>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08899" name="Picture 68"/>
          <p:cNvPicPr>
            <a:picLocks noChangeAspect="1" noChangeArrowheads="1"/>
          </p:cNvPicPr>
          <p:nvPr/>
        </p:nvPicPr>
        <p:blipFill>
          <a:blip r:embed="rId3">
            <a:lum bright="-24000" contrast="24000"/>
            <a:extLst>
              <a:ext uri="{28A0092B-C50C-407E-A947-70E740481C1C}">
                <a14:useLocalDpi xmlns:a14="http://schemas.microsoft.com/office/drawing/2010/main"/>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2"/>
          <p:cNvSpPr txBox="1">
            <a:spLocks noChangeArrowheads="1"/>
          </p:cNvSpPr>
          <p:nvPr/>
        </p:nvSpPr>
        <p:spPr bwMode="auto">
          <a:xfrm>
            <a:off x="8459788" y="0"/>
            <a:ext cx="7620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262</a:t>
            </a:r>
          </a:p>
        </p:txBody>
      </p:sp>
      <p:grpSp>
        <p:nvGrpSpPr>
          <p:cNvPr id="208901" name="Group 4"/>
          <p:cNvGrpSpPr>
            <a:grpSpLocks/>
          </p:cNvGrpSpPr>
          <p:nvPr/>
        </p:nvGrpSpPr>
        <p:grpSpPr bwMode="auto">
          <a:xfrm>
            <a:off x="0" y="609600"/>
            <a:ext cx="9144000" cy="787400"/>
            <a:chOff x="0" y="0"/>
            <a:chExt cx="4360" cy="671"/>
          </a:xfrm>
        </p:grpSpPr>
        <p:sp>
          <p:nvSpPr>
            <p:cNvPr id="47109"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EFDE3"/>
                  </a:solidFill>
                  <a:effectLst/>
                  <a:uLnTx/>
                  <a:uFillTx/>
                  <a:latin typeface="Arial Narrow" pitchFamily="-105" charset="0"/>
                  <a:ea typeface="SimSun" pitchFamily="2" charset="-122"/>
                  <a:cs typeface="SimSun" pitchFamily="2" charset="-122"/>
                </a:rPr>
                <a:t> David</a:t>
              </a:r>
              <a:r>
                <a:rPr kumimoji="0" lang="fr-FR" altLang="zh-CN" sz="3600" b="1" i="0" u="none" strike="noStrike" kern="1200" cap="none" spc="0" normalizeH="0" baseline="0" noProof="0" dirty="0">
                  <a:ln>
                    <a:noFill/>
                  </a:ln>
                  <a:solidFill>
                    <a:srgbClr val="FEFDE3"/>
                  </a:solidFill>
                  <a:effectLst/>
                  <a:uLnTx/>
                  <a:uFillTx/>
                  <a:latin typeface="Arial Narrow" pitchFamily="-105" charset="0"/>
                  <a:ea typeface="SimSun" pitchFamily="2" charset="-122"/>
                  <a:cs typeface="SimSun" pitchFamily="2" charset="-122"/>
                </a:rPr>
                <a:t>'</a:t>
              </a:r>
              <a:r>
                <a:rPr kumimoji="0" lang="en-US" altLang="zh-CN" sz="3600" b="1" i="0" u="none" strike="noStrike" kern="1200" cap="none" spc="0" normalizeH="0" baseline="0" noProof="0" dirty="0">
                  <a:ln>
                    <a:noFill/>
                  </a:ln>
                  <a:solidFill>
                    <a:srgbClr val="FEFDE3"/>
                  </a:solidFill>
                  <a:effectLst/>
                  <a:uLnTx/>
                  <a:uFillTx/>
                  <a:latin typeface="Arial Narrow" pitchFamily="-105" charset="0"/>
                  <a:ea typeface="SimSun" pitchFamily="2" charset="-122"/>
                  <a:cs typeface="SimSun" pitchFamily="2" charset="-122"/>
                </a:rPr>
                <a:t>s Line Established</a:t>
              </a:r>
            </a:p>
          </p:txBody>
        </p:sp>
        <p:sp>
          <p:nvSpPr>
            <p:cNvPr id="2089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2" name="Group 7"/>
          <p:cNvGrpSpPr>
            <a:grpSpLocks/>
          </p:cNvGrpSpPr>
          <p:nvPr/>
        </p:nvGrpSpPr>
        <p:grpSpPr bwMode="auto">
          <a:xfrm>
            <a:off x="0" y="1397000"/>
            <a:ext cx="4605338" cy="744538"/>
            <a:chOff x="0" y="671"/>
            <a:chExt cx="2196" cy="633"/>
          </a:xfrm>
        </p:grpSpPr>
        <p:sp>
          <p:nvSpPr>
            <p:cNvPr id="208960" name="Rectangle 8"/>
            <p:cNvSpPr>
              <a:spLocks noChangeArrowheads="1"/>
            </p:cNvSpPr>
            <p:nvPr/>
          </p:nvSpPr>
          <p:spPr bwMode="auto">
            <a:xfrm>
              <a:off x="32" y="671"/>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David</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Line</a:t>
              </a:r>
            </a:p>
          </p:txBody>
        </p:sp>
        <p:sp>
          <p:nvSpPr>
            <p:cNvPr id="2089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3" name="Group 10"/>
          <p:cNvGrpSpPr>
            <a:grpSpLocks/>
          </p:cNvGrpSpPr>
          <p:nvPr/>
        </p:nvGrpSpPr>
        <p:grpSpPr bwMode="auto">
          <a:xfrm>
            <a:off x="4605338" y="1397000"/>
            <a:ext cx="4538662" cy="744538"/>
            <a:chOff x="2196" y="671"/>
            <a:chExt cx="2164" cy="633"/>
          </a:xfrm>
        </p:grpSpPr>
        <p:sp>
          <p:nvSpPr>
            <p:cNvPr id="208958" name="Rectangle 11"/>
            <p:cNvSpPr>
              <a:spLocks noChangeArrowheads="1"/>
            </p:cNvSpPr>
            <p:nvPr/>
          </p:nvSpPr>
          <p:spPr bwMode="auto">
            <a:xfrm>
              <a:off x="2228" y="671"/>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David</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Concern (Ark / Temple)</a:t>
              </a:r>
            </a:p>
          </p:txBody>
        </p:sp>
        <p:sp>
          <p:nvSpPr>
            <p:cNvPr id="2089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4" name="Group 13"/>
          <p:cNvGrpSpPr>
            <a:grpSpLocks/>
          </p:cNvGrpSpPr>
          <p:nvPr/>
        </p:nvGrpSpPr>
        <p:grpSpPr bwMode="auto">
          <a:xfrm>
            <a:off x="0" y="2141538"/>
            <a:ext cx="4605338" cy="742950"/>
            <a:chOff x="0" y="1304"/>
            <a:chExt cx="2196" cy="633"/>
          </a:xfrm>
        </p:grpSpPr>
        <p:sp>
          <p:nvSpPr>
            <p:cNvPr id="208956" name="Rectangle 14"/>
            <p:cNvSpPr>
              <a:spLocks noChangeArrowheads="1"/>
            </p:cNvSpPr>
            <p:nvPr/>
          </p:nvSpPr>
          <p:spPr bwMode="auto">
            <a:xfrm>
              <a:off x="32" y="1304"/>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Chapters 1–9</a:t>
              </a:r>
            </a:p>
          </p:txBody>
        </p:sp>
        <p:sp>
          <p:nvSpPr>
            <p:cNvPr id="2089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5" name="Group 16"/>
          <p:cNvGrpSpPr>
            <a:grpSpLocks/>
          </p:cNvGrpSpPr>
          <p:nvPr/>
        </p:nvGrpSpPr>
        <p:grpSpPr bwMode="auto">
          <a:xfrm>
            <a:off x="4605338" y="2141538"/>
            <a:ext cx="4538662" cy="742950"/>
            <a:chOff x="2196" y="1304"/>
            <a:chExt cx="2164" cy="633"/>
          </a:xfrm>
        </p:grpSpPr>
        <p:sp>
          <p:nvSpPr>
            <p:cNvPr id="208954" name="Rectangle 17"/>
            <p:cNvSpPr>
              <a:spLocks noChangeArrowheads="1"/>
            </p:cNvSpPr>
            <p:nvPr/>
          </p:nvSpPr>
          <p:spPr bwMode="auto">
            <a:xfrm>
              <a:off x="2228" y="1304"/>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Chapters 10–29</a:t>
              </a:r>
            </a:p>
          </p:txBody>
        </p:sp>
        <p:sp>
          <p:nvSpPr>
            <p:cNvPr id="2089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6" name="Group 19"/>
          <p:cNvGrpSpPr>
            <a:grpSpLocks/>
          </p:cNvGrpSpPr>
          <p:nvPr/>
        </p:nvGrpSpPr>
        <p:grpSpPr bwMode="auto">
          <a:xfrm>
            <a:off x="0" y="2884488"/>
            <a:ext cx="4605338" cy="742950"/>
            <a:chOff x="0" y="1937"/>
            <a:chExt cx="2196" cy="633"/>
          </a:xfrm>
        </p:grpSpPr>
        <p:sp>
          <p:nvSpPr>
            <p:cNvPr id="208952" name="Rectangle 20"/>
            <p:cNvSpPr>
              <a:spLocks noChangeArrowheads="1"/>
            </p:cNvSpPr>
            <p:nvPr/>
          </p:nvSpPr>
          <p:spPr bwMode="auto">
            <a:xfrm>
              <a:off x="32" y="1937"/>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Genealogy </a:t>
              </a:r>
            </a:p>
          </p:txBody>
        </p:sp>
        <p:sp>
          <p:nvSpPr>
            <p:cNvPr id="2089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7" name="Group 22"/>
          <p:cNvGrpSpPr>
            <a:grpSpLocks/>
          </p:cNvGrpSpPr>
          <p:nvPr/>
        </p:nvGrpSpPr>
        <p:grpSpPr bwMode="auto">
          <a:xfrm>
            <a:off x="4605338" y="2884488"/>
            <a:ext cx="4538662" cy="742950"/>
            <a:chOff x="2196" y="1937"/>
            <a:chExt cx="2164" cy="633"/>
          </a:xfrm>
        </p:grpSpPr>
        <p:sp>
          <p:nvSpPr>
            <p:cNvPr id="208950" name="Rectangle 23"/>
            <p:cNvSpPr>
              <a:spLocks noChangeArrowheads="1"/>
            </p:cNvSpPr>
            <p:nvPr/>
          </p:nvSpPr>
          <p:spPr bwMode="auto">
            <a:xfrm>
              <a:off x="2228" y="1937"/>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History</a:t>
              </a:r>
            </a:p>
          </p:txBody>
        </p:sp>
        <p:sp>
          <p:nvSpPr>
            <p:cNvPr id="2089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8" name="Group 25"/>
          <p:cNvGrpSpPr>
            <a:grpSpLocks/>
          </p:cNvGrpSpPr>
          <p:nvPr/>
        </p:nvGrpSpPr>
        <p:grpSpPr bwMode="auto">
          <a:xfrm>
            <a:off x="0" y="3627438"/>
            <a:ext cx="4605338" cy="742950"/>
            <a:chOff x="0" y="2570"/>
            <a:chExt cx="2196" cy="633"/>
          </a:xfrm>
        </p:grpSpPr>
        <p:sp>
          <p:nvSpPr>
            <p:cNvPr id="208948" name="Rectangle 26"/>
            <p:cNvSpPr>
              <a:spLocks noChangeArrowheads="1"/>
            </p:cNvSpPr>
            <p:nvPr/>
          </p:nvSpPr>
          <p:spPr bwMode="auto">
            <a:xfrm>
              <a:off x="32" y="2570"/>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Ancestry</a:t>
              </a:r>
            </a:p>
          </p:txBody>
        </p:sp>
        <p:sp>
          <p:nvSpPr>
            <p:cNvPr id="2089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9" name="Group 28"/>
          <p:cNvGrpSpPr>
            <a:grpSpLocks/>
          </p:cNvGrpSpPr>
          <p:nvPr/>
        </p:nvGrpSpPr>
        <p:grpSpPr bwMode="auto">
          <a:xfrm>
            <a:off x="4605338" y="3627438"/>
            <a:ext cx="4538662" cy="742950"/>
            <a:chOff x="2196" y="2570"/>
            <a:chExt cx="2164" cy="633"/>
          </a:xfrm>
        </p:grpSpPr>
        <p:sp>
          <p:nvSpPr>
            <p:cNvPr id="208946" name="Rectangle 29"/>
            <p:cNvSpPr>
              <a:spLocks noChangeArrowheads="1"/>
            </p:cNvSpPr>
            <p:nvPr/>
          </p:nvSpPr>
          <p:spPr bwMode="auto">
            <a:xfrm>
              <a:off x="2228" y="2570"/>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Activity</a:t>
              </a:r>
            </a:p>
          </p:txBody>
        </p:sp>
        <p:sp>
          <p:nvSpPr>
            <p:cNvPr id="2089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0" name="Group 31"/>
          <p:cNvGrpSpPr>
            <a:grpSpLocks/>
          </p:cNvGrpSpPr>
          <p:nvPr/>
        </p:nvGrpSpPr>
        <p:grpSpPr bwMode="auto">
          <a:xfrm>
            <a:off x="0" y="4370388"/>
            <a:ext cx="4605338" cy="744537"/>
            <a:chOff x="0" y="3203"/>
            <a:chExt cx="2196" cy="633"/>
          </a:xfrm>
        </p:grpSpPr>
        <p:sp>
          <p:nvSpPr>
            <p:cNvPr id="208944" name="Rectangle 32"/>
            <p:cNvSpPr>
              <a:spLocks noChangeArrowheads="1"/>
            </p:cNvSpPr>
            <p:nvPr/>
          </p:nvSpPr>
          <p:spPr bwMode="auto">
            <a:xfrm>
              <a:off x="32" y="3203"/>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Saul</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Throne to David</a:t>
              </a:r>
            </a:p>
          </p:txBody>
        </p:sp>
        <p:sp>
          <p:nvSpPr>
            <p:cNvPr id="2089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1" name="Group 34"/>
          <p:cNvGrpSpPr>
            <a:grpSpLocks/>
          </p:cNvGrpSpPr>
          <p:nvPr/>
        </p:nvGrpSpPr>
        <p:grpSpPr bwMode="auto">
          <a:xfrm>
            <a:off x="4605338" y="4370388"/>
            <a:ext cx="4538662" cy="744537"/>
            <a:chOff x="2196" y="3203"/>
            <a:chExt cx="2164" cy="633"/>
          </a:xfrm>
        </p:grpSpPr>
        <p:sp>
          <p:nvSpPr>
            <p:cNvPr id="208942" name="Rectangle 35"/>
            <p:cNvSpPr>
              <a:spLocks noChangeArrowheads="1"/>
            </p:cNvSpPr>
            <p:nvPr/>
          </p:nvSpPr>
          <p:spPr bwMode="auto">
            <a:xfrm>
              <a:off x="2228" y="3203"/>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David</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Throne to Solomon</a:t>
              </a:r>
            </a:p>
          </p:txBody>
        </p:sp>
        <p:sp>
          <p:nvSpPr>
            <p:cNvPr id="2089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2" name="Group 37"/>
          <p:cNvGrpSpPr>
            <a:grpSpLocks/>
          </p:cNvGrpSpPr>
          <p:nvPr/>
        </p:nvGrpSpPr>
        <p:grpSpPr bwMode="auto">
          <a:xfrm>
            <a:off x="0" y="5114925"/>
            <a:ext cx="4605338" cy="742950"/>
            <a:chOff x="0" y="3836"/>
            <a:chExt cx="2196" cy="633"/>
          </a:xfrm>
        </p:grpSpPr>
        <p:sp>
          <p:nvSpPr>
            <p:cNvPr id="208940" name="Rectangle 38"/>
            <p:cNvSpPr>
              <a:spLocks noChangeArrowheads="1"/>
            </p:cNvSpPr>
            <p:nvPr/>
          </p:nvSpPr>
          <p:spPr bwMode="auto">
            <a:xfrm>
              <a:off x="32" y="3836"/>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4143-1011 BC (3132 years)</a:t>
              </a:r>
            </a:p>
          </p:txBody>
        </p:sp>
        <p:sp>
          <p:nvSpPr>
            <p:cNvPr id="2089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3" name="Group 40"/>
          <p:cNvGrpSpPr>
            <a:grpSpLocks/>
          </p:cNvGrpSpPr>
          <p:nvPr/>
        </p:nvGrpSpPr>
        <p:grpSpPr bwMode="auto">
          <a:xfrm>
            <a:off x="4605338" y="5114925"/>
            <a:ext cx="4538662" cy="742950"/>
            <a:chOff x="2196" y="3836"/>
            <a:chExt cx="2164" cy="633"/>
          </a:xfrm>
        </p:grpSpPr>
        <p:sp>
          <p:nvSpPr>
            <p:cNvPr id="208938" name="Rectangle 41"/>
            <p:cNvSpPr>
              <a:spLocks noChangeArrowheads="1"/>
            </p:cNvSpPr>
            <p:nvPr/>
          </p:nvSpPr>
          <p:spPr bwMode="auto">
            <a:xfrm>
              <a:off x="2228" y="3836"/>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1011-971 BC (40 years)</a:t>
              </a:r>
            </a:p>
          </p:txBody>
        </p:sp>
        <p:sp>
          <p:nvSpPr>
            <p:cNvPr id="2089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4" name="Group 43"/>
          <p:cNvGrpSpPr>
            <a:grpSpLocks/>
          </p:cNvGrpSpPr>
          <p:nvPr/>
        </p:nvGrpSpPr>
        <p:grpSpPr bwMode="auto">
          <a:xfrm>
            <a:off x="0" y="5857875"/>
            <a:ext cx="1073150" cy="923925"/>
            <a:chOff x="0" y="4469"/>
            <a:chExt cx="512" cy="787"/>
          </a:xfrm>
        </p:grpSpPr>
        <p:sp>
          <p:nvSpPr>
            <p:cNvPr id="208936" name="Rectangle 44"/>
            <p:cNvSpPr>
              <a:spLocks noChangeArrowheads="1"/>
            </p:cNvSpPr>
            <p:nvPr/>
          </p:nvSpPr>
          <p:spPr bwMode="auto">
            <a:xfrm>
              <a:off x="32" y="4469"/>
              <a:ext cx="44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Davidic 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1–3</a:t>
              </a:r>
            </a:p>
          </p:txBody>
        </p:sp>
        <p:sp>
          <p:nvSpPr>
            <p:cNvPr id="2089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5" name="Group 46"/>
          <p:cNvGrpSpPr>
            <a:grpSpLocks/>
          </p:cNvGrpSpPr>
          <p:nvPr/>
        </p:nvGrpSpPr>
        <p:grpSpPr bwMode="auto">
          <a:xfrm>
            <a:off x="1073150" y="5857875"/>
            <a:ext cx="1090613" cy="923925"/>
            <a:chOff x="512" y="4469"/>
            <a:chExt cx="520" cy="787"/>
          </a:xfrm>
        </p:grpSpPr>
        <p:sp>
          <p:nvSpPr>
            <p:cNvPr id="208934" name="Rectangle 47"/>
            <p:cNvSpPr>
              <a:spLocks noChangeArrowheads="1"/>
            </p:cNvSpPr>
            <p:nvPr/>
          </p:nvSpPr>
          <p:spPr bwMode="auto">
            <a:xfrm>
              <a:off x="544" y="4469"/>
              <a:ext cx="456"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Tribal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Lines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4–8</a:t>
              </a:r>
            </a:p>
          </p:txBody>
        </p:sp>
        <p:sp>
          <p:nvSpPr>
            <p:cNvPr id="2089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6" name="Group 49"/>
          <p:cNvGrpSpPr>
            <a:grpSpLocks/>
          </p:cNvGrpSpPr>
          <p:nvPr/>
        </p:nvGrpSpPr>
        <p:grpSpPr bwMode="auto">
          <a:xfrm>
            <a:off x="2163763" y="5857875"/>
            <a:ext cx="1250950" cy="923925"/>
            <a:chOff x="1032" y="4469"/>
            <a:chExt cx="596" cy="787"/>
          </a:xfrm>
        </p:grpSpPr>
        <p:sp>
          <p:nvSpPr>
            <p:cNvPr id="208932" name="Rectangle 50"/>
            <p:cNvSpPr>
              <a:spLocks noChangeArrowheads="1"/>
            </p:cNvSpPr>
            <p:nvPr/>
          </p:nvSpPr>
          <p:spPr bwMode="auto">
            <a:xfrm>
              <a:off x="1064" y="4469"/>
              <a:ext cx="532"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Priests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Levites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9:1-34</a:t>
              </a:r>
            </a:p>
          </p:txBody>
        </p:sp>
        <p:sp>
          <p:nvSpPr>
            <p:cNvPr id="2089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7" name="Group 52"/>
          <p:cNvGrpSpPr>
            <a:grpSpLocks/>
          </p:cNvGrpSpPr>
          <p:nvPr/>
        </p:nvGrpSpPr>
        <p:grpSpPr bwMode="auto">
          <a:xfrm>
            <a:off x="3414713" y="5857875"/>
            <a:ext cx="1190625" cy="923925"/>
            <a:chOff x="1628" y="4469"/>
            <a:chExt cx="568" cy="787"/>
          </a:xfrm>
        </p:grpSpPr>
        <p:sp>
          <p:nvSpPr>
            <p:cNvPr id="208930" name="Rectangle 53"/>
            <p:cNvSpPr>
              <a:spLocks noChangeArrowheads="1"/>
            </p:cNvSpPr>
            <p:nvPr/>
          </p:nvSpPr>
          <p:spPr bwMode="auto">
            <a:xfrm>
              <a:off x="1660"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Saul</a:t>
              </a:r>
              <a:r>
                <a:rPr kumimoji="0" lang="fr-FR"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s 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9:35-44</a:t>
              </a:r>
            </a:p>
          </p:txBody>
        </p:sp>
        <p:sp>
          <p:nvSpPr>
            <p:cNvPr id="2089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8" name="Group 55"/>
          <p:cNvGrpSpPr>
            <a:grpSpLocks/>
          </p:cNvGrpSpPr>
          <p:nvPr/>
        </p:nvGrpSpPr>
        <p:grpSpPr bwMode="auto">
          <a:xfrm>
            <a:off x="4605338" y="5857875"/>
            <a:ext cx="1192212" cy="923925"/>
            <a:chOff x="2196" y="4469"/>
            <a:chExt cx="568" cy="787"/>
          </a:xfrm>
        </p:grpSpPr>
        <p:sp>
          <p:nvSpPr>
            <p:cNvPr id="208928" name="Rectangle 56"/>
            <p:cNvSpPr>
              <a:spLocks noChangeArrowheads="1"/>
            </p:cNvSpPr>
            <p:nvPr/>
          </p:nvSpPr>
          <p:spPr bwMode="auto">
            <a:xfrm>
              <a:off x="2228"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EFDE3"/>
                  </a:solidFill>
                  <a:effectLst/>
                  <a:uLnTx/>
                  <a:uFillTx/>
                  <a:latin typeface="Arial Narrow" charset="0"/>
                  <a:ea typeface="SimSun" charset="0"/>
                  <a:cs typeface="SimSun" charset="0"/>
                </a:rPr>
                <a:t>Accession</a:t>
              </a: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 to Throne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10–12</a:t>
              </a:r>
            </a:p>
          </p:txBody>
        </p:sp>
        <p:sp>
          <p:nvSpPr>
            <p:cNvPr id="2089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sp>
        <p:nvSpPr>
          <p:cNvPr id="208919" name="Rectangle 59"/>
          <p:cNvSpPr>
            <a:spLocks noChangeArrowheads="1"/>
          </p:cNvSpPr>
          <p:nvPr/>
        </p:nvSpPr>
        <p:spPr bwMode="auto">
          <a:xfrm>
            <a:off x="5791200" y="5857875"/>
            <a:ext cx="990600"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Respect for Ark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13–17</a:t>
            </a:r>
          </a:p>
        </p:txBody>
      </p:sp>
      <p:sp>
        <p:nvSpPr>
          <p:cNvPr id="208920" name="Rectangle 60"/>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08921" name="Group 61"/>
          <p:cNvGrpSpPr>
            <a:grpSpLocks/>
          </p:cNvGrpSpPr>
          <p:nvPr/>
        </p:nvGrpSpPr>
        <p:grpSpPr bwMode="auto">
          <a:xfrm>
            <a:off x="6837363" y="5857875"/>
            <a:ext cx="1116012" cy="923925"/>
            <a:chOff x="3260" y="4469"/>
            <a:chExt cx="532" cy="787"/>
          </a:xfrm>
        </p:grpSpPr>
        <p:sp>
          <p:nvSpPr>
            <p:cNvPr id="208926" name="Rectangle 62"/>
            <p:cNvSpPr>
              <a:spLocks noChangeArrowheads="1"/>
            </p:cNvSpPr>
            <p:nvPr/>
          </p:nvSpPr>
          <p:spPr bwMode="auto">
            <a:xfrm>
              <a:off x="3292" y="4469"/>
              <a:ext cx="46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 Military Victories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18–20</a:t>
              </a:r>
            </a:p>
          </p:txBody>
        </p:sp>
        <p:sp>
          <p:nvSpPr>
            <p:cNvPr id="208927" name="Rectangle 63"/>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22" name="Group 64"/>
          <p:cNvGrpSpPr>
            <a:grpSpLocks/>
          </p:cNvGrpSpPr>
          <p:nvPr/>
        </p:nvGrpSpPr>
        <p:grpSpPr bwMode="auto">
          <a:xfrm>
            <a:off x="7953375" y="5857875"/>
            <a:ext cx="1190625" cy="923925"/>
            <a:chOff x="3792" y="4469"/>
            <a:chExt cx="568" cy="787"/>
          </a:xfrm>
        </p:grpSpPr>
        <p:sp>
          <p:nvSpPr>
            <p:cNvPr id="208924" name="Rectangle 65"/>
            <p:cNvSpPr>
              <a:spLocks noChangeArrowheads="1"/>
            </p:cNvSpPr>
            <p:nvPr/>
          </p:nvSpPr>
          <p:spPr bwMode="auto">
            <a:xfrm>
              <a:off x="3824"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Temple Prep.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21–29</a:t>
              </a:r>
            </a:p>
          </p:txBody>
        </p:sp>
        <p:sp>
          <p:nvSpPr>
            <p:cNvPr id="208925" name="Rectangle 66"/>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sp>
        <p:nvSpPr>
          <p:cNvPr id="208898" name="Title 66"/>
          <p:cNvSpPr>
            <a:spLocks noGrp="1"/>
          </p:cNvSpPr>
          <p:nvPr>
            <p:ph type="title"/>
          </p:nvPr>
        </p:nvSpPr>
        <p:spPr>
          <a:xfrm rot="20501751">
            <a:off x="-1430082" y="171299"/>
            <a:ext cx="6289581" cy="851424"/>
          </a:xfrm>
          <a:solidFill>
            <a:srgbClr val="002060"/>
          </a:solidFill>
        </p:spPr>
        <p:txBody>
          <a:bodyPr/>
          <a:lstStyle/>
          <a:p>
            <a:r>
              <a:rPr lang="en-US" b="1" dirty="0">
                <a:solidFill>
                  <a:schemeClr val="accent3"/>
                </a:solidFill>
                <a:latin typeface="Times New Roman" charset="0"/>
                <a:ea typeface="ＭＳ Ｐゴシック" charset="0"/>
                <a:cs typeface="ＭＳ Ｐゴシック" charset="0"/>
              </a:rPr>
              <a:t>1 Chronicles</a:t>
            </a:r>
          </a:p>
        </p:txBody>
      </p:sp>
    </p:spTree>
    <p:extLst>
      <p:ext uri="{BB962C8B-B14F-4D97-AF65-F5344CB8AC3E}">
        <p14:creationId xmlns:p14="http://schemas.microsoft.com/office/powerpoint/2010/main" val="51148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8898"/>
                                        </p:tgtEl>
                                        <p:attrNameLst>
                                          <p:attrName>style.visibility</p:attrName>
                                        </p:attrNameLst>
                                      </p:cBhvr>
                                      <p:to>
                                        <p:strVal val="visible"/>
                                      </p:to>
                                    </p:set>
                                    <p:anim calcmode="lin" valueType="num">
                                      <p:cBhvr>
                                        <p:cTn id="7" dur="500" fill="hold"/>
                                        <p:tgtEl>
                                          <p:spTgt spid="208898"/>
                                        </p:tgtEl>
                                        <p:attrNameLst>
                                          <p:attrName>ppt_w</p:attrName>
                                        </p:attrNameLst>
                                      </p:cBhvr>
                                      <p:tavLst>
                                        <p:tav tm="0">
                                          <p:val>
                                            <p:fltVal val="0"/>
                                          </p:val>
                                        </p:tav>
                                        <p:tav tm="100000">
                                          <p:val>
                                            <p:strVal val="#ppt_w"/>
                                          </p:val>
                                        </p:tav>
                                      </p:tavLst>
                                    </p:anim>
                                    <p:anim calcmode="lin" valueType="num">
                                      <p:cBhvr>
                                        <p:cTn id="8" dur="500" fill="hold"/>
                                        <p:tgtEl>
                                          <p:spTgt spid="208898"/>
                                        </p:tgtEl>
                                        <p:attrNameLst>
                                          <p:attrName>ppt_h</p:attrName>
                                        </p:attrNameLst>
                                      </p:cBhvr>
                                      <p:tavLst>
                                        <p:tav tm="0">
                                          <p:val>
                                            <p:fltVal val="0"/>
                                          </p:val>
                                        </p:tav>
                                        <p:tav tm="100000">
                                          <p:val>
                                            <p:strVal val="#ppt_h"/>
                                          </p:val>
                                        </p:tav>
                                      </p:tavLst>
                                    </p:anim>
                                    <p:animEffect transition="in" filter="fade">
                                      <p:cBhvr>
                                        <p:cTn id="9" dur="500"/>
                                        <p:tgtEl>
                                          <p:spTgt spid="20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salvific purposes cannot be thwarted even by exile, for as Cyrus restored Judah (36:22-23), so Christ will appear as Redeemer even from the kingly line under discipline from sin.</a:t>
            </a:r>
          </a:p>
        </p:txBody>
      </p:sp>
      <p:sp>
        <p:nvSpPr>
          <p:cNvPr id="7" name="Text Box 3"/>
          <p:cNvSpPr txBox="1">
            <a:spLocks noChangeArrowheads="1"/>
          </p:cNvSpPr>
          <p:nvPr/>
        </p:nvSpPr>
        <p:spPr bwMode="auto">
          <a:xfrm>
            <a:off x="824014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766414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16"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6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003399"/>
                </a:solidFill>
                <a:latin typeface="Times" pitchFamily="-112" charset="0"/>
                <a:ea typeface="Times New Roman" charset="0"/>
                <a:cs typeface="Times New Roman"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solidFill>
                <a:srgbClr val="FFFFFF"/>
              </a:solidFill>
            </a:endParaRPr>
          </a:p>
        </p:txBody>
      </p:sp>
      <p:sp>
        <p:nvSpPr>
          <p:cNvPr id="243720"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solidFill>
                <a:srgbClr val="FFFFFF"/>
              </a:solidFill>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540689" name="Rectangle 17"/>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114FFB"/>
                </a:solidFill>
                <a:latin typeface="Times" pitchFamily="-112" charset="0"/>
                <a:ea typeface="Times New Roman" charset="0"/>
                <a:cs typeface="Times New Roman" charset="0"/>
              </a:rPr>
              <a:t>A </a:t>
            </a:r>
            <a:r>
              <a:rPr lang="en-US" sz="6000">
                <a:solidFill>
                  <a:srgbClr val="114FFB"/>
                </a:solidFill>
                <a:latin typeface="Times" pitchFamily="-112" charset="0"/>
                <a:ea typeface="Times New Roman" charset="0"/>
                <a:cs typeface="Times New Roman" charset="0"/>
              </a:rPr>
              <a:t>R</a:t>
            </a:r>
            <a:r>
              <a:rPr lang="en-US" sz="3600">
                <a:solidFill>
                  <a:srgbClr val="114FFB"/>
                </a:solidFill>
                <a:latin typeface="Times" pitchFamily="-112" charset="0"/>
                <a:ea typeface="Times New Roman" charset="0"/>
                <a:cs typeface="Times New Roman"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705" name="Rectangle 33"/>
          <p:cNvSpPr>
            <a:spLocks noChangeArrowheads="1"/>
          </p:cNvSpPr>
          <p:nvPr/>
        </p:nvSpPr>
        <p:spPr bwMode="auto">
          <a:xfrm>
            <a:off x="6575425" y="1270000"/>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a:solidFill>
                  <a:srgbClr val="114FFB"/>
                </a:solidFill>
                <a:latin typeface="Kosher-Normal" charset="0"/>
                <a:cs typeface="Times New Roman" charset="0"/>
              </a:rPr>
              <a:t>DC</a:t>
            </a:r>
            <a:endParaRPr lang="en-US">
              <a:solidFill>
                <a:srgbClr val="114FFB"/>
              </a:solidFill>
              <a:latin typeface="Times" charset="0"/>
              <a:cs typeface="Times New Roman" charset="0"/>
            </a:endParaRPr>
          </a:p>
        </p:txBody>
      </p:sp>
      <p:sp>
        <p:nvSpPr>
          <p:cNvPr id="540706" name="Rectangle 34"/>
          <p:cNvSpPr>
            <a:spLocks noChangeArrowheads="1"/>
          </p:cNvSpPr>
          <p:nvPr/>
        </p:nvSpPr>
        <p:spPr bwMode="auto">
          <a:xfrm>
            <a:off x="6315075" y="2159000"/>
            <a:ext cx="2849563" cy="9429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i="1">
                <a:solidFill>
                  <a:srgbClr val="114FFB"/>
                </a:solidFill>
                <a:latin typeface="Helvetica" pitchFamily="-112" charset="0"/>
                <a:ea typeface="Times New Roman" charset="0"/>
                <a:cs typeface="Times New Roman" charset="0"/>
              </a:rPr>
              <a:t>2 Sam 7: 4-16</a:t>
            </a:r>
          </a:p>
          <a:p>
            <a:pPr>
              <a:defRPr/>
            </a:pPr>
            <a:r>
              <a:rPr lang="en-US" i="1">
                <a:solidFill>
                  <a:srgbClr val="114FFB"/>
                </a:solidFill>
                <a:latin typeface="Helvetica" pitchFamily="-112" charset="0"/>
                <a:ea typeface="Times New Roman" charset="0"/>
                <a:cs typeface="Times New Roman"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11:4-13</a:t>
            </a: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754" name="Text Box 82"/>
            <p:cNvSpPr txBox="1">
              <a:spLocks noChangeArrowheads="1"/>
            </p:cNvSpPr>
            <p:nvPr/>
          </p:nvSpPr>
          <p:spPr bwMode="auto">
            <a:xfrm>
              <a:off x="2647" y="516"/>
              <a:ext cx="2527" cy="32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defRPr/>
              </a:pPr>
              <a:r>
                <a:rPr lang="en-US">
                  <a:solidFill>
                    <a:srgbClr val="FFFF00"/>
                  </a:solidFill>
                  <a:latin typeface="Comic Sans MS" pitchFamily="-112" charset="0"/>
                  <a:ea typeface="Times New Roman" charset="0"/>
                  <a:cs typeface="Times New Roman" charset="0"/>
                </a:rPr>
                <a:t>The Mount of Olives</a:t>
              </a: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540817" name="Rectangle 145"/>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38</a:t>
            </a:r>
          </a:p>
        </p:txBody>
      </p:sp>
      <p:sp>
        <p:nvSpPr>
          <p:cNvPr id="243748" name="Text Box 146"/>
          <p:cNvSpPr txBox="1">
            <a:spLocks noChangeArrowheads="1"/>
          </p:cNvSpPr>
          <p:nvPr/>
        </p:nvSpPr>
        <p:spPr bwMode="auto">
          <a:xfrm>
            <a:off x="8602663" y="6467475"/>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4</a:t>
            </a:r>
            <a:endParaRPr lang="en-US" sz="1600">
              <a:solidFill>
                <a:srgbClr val="FFA27C"/>
              </a:solidFill>
              <a:latin typeface="Comic Sans MS" charset="0"/>
            </a:endParaRPr>
          </a:p>
        </p:txBody>
      </p:sp>
      <p:sp>
        <p:nvSpPr>
          <p:cNvPr id="243749" name="Text Box 14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5" name="Rectangle 133"/>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43758" name="Rectangle 134"/>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a:solidFill>
                    <a:srgbClr val="FFFFFF"/>
                  </a:solidFill>
                  <a:latin typeface="Comic Sans MS" pitchFamily="-112" charset="0"/>
                  <a:ea typeface="Times New Roman" charset="0"/>
                  <a:cs typeface="Times New Roman" charset="0"/>
                </a:rPr>
                <a:t>The Temple Mount</a:t>
              </a: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4800" b="1" i="1" dirty="0">
                <a:solidFill>
                  <a:srgbClr val="FFFF00"/>
                </a:solidFill>
                <a:latin typeface="Comic Sans MS" charset="0"/>
                <a:ea typeface="ＭＳ Ｐゴシック" charset="0"/>
                <a:cs typeface="ＭＳ Ｐゴシック" charset="0"/>
              </a:rPr>
              <a:t>IDOL WORSHIP!</a:t>
            </a:r>
          </a:p>
        </p:txBody>
      </p:sp>
    </p:spTree>
    <p:extLst>
      <p:ext uri="{BB962C8B-B14F-4D97-AF65-F5344CB8AC3E}">
        <p14:creationId xmlns:p14="http://schemas.microsoft.com/office/powerpoint/2010/main" val="38973524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The chief reason they had gone into exile was idolatry. How could they really be cured of false worship? </a:t>
            </a:r>
          </a:p>
        </p:txBody>
      </p:sp>
    </p:spTree>
    <p:extLst>
      <p:ext uri="{BB962C8B-B14F-4D97-AF65-F5344CB8AC3E}">
        <p14:creationId xmlns:p14="http://schemas.microsoft.com/office/powerpoint/2010/main" val="110188773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en-US" sz="5400" b="1" dirty="0">
                <a:solidFill>
                  <a:schemeClr val="tx1"/>
                </a:solidFill>
                <a:effectLst/>
                <a:latin typeface="Arial" charset="0"/>
                <a:ea typeface="ＭＳ Ｐゴシック" charset="0"/>
                <a:cs typeface="ＭＳ Ｐゴシック" charset="0"/>
              </a:rPr>
              <a:t>Let</a:t>
            </a:r>
            <a:r>
              <a:rPr lang="mr-IN" sz="5400" b="1" dirty="0">
                <a:solidFill>
                  <a:schemeClr val="tx1"/>
                </a:solidFill>
                <a:effectLst/>
                <a:latin typeface="Arial" charset="0"/>
                <a:ea typeface="ＭＳ Ｐゴシック" charset="0"/>
                <a:cs typeface="ＭＳ Ｐゴシック" charset="0"/>
              </a:rPr>
              <a:t>'</a:t>
            </a:r>
            <a:r>
              <a:rPr lang="en-US" sz="5400" b="1" dirty="0">
                <a:solidFill>
                  <a:schemeClr val="tx1"/>
                </a:solidFill>
                <a:effectLst/>
                <a:latin typeface="Arial" charset="0"/>
                <a:ea typeface="ＭＳ Ｐゴシック" charset="0"/>
                <a:cs typeface="ＭＳ Ｐゴシック" charset="0"/>
              </a:rPr>
              <a:t>s Study Through Scripture</a:t>
            </a: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000000"/>
                </a:solidFill>
                <a:latin typeface="Arial" charset="0"/>
                <a:ea typeface="ＭＳ Ｐゴシック" charset="0"/>
                <a:cs typeface="ＭＳ Ｐゴシック" charset="0"/>
              </a:rPr>
              <a:t>The Bible: Book by Book</a:t>
            </a:r>
          </a:p>
        </p:txBody>
      </p:sp>
    </p:spTree>
    <p:extLst>
      <p:ext uri="{BB962C8B-B14F-4D97-AF65-F5344CB8AC3E}">
        <p14:creationId xmlns:p14="http://schemas.microsoft.com/office/powerpoint/2010/main" val="232915203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3893" name="Rectangle 2"/>
          <p:cNvSpPr>
            <a:spLocks noGrp="1" noChangeArrowheads="1"/>
          </p:cNvSpPr>
          <p:nvPr>
            <p:ph type="title"/>
          </p:nvPr>
        </p:nvSpPr>
        <p:spPr/>
        <p:txBody>
          <a:bodyPr/>
          <a:lstStyle/>
          <a:p>
            <a:r>
              <a:rPr lang="en-US" b="1">
                <a:latin typeface="Arial Black" charset="0"/>
                <a:ea typeface="ＭＳ Ｐゴシック" charset="0"/>
                <a:cs typeface="ＭＳ Ｐゴシック" charset="0"/>
              </a:rPr>
              <a:t>2 Chronicles Synthesis</a:t>
            </a: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28678" name="Text Box 6"/>
          <p:cNvSpPr txBox="1">
            <a:spLocks noChangeArrowheads="1"/>
          </p:cNvSpPr>
          <p:nvPr/>
        </p:nvSpPr>
        <p:spPr bwMode="auto">
          <a:xfrm rot="-2006103">
            <a:off x="-838200" y="4821238"/>
            <a:ext cx="5791200" cy="588962"/>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FFFFFF"/>
                </a:solidFill>
                <a:latin typeface="Arial Black" charset="0"/>
                <a:ea typeface="SimSun" charset="0"/>
                <a:cs typeface="SimSun" charset="0"/>
              </a:rPr>
              <a:t>1–9	Solomon</a:t>
            </a: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000000"/>
                </a:solidFill>
                <a:latin typeface="Arial Black" charset="0"/>
                <a:ea typeface="SimSun" charset="0"/>
                <a:cs typeface="SimSun" charset="0"/>
              </a:rPr>
              <a:t>David</a:t>
            </a:r>
            <a:r>
              <a:rPr kumimoji="0" lang="fr-FR" altLang="zh-CN" sz="3200">
                <a:solidFill>
                  <a:srgbClr val="000000"/>
                </a:solidFill>
                <a:latin typeface="Arial Black" charset="0"/>
                <a:ea typeface="SimSun" charset="0"/>
                <a:cs typeface="SimSun" charset="0"/>
              </a:rPr>
              <a:t>'</a:t>
            </a:r>
            <a:r>
              <a:rPr kumimoji="0" lang="en-US" altLang="zh-CN" sz="3200">
                <a:solidFill>
                  <a:srgbClr val="000000"/>
                </a:solidFill>
                <a:latin typeface="Arial Black" charset="0"/>
                <a:ea typeface="SimSun" charset="0"/>
                <a:cs typeface="SimSun" charset="0"/>
              </a:rPr>
              <a:t>s line preserved</a:t>
            </a: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FFFFFF"/>
                </a:solidFill>
                <a:latin typeface="Arial Black" charset="0"/>
                <a:ea typeface="SimSun" charset="0"/>
                <a:cs typeface="SimSun" charset="0"/>
              </a:rPr>
              <a:t>10–36	Davidic dynasty</a:t>
            </a: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308078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3734950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194917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5:5</a:t>
            </a: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b="0">
              <a:solidFill>
                <a:srgbClr val="FFA27C"/>
              </a:solidFill>
              <a:latin typeface="B VAG Rounded Bold"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4" name="Rectangle 2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5587" name="Rectangle 2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611354" name="Rectangle 26"/>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30</a:t>
            </a:r>
          </a:p>
        </p:txBody>
      </p:sp>
      <p:sp>
        <p:nvSpPr>
          <p:cNvPr id="65543"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en-US" sz="4800" b="1" kern="1200" dirty="0">
                <a:solidFill>
                  <a:srgbClr val="FFEA18"/>
                </a:solidFill>
                <a:latin typeface="Comic Sans MS" pitchFamily="-112" charset="0"/>
                <a:ea typeface="+mn-ea"/>
                <a:cs typeface="+mn-cs"/>
              </a:rPr>
              <a:t>Israel</a:t>
            </a:r>
            <a:r>
              <a:rPr lang="fr-FR" sz="4800" b="1" kern="1200" dirty="0">
                <a:solidFill>
                  <a:srgbClr val="FFEA18"/>
                </a:solidFill>
                <a:latin typeface="Comic Sans MS" pitchFamily="-112" charset="0"/>
                <a:ea typeface="+mn-ea"/>
                <a:cs typeface="+mn-cs"/>
              </a:rPr>
              <a:t>'</a:t>
            </a:r>
            <a:r>
              <a:rPr lang="en-US" sz="4800" b="1" kern="1200" dirty="0">
                <a:solidFill>
                  <a:srgbClr val="FFEA18"/>
                </a:solidFill>
                <a:latin typeface="Comic Sans MS" pitchFamily="-112" charset="0"/>
                <a:ea typeface="+mn-ea"/>
                <a:cs typeface="+mn-cs"/>
              </a:rPr>
              <a:t>s "First" Temple</a:t>
            </a:r>
          </a:p>
        </p:txBody>
      </p:sp>
      <p:sp>
        <p:nvSpPr>
          <p:cNvPr id="7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4800" kern="0" dirty="0">
                <a:solidFill>
                  <a:srgbClr val="FFFFFF"/>
                </a:solidFill>
                <a:effectLst>
                  <a:glow rad="127000">
                    <a:srgbClr val="000000"/>
                  </a:glow>
                </a:effectLst>
                <a:latin typeface="Arial" charset="0"/>
                <a:ea typeface="ＭＳ Ｐゴシック" charset="0"/>
                <a:cs typeface="ＭＳ Ｐゴシック" charset="0"/>
              </a:rPr>
              <a:t>God blessed Solomon for building the temple </a:t>
            </a:r>
            <a:br>
              <a:rPr kumimoji="0" lang="en-US" sz="4800" kern="0" dirty="0">
                <a:solidFill>
                  <a:srgbClr val="FFFFFF"/>
                </a:solidFill>
                <a:effectLst>
                  <a:glow rad="127000">
                    <a:srgbClr val="000000"/>
                  </a:glow>
                </a:effectLst>
                <a:latin typeface="Arial" charset="0"/>
                <a:ea typeface="ＭＳ Ｐゴシック" charset="0"/>
                <a:cs typeface="ＭＳ Ｐゴシック" charset="0"/>
              </a:rPr>
            </a:br>
            <a:r>
              <a:rPr kumimoji="0" lang="en-US" sz="4800" kern="0" dirty="0">
                <a:solidFill>
                  <a:srgbClr val="FFFFFF"/>
                </a:solidFill>
                <a:effectLst>
                  <a:glow rad="127000">
                    <a:srgbClr val="000000"/>
                  </a:glow>
                </a:effectLst>
                <a:latin typeface="Arial" charset="0"/>
                <a:ea typeface="ＭＳ Ｐゴシック" charset="0"/>
                <a:cs typeface="ＭＳ Ｐゴシック" charset="0"/>
              </a:rPr>
              <a:t>(2 Chron 1–9).</a:t>
            </a:r>
          </a:p>
        </p:txBody>
      </p:sp>
    </p:spTree>
    <p:extLst>
      <p:ext uri="{BB962C8B-B14F-4D97-AF65-F5344CB8AC3E}">
        <p14:creationId xmlns:p14="http://schemas.microsoft.com/office/powerpoint/2010/main" val="120679954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2" name="Picture 73"/>
          <p:cNvPicPr>
            <a:picLocks noChangeAspect="1" noChangeArrowheads="1"/>
          </p:cNvPicPr>
          <p:nvPr/>
        </p:nvPicPr>
        <p:blipFill rotWithShape="1">
          <a:blip r:embed="rId3">
            <a:lum bright="-24000" contrast="24000"/>
            <a:extLst>
              <a:ext uri="{28A0092B-C50C-407E-A947-70E740481C1C}">
                <a14:useLocalDpi xmlns:a14="http://schemas.microsoft.com/office/drawing/2010/main"/>
              </a:ext>
            </a:extLst>
          </a:blip>
          <a:srcRect r="4947"/>
          <a:stretch/>
        </p:blipFill>
        <p:spPr bwMode="auto">
          <a:xfrm>
            <a:off x="0" y="-94429"/>
            <a:ext cx="9144000" cy="69524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09924" name="Group 70"/>
          <p:cNvGrpSpPr>
            <a:grpSpLocks/>
          </p:cNvGrpSpPr>
          <p:nvPr/>
        </p:nvGrpSpPr>
        <p:grpSpPr bwMode="auto">
          <a:xfrm>
            <a:off x="0" y="152400"/>
            <a:ext cx="9144000" cy="67056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 David</a:t>
                </a:r>
                <a:r>
                  <a:rPr kumimoji="0" lang="uk-UA"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a:t>
                </a: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s Line Preserved</a:t>
                </a: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Solomon</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Davidic Dynasty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1–9</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10–36</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Temple Constructed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Temple Destroyed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Royalty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Ruins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40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393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971-931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931-538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Wealth &amp; Wisdom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Temple </a:t>
                </a:r>
                <a:r>
                  <a:rPr kumimoji="0" lang="en-US" altLang="zh-CN" sz="1900" b="1" i="0" u="none" strike="noStrike" kern="1200" cap="none" spc="0" normalizeH="0" baseline="0" noProof="0">
                    <a:ln>
                      <a:noFill/>
                    </a:ln>
                    <a:solidFill>
                      <a:srgbClr val="FFFFFF"/>
                    </a:solidFill>
                    <a:effectLst/>
                    <a:uLnTx/>
                    <a:uFillTx/>
                    <a:latin typeface="Arial Narrow" charset="0"/>
                    <a:ea typeface="SimSun" charset="0"/>
                    <a:cs typeface="SimSun" charset="0"/>
                  </a:rPr>
                  <a:t>Construction</a:t>
                </a:r>
                <a:endParaRPr kumimoji="0" lang="en-US" altLang="zh-CN" sz="19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2–7</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Successes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&amp; Death</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8–9</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Kingdom Divides via Rehoboam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10–12</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7 Bad, </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 Good Kings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13–35</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4 Bad Kings then Judah Falls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36</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1–11</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12–22</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 Kings 1–25</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sp>
        <p:nvSpPr>
          <p:cNvPr id="209921" name="Title 71"/>
          <p:cNvSpPr>
            <a:spLocks noGrp="1"/>
          </p:cNvSpPr>
          <p:nvPr>
            <p:ph type="title"/>
          </p:nvPr>
        </p:nvSpPr>
        <p:spPr>
          <a:xfrm rot="20460724">
            <a:off x="-520091" y="35822"/>
            <a:ext cx="3724826" cy="967510"/>
          </a:xfrm>
        </p:spPr>
        <p:txBody>
          <a:bodyPr/>
          <a:lstStyle/>
          <a:p>
            <a:r>
              <a:rPr lang="en-US" sz="3600" b="1" dirty="0">
                <a:solidFill>
                  <a:schemeClr val="tx1"/>
                </a:solidFill>
                <a:latin typeface="Times New Roman" charset="0"/>
                <a:ea typeface="ＭＳ Ｐゴシック" charset="0"/>
                <a:cs typeface="ＭＳ Ｐゴシック" charset="0"/>
              </a:rPr>
              <a:t>2 Chronicles</a:t>
            </a:r>
          </a:p>
        </p:txBody>
      </p:sp>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1933682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9921"/>
                                        </p:tgtEl>
                                        <p:attrNameLst>
                                          <p:attrName>style.visibility</p:attrName>
                                        </p:attrNameLst>
                                      </p:cBhvr>
                                      <p:to>
                                        <p:strVal val="visible"/>
                                      </p:to>
                                    </p:set>
                                    <p:anim calcmode="lin" valueType="num">
                                      <p:cBhvr>
                                        <p:cTn id="7" dur="500" fill="hold"/>
                                        <p:tgtEl>
                                          <p:spTgt spid="209921"/>
                                        </p:tgtEl>
                                        <p:attrNameLst>
                                          <p:attrName>ppt_w</p:attrName>
                                        </p:attrNameLst>
                                      </p:cBhvr>
                                      <p:tavLst>
                                        <p:tav tm="0">
                                          <p:val>
                                            <p:fltVal val="0"/>
                                          </p:val>
                                        </p:tav>
                                        <p:tav tm="100000">
                                          <p:val>
                                            <p:strVal val="#ppt_w"/>
                                          </p:val>
                                        </p:tav>
                                      </p:tavLst>
                                    </p:anim>
                                    <p:anim calcmode="lin" valueType="num">
                                      <p:cBhvr>
                                        <p:cTn id="8" dur="500" fill="hold"/>
                                        <p:tgtEl>
                                          <p:spTgt spid="209921"/>
                                        </p:tgtEl>
                                        <p:attrNameLst>
                                          <p:attrName>ppt_h</p:attrName>
                                        </p:attrNameLst>
                                      </p:cBhvr>
                                      <p:tavLst>
                                        <p:tav tm="0">
                                          <p:val>
                                            <p:fltVal val="0"/>
                                          </p:val>
                                        </p:tav>
                                        <p:tav tm="100000">
                                          <p:val>
                                            <p:strVal val="#ppt_h"/>
                                          </p:val>
                                        </p:tav>
                                      </p:tavLst>
                                    </p:anim>
                                    <p:animEffect transition="in" filter="fade">
                                      <p:cBhvr>
                                        <p:cTn id="9" dur="500"/>
                                        <p:tgtEl>
                                          <p:spTgt spid="209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1"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a:t>
            </a:r>
          </a:p>
        </p:txBody>
      </p:sp>
    </p:spTree>
    <p:extLst>
      <p:ext uri="{BB962C8B-B14F-4D97-AF65-F5344CB8AC3E}">
        <p14:creationId xmlns:p14="http://schemas.microsoft.com/office/powerpoint/2010/main" val="323182122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2875" y="142875"/>
            <a:ext cx="5356225" cy="3305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913438" y="409575"/>
            <a:ext cx="3059112"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85800" y="3762375"/>
            <a:ext cx="4429125" cy="309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5105400" y="4572000"/>
            <a:ext cx="4038600" cy="1938338"/>
          </a:xfrm>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chemeClr val="bg1"/>
                </a:solidFill>
                <a:latin typeface="Arial"/>
                <a:ea typeface="ＭＳ Ｐゴシック" charset="0"/>
                <a:cs typeface="Arial"/>
              </a:rPr>
              <a:t>The Wisdom &amp; Splendor of Solomon</a:t>
            </a:r>
          </a:p>
        </p:txBody>
      </p:sp>
    </p:spTree>
    <p:extLst>
      <p:ext uri="{BB962C8B-B14F-4D97-AF65-F5344CB8AC3E}">
        <p14:creationId xmlns:p14="http://schemas.microsoft.com/office/powerpoint/2010/main" val="21998064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23528" y="1602007"/>
            <a:ext cx="846769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Solomon’s glorious temple prefigures Christ whose glory will far surpass it when he is worshipped by all nations in the kingdom era.</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4263118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a:t>
            </a:r>
          </a:p>
        </p:txBody>
      </p:sp>
    </p:spTree>
    <p:extLst>
      <p:ext uri="{BB962C8B-B14F-4D97-AF65-F5344CB8AC3E}">
        <p14:creationId xmlns:p14="http://schemas.microsoft.com/office/powerpoint/2010/main" val="1368458989"/>
      </p:ext>
    </p:extLst>
  </p:cSld>
  <p:clrMapOvr>
    <a:overrideClrMapping bg1="lt1" tx1="dk1" bg2="lt2" tx2="dk2" accent1="accent1" accent2="accent2" accent3="accent3" accent4="accent4" accent5="accent5" accent6="accent6" hlink="hlink" folHlink="folHlink"/>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66913" y="-609600"/>
            <a:ext cx="5210175" cy="7993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en-US" sz="4000" b="1">
                <a:latin typeface="Arial" charset="0"/>
                <a:ea typeface="ＭＳ Ｐゴシック" charset="0"/>
                <a:cs typeface="Arial" charset="0"/>
              </a:rPr>
              <a:t>Expanding Jerusalem to the North</a:t>
            </a:r>
          </a:p>
        </p:txBody>
      </p:sp>
    </p:spTree>
    <p:extLst>
      <p:ext uri="{BB962C8B-B14F-4D97-AF65-F5344CB8AC3E}">
        <p14:creationId xmlns:p14="http://schemas.microsoft.com/office/powerpoint/2010/main" val="3437879862"/>
      </p:ext>
    </p:extLst>
  </p:cSld>
  <p:clrMapOvr>
    <a:masterClrMapping/>
  </p:clrMapOvr>
  <p:transition spd="med">
    <p:randomBar dir="vert"/>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a:t>
            </a:r>
          </a:p>
        </p:txBody>
      </p:sp>
    </p:spTree>
    <p:extLst>
      <p:ext uri="{BB962C8B-B14F-4D97-AF65-F5344CB8AC3E}">
        <p14:creationId xmlns:p14="http://schemas.microsoft.com/office/powerpoint/2010/main" val="38695918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685800"/>
            <a:ext cx="7620000" cy="532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4000" dirty="0">
                <a:solidFill>
                  <a:srgbClr val="FFFFFF"/>
                </a:solidFill>
                <a:latin typeface="Arial"/>
                <a:cs typeface="Arial"/>
              </a:rPr>
              <a:t>Solomon</a:t>
            </a:r>
          </a:p>
        </p:txBody>
      </p:sp>
      <p:sp>
        <p:nvSpPr>
          <p:cNvPr id="102404" name="Title 4"/>
          <p:cNvSpPr>
            <a:spLocks noGrp="1"/>
          </p:cNvSpPr>
          <p:nvPr>
            <p:ph type="title" idx="4294967295"/>
          </p:nvPr>
        </p:nvSpPr>
        <p:spPr>
          <a:xfrm>
            <a:off x="685800" y="609600"/>
            <a:ext cx="5486400" cy="1143000"/>
          </a:xfrm>
        </p:spPr>
        <p:txBody>
          <a:bodyPr/>
          <a:lstStyle/>
          <a:p>
            <a:r>
              <a:rPr lang="en-US">
                <a:latin typeface="Arial" charset="0"/>
                <a:ea typeface="ＭＳ Ｐゴシック" charset="0"/>
                <a:cs typeface="Arial" charset="0"/>
              </a:rPr>
              <a:t>The Temple</a:t>
            </a:r>
          </a:p>
        </p:txBody>
      </p:sp>
    </p:spTree>
    <p:extLst>
      <p:ext uri="{BB962C8B-B14F-4D97-AF65-F5344CB8AC3E}">
        <p14:creationId xmlns:p14="http://schemas.microsoft.com/office/powerpoint/2010/main" val="2018387313"/>
      </p:ext>
    </p:extLst>
  </p:cSld>
  <p:clrMapOvr>
    <a:masterClrMapping/>
  </p:clrMapOvr>
  <p:transition spd="med">
    <p:randomBar dir="vert"/>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026"/>
          <p:cNvSpPr>
            <a:spLocks noGrp="1" noChangeArrowheads="1"/>
          </p:cNvSpPr>
          <p:nvPr>
            <p:ph type="ctrTitle"/>
          </p:nvPr>
        </p:nvSpPr>
        <p:spPr>
          <a:xfrm>
            <a:off x="5029200" y="0"/>
            <a:ext cx="3657600" cy="3429000"/>
          </a:xfrm>
        </p:spPr>
        <p:txBody>
          <a:bodyPr/>
          <a:lstStyle/>
          <a:p>
            <a:pPr eaLnBrk="1" hangingPunct="1">
              <a:defRPr/>
            </a:pPr>
            <a:r>
              <a:rPr lang="en-US">
                <a:latin typeface="Arial" charset="0"/>
                <a:ea typeface="ＭＳ Ｐゴシック" charset="0"/>
                <a:cs typeface="ＭＳ Ｐゴシック" charset="0"/>
              </a:rPr>
              <a:t>Preparations for the Third Temple</a:t>
            </a:r>
          </a:p>
        </p:txBody>
      </p:sp>
      <p:sp>
        <p:nvSpPr>
          <p:cNvPr id="71683" name="Rectangle 1027"/>
          <p:cNvSpPr>
            <a:spLocks noGrp="1" noChangeArrowheads="1"/>
          </p:cNvSpPr>
          <p:nvPr>
            <p:ph type="subTitle" idx="1"/>
          </p:nvPr>
        </p:nvSpPr>
        <p:spPr/>
        <p:txBody>
          <a:bodyPr/>
          <a:lstStyle/>
          <a:p>
            <a:pPr eaLnBrk="1" hangingPunct="1">
              <a:defRPr/>
            </a:pPr>
            <a:endParaRPr lang="en-US">
              <a:ea typeface="+mn-ea"/>
              <a:cs typeface="+mn-cs"/>
            </a:endParaRPr>
          </a:p>
        </p:txBody>
      </p:sp>
      <p:pic>
        <p:nvPicPr>
          <p:cNvPr id="194563" name="Picture 1028" descr="ThirdTemplePrep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38600" y="3200400"/>
            <a:ext cx="5105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4564" name="Picture 1029" descr="ThirdTemplePrep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440593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4" descr="3rdTemplePrep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155575"/>
            <a:ext cx="9372600" cy="635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defRPr/>
            </a:pPr>
            <a:r>
              <a:rPr lang="en-US">
                <a:latin typeface="Arial" charset="0"/>
                <a:ea typeface="ＭＳ Ｐゴシック" charset="0"/>
                <a:cs typeface="ＭＳ Ｐゴシック" charset="0"/>
              </a:rPr>
              <a:t>The harp and silver decanter</a:t>
            </a:r>
          </a:p>
        </p:txBody>
      </p:sp>
    </p:spTree>
    <p:extLst>
      <p:ext uri="{BB962C8B-B14F-4D97-AF65-F5344CB8AC3E}">
        <p14:creationId xmlns:p14="http://schemas.microsoft.com/office/powerpoint/2010/main" val="20834910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defRPr/>
            </a:pPr>
            <a:r>
              <a:rPr lang="en-US">
                <a:latin typeface="Arial" charset="0"/>
                <a:ea typeface="ＭＳ Ｐゴシック" charset="0"/>
                <a:cs typeface="ＭＳ Ｐゴシック" charset="0"/>
              </a:rPr>
              <a:t>A harp and incense chalise</a:t>
            </a:r>
          </a:p>
        </p:txBody>
      </p:sp>
      <p:pic>
        <p:nvPicPr>
          <p:cNvPr id="196610" name="Picture 4" descr="3rdTemplePrep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5400000">
            <a:off x="-876300" y="952500"/>
            <a:ext cx="51054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6611" name="Picture 5" descr="3rdTemplePrep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0800000">
            <a:off x="3810000" y="3194050"/>
            <a:ext cx="5105400" cy="366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235943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026"/>
          <p:cNvSpPr>
            <a:spLocks noGrp="1" noChangeArrowheads="1"/>
          </p:cNvSpPr>
          <p:nvPr>
            <p:ph type="title"/>
          </p:nvPr>
        </p:nvSpPr>
        <p:spPr>
          <a:xfrm>
            <a:off x="228600" y="277813"/>
            <a:ext cx="3581400" cy="3913187"/>
          </a:xfrm>
        </p:spPr>
        <p:txBody>
          <a:bodyPr/>
          <a:lstStyle/>
          <a:p>
            <a:pPr eaLnBrk="1" hangingPunct="1">
              <a:defRPr/>
            </a:pPr>
            <a:r>
              <a:rPr lang="en-US" sz="6000">
                <a:latin typeface="Arial" charset="0"/>
                <a:ea typeface="ＭＳ Ｐゴシック" charset="0"/>
                <a:cs typeface="ＭＳ Ｐゴシック" charset="0"/>
              </a:rPr>
              <a:t>Menorah</a:t>
            </a:r>
            <a:r>
              <a:rPr lang="en-US">
                <a:latin typeface="Arial" charset="0"/>
                <a:ea typeface="ＭＳ Ｐゴシック" charset="0"/>
                <a:cs typeface="ＭＳ Ｐゴシック" charset="0"/>
              </a:rPr>
              <a:t> (Lampstand)</a:t>
            </a:r>
          </a:p>
        </p:txBody>
      </p:sp>
      <p:pic>
        <p:nvPicPr>
          <p:cNvPr id="19763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17975" y="0"/>
            <a:ext cx="5026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2623161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4</a:t>
            </a:r>
          </a:p>
        </p:txBody>
      </p:sp>
    </p:spTree>
    <p:extLst>
      <p:ext uri="{BB962C8B-B14F-4D97-AF65-F5344CB8AC3E}">
        <p14:creationId xmlns:p14="http://schemas.microsoft.com/office/powerpoint/2010/main" val="30576944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116738" name="Picture 2" descr="002"/>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52860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Jesus answered them, </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Destroy this temple, and I will raise it again in three days.</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 The Jews replied, </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It has taken forty-six years to build this temple, and you are going to raise it in three days?</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  But the temple he had spoken of was his body.  After he was raised from the dead, his disciples recalled what he had said. Then they believed the Scripture and the words that Jesus had spoken.</a:t>
            </a:r>
            <a:r>
              <a:rPr kumimoji="0" lang="ru-RU" sz="3600" i="1" dirty="0">
                <a:solidFill>
                  <a:srgbClr val="FEFDE3"/>
                </a:solidFill>
                <a:effectLst>
                  <a:glow rad="101600">
                    <a:srgbClr val="000000">
                      <a:alpha val="75000"/>
                    </a:srgbClr>
                  </a:glow>
                </a:effectLst>
                <a:latin typeface="Arial"/>
                <a:cs typeface="Arial"/>
              </a:rPr>
              <a:t>"</a:t>
            </a:r>
            <a:endParaRPr kumimoji="0" lang="en-US" sz="28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a:xfrm>
            <a:off x="990600" y="5715000"/>
            <a:ext cx="7620000" cy="1143000"/>
          </a:xfrm>
        </p:spPr>
        <p:txBody>
          <a:bodyPr/>
          <a:lstStyle/>
          <a:p>
            <a:pPr>
              <a:defRPr/>
            </a:pPr>
            <a:r>
              <a:rPr lang="en-US" sz="3200" b="1">
                <a:solidFill>
                  <a:schemeClr val="bg1"/>
                </a:solidFill>
                <a:effectLst>
                  <a:glow rad="101600">
                    <a:schemeClr val="tx1">
                      <a:alpha val="75000"/>
                    </a:schemeClr>
                  </a:glow>
                </a:effectLst>
                <a:latin typeface="Arial"/>
                <a:ea typeface="ＭＳ Ｐゴシック" charset="0"/>
                <a:cs typeface="Arial"/>
              </a:rPr>
              <a:t>John 2:19-22 (NIV)</a:t>
            </a:r>
            <a:r>
              <a:rPr lang="en-US" sz="400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21986304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1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heme/_rels/theme5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image" Target="../media/image9.jpeg"/></Relationships>
</file>

<file path=ppt/theme/_rels/theme6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image" Target="../media/image12.jpeg"/></Relationships>
</file>

<file path=ppt/theme/theme1.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8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52.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61.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14358</TotalTime>
  <Words>31987</Words>
  <Application>Microsoft Macintosh PowerPoint</Application>
  <PresentationFormat>On-screen Show (4:3)</PresentationFormat>
  <Paragraphs>3989</Paragraphs>
  <Slides>362</Slides>
  <Notes>242</Notes>
  <HiddenSlides>0</HiddenSlides>
  <MMClips>0</MMClips>
  <ScaleCrop>false</ScaleCrop>
  <HeadingPairs>
    <vt:vector size="8" baseType="variant">
      <vt:variant>
        <vt:lpstr>Fonts Used</vt:lpstr>
      </vt:variant>
      <vt:variant>
        <vt:i4>30</vt:i4>
      </vt:variant>
      <vt:variant>
        <vt:lpstr>Theme</vt:lpstr>
      </vt:variant>
      <vt:variant>
        <vt:i4>70</vt:i4>
      </vt:variant>
      <vt:variant>
        <vt:lpstr>Embedded OLE Servers</vt:lpstr>
      </vt:variant>
      <vt:variant>
        <vt:i4>2</vt:i4>
      </vt:variant>
      <vt:variant>
        <vt:lpstr>Slide Titles</vt:lpstr>
      </vt:variant>
      <vt:variant>
        <vt:i4>362</vt:i4>
      </vt:variant>
    </vt:vector>
  </HeadingPairs>
  <TitlesOfParts>
    <vt:vector size="464" baseType="lpstr">
      <vt:lpstr>26</vt:lpstr>
      <vt:lpstr>Arail</vt:lpstr>
      <vt:lpstr>B VAG Rounded Bold</vt:lpstr>
      <vt:lpstr>Chicago</vt:lpstr>
      <vt:lpstr>KidTYPEPaint</vt:lpstr>
      <vt:lpstr>Kosher-Normal</vt:lpstr>
      <vt:lpstr>MS PGothic</vt:lpstr>
      <vt:lpstr>Times</vt:lpstr>
      <vt:lpstr>Apple Chancery</vt:lpstr>
      <vt:lpstr>Arial</vt:lpstr>
      <vt:lpstr>Arial Black</vt:lpstr>
      <vt:lpstr>Arial Narrow</vt:lpstr>
      <vt:lpstr>Bwhebb</vt:lpstr>
      <vt:lpstr>Calibri</vt:lpstr>
      <vt:lpstr>Comic Sans MS</vt:lpstr>
      <vt:lpstr>Garamond</vt:lpstr>
      <vt:lpstr>Georgia</vt:lpstr>
      <vt:lpstr>Helvetica</vt:lpstr>
      <vt:lpstr>Helvetica Neue</vt:lpstr>
      <vt:lpstr>Impact</vt:lpstr>
      <vt:lpstr>Lucida Grande</vt:lpstr>
      <vt:lpstr>Matura MT Script Capitals</vt:lpstr>
      <vt:lpstr>Monotype Sorts</vt:lpstr>
      <vt:lpstr>Symbol</vt:lpstr>
      <vt:lpstr>Tahoma</vt:lpstr>
      <vt:lpstr>Tempus Sans ITC</vt:lpstr>
      <vt:lpstr>Times New Roman</vt:lpstr>
      <vt:lpstr>Tw Cen MT</vt:lpstr>
      <vt:lpstr>Wingdings</vt:lpstr>
      <vt:lpstr>Wingdings 2</vt:lpstr>
      <vt:lpstr>1_untitled 3</vt:lpstr>
      <vt:lpstr>1_Contemporary</vt:lpstr>
      <vt:lpstr>Default Design</vt:lpstr>
      <vt:lpstr>2_Contemporary</vt:lpstr>
      <vt:lpstr>Shimmer</vt:lpstr>
      <vt:lpstr>3_Default Design</vt:lpstr>
      <vt:lpstr>4_Default Design</vt:lpstr>
      <vt:lpstr>5_Default Design</vt:lpstr>
      <vt:lpstr>1_Default Design</vt:lpstr>
      <vt:lpstr>Orbit</vt:lpstr>
      <vt:lpstr>50_Blank Presentation</vt:lpstr>
      <vt:lpstr>Stream</vt:lpstr>
      <vt:lpstr>1_Stream</vt:lpstr>
      <vt:lpstr>untitled 3</vt:lpstr>
      <vt:lpstr>2_Default Design</vt:lpstr>
      <vt:lpstr>Beam</vt:lpstr>
      <vt:lpstr>2_Notebook</vt:lpstr>
      <vt:lpstr>2_Blank Presentation</vt:lpstr>
      <vt:lpstr>6_Default Design</vt:lpstr>
      <vt:lpstr>1_Orbit</vt:lpstr>
      <vt:lpstr>5_Blank Presentation</vt:lpstr>
      <vt:lpstr>7_Default Design</vt:lpstr>
      <vt:lpstr>8_Default Design</vt:lpstr>
      <vt:lpstr>1_Blank Presentation</vt:lpstr>
      <vt:lpstr>Radar</vt:lpstr>
      <vt:lpstr>1_Notebook</vt:lpstr>
      <vt:lpstr>9_Default Design</vt:lpstr>
      <vt:lpstr>Project Overview (Standard)</vt:lpstr>
      <vt:lpstr>10_Default Design</vt:lpstr>
      <vt:lpstr>4_Notebook</vt:lpstr>
      <vt:lpstr>11_Default Design</vt:lpstr>
      <vt:lpstr>12_Default Design</vt:lpstr>
      <vt:lpstr>2_Orbit</vt:lpstr>
      <vt:lpstr>1_Capsules</vt:lpstr>
      <vt:lpstr>SPLATS</vt:lpstr>
      <vt:lpstr>16_Blank Presentation</vt:lpstr>
      <vt:lpstr>15_Default Design</vt:lpstr>
      <vt:lpstr>14_Default Design</vt:lpstr>
      <vt:lpstr>Notebook</vt:lpstr>
      <vt:lpstr>3_Contemporary</vt:lpstr>
      <vt:lpstr>16_Default Design</vt:lpstr>
      <vt:lpstr>Lock And Key</vt:lpstr>
      <vt:lpstr>2_Project Overview (Standard)</vt:lpstr>
      <vt:lpstr>17_Default Design</vt:lpstr>
      <vt:lpstr>18_Default Design</vt:lpstr>
      <vt:lpstr>6_Notebook</vt:lpstr>
      <vt:lpstr>1_Shimmer</vt:lpstr>
      <vt:lpstr>1_Radar</vt:lpstr>
      <vt:lpstr>3_Radar</vt:lpstr>
      <vt:lpstr>2_untitled 3</vt:lpstr>
      <vt:lpstr>Civic</vt:lpstr>
      <vt:lpstr>1_Bar Code</vt:lpstr>
      <vt:lpstr>49_Blank Presentation</vt:lpstr>
      <vt:lpstr>1_Lock And Key</vt:lpstr>
      <vt:lpstr>3_Notebook</vt:lpstr>
      <vt:lpstr>51_Blank Presentation</vt:lpstr>
      <vt:lpstr>1_Office Theme</vt:lpstr>
      <vt:lpstr>1_untitled 1</vt:lpstr>
      <vt:lpstr>Contemporary</vt:lpstr>
      <vt:lpstr>Median</vt:lpstr>
      <vt:lpstr>2_Azure</vt:lpstr>
      <vt:lpstr>2_Shimmer</vt:lpstr>
      <vt:lpstr>1_Optical</vt:lpstr>
      <vt:lpstr>4_Radar</vt:lpstr>
      <vt:lpstr>3_Shimmer</vt:lpstr>
      <vt:lpstr>2_Radar</vt:lpstr>
      <vt:lpstr>13_Default Design</vt:lpstr>
      <vt:lpstr>52_Blank Presentation</vt:lpstr>
      <vt:lpstr>4_Contemporary</vt:lpstr>
      <vt:lpstr>20_Office Theme</vt:lpstr>
      <vt:lpstr>Document</vt:lpstr>
      <vt:lpstr>Bitmap Image</vt:lpstr>
      <vt:lpstr>2 Chronicles</vt:lpstr>
      <vt:lpstr>Key Word</vt:lpstr>
      <vt:lpstr>Theme</vt:lpstr>
      <vt:lpstr>Key Verse</vt:lpstr>
      <vt:lpstr>Kingdom Statement</vt:lpstr>
      <vt:lpstr>Summary Statement</vt:lpstr>
      <vt:lpstr>Covenant</vt:lpstr>
      <vt:lpstr>Redemption</vt:lpstr>
      <vt:lpstr>Messiah</vt:lpstr>
      <vt:lpstr>2 Chronicles</vt:lpstr>
      <vt:lpstr>Barry Huddleston, The Acrostic Summarized Bible (Grand Rapids: Baker, 1992)</vt:lpstr>
      <vt:lpstr>Be Secure</vt:lpstr>
      <vt:lpstr>God wants us to feel secure in our walk with him.</vt:lpstr>
      <vt:lpstr>Why Two Records?</vt:lpstr>
      <vt:lpstr>How does God help us be secure?</vt:lpstr>
      <vt:lpstr>I. God blesses our worship.</vt:lpstr>
      <vt:lpstr>II. God preserves us even in discipline.</vt:lpstr>
      <vt:lpstr>Main Idea</vt:lpstr>
      <vt:lpstr>Ultimate Security</vt:lpstr>
      <vt:lpstr>Black</vt:lpstr>
      <vt:lpstr>REVIEW QUIZ ON 1-2 Kings</vt:lpstr>
      <vt:lpstr>REVIEW QUIZ ON 1-2 Kings </vt:lpstr>
      <vt:lpstr>REVIEW QUIZ ON 1-2 Kings</vt:lpstr>
      <vt:lpstr>REVIEW QUIZ ON 1-2 Kings</vt:lpstr>
      <vt:lpstr>Placing the Prophets</vt:lpstr>
      <vt:lpstr>Critical scholars point out many places where the chronologies of Kings and Chronicles do not match—and the reigns of the kings of Israel and Judah seem contradictory.  So what should we do?</vt:lpstr>
      <vt:lpstr>The Mystery of the Kings</vt:lpstr>
      <vt:lpstr>Is the Chronology of Israel's Kings Necessary?</vt:lpstr>
      <vt:lpstr>Years Kings of Judah Ruled</vt:lpstr>
      <vt:lpstr>Proposed Reasons for Discrepancies</vt:lpstr>
      <vt:lpstr>Proposed Solutions</vt:lpstr>
      <vt:lpstr>Enter stage…  Seventh-Day Adventist OT scholar  Edwin R. Thiele (pronounced TEE-lee)</vt:lpstr>
      <vt:lpstr>Hebrew Calendars</vt:lpstr>
      <vt:lpstr>Hebrew Calendars</vt:lpstr>
      <vt:lpstr>Thiele's Solution</vt:lpstr>
      <vt:lpstr>Thiele's Solution</vt:lpstr>
      <vt:lpstr>Chart of OT Kings &amp; Prophets</vt:lpstr>
      <vt:lpstr>Chart of OT Kings &amp; Prophets</vt:lpstr>
      <vt:lpstr>OT Kings (Animated)</vt:lpstr>
      <vt:lpstr>Northern Early Kings</vt:lpstr>
      <vt:lpstr>Southern Early Kings</vt:lpstr>
      <vt:lpstr>Northern Later Kings</vt:lpstr>
      <vt:lpstr>Southern Later Kings</vt:lpstr>
      <vt:lpstr>Final Judean Kings</vt:lpstr>
      <vt:lpstr>Placing the Prophets</vt:lpstr>
      <vt:lpstr>Date</vt:lpstr>
      <vt:lpstr>1 Chronicles v. 2 Chronicles</vt:lpstr>
      <vt:lpstr>Solomon</vt:lpstr>
      <vt:lpstr>Why Two Records?</vt:lpstr>
      <vt:lpstr>Making Sense of Samuel, Kings, and Chronicles</vt:lpstr>
      <vt:lpstr>Be Secure</vt:lpstr>
      <vt:lpstr>Harold "Hal" Francis Griffith</vt:lpstr>
      <vt:lpstr>Hal &amp; Rick</vt:lpstr>
      <vt:lpstr>My First Letter to Dad at Age 6</vt:lpstr>
      <vt:lpstr>Dad &amp; Mom</vt:lpstr>
      <vt:lpstr>Taking Care of Carolynn</vt:lpstr>
      <vt:lpstr>Early Years</vt:lpstr>
      <vt:lpstr>Title</vt:lpstr>
      <vt:lpstr>Title</vt:lpstr>
      <vt:lpstr>Title</vt:lpstr>
      <vt:lpstr>Title</vt:lpstr>
      <vt:lpstr>Title</vt:lpstr>
      <vt:lpstr>Title</vt:lpstr>
      <vt:lpstr>Title</vt:lpstr>
      <vt:lpstr>Title</vt:lpstr>
      <vt:lpstr>Captain (1968)</vt:lpstr>
      <vt:lpstr>Title</vt:lpstr>
      <vt:lpstr>Title</vt:lpstr>
      <vt:lpstr>Marie</vt:lpstr>
      <vt:lpstr>Siblings</vt:lpstr>
      <vt:lpstr>Military Funeral Honors</vt:lpstr>
      <vt:lpstr>Tuesday, 6 March 2018 </vt:lpstr>
      <vt:lpstr>security sɪˈkjʊərɪti,sɪˈkjɔːrɪti/</vt:lpstr>
      <vt:lpstr>God made us to feel secure in our walk with him.</vt:lpstr>
      <vt:lpstr>How does God help us be secure?</vt:lpstr>
      <vt:lpstr>Deut. 28: Blessings &amp; Curses</vt:lpstr>
      <vt:lpstr>Prophetic Curses</vt:lpstr>
      <vt:lpstr>Key Verse</vt:lpstr>
      <vt:lpstr>1 Chronicles</vt:lpstr>
      <vt:lpstr>IDOL WORSHIP!</vt:lpstr>
      <vt:lpstr>The chief reason they had gone into exile was idolatry. How could they really be cured of false worship? </vt:lpstr>
      <vt:lpstr>Let's Study Through Scripture</vt:lpstr>
      <vt:lpstr>2 Chronicles Synthesis</vt:lpstr>
      <vt:lpstr>How does God help us be secure?</vt:lpstr>
      <vt:lpstr>I. God blesses our worship.</vt:lpstr>
      <vt:lpstr>Israel's "First" Temple</vt:lpstr>
      <vt:lpstr>2 Chronicles</vt:lpstr>
      <vt:lpstr>Slides on  2 Chronicles 1</vt:lpstr>
      <vt:lpstr>The Wisdom &amp; Splendor of Solomon</vt:lpstr>
      <vt:lpstr>Slides on  2 Chronicles 2</vt:lpstr>
      <vt:lpstr>Expanding Jerusalem to the North</vt:lpstr>
      <vt:lpstr>Slides on  2 Chronicles 3</vt:lpstr>
      <vt:lpstr>The Temple</vt:lpstr>
      <vt:lpstr>Preparations for the Third Temple</vt:lpstr>
      <vt:lpstr>The harp and silver decanter</vt:lpstr>
      <vt:lpstr>A harp and incense chalise</vt:lpstr>
      <vt:lpstr>Menorah (Lampstand)</vt:lpstr>
      <vt:lpstr>Slides on  2 Chronicles 4</vt:lpstr>
      <vt:lpstr>John 2:19-22 (NIV) </vt:lpstr>
      <vt:lpstr>Worship of the Temple Instead of God</vt:lpstr>
      <vt:lpstr>1 Corinthians 3:16-17 (NIV)</vt:lpstr>
      <vt:lpstr>Ephesians 2:21-22 (NIV) </vt:lpstr>
      <vt:lpstr>1 Peter 2:5  (NIV) </vt:lpstr>
      <vt:lpstr>Slides on  2 Chronicles 5</vt:lpstr>
      <vt:lpstr>Parallels between David's and Solomon's Transfers of the Ark</vt:lpstr>
      <vt:lpstr>Slides on  2 Chronicles 6</vt:lpstr>
      <vt:lpstr>Parallels between David's and Solomon's Transfers of the Ark</vt:lpstr>
      <vt:lpstr>Slides on  2 Chronicles 7</vt:lpstr>
      <vt:lpstr>Parallels between David's and Solomon's Transfers of the Ark</vt:lpstr>
      <vt:lpstr>Humility &amp; Repentence</vt:lpstr>
      <vt:lpstr>Key Verse</vt:lpstr>
      <vt:lpstr>Jerusalem area aerial from south</vt:lpstr>
      <vt:lpstr>Old City aerial from north</vt:lpstr>
      <vt:lpstr>2 Sam. 24:18-24; 2 Chron. 3:1</vt:lpstr>
      <vt:lpstr>King David planned it.</vt:lpstr>
      <vt:lpstr>Israel's "First" Temple</vt:lpstr>
      <vt:lpstr>Jerusalem's Temple Mount Today</vt:lpstr>
      <vt:lpstr>Jerusalem's Temple Mount Today</vt:lpstr>
      <vt:lpstr>Jerusalem's Temple Mount Today</vt:lpstr>
      <vt:lpstr>The Western Wall of the Temple Mount</vt:lpstr>
      <vt:lpstr>Solomon’s Temple Cutaway</vt:lpstr>
      <vt:lpstr>A Third Temple Possibility!</vt:lpstr>
      <vt:lpstr>The Western Wall of the Temple Mount</vt:lpstr>
      <vt:lpstr>1 Kings 6:14-38</vt:lpstr>
      <vt:lpstr>THE ENORMOUS IMPORTANCE OF THE TEMPLE MOUNT!</vt:lpstr>
      <vt:lpstr>Solomon's Problems</vt:lpstr>
      <vt:lpstr>The Temple Mount in Today's Jerusalem:  A Prime Focal Point of Planet Earth</vt:lpstr>
      <vt:lpstr>National Repentance</vt:lpstr>
      <vt:lpstr>Slides on  2 Chronicles 8</vt:lpstr>
      <vt:lpstr>Parallels between David's and Solomon's Transfers of the Ark</vt:lpstr>
      <vt:lpstr>Slides on  2 Chronicles 9</vt:lpstr>
      <vt:lpstr>PowerPoint Presentation</vt:lpstr>
      <vt:lpstr>Geography </vt:lpstr>
      <vt:lpstr>PowerPoint Presentation</vt:lpstr>
      <vt:lpstr>PowerPoint Presentation</vt:lpstr>
      <vt:lpstr>PowerPoint Presentation</vt:lpstr>
      <vt:lpstr>PowerPoint Presentation</vt:lpstr>
      <vt:lpstr>Warnings for Kings (1400 BC)</vt:lpstr>
      <vt:lpstr>Warnings for Kings (1400 BC)</vt:lpstr>
      <vt:lpstr>Warnings for Kings (1400 BC)</vt:lpstr>
      <vt:lpstr>God honors us...</vt:lpstr>
      <vt:lpstr>Humility &amp; Repentence</vt:lpstr>
      <vt:lpstr>Key Verse</vt:lpstr>
      <vt:lpstr>KEY VERSE</vt:lpstr>
      <vt:lpstr>How does God help us be secure?</vt:lpstr>
      <vt:lpstr>I. God blesses our worship.</vt:lpstr>
      <vt:lpstr>II. God preserves us even in discipline.</vt:lpstr>
      <vt:lpstr>Slides on  2 Chronicles 10</vt:lpstr>
      <vt:lpstr>The Twelve Tribes</vt:lpstr>
      <vt:lpstr>United Kingdom</vt:lpstr>
      <vt:lpstr>Christ:  Greater than the Temple (Matthew 12:6)</vt:lpstr>
      <vt:lpstr>Divided Kingdom</vt:lpstr>
      <vt:lpstr>Decline of Israel</vt:lpstr>
      <vt:lpstr>Decline of Judah</vt:lpstr>
      <vt:lpstr>Key Word</vt:lpstr>
      <vt:lpstr>The Davidic Line</vt:lpstr>
      <vt:lpstr>SOLOMON: REALLY BIG IDEAS!</vt:lpstr>
      <vt:lpstr>IDOL WORSHIP!</vt:lpstr>
      <vt:lpstr>Warnings for Kings (1400 BC)</vt:lpstr>
      <vt:lpstr>Warnings for Kings (1400 BC)</vt:lpstr>
      <vt:lpstr>Warnings for Kings (1400 BC)</vt:lpstr>
      <vt:lpstr>Slides on  2 Chronicles 11</vt:lpstr>
      <vt:lpstr>Ahab &amp; Jezebel import Baal worship to Israel (1 Kings 16:29-34)</vt:lpstr>
      <vt:lpstr>Slides on  2 Chronicles 12</vt:lpstr>
      <vt:lpstr>"On the day you stood aloof while strangers carried off his wealth and foreigners entered his gates and cast lots for Jerusalem, you were like one of them” (Obadiah 11 NIV).</vt:lpstr>
      <vt:lpstr>"But when Rehoboam was firmly established and strong, he abandoned the Law of the LORD, and all Israel followed him in this sin. 2 Because they were unfaithful to the LORD, King Shishak of Egypt came up and attacked Jerusalem in the fifth year of King Rehoboam’s reign. 3 He came with 1,200 chariots, 60,000 horses, and a countless army of foot soldiers, including Libyans, Sukkites, and Ethiopians" (2 Chron 12:1-3 NLT).</vt:lpstr>
      <vt:lpstr>"Shishak conquered Judah’s fortified towns and then advanced to attack Jerusalem. 5 The prophet Shemaiah then met with Rehoboam and Judah’s leaders, who had all fled to Jerusalem because of Shishak. Shemaiah told them, 'This is what the LORD says: You have abandoned me, so I am abandoning you to Shishak.' 6 Then the leaders of Israel and the king humbled themselves and said, 'The LORD is right in doing this to us!'" (2 Chron 12:4-6 NLT).</vt:lpstr>
      <vt:lpstr>"When the LORD saw their change of heart, he gave this message to Shemaiah: 'Since the people have humbled themselves, I will not completely destroy them and will soon give them some relief. I will not use Shishak to pour out my anger on Jerusalem.   8 But they will become his subjects, so they will know the difference between serving me and serving earthly rulers'"  (2 Chron 12:7-8 NLT).</vt:lpstr>
      <vt:lpstr>"So King Shishak of Egypt came up and attacked Jerusalem. He ransacked the treasuries of the LORD’s Temple and the royal palace; he stole everything, including all the gold shields Solomon had made"  (2 Chron 12:9 NLT).</vt:lpstr>
      <vt:lpstr>The kings fell into four basic types.</vt:lpstr>
      <vt:lpstr>Patterns of Kingly Rule</vt:lpstr>
      <vt:lpstr>Patterns of Kingly Rule</vt:lpstr>
      <vt:lpstr>Kings of Judah in 2 Chronicles 11–24</vt:lpstr>
      <vt:lpstr>Kings of Judah in 2 Chronicles 25–35</vt:lpstr>
      <vt:lpstr>Slides on  2 Chronicles 13</vt:lpstr>
      <vt:lpstr>Patterns of Kingly Rule</vt:lpstr>
      <vt:lpstr>Chronicles vs. Samuel/Kings</vt:lpstr>
      <vt:lpstr>Slides on  2 Chronicles 14</vt:lpstr>
      <vt:lpstr>Patterns of Kingly Rule</vt:lpstr>
      <vt:lpstr>Decline of Judah</vt:lpstr>
      <vt:lpstr>Slides on  2 Chronicles 15</vt:lpstr>
      <vt:lpstr>Revivals in 2 Chronicles </vt:lpstr>
      <vt:lpstr>Slides on  2 Chronicles 16</vt:lpstr>
      <vt:lpstr>Slides on  2 Chronicles 17</vt:lpstr>
      <vt:lpstr>Patterns of Kingly Rule</vt:lpstr>
      <vt:lpstr>Chronicles vs. Samuel/Kings</vt:lpstr>
      <vt:lpstr>THE PROPHETS</vt:lpstr>
      <vt:lpstr>A Kingdom Split</vt:lpstr>
      <vt:lpstr>Slides on  2 Chronicles 18</vt:lpstr>
      <vt:lpstr>Whose Will?</vt:lpstr>
      <vt:lpstr>1991: Move to Singapore</vt:lpstr>
      <vt:lpstr>My Three Sons (1995)</vt:lpstr>
      <vt:lpstr>My Three Sons (2015)</vt:lpstr>
      <vt:lpstr>The Griffiths  9 Jan 2016</vt:lpstr>
      <vt:lpstr>SINGAPORE BIBLE COLLEGE</vt:lpstr>
      <vt:lpstr>Singapore's Strategic Location</vt:lpstr>
      <vt:lpstr>What's God's will for you?</vt:lpstr>
      <vt:lpstr>God's Will?</vt:lpstr>
      <vt:lpstr>How can you do God's will  rather than your own?</vt:lpstr>
      <vt:lpstr>Two Kings</vt:lpstr>
      <vt:lpstr>I. Don't say you want God's will when you've already made up your mind  (2 Chron. 18:1-4)</vt:lpstr>
      <vt:lpstr>The Aramean Threat</vt:lpstr>
      <vt:lpstr>The Way of the Sea</vt:lpstr>
      <vt:lpstr>Are you asking for God's will but your decision is already made?</vt:lpstr>
      <vt:lpstr>"Oh, Lord,  use me as You will —especially as an advisor!"</vt:lpstr>
      <vt:lpstr>God's Will?</vt:lpstr>
      <vt:lpstr>"I seek at the beginning to get my heart into such a state that it has  no will of its own in regard to a given matter"</vt:lpstr>
      <vt:lpstr>How long?</vt:lpstr>
      <vt:lpstr>Subject?</vt:lpstr>
      <vt:lpstr>I. Don't say you want God's will when you've already made up your mind  (2 Chron. 18:1-4)</vt:lpstr>
      <vt:lpstr> But should you get counsel from others? </vt:lpstr>
      <vt:lpstr>II. Don't seek counsel only from those "on your side"  (2 Chron. 18:5-27)</vt:lpstr>
      <vt:lpstr>2 Chron. 18:5-27</vt:lpstr>
      <vt:lpstr>Are you seeking godly advice in your pursuit of God's will?</vt:lpstr>
      <vt:lpstr>Mongolia?</vt:lpstr>
      <vt:lpstr>III. Ignoring God's clear will is disastrous  (2 Chron. 18:28-34)</vt:lpstr>
      <vt:lpstr>2 Chron. 18:28-34</vt:lpstr>
      <vt:lpstr>What may result from seeking your will rather than God's will?</vt:lpstr>
      <vt:lpstr>What results from seeking God's will?</vt:lpstr>
      <vt:lpstr>How can you do God's will  rather than your own?</vt:lpstr>
      <vt:lpstr>I. Don't say you want God's will when you've already made up your mind  (2 Chron. 18:1-4)</vt:lpstr>
      <vt:lpstr>II. Don't seek counsel only from those "on your side"  (2 Chron. 18:5-27)</vt:lpstr>
      <vt:lpstr>III. Ignoring God's clear will is disastrous  (2 Chron. 18:28-34)</vt:lpstr>
      <vt:lpstr>—Main Idea— Seek the Lord sincerely because ignoring God's clear will has serious results</vt:lpstr>
      <vt:lpstr>What's God's will for you?</vt:lpstr>
      <vt:lpstr>Take time out</vt:lpstr>
      <vt:lpstr>God's Will is in God's Word</vt:lpstr>
      <vt:lpstr>Need</vt:lpstr>
      <vt:lpstr>Open your hand</vt:lpstr>
      <vt:lpstr>Slides on  2 Chronicles 19</vt:lpstr>
      <vt:lpstr>Slides on  2 Chronicles 20</vt:lpstr>
      <vt:lpstr>Patterns of Kingly Rule</vt:lpstr>
      <vt:lpstr>Revivals in 2 Chronicles </vt:lpstr>
      <vt:lpstr>Patterns of Kingly Rule</vt:lpstr>
      <vt:lpstr>Slides on  2 Chronicles 21</vt:lpstr>
      <vt:lpstr>God ultimately defeats those who worship idols.</vt:lpstr>
      <vt:lpstr>Family Wickedness</vt:lpstr>
      <vt:lpstr>Faithful By A Thread</vt:lpstr>
      <vt:lpstr>Slides on  2 Chronicles 22</vt:lpstr>
      <vt:lpstr>Family Righteousness</vt:lpstr>
      <vt:lpstr>Patterns of Kingly Rule</vt:lpstr>
      <vt:lpstr>Slides on  2 Chronicles 23</vt:lpstr>
      <vt:lpstr>Jehoiada Crowns Joash  (2 Kings 11:12;  2 Chron. 23:11)</vt:lpstr>
      <vt:lpstr>Athaliah Killed  (2 Kings 11:15-16;  2 Chron. 23:14-15)</vt:lpstr>
      <vt:lpstr>God still keeps His promises to those who worship Him today </vt:lpstr>
      <vt:lpstr>God still keeps His promises to those who worship Him today </vt:lpstr>
      <vt:lpstr>Revivals in 2 Chronicles </vt:lpstr>
      <vt:lpstr>Slides on  2 Chronicles 24</vt:lpstr>
      <vt:lpstr>Patterns of Kingly Rule</vt:lpstr>
      <vt:lpstr>Joash of Judah</vt:lpstr>
      <vt:lpstr>Slides on  2 Chronicles 25</vt:lpstr>
      <vt:lpstr>Patterns of Kingly Rule</vt:lpstr>
      <vt:lpstr>Revivals in 2 Chronicles </vt:lpstr>
      <vt:lpstr>Slides on  2 Chronicles 26</vt:lpstr>
      <vt:lpstr>Patterns of Kingly Rule</vt:lpstr>
      <vt:lpstr>Slides on  2 Chronicles 27</vt:lpstr>
      <vt:lpstr>Patterns of Kingly Rule</vt:lpstr>
      <vt:lpstr>Slides on  2 Chronicles 28</vt:lpstr>
      <vt:lpstr>Patterns of Kingly Rule</vt:lpstr>
      <vt:lpstr>Slides on  2 Chronicles 29</vt:lpstr>
      <vt:lpstr>Chart of OT Kings &amp; Prophets</vt:lpstr>
      <vt:lpstr>Revivals in 2 Chronicles </vt:lpstr>
      <vt:lpstr>Slides on  2 Chronicles 30</vt:lpstr>
      <vt:lpstr>Passover</vt:lpstr>
      <vt:lpstr>Slides on  2 Chronicles 31</vt:lpstr>
      <vt:lpstr>Chronicles vs. Samuel/Kings</vt:lpstr>
      <vt:lpstr>Slides on  2 Chronicles 32</vt:lpstr>
      <vt:lpstr>Patterns of Kingly Rule</vt:lpstr>
      <vt:lpstr>Decline of Judah</vt:lpstr>
      <vt:lpstr>Chronicles vs. Samuel/Kings</vt:lpstr>
      <vt:lpstr>Eastern City of David</vt:lpstr>
      <vt:lpstr>Hezekiah's Tunnel</vt:lpstr>
      <vt:lpstr>Hezekiah's Tunnel</vt:lpstr>
      <vt:lpstr>Siloam Inscription</vt:lpstr>
      <vt:lpstr>Warren's Shaft</vt:lpstr>
      <vt:lpstr>Hezekiah’s Tunnel</vt:lpstr>
      <vt:lpstr>Hezekiah’s Tunnel</vt:lpstr>
      <vt:lpstr>Temple Over Gihon Spring?</vt:lpstr>
      <vt:lpstr>Slides on  2 Chronicles 33</vt:lpstr>
      <vt:lpstr>Patterns of Kingly Rule</vt:lpstr>
      <vt:lpstr>Evil Manasseh</vt:lpstr>
      <vt:lpstr>Zephaniah preached just after Manasseh filled both courts with idols</vt:lpstr>
      <vt:lpstr>Manasseh</vt:lpstr>
      <vt:lpstr>The Prayer of Manasseh</vt:lpstr>
      <vt:lpstr>Patterns of Kingly Rule</vt:lpstr>
      <vt:lpstr>Slides on  2 Chronicles 34</vt:lpstr>
      <vt:lpstr>Patterns of Kingly Rule</vt:lpstr>
      <vt:lpstr>Josiah—Judah’s Last Good King</vt:lpstr>
      <vt:lpstr>Revivals in 2 Chronicles </vt:lpstr>
      <vt:lpstr>Slides on  2 Chronicles 35</vt:lpstr>
      <vt:lpstr>Decline of Judah</vt:lpstr>
      <vt:lpstr>Slides on  2 Chronicles 36</vt:lpstr>
      <vt:lpstr>The Kings of Judah (2 Chronicles)</vt:lpstr>
      <vt:lpstr>Patterns of Kingly Rule</vt:lpstr>
      <vt:lpstr>Patterns of Kingly Rule</vt:lpstr>
      <vt:lpstr>Six Deportations to Babylon</vt:lpstr>
      <vt:lpstr>Patterns of Kingly Rule</vt:lpstr>
      <vt:lpstr>Babylonian Exile</vt:lpstr>
      <vt:lpstr>Patterns of Kingly Rule</vt:lpstr>
      <vt:lpstr>An Evil End to Judah</vt:lpstr>
      <vt:lpstr>HISTORICAL FRAMEWORK FOR  THE BOOK OF JEREMIAH</vt:lpstr>
      <vt:lpstr>J. Paul Tanner</vt:lpstr>
      <vt:lpstr>Jerusalem's Fall</vt:lpstr>
      <vt:lpstr>Josiah's Sons &amp; Prophets</vt:lpstr>
      <vt:lpstr>PowerPoint Presentation</vt:lpstr>
      <vt:lpstr>2 Kings 25</vt:lpstr>
      <vt:lpstr>Nebuchadnezzar's Six Deportations to Babylon</vt:lpstr>
      <vt:lpstr>Two 70-Year Exiles</vt:lpstr>
      <vt:lpstr>The Hanging Gardens of Babylon</vt:lpstr>
      <vt:lpstr>Kindness to Jehoiachin in Exile</vt:lpstr>
      <vt:lpstr>Jehoiachin’s Ration Tablet in Exile</vt:lpstr>
      <vt:lpstr>Grace in Exile</vt:lpstr>
      <vt:lpstr>Chronicles vs. Samuel/Kings</vt:lpstr>
      <vt:lpstr>God disciplines us but never rejects us. </vt:lpstr>
      <vt:lpstr>Eternal Security</vt:lpstr>
      <vt:lpstr>Some Despise Security</vt:lpstr>
      <vt:lpstr>Some Despise Security</vt:lpstr>
      <vt:lpstr>Assurance in 1 John 5:11-13</vt:lpstr>
      <vt:lpstr>However, there is still divine discipline…</vt:lpstr>
      <vt:lpstr>Ananias &amp; Sapphira</vt:lpstr>
      <vt:lpstr>Rewards can be lost!</vt:lpstr>
      <vt:lpstr>How does God help us be secure?</vt:lpstr>
      <vt:lpstr>Main Idea of 2 Chronicles</vt:lpstr>
      <vt:lpstr>How does God help us be secure?</vt:lpstr>
      <vt:lpstr>I. God blesses our worship.</vt:lpstr>
      <vt:lpstr>II. God preserves us even in discipline.</vt:lpstr>
      <vt:lpstr>Be Secure</vt:lpstr>
      <vt:lpstr>How can you be secure?</vt:lpstr>
      <vt:lpstr>Ultimate Security</vt:lpstr>
      <vt:lpstr>How can you better respond to his faithfulness in genuine worship? </vt:lpstr>
      <vt:lpstr>Take time out</vt:lpstr>
      <vt:lpstr>Humility &amp; Repentance</vt:lpstr>
      <vt:lpstr>Need</vt:lpstr>
      <vt:lpstr>Open your hand</vt:lpstr>
      <vt:lpstr>Black</vt:lpstr>
      <vt:lpstr>OT Preaching link at BibleStudyDownloads.org</vt:lpstr>
      <vt:lpstr>Revivals in 2 Chronicles </vt:lpstr>
      <vt:lpstr>Summary Statement </vt:lpstr>
      <vt:lpstr>Patterns of Kingly Rule</vt:lpstr>
      <vt:lpstr>Patterns of Kingly Rule</vt:lpstr>
      <vt:lpstr>Patterns of Kingly Rule</vt:lpstr>
      <vt:lpstr>Patterns of Kingly Rule</vt:lpstr>
      <vt:lpstr>Patterns of Kingly Rule</vt:lpstr>
      <vt:lpstr>Application</vt:lpstr>
      <vt:lpstr>What Empires and What Order?</vt:lpstr>
      <vt:lpstr>Assyrian Developments</vt:lpstr>
      <vt:lpstr>Babylonian Rule over Palestine</vt:lpstr>
      <vt:lpstr>The Persian Era</vt:lpstr>
      <vt:lpstr>Maps of Intertestamental Empires</vt:lpstr>
      <vt:lpstr>Title</vt:lpstr>
      <vt:lpstr>Authorship</vt:lpstr>
      <vt:lpstr>Date</vt:lpstr>
      <vt:lpstr>Recipients</vt:lpstr>
      <vt:lpstr>Occasion</vt:lpstr>
      <vt:lpstr>Characteristics</vt:lpstr>
      <vt:lpstr>Characteristics</vt:lpstr>
      <vt:lpstr>Argument</vt:lpstr>
      <vt:lpstr>Outline</vt:lpstr>
      <vt:lpstr>Israel's Later Eastern Neighbors  </vt:lpstr>
      <vt:lpstr>Israel's Later Eastern Neighbors</vt:lpstr>
      <vt:lpstr>Black</vt:lpstr>
      <vt:lpstr>OT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362</cp:revision>
  <dcterms:created xsi:type="dcterms:W3CDTF">2003-09-12T07:15:04Z</dcterms:created>
  <dcterms:modified xsi:type="dcterms:W3CDTF">2023-10-15T19:56:11Z</dcterms:modified>
</cp:coreProperties>
</file>