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theme/theme10.xml" ContentType="application/vnd.openxmlformats-officedocument.theme+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4.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7.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8.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19.xml" ContentType="application/vnd.openxmlformats-officedocument.theme+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theme/theme20.xml" ContentType="application/vnd.openxmlformats-officedocument.theme+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1.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theme/theme22.xml" ContentType="application/vnd.openxmlformats-officedocument.theme+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3.xml" ContentType="application/vnd.openxmlformats-officedocument.theme+xml"/>
  <Override PartName="/ppt/slideLayouts/slideLayout252.xml" ContentType="application/vnd.openxmlformats-officedocument.presentationml.slideLayout+xml"/>
  <Override PartName="/ppt/theme/theme24.xml" ContentType="application/vnd.openxmlformats-officedocument.theme+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theme/theme25.xml" ContentType="application/vnd.openxmlformats-officedocument.theme+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theme/theme26.xml" ContentType="application/vnd.openxmlformats-officedocument.theme+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theme/theme27.xml" ContentType="application/vnd.openxmlformats-officedocument.theme+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theme/theme28.xml" ContentType="application/vnd.openxmlformats-officedocument.theme+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theme/themeOverride1.xml" ContentType="application/vnd.openxmlformats-officedocument.themeOverrid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theme/theme35.xml" ContentType="application/vnd.openxmlformats-officedocument.theme+xml"/>
  <Override PartName="/ppt/slideLayouts/slideLayout368.xml" ContentType="application/vnd.openxmlformats-officedocument.presentationml.slideLayout+xml"/>
  <Override PartName="/ppt/theme/theme36.xml" ContentType="application/vnd.openxmlformats-officedocument.theme+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theme/theme37.xml" ContentType="application/vnd.openxmlformats-officedocument.theme+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theme/theme38.xml" ContentType="application/vnd.openxmlformats-officedocument.theme+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39.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theme/theme40.xml" ContentType="application/vnd.openxmlformats-officedocument.theme+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theme/theme41.xml" ContentType="application/vnd.openxmlformats-officedocument.theme+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theme/theme42.xml" ContentType="application/vnd.openxmlformats-officedocument.theme+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theme/theme43.xml" ContentType="application/vnd.openxmlformats-officedocument.theme+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theme/theme44.xml" ContentType="application/vnd.openxmlformats-officedocument.theme+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theme/theme45.xml" ContentType="application/vnd.openxmlformats-officedocument.theme+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6.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theme/theme47.xml" ContentType="application/vnd.openxmlformats-officedocument.theme+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theme/theme48.xml" ContentType="application/vnd.openxmlformats-officedocument.theme+xml"/>
  <Override PartName="/ppt/theme/theme4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heme/themeOverride3.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4.xml" ContentType="application/vnd.openxmlformats-officedocument.themeOverr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theme/themeOverride5.xml" ContentType="application/vnd.openxmlformats-officedocument.themeOverr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theme/themeOverride8.xml" ContentType="application/vnd.openxmlformats-officedocument.themeOverr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theme/themeOverride9.xml" ContentType="application/vnd.openxmlformats-officedocument.themeOverride+xml"/>
  <Override PartName="/ppt/notesSlides/notesSlide150.xml" ContentType="application/vnd.openxmlformats-officedocument.presentationml.notesSlide+xml"/>
  <Override PartName="/ppt/theme/themeOverride10.xml" ContentType="application/vnd.openxmlformats-officedocument.themeOverr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theme/themeOverride11.xml" ContentType="application/vnd.openxmlformats-officedocument.themeOverr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theme/themeOverride12.xml" ContentType="application/vnd.openxmlformats-officedocument.themeOverr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748" r:id="rId3"/>
    <p:sldMasterId id="2147483961" r:id="rId4"/>
    <p:sldMasterId id="2147484031" r:id="rId5"/>
    <p:sldMasterId id="2147484070" r:id="rId6"/>
    <p:sldMasterId id="2147484082" r:id="rId7"/>
    <p:sldMasterId id="2147484096" r:id="rId8"/>
    <p:sldMasterId id="2147484109" r:id="rId9"/>
    <p:sldMasterId id="2147484121" r:id="rId10"/>
    <p:sldMasterId id="2147484134" r:id="rId11"/>
    <p:sldMasterId id="2147484147" r:id="rId12"/>
    <p:sldMasterId id="2147484160" r:id="rId13"/>
    <p:sldMasterId id="2147484172" r:id="rId14"/>
    <p:sldMasterId id="2147484185" r:id="rId15"/>
    <p:sldMasterId id="2147484198" r:id="rId16"/>
    <p:sldMasterId id="2147484260" r:id="rId17"/>
    <p:sldMasterId id="2147484284" r:id="rId18"/>
    <p:sldMasterId id="2147484296" r:id="rId19"/>
    <p:sldMasterId id="2147484299" r:id="rId20"/>
    <p:sldMasterId id="2147484328" r:id="rId21"/>
    <p:sldMasterId id="2147484341" r:id="rId22"/>
    <p:sldMasterId id="2147484354" r:id="rId23"/>
    <p:sldMasterId id="2147484366" r:id="rId24"/>
    <p:sldMasterId id="2147484368" r:id="rId25"/>
    <p:sldMasterId id="2147484380" r:id="rId26"/>
    <p:sldMasterId id="2147484392" r:id="rId27"/>
    <p:sldMasterId id="2147484406" r:id="rId28"/>
    <p:sldMasterId id="2147484418" r:id="rId29"/>
    <p:sldMasterId id="2147484431" r:id="rId30"/>
    <p:sldMasterId id="2147484444" r:id="rId31"/>
    <p:sldMasterId id="2147484468" r:id="rId32"/>
    <p:sldMasterId id="2147484480" r:id="rId33"/>
    <p:sldMasterId id="2147484492" r:id="rId34"/>
    <p:sldMasterId id="2147484504" r:id="rId35"/>
    <p:sldMasterId id="2147484506" r:id="rId36"/>
    <p:sldMasterId id="2147484508" r:id="rId37"/>
    <p:sldMasterId id="2147484520" r:id="rId38"/>
    <p:sldMasterId id="2147484532" r:id="rId39"/>
    <p:sldMasterId id="2147484544" r:id="rId40"/>
    <p:sldMasterId id="2147484556" r:id="rId41"/>
    <p:sldMasterId id="2147484568" r:id="rId42"/>
    <p:sldMasterId id="2147484580" r:id="rId43"/>
    <p:sldMasterId id="2147484592" r:id="rId44"/>
    <p:sldMasterId id="2147484604" r:id="rId45"/>
    <p:sldMasterId id="2147484616" r:id="rId46"/>
    <p:sldMasterId id="2147484628" r:id="rId47"/>
    <p:sldMasterId id="2147484641" r:id="rId48"/>
  </p:sldMasterIdLst>
  <p:notesMasterIdLst>
    <p:notesMasterId r:id="rId309"/>
  </p:notesMasterIdLst>
  <p:sldIdLst>
    <p:sldId id="2435" r:id="rId49"/>
    <p:sldId id="2429" r:id="rId50"/>
    <p:sldId id="2430" r:id="rId51"/>
    <p:sldId id="343" r:id="rId52"/>
    <p:sldId id="2431" r:id="rId53"/>
    <p:sldId id="2432" r:id="rId54"/>
    <p:sldId id="637" r:id="rId55"/>
    <p:sldId id="638" r:id="rId56"/>
    <p:sldId id="639" r:id="rId57"/>
    <p:sldId id="756" r:id="rId58"/>
    <p:sldId id="2434" r:id="rId59"/>
    <p:sldId id="1359" r:id="rId60"/>
    <p:sldId id="4714" r:id="rId61"/>
    <p:sldId id="1361" r:id="rId62"/>
    <p:sldId id="1362" r:id="rId63"/>
    <p:sldId id="1363" r:id="rId64"/>
    <p:sldId id="1364" r:id="rId65"/>
    <p:sldId id="1365" r:id="rId66"/>
    <p:sldId id="1366" r:id="rId67"/>
    <p:sldId id="547" r:id="rId68"/>
    <p:sldId id="302" r:id="rId69"/>
    <p:sldId id="260" r:id="rId70"/>
    <p:sldId id="261" r:id="rId71"/>
    <p:sldId id="262" r:id="rId72"/>
    <p:sldId id="339" r:id="rId73"/>
    <p:sldId id="263" r:id="rId74"/>
    <p:sldId id="264" r:id="rId75"/>
    <p:sldId id="415" r:id="rId76"/>
    <p:sldId id="630" r:id="rId77"/>
    <p:sldId id="321" r:id="rId78"/>
    <p:sldId id="265" r:id="rId79"/>
    <p:sldId id="267" r:id="rId80"/>
    <p:sldId id="286" r:id="rId81"/>
    <p:sldId id="291" r:id="rId82"/>
    <p:sldId id="269" r:id="rId83"/>
    <p:sldId id="270" r:id="rId84"/>
    <p:sldId id="271" r:id="rId85"/>
    <p:sldId id="272" r:id="rId86"/>
    <p:sldId id="287" r:id="rId87"/>
    <p:sldId id="266" r:id="rId88"/>
    <p:sldId id="4649" r:id="rId89"/>
    <p:sldId id="4080" r:id="rId90"/>
    <p:sldId id="4674" r:id="rId91"/>
    <p:sldId id="4684" r:id="rId92"/>
    <p:sldId id="330" r:id="rId93"/>
    <p:sldId id="331" r:id="rId94"/>
    <p:sldId id="332" r:id="rId95"/>
    <p:sldId id="333" r:id="rId96"/>
    <p:sldId id="334" r:id="rId97"/>
    <p:sldId id="4685" r:id="rId98"/>
    <p:sldId id="604" r:id="rId99"/>
    <p:sldId id="605" r:id="rId100"/>
    <p:sldId id="606" r:id="rId101"/>
    <p:sldId id="607" r:id="rId102"/>
    <p:sldId id="2419" r:id="rId103"/>
    <p:sldId id="2420" r:id="rId104"/>
    <p:sldId id="429" r:id="rId105"/>
    <p:sldId id="434" r:id="rId106"/>
    <p:sldId id="319" r:id="rId107"/>
    <p:sldId id="551" r:id="rId108"/>
    <p:sldId id="336" r:id="rId109"/>
    <p:sldId id="335" r:id="rId110"/>
    <p:sldId id="320" r:id="rId111"/>
    <p:sldId id="4713" r:id="rId112"/>
    <p:sldId id="4677" r:id="rId113"/>
    <p:sldId id="311" r:id="rId114"/>
    <p:sldId id="288" r:id="rId115"/>
    <p:sldId id="435" r:id="rId116"/>
    <p:sldId id="4729" r:id="rId117"/>
    <p:sldId id="4730" r:id="rId118"/>
    <p:sldId id="344" r:id="rId119"/>
    <p:sldId id="471" r:id="rId120"/>
    <p:sldId id="360" r:id="rId121"/>
    <p:sldId id="4715" r:id="rId122"/>
    <p:sldId id="362" r:id="rId123"/>
    <p:sldId id="277" r:id="rId124"/>
    <p:sldId id="363" r:id="rId125"/>
    <p:sldId id="345" r:id="rId126"/>
    <p:sldId id="364" r:id="rId127"/>
    <p:sldId id="356" r:id="rId128"/>
    <p:sldId id="346" r:id="rId129"/>
    <p:sldId id="276" r:id="rId130"/>
    <p:sldId id="357" r:id="rId131"/>
    <p:sldId id="358" r:id="rId132"/>
    <p:sldId id="337" r:id="rId133"/>
    <p:sldId id="279" r:id="rId134"/>
    <p:sldId id="359" r:id="rId135"/>
    <p:sldId id="4682" r:id="rId136"/>
    <p:sldId id="4683" r:id="rId137"/>
    <p:sldId id="4686" r:id="rId138"/>
    <p:sldId id="4687" r:id="rId139"/>
    <p:sldId id="4688" r:id="rId140"/>
    <p:sldId id="4690" r:id="rId141"/>
    <p:sldId id="4681" r:id="rId142"/>
    <p:sldId id="347" r:id="rId143"/>
    <p:sldId id="354" r:id="rId144"/>
    <p:sldId id="348" r:id="rId145"/>
    <p:sldId id="365" r:id="rId146"/>
    <p:sldId id="372" r:id="rId147"/>
    <p:sldId id="366" r:id="rId148"/>
    <p:sldId id="349" r:id="rId149"/>
    <p:sldId id="367" r:id="rId150"/>
    <p:sldId id="368" r:id="rId151"/>
    <p:sldId id="369" r:id="rId152"/>
    <p:sldId id="355" r:id="rId153"/>
    <p:sldId id="350" r:id="rId154"/>
    <p:sldId id="370" r:id="rId155"/>
    <p:sldId id="351" r:id="rId156"/>
    <p:sldId id="371" r:id="rId157"/>
    <p:sldId id="352" r:id="rId158"/>
    <p:sldId id="373" r:id="rId159"/>
    <p:sldId id="923" r:id="rId160"/>
    <p:sldId id="257" r:id="rId161"/>
    <p:sldId id="916" r:id="rId162"/>
    <p:sldId id="259" r:id="rId163"/>
    <p:sldId id="4716" r:id="rId164"/>
    <p:sldId id="4717" r:id="rId165"/>
    <p:sldId id="4718" r:id="rId166"/>
    <p:sldId id="917" r:id="rId167"/>
    <p:sldId id="4719" r:id="rId168"/>
    <p:sldId id="4720" r:id="rId169"/>
    <p:sldId id="4721" r:id="rId170"/>
    <p:sldId id="918" r:id="rId171"/>
    <p:sldId id="268" r:id="rId172"/>
    <p:sldId id="4722" r:id="rId173"/>
    <p:sldId id="4723" r:id="rId174"/>
    <p:sldId id="4724" r:id="rId175"/>
    <p:sldId id="4725" r:id="rId176"/>
    <p:sldId id="4726" r:id="rId177"/>
    <p:sldId id="4727" r:id="rId178"/>
    <p:sldId id="4728" r:id="rId179"/>
    <p:sldId id="919" r:id="rId180"/>
    <p:sldId id="920" r:id="rId181"/>
    <p:sldId id="278" r:id="rId182"/>
    <p:sldId id="921" r:id="rId183"/>
    <p:sldId id="289" r:id="rId184"/>
    <p:sldId id="417" r:id="rId185"/>
    <p:sldId id="418" r:id="rId186"/>
    <p:sldId id="419" r:id="rId187"/>
    <p:sldId id="420" r:id="rId188"/>
    <p:sldId id="421" r:id="rId189"/>
    <p:sldId id="422" r:id="rId190"/>
    <p:sldId id="423" r:id="rId191"/>
    <p:sldId id="424" r:id="rId192"/>
    <p:sldId id="425" r:id="rId193"/>
    <p:sldId id="426" r:id="rId194"/>
    <p:sldId id="427" r:id="rId195"/>
    <p:sldId id="428" r:id="rId196"/>
    <p:sldId id="353" r:id="rId197"/>
    <p:sldId id="472" r:id="rId198"/>
    <p:sldId id="290" r:id="rId199"/>
    <p:sldId id="474" r:id="rId200"/>
    <p:sldId id="273" r:id="rId201"/>
    <p:sldId id="374" r:id="rId202"/>
    <p:sldId id="602" r:id="rId203"/>
    <p:sldId id="603" r:id="rId204"/>
    <p:sldId id="375" r:id="rId205"/>
    <p:sldId id="473" r:id="rId206"/>
    <p:sldId id="376" r:id="rId207"/>
    <p:sldId id="475" r:id="rId208"/>
    <p:sldId id="401" r:id="rId209"/>
    <p:sldId id="377" r:id="rId210"/>
    <p:sldId id="541" r:id="rId211"/>
    <p:sldId id="378" r:id="rId212"/>
    <p:sldId id="399" r:id="rId213"/>
    <p:sldId id="379" r:id="rId214"/>
    <p:sldId id="402" r:id="rId215"/>
    <p:sldId id="274" r:id="rId216"/>
    <p:sldId id="380" r:id="rId217"/>
    <p:sldId id="527" r:id="rId218"/>
    <p:sldId id="400" r:id="rId219"/>
    <p:sldId id="381" r:id="rId220"/>
    <p:sldId id="476" r:id="rId221"/>
    <p:sldId id="382" r:id="rId222"/>
    <p:sldId id="538" r:id="rId223"/>
    <p:sldId id="383" r:id="rId224"/>
    <p:sldId id="4027" r:id="rId225"/>
    <p:sldId id="4028" r:id="rId226"/>
    <p:sldId id="384" r:id="rId227"/>
    <p:sldId id="477" r:id="rId228"/>
    <p:sldId id="478" r:id="rId229"/>
    <p:sldId id="479" r:id="rId230"/>
    <p:sldId id="480" r:id="rId231"/>
    <p:sldId id="481" r:id="rId232"/>
    <p:sldId id="275" r:id="rId233"/>
    <p:sldId id="394" r:id="rId234"/>
    <p:sldId id="385" r:id="rId235"/>
    <p:sldId id="482" r:id="rId236"/>
    <p:sldId id="397" r:id="rId237"/>
    <p:sldId id="386" r:id="rId238"/>
    <p:sldId id="395" r:id="rId239"/>
    <p:sldId id="387" r:id="rId240"/>
    <p:sldId id="542" r:id="rId241"/>
    <p:sldId id="388" r:id="rId242"/>
    <p:sldId id="533" r:id="rId243"/>
    <p:sldId id="535" r:id="rId244"/>
    <p:sldId id="389" r:id="rId245"/>
    <p:sldId id="534" r:id="rId246"/>
    <p:sldId id="390" r:id="rId247"/>
    <p:sldId id="393" r:id="rId248"/>
    <p:sldId id="391" r:id="rId249"/>
    <p:sldId id="537" r:id="rId250"/>
    <p:sldId id="536" r:id="rId251"/>
    <p:sldId id="392" r:id="rId252"/>
    <p:sldId id="4693" r:id="rId253"/>
    <p:sldId id="524" r:id="rId254"/>
    <p:sldId id="2422" r:id="rId255"/>
    <p:sldId id="2423" r:id="rId256"/>
    <p:sldId id="556" r:id="rId257"/>
    <p:sldId id="557" r:id="rId258"/>
    <p:sldId id="558" r:id="rId259"/>
    <p:sldId id="559" r:id="rId260"/>
    <p:sldId id="560" r:id="rId261"/>
    <p:sldId id="561" r:id="rId262"/>
    <p:sldId id="562" r:id="rId263"/>
    <p:sldId id="563" r:id="rId264"/>
    <p:sldId id="564" r:id="rId265"/>
    <p:sldId id="565" r:id="rId266"/>
    <p:sldId id="566" r:id="rId267"/>
    <p:sldId id="567" r:id="rId268"/>
    <p:sldId id="568" r:id="rId269"/>
    <p:sldId id="569" r:id="rId270"/>
    <p:sldId id="570" r:id="rId271"/>
    <p:sldId id="571" r:id="rId272"/>
    <p:sldId id="572" r:id="rId273"/>
    <p:sldId id="573" r:id="rId274"/>
    <p:sldId id="574" r:id="rId275"/>
    <p:sldId id="575" r:id="rId276"/>
    <p:sldId id="576" r:id="rId277"/>
    <p:sldId id="577" r:id="rId278"/>
    <p:sldId id="578" r:id="rId279"/>
    <p:sldId id="2426" r:id="rId280"/>
    <p:sldId id="580" r:id="rId281"/>
    <p:sldId id="2427" r:id="rId282"/>
    <p:sldId id="2428" r:id="rId283"/>
    <p:sldId id="583" r:id="rId284"/>
    <p:sldId id="4691" r:id="rId285"/>
    <p:sldId id="585" r:id="rId286"/>
    <p:sldId id="586" r:id="rId287"/>
    <p:sldId id="587" r:id="rId288"/>
    <p:sldId id="588" r:id="rId289"/>
    <p:sldId id="589" r:id="rId290"/>
    <p:sldId id="590" r:id="rId291"/>
    <p:sldId id="591" r:id="rId292"/>
    <p:sldId id="592" r:id="rId293"/>
    <p:sldId id="593" r:id="rId294"/>
    <p:sldId id="594" r:id="rId295"/>
    <p:sldId id="595" r:id="rId296"/>
    <p:sldId id="596" r:id="rId297"/>
    <p:sldId id="597" r:id="rId298"/>
    <p:sldId id="598" r:id="rId299"/>
    <p:sldId id="599" r:id="rId300"/>
    <p:sldId id="600" r:id="rId301"/>
    <p:sldId id="601" r:id="rId302"/>
    <p:sldId id="4692" r:id="rId303"/>
    <p:sldId id="432" r:id="rId304"/>
    <p:sldId id="398" r:id="rId305"/>
    <p:sldId id="1417" r:id="rId306"/>
    <p:sldId id="304" r:id="rId307"/>
    <p:sldId id="310" r:id="rId3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B14E7617-F6CD-C243-B587-737DB3C5B7EC}">
          <p14:sldIdLst>
            <p14:sldId id="2435"/>
            <p14:sldId id="2429"/>
            <p14:sldId id="2430"/>
            <p14:sldId id="343"/>
            <p14:sldId id="2431"/>
            <p14:sldId id="2432"/>
            <p14:sldId id="637"/>
            <p14:sldId id="638"/>
            <p14:sldId id="639"/>
            <p14:sldId id="756"/>
            <p14:sldId id="2434"/>
            <p14:sldId id="1359"/>
            <p14:sldId id="4714"/>
            <p14:sldId id="1361"/>
            <p14:sldId id="1362"/>
            <p14:sldId id="1363"/>
            <p14:sldId id="1364"/>
            <p14:sldId id="1365"/>
            <p14:sldId id="1366"/>
            <p14:sldId id="547"/>
          </p14:sldIdLst>
        </p14:section>
        <p14:section name="Introduction" id="{CA35C4ED-2DD5-4A41-988A-54AE0A04EE03}">
          <p14:sldIdLst>
            <p14:sldId id="302"/>
            <p14:sldId id="260"/>
            <p14:sldId id="261"/>
            <p14:sldId id="262"/>
            <p14:sldId id="339"/>
            <p14:sldId id="263"/>
            <p14:sldId id="264"/>
            <p14:sldId id="415"/>
            <p14:sldId id="630"/>
            <p14:sldId id="321"/>
            <p14:sldId id="265"/>
            <p14:sldId id="267"/>
            <p14:sldId id="286"/>
            <p14:sldId id="291"/>
            <p14:sldId id="269"/>
            <p14:sldId id="270"/>
            <p14:sldId id="271"/>
            <p14:sldId id="272"/>
            <p14:sldId id="287"/>
            <p14:sldId id="266"/>
            <p14:sldId id="4649"/>
            <p14:sldId id="4080"/>
            <p14:sldId id="4674"/>
            <p14:sldId id="4684"/>
            <p14:sldId id="330"/>
            <p14:sldId id="331"/>
            <p14:sldId id="332"/>
            <p14:sldId id="333"/>
            <p14:sldId id="334"/>
            <p14:sldId id="4685"/>
            <p14:sldId id="604"/>
            <p14:sldId id="605"/>
            <p14:sldId id="606"/>
            <p14:sldId id="607"/>
            <p14:sldId id="2419"/>
            <p14:sldId id="2420"/>
          </p14:sldIdLst>
        </p14:section>
        <p14:section name="Sermon" id="{F0479976-30D9-2E4D-85C5-AB481DAC2910}">
          <p14:sldIdLst>
            <p14:sldId id="429"/>
            <p14:sldId id="434"/>
            <p14:sldId id="319"/>
            <p14:sldId id="551"/>
            <p14:sldId id="336"/>
            <p14:sldId id="335"/>
            <p14:sldId id="320"/>
            <p14:sldId id="4713"/>
            <p14:sldId id="4677"/>
            <p14:sldId id="311"/>
            <p14:sldId id="288"/>
            <p14:sldId id="435"/>
            <p14:sldId id="4729"/>
            <p14:sldId id="4730"/>
          </p14:sldIdLst>
        </p14:section>
        <p14:section name="Chapters" id="{75B1F88F-2ABC-C844-877C-D5BC9C668B16}">
          <p14:sldIdLst>
            <p14:sldId id="344"/>
            <p14:sldId id="471"/>
            <p14:sldId id="360"/>
            <p14:sldId id="4715"/>
            <p14:sldId id="362"/>
            <p14:sldId id="277"/>
            <p14:sldId id="363"/>
            <p14:sldId id="345"/>
            <p14:sldId id="364"/>
            <p14:sldId id="356"/>
            <p14:sldId id="346"/>
            <p14:sldId id="276"/>
            <p14:sldId id="357"/>
            <p14:sldId id="358"/>
            <p14:sldId id="337"/>
            <p14:sldId id="279"/>
            <p14:sldId id="359"/>
            <p14:sldId id="4682"/>
            <p14:sldId id="4683"/>
            <p14:sldId id="4686"/>
            <p14:sldId id="4687"/>
            <p14:sldId id="4688"/>
            <p14:sldId id="4690"/>
            <p14:sldId id="4681"/>
            <p14:sldId id="347"/>
            <p14:sldId id="354"/>
            <p14:sldId id="348"/>
            <p14:sldId id="365"/>
            <p14:sldId id="372"/>
            <p14:sldId id="366"/>
            <p14:sldId id="349"/>
            <p14:sldId id="367"/>
            <p14:sldId id="368"/>
            <p14:sldId id="369"/>
            <p14:sldId id="355"/>
            <p14:sldId id="350"/>
            <p14:sldId id="370"/>
            <p14:sldId id="351"/>
            <p14:sldId id="371"/>
            <p14:sldId id="352"/>
            <p14:sldId id="373"/>
            <p14:sldId id="923"/>
            <p14:sldId id="257"/>
            <p14:sldId id="916"/>
            <p14:sldId id="259"/>
            <p14:sldId id="4716"/>
            <p14:sldId id="4717"/>
            <p14:sldId id="4718"/>
            <p14:sldId id="917"/>
            <p14:sldId id="4719"/>
            <p14:sldId id="4720"/>
            <p14:sldId id="4721"/>
            <p14:sldId id="918"/>
            <p14:sldId id="268"/>
            <p14:sldId id="4722"/>
            <p14:sldId id="4723"/>
            <p14:sldId id="4724"/>
            <p14:sldId id="4725"/>
            <p14:sldId id="4726"/>
            <p14:sldId id="4727"/>
            <p14:sldId id="4728"/>
            <p14:sldId id="919"/>
            <p14:sldId id="920"/>
            <p14:sldId id="278"/>
            <p14:sldId id="921"/>
            <p14:sldId id="289"/>
            <p14:sldId id="417"/>
            <p14:sldId id="418"/>
            <p14:sldId id="419"/>
            <p14:sldId id="420"/>
            <p14:sldId id="421"/>
            <p14:sldId id="422"/>
            <p14:sldId id="423"/>
            <p14:sldId id="424"/>
            <p14:sldId id="425"/>
            <p14:sldId id="426"/>
            <p14:sldId id="427"/>
            <p14:sldId id="428"/>
            <p14:sldId id="353"/>
            <p14:sldId id="472"/>
            <p14:sldId id="290"/>
            <p14:sldId id="474"/>
            <p14:sldId id="273"/>
            <p14:sldId id="374"/>
            <p14:sldId id="602"/>
            <p14:sldId id="603"/>
            <p14:sldId id="375"/>
            <p14:sldId id="473"/>
            <p14:sldId id="376"/>
            <p14:sldId id="475"/>
            <p14:sldId id="401"/>
            <p14:sldId id="377"/>
            <p14:sldId id="541"/>
            <p14:sldId id="378"/>
            <p14:sldId id="399"/>
            <p14:sldId id="379"/>
            <p14:sldId id="402"/>
            <p14:sldId id="274"/>
            <p14:sldId id="380"/>
            <p14:sldId id="527"/>
            <p14:sldId id="400"/>
            <p14:sldId id="381"/>
            <p14:sldId id="476"/>
            <p14:sldId id="382"/>
            <p14:sldId id="538"/>
            <p14:sldId id="383"/>
            <p14:sldId id="4027"/>
            <p14:sldId id="4028"/>
            <p14:sldId id="384"/>
            <p14:sldId id="477"/>
            <p14:sldId id="478"/>
            <p14:sldId id="479"/>
            <p14:sldId id="480"/>
            <p14:sldId id="481"/>
            <p14:sldId id="275"/>
            <p14:sldId id="394"/>
            <p14:sldId id="385"/>
            <p14:sldId id="482"/>
            <p14:sldId id="397"/>
            <p14:sldId id="386"/>
            <p14:sldId id="395"/>
            <p14:sldId id="387"/>
            <p14:sldId id="542"/>
            <p14:sldId id="388"/>
            <p14:sldId id="533"/>
            <p14:sldId id="535"/>
            <p14:sldId id="389"/>
            <p14:sldId id="534"/>
            <p14:sldId id="390"/>
            <p14:sldId id="393"/>
            <p14:sldId id="391"/>
            <p14:sldId id="537"/>
            <p14:sldId id="536"/>
            <p14:sldId id="392"/>
            <p14:sldId id="4693"/>
            <p14:sldId id="524"/>
          </p14:sldIdLst>
        </p14:section>
        <p14:section name="Conclusion" id="{67413FA6-C539-0143-829A-509905550403}">
          <p14:sldIdLst>
            <p14:sldId id="2422"/>
            <p14:sldId id="2423"/>
            <p14:sldId id="556"/>
            <p14:sldId id="557"/>
            <p14:sldId id="558"/>
            <p14:sldId id="559"/>
            <p14:sldId id="560"/>
            <p14:sldId id="561"/>
            <p14:sldId id="562"/>
            <p14:sldId id="563"/>
            <p14:sldId id="564"/>
            <p14:sldId id="565"/>
            <p14:sldId id="566"/>
            <p14:sldId id="567"/>
            <p14:sldId id="568"/>
            <p14:sldId id="569"/>
            <p14:sldId id="570"/>
            <p14:sldId id="571"/>
            <p14:sldId id="572"/>
            <p14:sldId id="573"/>
            <p14:sldId id="574"/>
            <p14:sldId id="575"/>
            <p14:sldId id="576"/>
            <p14:sldId id="577"/>
            <p14:sldId id="578"/>
            <p14:sldId id="2426"/>
            <p14:sldId id="580"/>
            <p14:sldId id="2427"/>
            <p14:sldId id="2428"/>
            <p14:sldId id="583"/>
            <p14:sldId id="4691"/>
            <p14:sldId id="585"/>
            <p14:sldId id="586"/>
            <p14:sldId id="587"/>
            <p14:sldId id="588"/>
            <p14:sldId id="589"/>
            <p14:sldId id="590"/>
            <p14:sldId id="591"/>
            <p14:sldId id="592"/>
            <p14:sldId id="593"/>
            <p14:sldId id="594"/>
            <p14:sldId id="595"/>
            <p14:sldId id="596"/>
            <p14:sldId id="597"/>
            <p14:sldId id="598"/>
            <p14:sldId id="599"/>
            <p14:sldId id="600"/>
            <p14:sldId id="601"/>
          </p14:sldIdLst>
        </p14:section>
        <p14:section name="Supplements" id="{6C337693-C0CB-7D41-8356-937A90B577A5}">
          <p14:sldIdLst>
            <p14:sldId id="4692"/>
            <p14:sldId id="432"/>
            <p14:sldId id="398"/>
            <p14:sldId id="1417"/>
            <p14:sldId id="304"/>
            <p14:sldId id="31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00"/>
    <a:srgbClr val="FF0000"/>
    <a:srgbClr val="006600"/>
    <a:srgbClr val="0000FF"/>
    <a:srgbClr val="968640"/>
    <a:srgbClr val="73663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217"/>
    <p:restoredTop sz="58899" autoAdjust="0"/>
  </p:normalViewPr>
  <p:slideViewPr>
    <p:cSldViewPr>
      <p:cViewPr varScale="1">
        <p:scale>
          <a:sx n="72" d="100"/>
          <a:sy n="72" d="100"/>
        </p:scale>
        <p:origin x="504" y="488"/>
      </p:cViewPr>
      <p:guideLst>
        <p:guide orient="horz" pos="2160"/>
        <p:guide pos="2880"/>
      </p:guideLst>
    </p:cSldViewPr>
  </p:slideViewPr>
  <p:outlineViewPr>
    <p:cViewPr>
      <p:scale>
        <a:sx n="33" d="100"/>
        <a:sy n="33" d="100"/>
      </p:scale>
      <p:origin x="0" y="328"/>
    </p:cViewPr>
  </p:outlineViewPr>
  <p:notesTextViewPr>
    <p:cViewPr>
      <p:scale>
        <a:sx n="155" d="100"/>
        <a:sy n="155" d="100"/>
      </p:scale>
      <p:origin x="0" y="0"/>
    </p:cViewPr>
  </p:notesTextViewPr>
  <p:sorterViewPr>
    <p:cViewPr>
      <p:scale>
        <a:sx n="56" d="100"/>
        <a:sy n="56" d="100"/>
      </p:scale>
      <p:origin x="0" y="164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9.xml"/><Relationship Id="rId299" Type="http://schemas.openxmlformats.org/officeDocument/2006/relationships/slide" Target="slides/slide251.xml"/><Relationship Id="rId21" Type="http://schemas.openxmlformats.org/officeDocument/2006/relationships/slideMaster" Target="slideMasters/slideMaster21.xml"/><Relationship Id="rId63" Type="http://schemas.openxmlformats.org/officeDocument/2006/relationships/slide" Target="slides/slide15.xml"/><Relationship Id="rId159" Type="http://schemas.openxmlformats.org/officeDocument/2006/relationships/slide" Target="slides/slide111.xml"/><Relationship Id="rId170" Type="http://schemas.openxmlformats.org/officeDocument/2006/relationships/slide" Target="slides/slide122.xml"/><Relationship Id="rId226" Type="http://schemas.openxmlformats.org/officeDocument/2006/relationships/slide" Target="slides/slide178.xml"/><Relationship Id="rId268" Type="http://schemas.openxmlformats.org/officeDocument/2006/relationships/slide" Target="slides/slide220.xml"/><Relationship Id="rId32" Type="http://schemas.openxmlformats.org/officeDocument/2006/relationships/slideMaster" Target="slideMasters/slideMaster32.xml"/><Relationship Id="rId74" Type="http://schemas.openxmlformats.org/officeDocument/2006/relationships/slide" Target="slides/slide26.xml"/><Relationship Id="rId128" Type="http://schemas.openxmlformats.org/officeDocument/2006/relationships/slide" Target="slides/slide80.xml"/><Relationship Id="rId5" Type="http://schemas.openxmlformats.org/officeDocument/2006/relationships/slideMaster" Target="slideMasters/slideMaster5.xml"/><Relationship Id="rId181" Type="http://schemas.openxmlformats.org/officeDocument/2006/relationships/slide" Target="slides/slide133.xml"/><Relationship Id="rId237" Type="http://schemas.openxmlformats.org/officeDocument/2006/relationships/slide" Target="slides/slide189.xml"/><Relationship Id="rId279" Type="http://schemas.openxmlformats.org/officeDocument/2006/relationships/slide" Target="slides/slide231.xml"/><Relationship Id="rId43" Type="http://schemas.openxmlformats.org/officeDocument/2006/relationships/slideMaster" Target="slideMasters/slideMaster43.xml"/><Relationship Id="rId139" Type="http://schemas.openxmlformats.org/officeDocument/2006/relationships/slide" Target="slides/slide91.xml"/><Relationship Id="rId290" Type="http://schemas.openxmlformats.org/officeDocument/2006/relationships/slide" Target="slides/slide242.xml"/><Relationship Id="rId304" Type="http://schemas.openxmlformats.org/officeDocument/2006/relationships/slide" Target="slides/slide256.xml"/><Relationship Id="rId85" Type="http://schemas.openxmlformats.org/officeDocument/2006/relationships/slide" Target="slides/slide37.xml"/><Relationship Id="rId150" Type="http://schemas.openxmlformats.org/officeDocument/2006/relationships/slide" Target="slides/slide102.xml"/><Relationship Id="rId192" Type="http://schemas.openxmlformats.org/officeDocument/2006/relationships/slide" Target="slides/slide144.xml"/><Relationship Id="rId206" Type="http://schemas.openxmlformats.org/officeDocument/2006/relationships/slide" Target="slides/slide158.xml"/><Relationship Id="rId248" Type="http://schemas.openxmlformats.org/officeDocument/2006/relationships/slide" Target="slides/slide200.xml"/><Relationship Id="rId12" Type="http://schemas.openxmlformats.org/officeDocument/2006/relationships/slideMaster" Target="slideMasters/slideMaster12.xml"/><Relationship Id="rId108" Type="http://schemas.openxmlformats.org/officeDocument/2006/relationships/slide" Target="slides/slide60.xml"/><Relationship Id="rId54" Type="http://schemas.openxmlformats.org/officeDocument/2006/relationships/slide" Target="slides/slide6.xml"/><Relationship Id="rId96" Type="http://schemas.openxmlformats.org/officeDocument/2006/relationships/slide" Target="slides/slide48.xml"/><Relationship Id="rId161" Type="http://schemas.openxmlformats.org/officeDocument/2006/relationships/slide" Target="slides/slide113.xml"/><Relationship Id="rId217" Type="http://schemas.openxmlformats.org/officeDocument/2006/relationships/slide" Target="slides/slide169.xml"/><Relationship Id="rId259" Type="http://schemas.openxmlformats.org/officeDocument/2006/relationships/slide" Target="slides/slide211.xml"/><Relationship Id="rId23" Type="http://schemas.openxmlformats.org/officeDocument/2006/relationships/slideMaster" Target="slideMasters/slideMaster23.xml"/><Relationship Id="rId119" Type="http://schemas.openxmlformats.org/officeDocument/2006/relationships/slide" Target="slides/slide71.xml"/><Relationship Id="rId270" Type="http://schemas.openxmlformats.org/officeDocument/2006/relationships/slide" Target="slides/slide222.xml"/><Relationship Id="rId65" Type="http://schemas.openxmlformats.org/officeDocument/2006/relationships/slide" Target="slides/slide17.xml"/><Relationship Id="rId130" Type="http://schemas.openxmlformats.org/officeDocument/2006/relationships/slide" Target="slides/slide82.xml"/><Relationship Id="rId172" Type="http://schemas.openxmlformats.org/officeDocument/2006/relationships/slide" Target="slides/slide124.xml"/><Relationship Id="rId193" Type="http://schemas.openxmlformats.org/officeDocument/2006/relationships/slide" Target="slides/slide145.xml"/><Relationship Id="rId207" Type="http://schemas.openxmlformats.org/officeDocument/2006/relationships/slide" Target="slides/slide159.xml"/><Relationship Id="rId228" Type="http://schemas.openxmlformats.org/officeDocument/2006/relationships/slide" Target="slides/slide180.xml"/><Relationship Id="rId249" Type="http://schemas.openxmlformats.org/officeDocument/2006/relationships/slide" Target="slides/slide201.xml"/><Relationship Id="rId13" Type="http://schemas.openxmlformats.org/officeDocument/2006/relationships/slideMaster" Target="slideMasters/slideMaster13.xml"/><Relationship Id="rId109" Type="http://schemas.openxmlformats.org/officeDocument/2006/relationships/slide" Target="slides/slide61.xml"/><Relationship Id="rId260" Type="http://schemas.openxmlformats.org/officeDocument/2006/relationships/slide" Target="slides/slide212.xml"/><Relationship Id="rId281" Type="http://schemas.openxmlformats.org/officeDocument/2006/relationships/slide" Target="slides/slide233.xml"/><Relationship Id="rId34" Type="http://schemas.openxmlformats.org/officeDocument/2006/relationships/slideMaster" Target="slideMasters/slideMaster34.xml"/><Relationship Id="rId55" Type="http://schemas.openxmlformats.org/officeDocument/2006/relationships/slide" Target="slides/slide7.xml"/><Relationship Id="rId76" Type="http://schemas.openxmlformats.org/officeDocument/2006/relationships/slide" Target="slides/slide28.xml"/><Relationship Id="rId97" Type="http://schemas.openxmlformats.org/officeDocument/2006/relationships/slide" Target="slides/slide49.xml"/><Relationship Id="rId120" Type="http://schemas.openxmlformats.org/officeDocument/2006/relationships/slide" Target="slides/slide72.xml"/><Relationship Id="rId141" Type="http://schemas.openxmlformats.org/officeDocument/2006/relationships/slide" Target="slides/slide93.xml"/><Relationship Id="rId7" Type="http://schemas.openxmlformats.org/officeDocument/2006/relationships/slideMaster" Target="slideMasters/slideMaster7.xml"/><Relationship Id="rId162" Type="http://schemas.openxmlformats.org/officeDocument/2006/relationships/slide" Target="slides/slide114.xml"/><Relationship Id="rId183" Type="http://schemas.openxmlformats.org/officeDocument/2006/relationships/slide" Target="slides/slide135.xml"/><Relationship Id="rId218" Type="http://schemas.openxmlformats.org/officeDocument/2006/relationships/slide" Target="slides/slide170.xml"/><Relationship Id="rId239" Type="http://schemas.openxmlformats.org/officeDocument/2006/relationships/slide" Target="slides/slide191.xml"/><Relationship Id="rId250" Type="http://schemas.openxmlformats.org/officeDocument/2006/relationships/slide" Target="slides/slide202.xml"/><Relationship Id="rId271" Type="http://schemas.openxmlformats.org/officeDocument/2006/relationships/slide" Target="slides/slide223.xml"/><Relationship Id="rId292" Type="http://schemas.openxmlformats.org/officeDocument/2006/relationships/slide" Target="slides/slide244.xml"/><Relationship Id="rId306" Type="http://schemas.openxmlformats.org/officeDocument/2006/relationships/slide" Target="slides/slide258.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8.xml"/><Relationship Id="rId87" Type="http://schemas.openxmlformats.org/officeDocument/2006/relationships/slide" Target="slides/slide39.xml"/><Relationship Id="rId110" Type="http://schemas.openxmlformats.org/officeDocument/2006/relationships/slide" Target="slides/slide62.xml"/><Relationship Id="rId131" Type="http://schemas.openxmlformats.org/officeDocument/2006/relationships/slide" Target="slides/slide83.xml"/><Relationship Id="rId152" Type="http://schemas.openxmlformats.org/officeDocument/2006/relationships/slide" Target="slides/slide104.xml"/><Relationship Id="rId173" Type="http://schemas.openxmlformats.org/officeDocument/2006/relationships/slide" Target="slides/slide125.xml"/><Relationship Id="rId194" Type="http://schemas.openxmlformats.org/officeDocument/2006/relationships/slide" Target="slides/slide146.xml"/><Relationship Id="rId208" Type="http://schemas.openxmlformats.org/officeDocument/2006/relationships/slide" Target="slides/slide160.xml"/><Relationship Id="rId229" Type="http://schemas.openxmlformats.org/officeDocument/2006/relationships/slide" Target="slides/slide181.xml"/><Relationship Id="rId240" Type="http://schemas.openxmlformats.org/officeDocument/2006/relationships/slide" Target="slides/slide192.xml"/><Relationship Id="rId261" Type="http://schemas.openxmlformats.org/officeDocument/2006/relationships/slide" Target="slides/slide21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8.xml"/><Relationship Id="rId77" Type="http://schemas.openxmlformats.org/officeDocument/2006/relationships/slide" Target="slides/slide29.xml"/><Relationship Id="rId100" Type="http://schemas.openxmlformats.org/officeDocument/2006/relationships/slide" Target="slides/slide52.xml"/><Relationship Id="rId282" Type="http://schemas.openxmlformats.org/officeDocument/2006/relationships/slide" Target="slides/slide234.xml"/><Relationship Id="rId8" Type="http://schemas.openxmlformats.org/officeDocument/2006/relationships/slideMaster" Target="slideMasters/slideMaster8.xml"/><Relationship Id="rId98" Type="http://schemas.openxmlformats.org/officeDocument/2006/relationships/slide" Target="slides/slide50.xml"/><Relationship Id="rId121" Type="http://schemas.openxmlformats.org/officeDocument/2006/relationships/slide" Target="slides/slide73.xml"/><Relationship Id="rId142" Type="http://schemas.openxmlformats.org/officeDocument/2006/relationships/slide" Target="slides/slide94.xml"/><Relationship Id="rId163" Type="http://schemas.openxmlformats.org/officeDocument/2006/relationships/slide" Target="slides/slide115.xml"/><Relationship Id="rId184" Type="http://schemas.openxmlformats.org/officeDocument/2006/relationships/slide" Target="slides/slide136.xml"/><Relationship Id="rId219" Type="http://schemas.openxmlformats.org/officeDocument/2006/relationships/slide" Target="slides/slide171.xml"/><Relationship Id="rId230" Type="http://schemas.openxmlformats.org/officeDocument/2006/relationships/slide" Target="slides/slide182.xml"/><Relationship Id="rId251" Type="http://schemas.openxmlformats.org/officeDocument/2006/relationships/slide" Target="slides/slide20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9.xml"/><Relationship Id="rId272" Type="http://schemas.openxmlformats.org/officeDocument/2006/relationships/slide" Target="slides/slide224.xml"/><Relationship Id="rId293" Type="http://schemas.openxmlformats.org/officeDocument/2006/relationships/slide" Target="slides/slide245.xml"/><Relationship Id="rId307" Type="http://schemas.openxmlformats.org/officeDocument/2006/relationships/slide" Target="slides/slide259.xml"/><Relationship Id="rId88" Type="http://schemas.openxmlformats.org/officeDocument/2006/relationships/slide" Target="slides/slide40.xml"/><Relationship Id="rId111" Type="http://schemas.openxmlformats.org/officeDocument/2006/relationships/slide" Target="slides/slide63.xml"/><Relationship Id="rId132" Type="http://schemas.openxmlformats.org/officeDocument/2006/relationships/slide" Target="slides/slide84.xml"/><Relationship Id="rId153" Type="http://schemas.openxmlformats.org/officeDocument/2006/relationships/slide" Target="slides/slide105.xml"/><Relationship Id="rId174" Type="http://schemas.openxmlformats.org/officeDocument/2006/relationships/slide" Target="slides/slide126.xml"/><Relationship Id="rId195" Type="http://schemas.openxmlformats.org/officeDocument/2006/relationships/slide" Target="slides/slide147.xml"/><Relationship Id="rId209" Type="http://schemas.openxmlformats.org/officeDocument/2006/relationships/slide" Target="slides/slide161.xml"/><Relationship Id="rId220" Type="http://schemas.openxmlformats.org/officeDocument/2006/relationships/slide" Target="slides/slide172.xml"/><Relationship Id="rId241" Type="http://schemas.openxmlformats.org/officeDocument/2006/relationships/slide" Target="slides/slide19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9.xml"/><Relationship Id="rId262" Type="http://schemas.openxmlformats.org/officeDocument/2006/relationships/slide" Target="slides/slide214.xml"/><Relationship Id="rId283" Type="http://schemas.openxmlformats.org/officeDocument/2006/relationships/slide" Target="slides/slide235.xml"/><Relationship Id="rId78" Type="http://schemas.openxmlformats.org/officeDocument/2006/relationships/slide" Target="slides/slide30.xml"/><Relationship Id="rId99" Type="http://schemas.openxmlformats.org/officeDocument/2006/relationships/slide" Target="slides/slide51.xml"/><Relationship Id="rId101" Type="http://schemas.openxmlformats.org/officeDocument/2006/relationships/slide" Target="slides/slide53.xml"/><Relationship Id="rId122" Type="http://schemas.openxmlformats.org/officeDocument/2006/relationships/slide" Target="slides/slide74.xml"/><Relationship Id="rId143" Type="http://schemas.openxmlformats.org/officeDocument/2006/relationships/slide" Target="slides/slide95.xml"/><Relationship Id="rId164" Type="http://schemas.openxmlformats.org/officeDocument/2006/relationships/slide" Target="slides/slide116.xml"/><Relationship Id="rId185" Type="http://schemas.openxmlformats.org/officeDocument/2006/relationships/slide" Target="slides/slide137.xml"/><Relationship Id="rId9" Type="http://schemas.openxmlformats.org/officeDocument/2006/relationships/slideMaster" Target="slideMasters/slideMaster9.xml"/><Relationship Id="rId210" Type="http://schemas.openxmlformats.org/officeDocument/2006/relationships/slide" Target="slides/slide162.xml"/><Relationship Id="rId26" Type="http://schemas.openxmlformats.org/officeDocument/2006/relationships/slideMaster" Target="slideMasters/slideMaster26.xml"/><Relationship Id="rId231" Type="http://schemas.openxmlformats.org/officeDocument/2006/relationships/slide" Target="slides/slide183.xml"/><Relationship Id="rId252" Type="http://schemas.openxmlformats.org/officeDocument/2006/relationships/slide" Target="slides/slide204.xml"/><Relationship Id="rId273" Type="http://schemas.openxmlformats.org/officeDocument/2006/relationships/slide" Target="slides/slide225.xml"/><Relationship Id="rId294" Type="http://schemas.openxmlformats.org/officeDocument/2006/relationships/slide" Target="slides/slide246.xml"/><Relationship Id="rId308" Type="http://schemas.openxmlformats.org/officeDocument/2006/relationships/slide" Target="slides/slide260.xml"/><Relationship Id="rId47" Type="http://schemas.openxmlformats.org/officeDocument/2006/relationships/slideMaster" Target="slideMasters/slideMaster47.xml"/><Relationship Id="rId68" Type="http://schemas.openxmlformats.org/officeDocument/2006/relationships/slide" Target="slides/slide20.xml"/><Relationship Id="rId89" Type="http://schemas.openxmlformats.org/officeDocument/2006/relationships/slide" Target="slides/slide41.xml"/><Relationship Id="rId112" Type="http://schemas.openxmlformats.org/officeDocument/2006/relationships/slide" Target="slides/slide64.xml"/><Relationship Id="rId133" Type="http://schemas.openxmlformats.org/officeDocument/2006/relationships/slide" Target="slides/slide85.xml"/><Relationship Id="rId154" Type="http://schemas.openxmlformats.org/officeDocument/2006/relationships/slide" Target="slides/slide106.xml"/><Relationship Id="rId175" Type="http://schemas.openxmlformats.org/officeDocument/2006/relationships/slide" Target="slides/slide127.xml"/><Relationship Id="rId196" Type="http://schemas.openxmlformats.org/officeDocument/2006/relationships/slide" Target="slides/slide148.xml"/><Relationship Id="rId200" Type="http://schemas.openxmlformats.org/officeDocument/2006/relationships/slide" Target="slides/slide152.xml"/><Relationship Id="rId16" Type="http://schemas.openxmlformats.org/officeDocument/2006/relationships/slideMaster" Target="slideMasters/slideMaster16.xml"/><Relationship Id="rId221" Type="http://schemas.openxmlformats.org/officeDocument/2006/relationships/slide" Target="slides/slide173.xml"/><Relationship Id="rId242" Type="http://schemas.openxmlformats.org/officeDocument/2006/relationships/slide" Target="slides/slide194.xml"/><Relationship Id="rId263" Type="http://schemas.openxmlformats.org/officeDocument/2006/relationships/slide" Target="slides/slide215.xml"/><Relationship Id="rId284" Type="http://schemas.openxmlformats.org/officeDocument/2006/relationships/slide" Target="slides/slide236.xml"/><Relationship Id="rId37" Type="http://schemas.openxmlformats.org/officeDocument/2006/relationships/slideMaster" Target="slideMasters/slideMaster37.xml"/><Relationship Id="rId58" Type="http://schemas.openxmlformats.org/officeDocument/2006/relationships/slide" Target="slides/slide10.xml"/><Relationship Id="rId79" Type="http://schemas.openxmlformats.org/officeDocument/2006/relationships/slide" Target="slides/slide31.xml"/><Relationship Id="rId102" Type="http://schemas.openxmlformats.org/officeDocument/2006/relationships/slide" Target="slides/slide54.xml"/><Relationship Id="rId123" Type="http://schemas.openxmlformats.org/officeDocument/2006/relationships/slide" Target="slides/slide75.xml"/><Relationship Id="rId144" Type="http://schemas.openxmlformats.org/officeDocument/2006/relationships/slide" Target="slides/slide96.xml"/><Relationship Id="rId90" Type="http://schemas.openxmlformats.org/officeDocument/2006/relationships/slide" Target="slides/slide42.xml"/><Relationship Id="rId165" Type="http://schemas.openxmlformats.org/officeDocument/2006/relationships/slide" Target="slides/slide117.xml"/><Relationship Id="rId186" Type="http://schemas.openxmlformats.org/officeDocument/2006/relationships/slide" Target="slides/slide138.xml"/><Relationship Id="rId211" Type="http://schemas.openxmlformats.org/officeDocument/2006/relationships/slide" Target="slides/slide163.xml"/><Relationship Id="rId232" Type="http://schemas.openxmlformats.org/officeDocument/2006/relationships/slide" Target="slides/slide184.xml"/><Relationship Id="rId253" Type="http://schemas.openxmlformats.org/officeDocument/2006/relationships/slide" Target="slides/slide205.xml"/><Relationship Id="rId274" Type="http://schemas.openxmlformats.org/officeDocument/2006/relationships/slide" Target="slides/slide226.xml"/><Relationship Id="rId295" Type="http://schemas.openxmlformats.org/officeDocument/2006/relationships/slide" Target="slides/slide247.xml"/><Relationship Id="rId309" Type="http://schemas.openxmlformats.org/officeDocument/2006/relationships/notesMaster" Target="notesMasters/notesMaster1.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21.xml"/><Relationship Id="rId113" Type="http://schemas.openxmlformats.org/officeDocument/2006/relationships/slide" Target="slides/slide65.xml"/><Relationship Id="rId134" Type="http://schemas.openxmlformats.org/officeDocument/2006/relationships/slide" Target="slides/slide86.xml"/><Relationship Id="rId80" Type="http://schemas.openxmlformats.org/officeDocument/2006/relationships/slide" Target="slides/slide32.xml"/><Relationship Id="rId155" Type="http://schemas.openxmlformats.org/officeDocument/2006/relationships/slide" Target="slides/slide107.xml"/><Relationship Id="rId176" Type="http://schemas.openxmlformats.org/officeDocument/2006/relationships/slide" Target="slides/slide128.xml"/><Relationship Id="rId197" Type="http://schemas.openxmlformats.org/officeDocument/2006/relationships/slide" Target="slides/slide149.xml"/><Relationship Id="rId201" Type="http://schemas.openxmlformats.org/officeDocument/2006/relationships/slide" Target="slides/slide153.xml"/><Relationship Id="rId222" Type="http://schemas.openxmlformats.org/officeDocument/2006/relationships/slide" Target="slides/slide174.xml"/><Relationship Id="rId243" Type="http://schemas.openxmlformats.org/officeDocument/2006/relationships/slide" Target="slides/slide195.xml"/><Relationship Id="rId264" Type="http://schemas.openxmlformats.org/officeDocument/2006/relationships/slide" Target="slides/slide216.xml"/><Relationship Id="rId285" Type="http://schemas.openxmlformats.org/officeDocument/2006/relationships/slide" Target="slides/slide237.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11.xml"/><Relationship Id="rId103" Type="http://schemas.openxmlformats.org/officeDocument/2006/relationships/slide" Target="slides/slide55.xml"/><Relationship Id="rId124" Type="http://schemas.openxmlformats.org/officeDocument/2006/relationships/slide" Target="slides/slide76.xml"/><Relationship Id="rId310" Type="http://schemas.openxmlformats.org/officeDocument/2006/relationships/presProps" Target="presProps.xml"/><Relationship Id="rId70" Type="http://schemas.openxmlformats.org/officeDocument/2006/relationships/slide" Target="slides/slide22.xml"/><Relationship Id="rId91" Type="http://schemas.openxmlformats.org/officeDocument/2006/relationships/slide" Target="slides/slide43.xml"/><Relationship Id="rId145" Type="http://schemas.openxmlformats.org/officeDocument/2006/relationships/slide" Target="slides/slide97.xml"/><Relationship Id="rId166" Type="http://schemas.openxmlformats.org/officeDocument/2006/relationships/slide" Target="slides/slide118.xml"/><Relationship Id="rId187" Type="http://schemas.openxmlformats.org/officeDocument/2006/relationships/slide" Target="slides/slide139.xml"/><Relationship Id="rId1" Type="http://schemas.openxmlformats.org/officeDocument/2006/relationships/slideMaster" Target="slideMasters/slideMaster1.xml"/><Relationship Id="rId212" Type="http://schemas.openxmlformats.org/officeDocument/2006/relationships/slide" Target="slides/slide164.xml"/><Relationship Id="rId233" Type="http://schemas.openxmlformats.org/officeDocument/2006/relationships/slide" Target="slides/slide185.xml"/><Relationship Id="rId254" Type="http://schemas.openxmlformats.org/officeDocument/2006/relationships/slide" Target="slides/slide206.xml"/><Relationship Id="rId28" Type="http://schemas.openxmlformats.org/officeDocument/2006/relationships/slideMaster" Target="slideMasters/slideMaster28.xml"/><Relationship Id="rId49" Type="http://schemas.openxmlformats.org/officeDocument/2006/relationships/slide" Target="slides/slide1.xml"/><Relationship Id="rId114" Type="http://schemas.openxmlformats.org/officeDocument/2006/relationships/slide" Target="slides/slide66.xml"/><Relationship Id="rId275" Type="http://schemas.openxmlformats.org/officeDocument/2006/relationships/slide" Target="slides/slide227.xml"/><Relationship Id="rId296" Type="http://schemas.openxmlformats.org/officeDocument/2006/relationships/slide" Target="slides/slide248.xml"/><Relationship Id="rId300" Type="http://schemas.openxmlformats.org/officeDocument/2006/relationships/slide" Target="slides/slide252.xml"/><Relationship Id="rId60" Type="http://schemas.openxmlformats.org/officeDocument/2006/relationships/slide" Target="slides/slide12.xml"/><Relationship Id="rId81" Type="http://schemas.openxmlformats.org/officeDocument/2006/relationships/slide" Target="slides/slide33.xml"/><Relationship Id="rId135" Type="http://schemas.openxmlformats.org/officeDocument/2006/relationships/slide" Target="slides/slide87.xml"/><Relationship Id="rId156" Type="http://schemas.openxmlformats.org/officeDocument/2006/relationships/slide" Target="slides/slide108.xml"/><Relationship Id="rId177" Type="http://schemas.openxmlformats.org/officeDocument/2006/relationships/slide" Target="slides/slide129.xml"/><Relationship Id="rId198" Type="http://schemas.openxmlformats.org/officeDocument/2006/relationships/slide" Target="slides/slide150.xml"/><Relationship Id="rId202" Type="http://schemas.openxmlformats.org/officeDocument/2006/relationships/slide" Target="slides/slide154.xml"/><Relationship Id="rId223" Type="http://schemas.openxmlformats.org/officeDocument/2006/relationships/slide" Target="slides/slide175.xml"/><Relationship Id="rId244" Type="http://schemas.openxmlformats.org/officeDocument/2006/relationships/slide" Target="slides/slide196.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7.xml"/><Relationship Id="rId286" Type="http://schemas.openxmlformats.org/officeDocument/2006/relationships/slide" Target="slides/slide238.xml"/><Relationship Id="rId50" Type="http://schemas.openxmlformats.org/officeDocument/2006/relationships/slide" Target="slides/slide2.xml"/><Relationship Id="rId104" Type="http://schemas.openxmlformats.org/officeDocument/2006/relationships/slide" Target="slides/slide56.xml"/><Relationship Id="rId125" Type="http://schemas.openxmlformats.org/officeDocument/2006/relationships/slide" Target="slides/slide77.xml"/><Relationship Id="rId146" Type="http://schemas.openxmlformats.org/officeDocument/2006/relationships/slide" Target="slides/slide98.xml"/><Relationship Id="rId167" Type="http://schemas.openxmlformats.org/officeDocument/2006/relationships/slide" Target="slides/slide119.xml"/><Relationship Id="rId188" Type="http://schemas.openxmlformats.org/officeDocument/2006/relationships/slide" Target="slides/slide140.xml"/><Relationship Id="rId311" Type="http://schemas.openxmlformats.org/officeDocument/2006/relationships/viewProps" Target="viewProps.xml"/><Relationship Id="rId71" Type="http://schemas.openxmlformats.org/officeDocument/2006/relationships/slide" Target="slides/slide23.xml"/><Relationship Id="rId92" Type="http://schemas.openxmlformats.org/officeDocument/2006/relationships/slide" Target="slides/slide44.xml"/><Relationship Id="rId213" Type="http://schemas.openxmlformats.org/officeDocument/2006/relationships/slide" Target="slides/slide165.xml"/><Relationship Id="rId234" Type="http://schemas.openxmlformats.org/officeDocument/2006/relationships/slide" Target="slides/slide18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7.xml"/><Relationship Id="rId276" Type="http://schemas.openxmlformats.org/officeDocument/2006/relationships/slide" Target="slides/slide228.xml"/><Relationship Id="rId297" Type="http://schemas.openxmlformats.org/officeDocument/2006/relationships/slide" Target="slides/slide249.xml"/><Relationship Id="rId40" Type="http://schemas.openxmlformats.org/officeDocument/2006/relationships/slideMaster" Target="slideMasters/slideMaster40.xml"/><Relationship Id="rId115" Type="http://schemas.openxmlformats.org/officeDocument/2006/relationships/slide" Target="slides/slide67.xml"/><Relationship Id="rId136" Type="http://schemas.openxmlformats.org/officeDocument/2006/relationships/slide" Target="slides/slide88.xml"/><Relationship Id="rId157" Type="http://schemas.openxmlformats.org/officeDocument/2006/relationships/slide" Target="slides/slide109.xml"/><Relationship Id="rId178" Type="http://schemas.openxmlformats.org/officeDocument/2006/relationships/slide" Target="slides/slide130.xml"/><Relationship Id="rId301" Type="http://schemas.openxmlformats.org/officeDocument/2006/relationships/slide" Target="slides/slide253.xml"/><Relationship Id="rId61" Type="http://schemas.openxmlformats.org/officeDocument/2006/relationships/slide" Target="slides/slide13.xml"/><Relationship Id="rId82" Type="http://schemas.openxmlformats.org/officeDocument/2006/relationships/slide" Target="slides/slide34.xml"/><Relationship Id="rId199" Type="http://schemas.openxmlformats.org/officeDocument/2006/relationships/slide" Target="slides/slide151.xml"/><Relationship Id="rId203" Type="http://schemas.openxmlformats.org/officeDocument/2006/relationships/slide" Target="slides/slide155.xml"/><Relationship Id="rId19" Type="http://schemas.openxmlformats.org/officeDocument/2006/relationships/slideMaster" Target="slideMasters/slideMaster19.xml"/><Relationship Id="rId224" Type="http://schemas.openxmlformats.org/officeDocument/2006/relationships/slide" Target="slides/slide176.xml"/><Relationship Id="rId245" Type="http://schemas.openxmlformats.org/officeDocument/2006/relationships/slide" Target="slides/slide197.xml"/><Relationship Id="rId266" Type="http://schemas.openxmlformats.org/officeDocument/2006/relationships/slide" Target="slides/slide218.xml"/><Relationship Id="rId287" Type="http://schemas.openxmlformats.org/officeDocument/2006/relationships/slide" Target="slides/slide239.xml"/><Relationship Id="rId30" Type="http://schemas.openxmlformats.org/officeDocument/2006/relationships/slideMaster" Target="slideMasters/slideMaster30.xml"/><Relationship Id="rId105" Type="http://schemas.openxmlformats.org/officeDocument/2006/relationships/slide" Target="slides/slide57.xml"/><Relationship Id="rId126" Type="http://schemas.openxmlformats.org/officeDocument/2006/relationships/slide" Target="slides/slide78.xml"/><Relationship Id="rId147" Type="http://schemas.openxmlformats.org/officeDocument/2006/relationships/slide" Target="slides/slide99.xml"/><Relationship Id="rId168" Type="http://schemas.openxmlformats.org/officeDocument/2006/relationships/slide" Target="slides/slide120.xml"/><Relationship Id="rId312" Type="http://schemas.openxmlformats.org/officeDocument/2006/relationships/theme" Target="theme/theme1.xml"/><Relationship Id="rId51" Type="http://schemas.openxmlformats.org/officeDocument/2006/relationships/slide" Target="slides/slide3.xml"/><Relationship Id="rId72" Type="http://schemas.openxmlformats.org/officeDocument/2006/relationships/slide" Target="slides/slide24.xml"/><Relationship Id="rId93" Type="http://schemas.openxmlformats.org/officeDocument/2006/relationships/slide" Target="slides/slide45.xml"/><Relationship Id="rId189" Type="http://schemas.openxmlformats.org/officeDocument/2006/relationships/slide" Target="slides/slide141.xml"/><Relationship Id="rId3" Type="http://schemas.openxmlformats.org/officeDocument/2006/relationships/slideMaster" Target="slideMasters/slideMaster3.xml"/><Relationship Id="rId214" Type="http://schemas.openxmlformats.org/officeDocument/2006/relationships/slide" Target="slides/slide166.xml"/><Relationship Id="rId235" Type="http://schemas.openxmlformats.org/officeDocument/2006/relationships/slide" Target="slides/slide187.xml"/><Relationship Id="rId256" Type="http://schemas.openxmlformats.org/officeDocument/2006/relationships/slide" Target="slides/slide208.xml"/><Relationship Id="rId277" Type="http://schemas.openxmlformats.org/officeDocument/2006/relationships/slide" Target="slides/slide229.xml"/><Relationship Id="rId298" Type="http://schemas.openxmlformats.org/officeDocument/2006/relationships/slide" Target="slides/slide250.xml"/><Relationship Id="rId116" Type="http://schemas.openxmlformats.org/officeDocument/2006/relationships/slide" Target="slides/slide68.xml"/><Relationship Id="rId137" Type="http://schemas.openxmlformats.org/officeDocument/2006/relationships/slide" Target="slides/slide89.xml"/><Relationship Id="rId158" Type="http://schemas.openxmlformats.org/officeDocument/2006/relationships/slide" Target="slides/slide110.xml"/><Relationship Id="rId302" Type="http://schemas.openxmlformats.org/officeDocument/2006/relationships/slide" Target="slides/slide254.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14.xml"/><Relationship Id="rId83" Type="http://schemas.openxmlformats.org/officeDocument/2006/relationships/slide" Target="slides/slide35.xml"/><Relationship Id="rId179" Type="http://schemas.openxmlformats.org/officeDocument/2006/relationships/slide" Target="slides/slide131.xml"/><Relationship Id="rId190" Type="http://schemas.openxmlformats.org/officeDocument/2006/relationships/slide" Target="slides/slide142.xml"/><Relationship Id="rId204" Type="http://schemas.openxmlformats.org/officeDocument/2006/relationships/slide" Target="slides/slide156.xml"/><Relationship Id="rId225" Type="http://schemas.openxmlformats.org/officeDocument/2006/relationships/slide" Target="slides/slide177.xml"/><Relationship Id="rId246" Type="http://schemas.openxmlformats.org/officeDocument/2006/relationships/slide" Target="slides/slide198.xml"/><Relationship Id="rId267" Type="http://schemas.openxmlformats.org/officeDocument/2006/relationships/slide" Target="slides/slide219.xml"/><Relationship Id="rId288" Type="http://schemas.openxmlformats.org/officeDocument/2006/relationships/slide" Target="slides/slide240.xml"/><Relationship Id="rId106" Type="http://schemas.openxmlformats.org/officeDocument/2006/relationships/slide" Target="slides/slide58.xml"/><Relationship Id="rId127" Type="http://schemas.openxmlformats.org/officeDocument/2006/relationships/slide" Target="slides/slide79.xml"/><Relationship Id="rId313" Type="http://schemas.openxmlformats.org/officeDocument/2006/relationships/tableStyles" Target="tableStyles.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4.xml"/><Relationship Id="rId73" Type="http://schemas.openxmlformats.org/officeDocument/2006/relationships/slide" Target="slides/slide25.xml"/><Relationship Id="rId94" Type="http://schemas.openxmlformats.org/officeDocument/2006/relationships/slide" Target="slides/slide46.xml"/><Relationship Id="rId148" Type="http://schemas.openxmlformats.org/officeDocument/2006/relationships/slide" Target="slides/slide100.xml"/><Relationship Id="rId169" Type="http://schemas.openxmlformats.org/officeDocument/2006/relationships/slide" Target="slides/slide121.xml"/><Relationship Id="rId4" Type="http://schemas.openxmlformats.org/officeDocument/2006/relationships/slideMaster" Target="slideMasters/slideMaster4.xml"/><Relationship Id="rId180" Type="http://schemas.openxmlformats.org/officeDocument/2006/relationships/slide" Target="slides/slide132.xml"/><Relationship Id="rId215" Type="http://schemas.openxmlformats.org/officeDocument/2006/relationships/slide" Target="slides/slide167.xml"/><Relationship Id="rId236" Type="http://schemas.openxmlformats.org/officeDocument/2006/relationships/slide" Target="slides/slide188.xml"/><Relationship Id="rId257" Type="http://schemas.openxmlformats.org/officeDocument/2006/relationships/slide" Target="slides/slide209.xml"/><Relationship Id="rId278" Type="http://schemas.openxmlformats.org/officeDocument/2006/relationships/slide" Target="slides/slide230.xml"/><Relationship Id="rId303" Type="http://schemas.openxmlformats.org/officeDocument/2006/relationships/slide" Target="slides/slide255.xml"/><Relationship Id="rId42" Type="http://schemas.openxmlformats.org/officeDocument/2006/relationships/slideMaster" Target="slideMasters/slideMaster42.xml"/><Relationship Id="rId84" Type="http://schemas.openxmlformats.org/officeDocument/2006/relationships/slide" Target="slides/slide36.xml"/><Relationship Id="rId138" Type="http://schemas.openxmlformats.org/officeDocument/2006/relationships/slide" Target="slides/slide90.xml"/><Relationship Id="rId191" Type="http://schemas.openxmlformats.org/officeDocument/2006/relationships/slide" Target="slides/slide143.xml"/><Relationship Id="rId205" Type="http://schemas.openxmlformats.org/officeDocument/2006/relationships/slide" Target="slides/slide157.xml"/><Relationship Id="rId247" Type="http://schemas.openxmlformats.org/officeDocument/2006/relationships/slide" Target="slides/slide199.xml"/><Relationship Id="rId107" Type="http://schemas.openxmlformats.org/officeDocument/2006/relationships/slide" Target="slides/slide59.xml"/><Relationship Id="rId289" Type="http://schemas.openxmlformats.org/officeDocument/2006/relationships/slide" Target="slides/slide241.xml"/><Relationship Id="rId11" Type="http://schemas.openxmlformats.org/officeDocument/2006/relationships/slideMaster" Target="slideMasters/slideMaster11.xml"/><Relationship Id="rId53" Type="http://schemas.openxmlformats.org/officeDocument/2006/relationships/slide" Target="slides/slide5.xml"/><Relationship Id="rId149" Type="http://schemas.openxmlformats.org/officeDocument/2006/relationships/slide" Target="slides/slide101.xml"/><Relationship Id="rId95" Type="http://schemas.openxmlformats.org/officeDocument/2006/relationships/slide" Target="slides/slide47.xml"/><Relationship Id="rId160" Type="http://schemas.openxmlformats.org/officeDocument/2006/relationships/slide" Target="slides/slide112.xml"/><Relationship Id="rId216" Type="http://schemas.openxmlformats.org/officeDocument/2006/relationships/slide" Target="slides/slide168.xml"/><Relationship Id="rId258" Type="http://schemas.openxmlformats.org/officeDocument/2006/relationships/slide" Target="slides/slide210.xml"/><Relationship Id="rId22" Type="http://schemas.openxmlformats.org/officeDocument/2006/relationships/slideMaster" Target="slideMasters/slideMaster22.xml"/><Relationship Id="rId64" Type="http://schemas.openxmlformats.org/officeDocument/2006/relationships/slide" Target="slides/slide16.xml"/><Relationship Id="rId118" Type="http://schemas.openxmlformats.org/officeDocument/2006/relationships/slide" Target="slides/slide70.xml"/><Relationship Id="rId171" Type="http://schemas.openxmlformats.org/officeDocument/2006/relationships/slide" Target="slides/slide123.xml"/><Relationship Id="rId227" Type="http://schemas.openxmlformats.org/officeDocument/2006/relationships/slide" Target="slides/slide179.xml"/><Relationship Id="rId269" Type="http://schemas.openxmlformats.org/officeDocument/2006/relationships/slide" Target="slides/slide221.xml"/><Relationship Id="rId33" Type="http://schemas.openxmlformats.org/officeDocument/2006/relationships/slideMaster" Target="slideMasters/slideMaster33.xml"/><Relationship Id="rId129" Type="http://schemas.openxmlformats.org/officeDocument/2006/relationships/slide" Target="slides/slide81.xml"/><Relationship Id="rId280" Type="http://schemas.openxmlformats.org/officeDocument/2006/relationships/slide" Target="slides/slide232.xml"/><Relationship Id="rId75" Type="http://schemas.openxmlformats.org/officeDocument/2006/relationships/slide" Target="slides/slide27.xml"/><Relationship Id="rId140" Type="http://schemas.openxmlformats.org/officeDocument/2006/relationships/slide" Target="slides/slide92.xml"/><Relationship Id="rId182" Type="http://schemas.openxmlformats.org/officeDocument/2006/relationships/slide" Target="slides/slide134.xml"/><Relationship Id="rId6" Type="http://schemas.openxmlformats.org/officeDocument/2006/relationships/slideMaster" Target="slideMasters/slideMaster6.xml"/><Relationship Id="rId238" Type="http://schemas.openxmlformats.org/officeDocument/2006/relationships/slide" Target="slides/slide190.xml"/><Relationship Id="rId291" Type="http://schemas.openxmlformats.org/officeDocument/2006/relationships/slide" Target="slides/slide243.xml"/><Relationship Id="rId305" Type="http://schemas.openxmlformats.org/officeDocument/2006/relationships/slide" Target="slides/slide257.xml"/><Relationship Id="rId44" Type="http://schemas.openxmlformats.org/officeDocument/2006/relationships/slideMaster" Target="slideMasters/slideMaster44.xml"/><Relationship Id="rId86" Type="http://schemas.openxmlformats.org/officeDocument/2006/relationships/slide" Target="slides/slide38.xml"/><Relationship Id="rId151" Type="http://schemas.openxmlformats.org/officeDocument/2006/relationships/slide" Target="slides/slide10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BB92E02-93A3-2C47-B384-D7D6D827F9F8}" type="presOf" srcId="{12600BCB-5734-3F4B-9543-0CB09A3EC940}" destId="{92DA8A36-05F4-4B4C-B207-6FB4CBC9688F}" srcOrd="0" destOrd="0" presId="urn:microsoft.com/office/officeart/2005/8/layout/cycle1"/>
    <dgm:cxn modelId="{68787B02-E6FC-2947-8947-86954929256A}" type="presOf" srcId="{D548EBB6-B1A8-4E4A-94F3-38AFF917AA13}" destId="{A85B6194-0CD3-0046-9C07-12EA626BEFA3}" srcOrd="0" destOrd="0" presId="urn:microsoft.com/office/officeart/2005/8/layout/cycle1"/>
    <dgm:cxn modelId="{24E80C04-790A-9C4A-A835-B2271A46547B}" type="presOf" srcId="{19401D75-4FA1-2642-9C39-67D34D8AB9EC}" destId="{37E24780-EDFC-1D4D-B756-C90BE821441B}" srcOrd="0" destOrd="0" presId="urn:microsoft.com/office/officeart/2005/8/layout/cycle1"/>
    <dgm:cxn modelId="{2CF1861D-2D98-6C43-8AE5-F86B68641A43}" type="presOf" srcId="{C62D126D-D94F-0A45-AAB3-A4A2804A9AA5}" destId="{49452468-AA65-834B-B75D-72A0A7810E13}" srcOrd="0" destOrd="0" presId="urn:microsoft.com/office/officeart/2005/8/layout/cycle1"/>
    <dgm:cxn modelId="{3FC4B323-1D53-E94B-98D2-ADF32AB2F003}" type="presOf" srcId="{55B5CCF6-1B65-AC49-B1EC-CD09807E71EF}" destId="{76EDA6DC-5A32-7640-86D9-A3D1F65AC2D3}"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B2284625-E787-254C-9640-E69C2243CC90}" type="presOf" srcId="{8E1255C9-F847-A440-83FF-7AA254CCB896}" destId="{974F300E-4386-5845-9047-D2E50BE5B9DF}" srcOrd="0" destOrd="0" presId="urn:microsoft.com/office/officeart/2005/8/layout/cycle1"/>
    <dgm:cxn modelId="{0563E430-4A4A-C946-B267-4E719317FF17}" type="presOf" srcId="{580AAA11-E1E4-FC4E-A546-63E521F462A7}" destId="{DAE7F6D9-575B-6C47-9F2C-6177EB4BA541}" srcOrd="0" destOrd="0" presId="urn:microsoft.com/office/officeart/2005/8/layout/cycle1"/>
    <dgm:cxn modelId="{0517F030-9A1D-3845-ADB2-AF6E1CCAC01B}" type="presOf" srcId="{CCCC52AB-CFB4-904A-B94C-E1998826B4F9}" destId="{7C0589C6-43EC-854D-966B-B0C5FE9A8192}"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359333C-E2CB-BD4F-9C52-417BC8CFCFF5}"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7BC3F56-4AFE-2B46-BCF9-FB7A9DB7D4F8}" type="presOf" srcId="{527799A3-6798-F14C-9108-A99B044124B3}" destId="{CE064FAD-9527-C04A-986D-ADE7F29D4AAF}" srcOrd="0" destOrd="0" presId="urn:microsoft.com/office/officeart/2005/8/layout/cycle1"/>
    <dgm:cxn modelId="{E0374857-39B3-324C-9EC6-1A91F380CEBB}" type="presOf" srcId="{63159F5F-19C4-974F-B4D9-6A8388E3A179}" destId="{DC85BF06-3190-2C49-B38C-CC01414F9567}" srcOrd="0" destOrd="0" presId="urn:microsoft.com/office/officeart/2005/8/layout/cycle1"/>
    <dgm:cxn modelId="{127A7759-397B-824B-9888-BFBBE192921F}" type="presOf" srcId="{F73B3211-1799-3F44-92B6-7CEE57ECB2D3}" destId="{BF6C208F-01F8-574D-980A-D40F886CF760}" srcOrd="0" destOrd="0" presId="urn:microsoft.com/office/officeart/2005/8/layout/cycle1"/>
    <dgm:cxn modelId="{3EA4F667-71FA-3449-B30F-F485E7128E4B}" type="presOf" srcId="{D805A741-31F4-6D45-A082-4AD4C7B066F1}" destId="{7D368AA8-A897-6A44-B2ED-5420DBBF55CD}" srcOrd="0" destOrd="0" presId="urn:microsoft.com/office/officeart/2005/8/layout/cycle1"/>
    <dgm:cxn modelId="{F2EC546B-732D-A14D-9C3B-A0B2F2B44A74}" type="presOf" srcId="{54471214-3ABC-B64E-8935-4F53AC7091F5}" destId="{2257407E-2335-6E46-9533-50F1A4869162}" srcOrd="0" destOrd="0" presId="urn:microsoft.com/office/officeart/2005/8/layout/cycle1"/>
    <dgm:cxn modelId="{318D9478-D071-DE40-857F-E2A7DA071FAB}" type="presOf" srcId="{591E9484-33B2-714C-AA5D-D47E80DA12F9}" destId="{CDA9BE8C-41E5-BF45-BAB4-5B91BDDEFF8D}" srcOrd="0" destOrd="0" presId="urn:microsoft.com/office/officeart/2005/8/layout/cycle1"/>
    <dgm:cxn modelId="{420B4A86-F8C7-9D41-8FF7-126AE13685FF}"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B2FE0892-0820-104B-B2CA-F0285AC01269}" type="presOf" srcId="{A9914442-2057-0542-A0EA-F935FCA28993}" destId="{B4CE740F-E5F8-1040-9068-3C0CA6A81D60}"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C352EA9-5C1F-044E-85C5-EB38FB6DEE3A}" type="presOf" srcId="{B6065800-F57E-6842-B73C-614AFBC2DE05}" destId="{2990F259-A510-7044-A15A-189FB55AE5CB}"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D64388C4-D7C6-C344-9C1D-DDBEA1C2F774}" type="presOf" srcId="{610909C5-6334-264F-93E0-189A71FB6993}" destId="{54CDBF4B-9D09-3242-A1D5-0506BD1712C5}" srcOrd="0" destOrd="0" presId="urn:microsoft.com/office/officeart/2005/8/layout/cycle1"/>
    <dgm:cxn modelId="{D06921C8-AB74-6D43-B191-0F239302EA2F}"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0F4FEDC9-F59B-AD49-B616-7AEC50E8EE6E}" type="presOf" srcId="{6533DBF9-2933-D44A-B9F0-8FC24EC06F20}" destId="{C4FE94AE-AFAE-8743-9525-171FDA850E0F}"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66C6FBDA-9F06-EC40-AD61-B31865DAC7DF}" type="presOf" srcId="{325DB5A0-FE7A-8245-9663-7B515E4DF4C8}" destId="{EAEA7D1D-8D8A-4A4B-812D-D24179AFED27}"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27EF8DE3-5E47-9943-A1E5-203B621789ED}" type="presOf" srcId="{B7792F1E-795A-8A40-9AF9-CBB036406804}" destId="{0EBEA1BD-8C57-A847-A4A1-BD492A397D4A}" srcOrd="0" destOrd="0" presId="urn:microsoft.com/office/officeart/2005/8/layout/cycle1"/>
    <dgm:cxn modelId="{A8C883F5-70DF-6B47-BDBC-DD74F7B9F295}" type="presOf" srcId="{81D20D5D-F15B-B844-BCE7-07FE2E88C5B6}" destId="{2467F156-8EB3-F044-8664-8B186FD19D40}" srcOrd="0" destOrd="0" presId="urn:microsoft.com/office/officeart/2005/8/layout/cycle1"/>
    <dgm:cxn modelId="{C61871FC-8247-404C-A387-0620678699C8}" type="presOf" srcId="{0858D728-97B0-1A41-82DA-1572CE14754F}" destId="{9BE0E30D-6CC1-3143-BC4A-4FF2C5039316}" srcOrd="0" destOrd="0" presId="urn:microsoft.com/office/officeart/2005/8/layout/cycle1"/>
    <dgm:cxn modelId="{580D65A8-9691-904D-86E7-374EF0255215}" type="presParOf" srcId="{974F300E-4386-5845-9047-D2E50BE5B9DF}" destId="{BF1A72C0-4F23-214E-B2C0-EC3432C35438}" srcOrd="0" destOrd="0" presId="urn:microsoft.com/office/officeart/2005/8/layout/cycle1"/>
    <dgm:cxn modelId="{6C547D85-348B-374B-94C9-3582C45D53E7}" type="presParOf" srcId="{974F300E-4386-5845-9047-D2E50BE5B9DF}" destId="{92DA8A36-05F4-4B4C-B207-6FB4CBC9688F}" srcOrd="1" destOrd="0" presId="urn:microsoft.com/office/officeart/2005/8/layout/cycle1"/>
    <dgm:cxn modelId="{46BC20F3-932C-ED47-B4BC-E86CD51A9B30}" type="presParOf" srcId="{974F300E-4386-5845-9047-D2E50BE5B9DF}" destId="{2990F259-A510-7044-A15A-189FB55AE5CB}" srcOrd="2" destOrd="0" presId="urn:microsoft.com/office/officeart/2005/8/layout/cycle1"/>
    <dgm:cxn modelId="{6CBADDFD-0D0D-0340-B5D3-D6DD2B7EE2E5}" type="presParOf" srcId="{974F300E-4386-5845-9047-D2E50BE5B9DF}" destId="{A7A1548F-03D0-7F43-8C4C-631804CE4126}" srcOrd="3" destOrd="0" presId="urn:microsoft.com/office/officeart/2005/8/layout/cycle1"/>
    <dgm:cxn modelId="{9B01DFDA-F7B6-4B4C-BA63-2873323AA41B}" type="presParOf" srcId="{974F300E-4386-5845-9047-D2E50BE5B9DF}" destId="{EAEA7D1D-8D8A-4A4B-812D-D24179AFED27}" srcOrd="4" destOrd="0" presId="urn:microsoft.com/office/officeart/2005/8/layout/cycle1"/>
    <dgm:cxn modelId="{B464251F-2AB3-DC4D-9913-5754C8CDDC5E}" type="presParOf" srcId="{974F300E-4386-5845-9047-D2E50BE5B9DF}" destId="{2257407E-2335-6E46-9533-50F1A4869162}" srcOrd="5" destOrd="0" presId="urn:microsoft.com/office/officeart/2005/8/layout/cycle1"/>
    <dgm:cxn modelId="{A47902BF-B3EF-E943-B989-59D0FF231F2A}" type="presParOf" srcId="{974F300E-4386-5845-9047-D2E50BE5B9DF}" destId="{3467B5D4-61EB-4C46-BB87-881C0920F2D1}" srcOrd="6" destOrd="0" presId="urn:microsoft.com/office/officeart/2005/8/layout/cycle1"/>
    <dgm:cxn modelId="{E289E520-B049-A643-95CF-83BE29D46852}" type="presParOf" srcId="{974F300E-4386-5845-9047-D2E50BE5B9DF}" destId="{2467F156-8EB3-F044-8664-8B186FD19D40}" srcOrd="7" destOrd="0" presId="urn:microsoft.com/office/officeart/2005/8/layout/cycle1"/>
    <dgm:cxn modelId="{83A14157-608F-4C46-AA28-E77C35E2817D}" type="presParOf" srcId="{974F300E-4386-5845-9047-D2E50BE5B9DF}" destId="{DC85BF06-3190-2C49-B38C-CC01414F9567}" srcOrd="8" destOrd="0" presId="urn:microsoft.com/office/officeart/2005/8/layout/cycle1"/>
    <dgm:cxn modelId="{5F03E99D-7F80-4647-8E13-1CD343561746}" type="presParOf" srcId="{974F300E-4386-5845-9047-D2E50BE5B9DF}" destId="{818521AB-CB19-3245-AC47-32330EC1D05A}" srcOrd="9" destOrd="0" presId="urn:microsoft.com/office/officeart/2005/8/layout/cycle1"/>
    <dgm:cxn modelId="{6F6F1CE3-271B-B44F-9FBE-59CB78038D31}" type="presParOf" srcId="{974F300E-4386-5845-9047-D2E50BE5B9DF}" destId="{A85B6194-0CD3-0046-9C07-12EA626BEFA3}" srcOrd="10" destOrd="0" presId="urn:microsoft.com/office/officeart/2005/8/layout/cycle1"/>
    <dgm:cxn modelId="{453E52A6-3F8B-0940-9F4D-AFAC981DFE98}" type="presParOf" srcId="{974F300E-4386-5845-9047-D2E50BE5B9DF}" destId="{76EDA6DC-5A32-7640-86D9-A3D1F65AC2D3}" srcOrd="11" destOrd="0" presId="urn:microsoft.com/office/officeart/2005/8/layout/cycle1"/>
    <dgm:cxn modelId="{ABCBC9AF-5A9C-1C43-B69B-709EB15ED51D}" type="presParOf" srcId="{974F300E-4386-5845-9047-D2E50BE5B9DF}" destId="{5FEB966B-5E78-494C-B5A1-6F18B3A362B7}" srcOrd="12" destOrd="0" presId="urn:microsoft.com/office/officeart/2005/8/layout/cycle1"/>
    <dgm:cxn modelId="{59866510-8A58-964A-8DF7-CC5AAD10F311}" type="presParOf" srcId="{974F300E-4386-5845-9047-D2E50BE5B9DF}" destId="{9BE0E30D-6CC1-3143-BC4A-4FF2C5039316}" srcOrd="13" destOrd="0" presId="urn:microsoft.com/office/officeart/2005/8/layout/cycle1"/>
    <dgm:cxn modelId="{08363C40-4AF9-B047-A4B0-E4650254D709}" type="presParOf" srcId="{974F300E-4386-5845-9047-D2E50BE5B9DF}" destId="{37E24780-EDFC-1D4D-B756-C90BE821441B}" srcOrd="14" destOrd="0" presId="urn:microsoft.com/office/officeart/2005/8/layout/cycle1"/>
    <dgm:cxn modelId="{10956416-E1A1-CA4B-802C-EA2DCA69E1D4}" type="presParOf" srcId="{974F300E-4386-5845-9047-D2E50BE5B9DF}" destId="{788B510C-5C6F-7E4F-BD2A-4B0F37349509}" srcOrd="15" destOrd="0" presId="urn:microsoft.com/office/officeart/2005/8/layout/cycle1"/>
    <dgm:cxn modelId="{48D3D01C-FFF8-4146-B47E-974EA646A846}" type="presParOf" srcId="{974F300E-4386-5845-9047-D2E50BE5B9DF}" destId="{BF6C208F-01F8-574D-980A-D40F886CF760}" srcOrd="16" destOrd="0" presId="urn:microsoft.com/office/officeart/2005/8/layout/cycle1"/>
    <dgm:cxn modelId="{30A76C9C-F7BA-4B42-B5A3-9FCBC6237E4E}" type="presParOf" srcId="{974F300E-4386-5845-9047-D2E50BE5B9DF}" destId="{DAE7F6D9-575B-6C47-9F2C-6177EB4BA541}" srcOrd="17" destOrd="0" presId="urn:microsoft.com/office/officeart/2005/8/layout/cycle1"/>
    <dgm:cxn modelId="{B6CED4CD-2639-8644-9A04-F77277C1490C}" type="presParOf" srcId="{974F300E-4386-5845-9047-D2E50BE5B9DF}" destId="{3AD74439-13B4-6B4C-A74C-96BE28333D49}" srcOrd="18" destOrd="0" presId="urn:microsoft.com/office/officeart/2005/8/layout/cycle1"/>
    <dgm:cxn modelId="{8ECC61FE-E99E-D141-A2C6-D4BC75D180CE}" type="presParOf" srcId="{974F300E-4386-5845-9047-D2E50BE5B9DF}" destId="{B4CE740F-E5F8-1040-9068-3C0CA6A81D60}" srcOrd="19" destOrd="0" presId="urn:microsoft.com/office/officeart/2005/8/layout/cycle1"/>
    <dgm:cxn modelId="{6F73182D-07E3-2246-8218-65C87FA9FE04}" type="presParOf" srcId="{974F300E-4386-5845-9047-D2E50BE5B9DF}" destId="{7D368AA8-A897-6A44-B2ED-5420DBBF55CD}" srcOrd="20" destOrd="0" presId="urn:microsoft.com/office/officeart/2005/8/layout/cycle1"/>
    <dgm:cxn modelId="{5058F360-75E3-F24D-93C6-6FF5FE42F52E}" type="presParOf" srcId="{974F300E-4386-5845-9047-D2E50BE5B9DF}" destId="{256A8A82-B1CB-EF43-AB66-A3D1C8A54B59}" srcOrd="21" destOrd="0" presId="urn:microsoft.com/office/officeart/2005/8/layout/cycle1"/>
    <dgm:cxn modelId="{46719BC7-0FE6-E341-A0D6-81FC27CFB6DF}" type="presParOf" srcId="{974F300E-4386-5845-9047-D2E50BE5B9DF}" destId="{36444405-91CC-BC45-909E-8AE477F1EC7C}" srcOrd="22" destOrd="0" presId="urn:microsoft.com/office/officeart/2005/8/layout/cycle1"/>
    <dgm:cxn modelId="{C74C0137-3DF3-FA45-AD0E-6E3D6F1B6FC3}" type="presParOf" srcId="{974F300E-4386-5845-9047-D2E50BE5B9DF}" destId="{0EBEA1BD-8C57-A847-A4A1-BD492A397D4A}" srcOrd="23" destOrd="0" presId="urn:microsoft.com/office/officeart/2005/8/layout/cycle1"/>
    <dgm:cxn modelId="{8BB039BA-1CFC-8A4E-B671-218569A7F4A6}" type="presParOf" srcId="{974F300E-4386-5845-9047-D2E50BE5B9DF}" destId="{A1257670-91AA-B74E-AFCB-48382C466D43}" srcOrd="24" destOrd="0" presId="urn:microsoft.com/office/officeart/2005/8/layout/cycle1"/>
    <dgm:cxn modelId="{A2303197-9E2E-AC4B-A226-64B305AC3676}" type="presParOf" srcId="{974F300E-4386-5845-9047-D2E50BE5B9DF}" destId="{19DCBC3D-EF34-4444-B52C-E59D1C44CC9D}" srcOrd="25" destOrd="0" presId="urn:microsoft.com/office/officeart/2005/8/layout/cycle1"/>
    <dgm:cxn modelId="{4102D763-408A-B547-BF72-8D7451EB270C}" type="presParOf" srcId="{974F300E-4386-5845-9047-D2E50BE5B9DF}" destId="{CDA9BE8C-41E5-BF45-BAB4-5B91BDDEFF8D}" srcOrd="26" destOrd="0" presId="urn:microsoft.com/office/officeart/2005/8/layout/cycle1"/>
    <dgm:cxn modelId="{EBCD804E-766C-4941-B729-2A3A8C72E147}" type="presParOf" srcId="{974F300E-4386-5845-9047-D2E50BE5B9DF}" destId="{731680F6-F070-374C-97C4-FB0156E03231}" srcOrd="27" destOrd="0" presId="urn:microsoft.com/office/officeart/2005/8/layout/cycle1"/>
    <dgm:cxn modelId="{848A2FE1-EEF0-6D49-A8D3-9532B9145721}" type="presParOf" srcId="{974F300E-4386-5845-9047-D2E50BE5B9DF}" destId="{12C576B8-5B2D-B04B-98C4-29D5E499FD83}" srcOrd="28" destOrd="0" presId="urn:microsoft.com/office/officeart/2005/8/layout/cycle1"/>
    <dgm:cxn modelId="{16F90E38-4BF9-9143-88B0-CF374059480A}" type="presParOf" srcId="{974F300E-4386-5845-9047-D2E50BE5B9DF}" destId="{C4FE94AE-AFAE-8743-9525-171FDA850E0F}" srcOrd="29" destOrd="0" presId="urn:microsoft.com/office/officeart/2005/8/layout/cycle1"/>
    <dgm:cxn modelId="{1B348A82-9ED3-2B4F-B673-0F89F2CA5221}" type="presParOf" srcId="{974F300E-4386-5845-9047-D2E50BE5B9DF}" destId="{FBD4D212-3E98-9843-8795-297F9EDDD657}" srcOrd="30" destOrd="0" presId="urn:microsoft.com/office/officeart/2005/8/layout/cycle1"/>
    <dgm:cxn modelId="{8280AE31-FFEB-C34B-AC54-112B3338BDC8}" type="presParOf" srcId="{974F300E-4386-5845-9047-D2E50BE5B9DF}" destId="{54CDBF4B-9D09-3242-A1D5-0506BD1712C5}" srcOrd="31" destOrd="0" presId="urn:microsoft.com/office/officeart/2005/8/layout/cycle1"/>
    <dgm:cxn modelId="{6A0DBC5C-2043-B348-BCF7-75CB004B8C87}" type="presParOf" srcId="{974F300E-4386-5845-9047-D2E50BE5B9DF}" destId="{49452468-AA65-834B-B75D-72A0A7810E13}" srcOrd="32" destOrd="0" presId="urn:microsoft.com/office/officeart/2005/8/layout/cycle1"/>
    <dgm:cxn modelId="{1CE773F8-029F-5042-9703-85F20D971262}" type="presParOf" srcId="{974F300E-4386-5845-9047-D2E50BE5B9DF}" destId="{B0C742D0-6463-FF41-BE88-36D0AF1ED5D5}" srcOrd="33" destOrd="0" presId="urn:microsoft.com/office/officeart/2005/8/layout/cycle1"/>
    <dgm:cxn modelId="{DE8D2EDC-BD44-9F4D-AB1C-C8BEFFD533A4}" type="presParOf" srcId="{974F300E-4386-5845-9047-D2E50BE5B9DF}" destId="{CE064FAD-9527-C04A-986D-ADE7F29D4AAF}" srcOrd="34" destOrd="0" presId="urn:microsoft.com/office/officeart/2005/8/layout/cycle1"/>
    <dgm:cxn modelId="{219F82F9-DFAB-0247-9FDC-7F5AB3DE1634}"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Nisan</a:t>
          </a: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Iyar</a:t>
          </a: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 Sivan</a:t>
          </a: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Tammuz</a:t>
          </a: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Av</a:t>
          </a: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Elul</a:t>
          </a: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Tishri</a:t>
          </a: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en-US" sz="1600" dirty="0" err="1">
              <a:solidFill>
                <a:srgbClr val="FFFFFF">
                  <a:hueOff val="0"/>
                  <a:satOff val="0"/>
                  <a:lumOff val="0"/>
                  <a:alphaOff val="0"/>
                </a:srgbClr>
              </a:solidFill>
              <a:latin typeface="Tahoma"/>
              <a:ea typeface="+mn-ea"/>
              <a:cs typeface="+mn-cs"/>
            </a:rPr>
            <a:t>Cheshvan</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Kislev</a:t>
          </a: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Tevet</a:t>
          </a: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 Shevat</a:t>
          </a: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Adar</a:t>
          </a:r>
        </a:p>
      </dgm:t>
    </dgm:pt>
    <dgm:pt modelId="{4C8AC837-DBAA-5F48-BFFA-88B3F17800FA}" type="parTrans" cxnId="{8473CCC9-3CE8-2541-BD76-1510DC4C2444}">
      <dgm:prSet/>
      <dgm:spPr/>
      <dgm:t>
        <a:bodyPr/>
        <a:lstStyle/>
        <a:p>
          <a:endParaRPr lang="en-US"/>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91262"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BFCB5306-65A4-B746-991A-98FD458CDE97}" type="presOf" srcId="{B7792F1E-795A-8A40-9AF9-CBB036406804}" destId="{0EBEA1BD-8C57-A847-A4A1-BD492A397D4A}" srcOrd="0" destOrd="0" presId="urn:microsoft.com/office/officeart/2005/8/layout/cycle1"/>
    <dgm:cxn modelId="{E450920F-BBB5-AB45-A74B-5E635E2A6CF3}" type="presOf" srcId="{6533DBF9-2933-D44A-B9F0-8FC24EC06F20}" destId="{C4FE94AE-AFAE-8743-9525-171FDA850E0F}" srcOrd="0" destOrd="0" presId="urn:microsoft.com/office/officeart/2005/8/layout/cycle1"/>
    <dgm:cxn modelId="{6743B816-1E73-6444-91C2-BAFD0F8F1219}" type="presOf" srcId="{55B5CCF6-1B65-AC49-B1EC-CD09807E71EF}" destId="{76EDA6DC-5A32-7640-86D9-A3D1F65AC2D3}" srcOrd="0" destOrd="0" presId="urn:microsoft.com/office/officeart/2005/8/layout/cycle1"/>
    <dgm:cxn modelId="{2051EE1C-D2BC-5C46-BD26-4A84F3866178}" type="presOf" srcId="{F73B3211-1799-3F44-92B6-7CEE57ECB2D3}" destId="{BF6C208F-01F8-574D-980A-D40F886CF760}" srcOrd="0" destOrd="0" presId="urn:microsoft.com/office/officeart/2005/8/layout/cycle1"/>
    <dgm:cxn modelId="{E9D5F021-7431-BE4C-9655-D2E78E766C91}"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686E8431-0308-B24C-A8DF-03F1413831E6}" type="presOf" srcId="{580AAA11-E1E4-FC4E-A546-63E521F462A7}" destId="{DAE7F6D9-575B-6C47-9F2C-6177EB4BA541}"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CB4BFC44-5586-8648-9FF1-C1897F05F551}" type="presOf" srcId="{CCCC52AB-CFB4-904A-B94C-E1998826B4F9}" destId="{7C0589C6-43EC-854D-966B-B0C5FE9A819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269CD549-1FAE-544F-979B-80D965B50A68}" type="presOf" srcId="{931AD6AD-68AD-1F4D-802F-C6CD780A0CDB}" destId="{19DCBC3D-EF34-4444-B52C-E59D1C44CC9D}" srcOrd="0" destOrd="0" presId="urn:microsoft.com/office/officeart/2005/8/layout/cycle1"/>
    <dgm:cxn modelId="{73A4FA54-9D67-6246-8A57-6C3F759E3156}" type="presOf" srcId="{610909C5-6334-264F-93E0-189A71FB6993}" destId="{54CDBF4B-9D09-3242-A1D5-0506BD1712C5}" srcOrd="0" destOrd="0" presId="urn:microsoft.com/office/officeart/2005/8/layout/cycle1"/>
    <dgm:cxn modelId="{C713A95A-B137-0540-BC80-0B1F4B1193BF}" type="presOf" srcId="{0858D728-97B0-1A41-82DA-1572CE14754F}" destId="{9BE0E30D-6CC1-3143-BC4A-4FF2C5039316}" srcOrd="0" destOrd="0" presId="urn:microsoft.com/office/officeart/2005/8/layout/cycle1"/>
    <dgm:cxn modelId="{CA6B6968-6B02-A44A-99E7-17EA20C21338}" type="presOf" srcId="{12600BCB-5734-3F4B-9543-0CB09A3EC940}" destId="{92DA8A36-05F4-4B4C-B207-6FB4CBC9688F}" srcOrd="0" destOrd="0" presId="urn:microsoft.com/office/officeart/2005/8/layout/cycle1"/>
    <dgm:cxn modelId="{3DA0B968-85B7-534A-96EA-A2AF8D03E230}" type="presOf" srcId="{D805A741-31F4-6D45-A082-4AD4C7B066F1}" destId="{7D368AA8-A897-6A44-B2ED-5420DBBF55CD}" srcOrd="0" destOrd="0" presId="urn:microsoft.com/office/officeart/2005/8/layout/cycle1"/>
    <dgm:cxn modelId="{AB071C70-2193-504B-8767-F351DF97CA02}" type="presOf" srcId="{55E743FA-081E-B447-B4F2-DEEACC6857BC}" destId="{36444405-91CC-BC45-909E-8AE477F1EC7C}" srcOrd="0" destOrd="0" presId="urn:microsoft.com/office/officeart/2005/8/layout/cycle1"/>
    <dgm:cxn modelId="{27519877-9B2B-3E4B-9A72-71CC57A8D5F3}" type="presOf" srcId="{325DB5A0-FE7A-8245-9663-7B515E4DF4C8}" destId="{EAEA7D1D-8D8A-4A4B-812D-D24179AFED27}" srcOrd="0" destOrd="0" presId="urn:microsoft.com/office/officeart/2005/8/layout/cycle1"/>
    <dgm:cxn modelId="{CEAF9D7C-8F0A-6D4C-AA53-3757473E03ED}" type="presOf" srcId="{C62D126D-D94F-0A45-AAB3-A4A2804A9AA5}" destId="{49452468-AA65-834B-B75D-72A0A7810E13}" srcOrd="0" destOrd="0" presId="urn:microsoft.com/office/officeart/2005/8/layout/cycle1"/>
    <dgm:cxn modelId="{AC6AD48B-0319-6041-9A5C-DA7B68BE8EC8}" type="presOf" srcId="{527799A3-6798-F14C-9108-A99B044124B3}" destId="{CE064FAD-9527-C04A-986D-ADE7F29D4AAF}"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FF1CD92-AEC2-BD41-B633-1D7C29956D6E}" type="presOf" srcId="{D548EBB6-B1A8-4E4A-94F3-38AFF917AA13}" destId="{A85B6194-0CD3-0046-9C07-12EA626BEFA3}" srcOrd="0" destOrd="0" presId="urn:microsoft.com/office/officeart/2005/8/layout/cycle1"/>
    <dgm:cxn modelId="{B9218096-E6E0-BA47-AC21-888D1FDDB11A}" type="presOf" srcId="{19401D75-4FA1-2642-9C39-67D34D8AB9EC}" destId="{37E24780-EDFC-1D4D-B756-C90BE821441B}" srcOrd="0" destOrd="0" presId="urn:microsoft.com/office/officeart/2005/8/layout/cycle1"/>
    <dgm:cxn modelId="{33EBBEA2-71A2-304A-9A62-2150D20D2B15}" type="presOf" srcId="{8E1255C9-F847-A440-83FF-7AA254CCB896}" destId="{974F300E-4386-5845-9047-D2E50BE5B9D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6E0A29B9-33A3-8F4D-BBD4-672768354023}" srcId="{8E1255C9-F847-A440-83FF-7AA254CCB896}" destId="{55E743FA-081E-B447-B4F2-DEEACC6857BC}" srcOrd="7" destOrd="0" parTransId="{4994F5D2-F751-6249-8BC2-0DA8296759D8}" sibTransId="{B7792F1E-795A-8A40-9AF9-CBB036406804}"/>
    <dgm:cxn modelId="{F9D7DBC2-5E40-AA4B-932F-23C780A77B9C}" type="presOf" srcId="{54471214-3ABC-B64E-8935-4F53AC7091F5}" destId="{2257407E-2335-6E46-9533-50F1A4869162}"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BC7C2CC-4581-DD4C-96F9-E34A85E462E8}" type="presOf" srcId="{A9914442-2057-0542-A0EA-F935FCA28993}" destId="{B4CE740F-E5F8-1040-9068-3C0CA6A81D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ACCC58DB-330A-884E-8FEF-67934C117CE3}" type="presOf" srcId="{B6065800-F57E-6842-B73C-614AFBC2DE05}" destId="{2990F259-A510-7044-A15A-189FB55AE5CB}"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434B7F2-E3EE-EE40-B773-3BFAFA83CE66}" type="presOf" srcId="{591E9484-33B2-714C-AA5D-D47E80DA12F9}" destId="{CDA9BE8C-41E5-BF45-BAB4-5B91BDDEFF8D}" srcOrd="0" destOrd="0" presId="urn:microsoft.com/office/officeart/2005/8/layout/cycle1"/>
    <dgm:cxn modelId="{5A21E3F2-CFE8-A64C-BD44-59F9041C224A}" type="presOf" srcId="{D7E87DE1-03EB-D748-89C5-D76845DF9F58}" destId="{12C576B8-5B2D-B04B-98C4-29D5E499FD83}" srcOrd="0" destOrd="0" presId="urn:microsoft.com/office/officeart/2005/8/layout/cycle1"/>
    <dgm:cxn modelId="{42B56CFA-6999-7641-9276-17CBC7FDCF9E}" type="presOf" srcId="{81D20D5D-F15B-B844-BCE7-07FE2E88C5B6}" destId="{2467F156-8EB3-F044-8664-8B186FD19D40}" srcOrd="0" destOrd="0" presId="urn:microsoft.com/office/officeart/2005/8/layout/cycle1"/>
    <dgm:cxn modelId="{EA851E9E-9126-A443-A513-7FFE6E245089}" type="presParOf" srcId="{974F300E-4386-5845-9047-D2E50BE5B9DF}" destId="{BF1A72C0-4F23-214E-B2C0-EC3432C35438}" srcOrd="0" destOrd="0" presId="urn:microsoft.com/office/officeart/2005/8/layout/cycle1"/>
    <dgm:cxn modelId="{F11E32A2-6EE7-5543-8AD1-F96DC21C4C1E}" type="presParOf" srcId="{974F300E-4386-5845-9047-D2E50BE5B9DF}" destId="{92DA8A36-05F4-4B4C-B207-6FB4CBC9688F}" srcOrd="1" destOrd="0" presId="urn:microsoft.com/office/officeart/2005/8/layout/cycle1"/>
    <dgm:cxn modelId="{405660EC-C790-194F-9A54-5107CE3C3CA5}" type="presParOf" srcId="{974F300E-4386-5845-9047-D2E50BE5B9DF}" destId="{2990F259-A510-7044-A15A-189FB55AE5CB}" srcOrd="2" destOrd="0" presId="urn:microsoft.com/office/officeart/2005/8/layout/cycle1"/>
    <dgm:cxn modelId="{56AE1E56-EE01-284B-BD93-C3AF04BAC44D}" type="presParOf" srcId="{974F300E-4386-5845-9047-D2E50BE5B9DF}" destId="{A7A1548F-03D0-7F43-8C4C-631804CE4126}" srcOrd="3" destOrd="0" presId="urn:microsoft.com/office/officeart/2005/8/layout/cycle1"/>
    <dgm:cxn modelId="{1EE738AA-51FC-F946-B9F1-50B76C485F7E}" type="presParOf" srcId="{974F300E-4386-5845-9047-D2E50BE5B9DF}" destId="{EAEA7D1D-8D8A-4A4B-812D-D24179AFED27}" srcOrd="4" destOrd="0" presId="urn:microsoft.com/office/officeart/2005/8/layout/cycle1"/>
    <dgm:cxn modelId="{D62EA9BF-A70D-3545-906A-9EBA8C8FA4F9}" type="presParOf" srcId="{974F300E-4386-5845-9047-D2E50BE5B9DF}" destId="{2257407E-2335-6E46-9533-50F1A4869162}" srcOrd="5" destOrd="0" presId="urn:microsoft.com/office/officeart/2005/8/layout/cycle1"/>
    <dgm:cxn modelId="{FABD6B72-E36F-AF49-803D-D0D380B926BE}" type="presParOf" srcId="{974F300E-4386-5845-9047-D2E50BE5B9DF}" destId="{3467B5D4-61EB-4C46-BB87-881C0920F2D1}" srcOrd="6" destOrd="0" presId="urn:microsoft.com/office/officeart/2005/8/layout/cycle1"/>
    <dgm:cxn modelId="{8335116B-05B3-344A-BDC2-616470F2BDBA}" type="presParOf" srcId="{974F300E-4386-5845-9047-D2E50BE5B9DF}" destId="{2467F156-8EB3-F044-8664-8B186FD19D40}" srcOrd="7" destOrd="0" presId="urn:microsoft.com/office/officeart/2005/8/layout/cycle1"/>
    <dgm:cxn modelId="{53A2E733-0DA1-3644-9067-A1ED77CD990E}" type="presParOf" srcId="{974F300E-4386-5845-9047-D2E50BE5B9DF}" destId="{DC85BF06-3190-2C49-B38C-CC01414F9567}" srcOrd="8" destOrd="0" presId="urn:microsoft.com/office/officeart/2005/8/layout/cycle1"/>
    <dgm:cxn modelId="{0748FC53-8E73-2F40-ABFE-D329627473EB}" type="presParOf" srcId="{974F300E-4386-5845-9047-D2E50BE5B9DF}" destId="{818521AB-CB19-3245-AC47-32330EC1D05A}" srcOrd="9" destOrd="0" presId="urn:microsoft.com/office/officeart/2005/8/layout/cycle1"/>
    <dgm:cxn modelId="{BDFD6FE6-E3E5-3E49-91CC-DC457B341F5E}" type="presParOf" srcId="{974F300E-4386-5845-9047-D2E50BE5B9DF}" destId="{A85B6194-0CD3-0046-9C07-12EA626BEFA3}" srcOrd="10" destOrd="0" presId="urn:microsoft.com/office/officeart/2005/8/layout/cycle1"/>
    <dgm:cxn modelId="{86866AB2-6428-7B40-99A0-F7C4AF57D898}" type="presParOf" srcId="{974F300E-4386-5845-9047-D2E50BE5B9DF}" destId="{76EDA6DC-5A32-7640-86D9-A3D1F65AC2D3}" srcOrd="11" destOrd="0" presId="urn:microsoft.com/office/officeart/2005/8/layout/cycle1"/>
    <dgm:cxn modelId="{50C3472E-27A4-F643-AFC5-03B635A21DB1}" type="presParOf" srcId="{974F300E-4386-5845-9047-D2E50BE5B9DF}" destId="{5FEB966B-5E78-494C-B5A1-6F18B3A362B7}" srcOrd="12" destOrd="0" presId="urn:microsoft.com/office/officeart/2005/8/layout/cycle1"/>
    <dgm:cxn modelId="{C4C0CFF7-3034-1C4B-A4F1-C612FD2D4626}" type="presParOf" srcId="{974F300E-4386-5845-9047-D2E50BE5B9DF}" destId="{9BE0E30D-6CC1-3143-BC4A-4FF2C5039316}" srcOrd="13" destOrd="0" presId="urn:microsoft.com/office/officeart/2005/8/layout/cycle1"/>
    <dgm:cxn modelId="{140E0A2D-F59A-FC4F-8CB7-0A7D05F2E80B}" type="presParOf" srcId="{974F300E-4386-5845-9047-D2E50BE5B9DF}" destId="{37E24780-EDFC-1D4D-B756-C90BE821441B}" srcOrd="14" destOrd="0" presId="urn:microsoft.com/office/officeart/2005/8/layout/cycle1"/>
    <dgm:cxn modelId="{C1D9FCC8-54F5-014A-9D3B-ACE0F5C00B9E}" type="presParOf" srcId="{974F300E-4386-5845-9047-D2E50BE5B9DF}" destId="{788B510C-5C6F-7E4F-BD2A-4B0F37349509}" srcOrd="15" destOrd="0" presId="urn:microsoft.com/office/officeart/2005/8/layout/cycle1"/>
    <dgm:cxn modelId="{F5BB8A2E-D0AD-6F4E-BCB0-5BF3F960FDF5}" type="presParOf" srcId="{974F300E-4386-5845-9047-D2E50BE5B9DF}" destId="{BF6C208F-01F8-574D-980A-D40F886CF760}" srcOrd="16" destOrd="0" presId="urn:microsoft.com/office/officeart/2005/8/layout/cycle1"/>
    <dgm:cxn modelId="{3522AABC-AA34-9643-95EF-5C999BD6724D}" type="presParOf" srcId="{974F300E-4386-5845-9047-D2E50BE5B9DF}" destId="{DAE7F6D9-575B-6C47-9F2C-6177EB4BA541}" srcOrd="17" destOrd="0" presId="urn:microsoft.com/office/officeart/2005/8/layout/cycle1"/>
    <dgm:cxn modelId="{33146410-D27A-214E-9459-277BE6941919}" type="presParOf" srcId="{974F300E-4386-5845-9047-D2E50BE5B9DF}" destId="{3AD74439-13B4-6B4C-A74C-96BE28333D49}" srcOrd="18" destOrd="0" presId="urn:microsoft.com/office/officeart/2005/8/layout/cycle1"/>
    <dgm:cxn modelId="{A3F65A0A-807A-834C-96CE-FE465B4C56B2}" type="presParOf" srcId="{974F300E-4386-5845-9047-D2E50BE5B9DF}" destId="{B4CE740F-E5F8-1040-9068-3C0CA6A81D60}" srcOrd="19" destOrd="0" presId="urn:microsoft.com/office/officeart/2005/8/layout/cycle1"/>
    <dgm:cxn modelId="{DB6DB51A-B34B-2247-AB92-55C3E65A6673}" type="presParOf" srcId="{974F300E-4386-5845-9047-D2E50BE5B9DF}" destId="{7D368AA8-A897-6A44-B2ED-5420DBBF55CD}" srcOrd="20" destOrd="0" presId="urn:microsoft.com/office/officeart/2005/8/layout/cycle1"/>
    <dgm:cxn modelId="{E100369D-4250-DE48-828A-8C2B96245478}" type="presParOf" srcId="{974F300E-4386-5845-9047-D2E50BE5B9DF}" destId="{256A8A82-B1CB-EF43-AB66-A3D1C8A54B59}" srcOrd="21" destOrd="0" presId="urn:microsoft.com/office/officeart/2005/8/layout/cycle1"/>
    <dgm:cxn modelId="{0F8B2A46-9034-8B4F-B044-41F697F67AA9}" type="presParOf" srcId="{974F300E-4386-5845-9047-D2E50BE5B9DF}" destId="{36444405-91CC-BC45-909E-8AE477F1EC7C}" srcOrd="22" destOrd="0" presId="urn:microsoft.com/office/officeart/2005/8/layout/cycle1"/>
    <dgm:cxn modelId="{DF98EBE3-3DAF-B445-B98B-C526CCC02B90}" type="presParOf" srcId="{974F300E-4386-5845-9047-D2E50BE5B9DF}" destId="{0EBEA1BD-8C57-A847-A4A1-BD492A397D4A}" srcOrd="23" destOrd="0" presId="urn:microsoft.com/office/officeart/2005/8/layout/cycle1"/>
    <dgm:cxn modelId="{0ADD87C4-8384-A647-9B37-88AF865DA867}" type="presParOf" srcId="{974F300E-4386-5845-9047-D2E50BE5B9DF}" destId="{A1257670-91AA-B74E-AFCB-48382C466D43}" srcOrd="24" destOrd="0" presId="urn:microsoft.com/office/officeart/2005/8/layout/cycle1"/>
    <dgm:cxn modelId="{1849F2B9-A9BB-6B49-A4EF-D61CE564D7C7}" type="presParOf" srcId="{974F300E-4386-5845-9047-D2E50BE5B9DF}" destId="{19DCBC3D-EF34-4444-B52C-E59D1C44CC9D}" srcOrd="25" destOrd="0" presId="urn:microsoft.com/office/officeart/2005/8/layout/cycle1"/>
    <dgm:cxn modelId="{0B5E311C-B946-7F41-80F5-D9E31D2679CD}" type="presParOf" srcId="{974F300E-4386-5845-9047-D2E50BE5B9DF}" destId="{CDA9BE8C-41E5-BF45-BAB4-5B91BDDEFF8D}" srcOrd="26" destOrd="0" presId="urn:microsoft.com/office/officeart/2005/8/layout/cycle1"/>
    <dgm:cxn modelId="{E2F14089-C56A-9740-AD82-54EA979D984F}" type="presParOf" srcId="{974F300E-4386-5845-9047-D2E50BE5B9DF}" destId="{731680F6-F070-374C-97C4-FB0156E03231}" srcOrd="27" destOrd="0" presId="urn:microsoft.com/office/officeart/2005/8/layout/cycle1"/>
    <dgm:cxn modelId="{31F53E2D-FAC4-944B-81A5-A01CDEDDE596}" type="presParOf" srcId="{974F300E-4386-5845-9047-D2E50BE5B9DF}" destId="{12C576B8-5B2D-B04B-98C4-29D5E499FD83}" srcOrd="28" destOrd="0" presId="urn:microsoft.com/office/officeart/2005/8/layout/cycle1"/>
    <dgm:cxn modelId="{F4849D5C-93A1-304F-B2A6-71CA996AD7D5}" type="presParOf" srcId="{974F300E-4386-5845-9047-D2E50BE5B9DF}" destId="{C4FE94AE-AFAE-8743-9525-171FDA850E0F}" srcOrd="29" destOrd="0" presId="urn:microsoft.com/office/officeart/2005/8/layout/cycle1"/>
    <dgm:cxn modelId="{9C69530F-CC27-AE40-AB84-5610E2CDDCDF}" type="presParOf" srcId="{974F300E-4386-5845-9047-D2E50BE5B9DF}" destId="{FBD4D212-3E98-9843-8795-297F9EDDD657}" srcOrd="30" destOrd="0" presId="urn:microsoft.com/office/officeart/2005/8/layout/cycle1"/>
    <dgm:cxn modelId="{4B055900-8542-5347-B837-460799B5FC41}" type="presParOf" srcId="{974F300E-4386-5845-9047-D2E50BE5B9DF}" destId="{54CDBF4B-9D09-3242-A1D5-0506BD1712C5}" srcOrd="31" destOrd="0" presId="urn:microsoft.com/office/officeart/2005/8/layout/cycle1"/>
    <dgm:cxn modelId="{ED151040-4B21-2347-A2A8-313ACDC2A94B}" type="presParOf" srcId="{974F300E-4386-5845-9047-D2E50BE5B9DF}" destId="{49452468-AA65-834B-B75D-72A0A7810E13}" srcOrd="32" destOrd="0" presId="urn:microsoft.com/office/officeart/2005/8/layout/cycle1"/>
    <dgm:cxn modelId="{F11E80AB-6AE9-2F4A-A437-DC5EF95BC6E5}" type="presParOf" srcId="{974F300E-4386-5845-9047-D2E50BE5B9DF}" destId="{B0C742D0-6463-FF41-BE88-36D0AF1ED5D5}" srcOrd="33" destOrd="0" presId="urn:microsoft.com/office/officeart/2005/8/layout/cycle1"/>
    <dgm:cxn modelId="{C1A61B31-39DC-7E4C-A880-E6DDEE09F534}" type="presParOf" srcId="{974F300E-4386-5845-9047-D2E50BE5B9DF}" destId="{CE064FAD-9527-C04A-986D-ADE7F29D4AAF}" srcOrd="34" destOrd="0" presId="urn:microsoft.com/office/officeart/2005/8/layout/cycle1"/>
    <dgm:cxn modelId="{61FA9134-7258-5E48-AB0D-CBDA1C7C9FE9}"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Nisan</a:t>
          </a: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Iyar</a:t>
          </a: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 Sivan</a:t>
          </a: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Tammuz</a:t>
          </a: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Av</a:t>
          </a: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Elul</a:t>
          </a:r>
        </a:p>
      </dsp:txBody>
      <dsp:txXfrm>
        <a:off x="3815648" y="5598850"/>
        <a:ext cx="1513503" cy="722746"/>
      </dsp:txXfrm>
    </dsp:sp>
    <dsp:sp modelId="{DAE7F6D9-575B-6C47-9F2C-6177EB4BA541}">
      <dsp:nvSpPr>
        <dsp:cNvPr id="0" name=""/>
        <dsp:cNvSpPr/>
      </dsp:nvSpPr>
      <dsp:spPr>
        <a:xfrm>
          <a:off x="773394" y="112996"/>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93242" y="5598850"/>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Tishri</a:t>
          </a:r>
        </a:p>
      </dsp:txBody>
      <dsp:txXfrm>
        <a:off x="2493242" y="5598850"/>
        <a:ext cx="1159509" cy="722746"/>
      </dsp:txXfrm>
    </dsp:sp>
    <dsp:sp modelId="{7D368AA8-A897-6A44-B2ED-5420DBBF55CD}">
      <dsp:nvSpPr>
        <dsp:cNvPr id="0" name=""/>
        <dsp:cNvSpPr/>
      </dsp:nvSpPr>
      <dsp:spPr>
        <a:xfrm>
          <a:off x="773394" y="11299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en-US" sz="1600" kern="1200" dirty="0" err="1">
              <a:solidFill>
                <a:srgbClr val="FFFFFF">
                  <a:hueOff val="0"/>
                  <a:satOff val="0"/>
                  <a:lumOff val="0"/>
                  <a:alphaOff val="0"/>
                </a:srgbClr>
              </a:solidFill>
              <a:latin typeface="Tahoma"/>
              <a:ea typeface="+mn-ea"/>
              <a:cs typeface="+mn-cs"/>
            </a:rPr>
            <a:t>Cheshvan</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Kislev</a:t>
          </a: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Tevet</a:t>
          </a: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 Shevat</a:t>
          </a:r>
        </a:p>
      </dsp:txBody>
      <dsp:txXfrm>
        <a:off x="1034351" y="752704"/>
        <a:ext cx="1480250" cy="722746"/>
      </dsp:txXfrm>
    </dsp:sp>
    <dsp:sp modelId="{49452468-AA65-834B-B75D-72A0A7810E13}">
      <dsp:nvSpPr>
        <dsp:cNvPr id="0" name=""/>
        <dsp:cNvSpPr/>
      </dsp:nvSpPr>
      <dsp:spPr>
        <a:xfrm>
          <a:off x="831734" y="7303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693206" y="2989"/>
          <a:ext cx="65959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Adar</a:t>
          </a:r>
        </a:p>
      </dsp:txBody>
      <dsp:txXfrm>
        <a:off x="2693206" y="2989"/>
        <a:ext cx="659592" cy="722746"/>
      </dsp:txXfrm>
    </dsp:sp>
    <dsp:sp modelId="{7C0589C6-43EC-854D-966B-B0C5FE9A8192}">
      <dsp:nvSpPr>
        <dsp:cNvPr id="0" name=""/>
        <dsp:cNvSpPr/>
      </dsp:nvSpPr>
      <dsp:spPr>
        <a:xfrm>
          <a:off x="668468" y="114747"/>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1026"/>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47" name="Rectangle 1027"/>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latin typeface="Times New Roman" pitchFamily="-105" charset="0"/>
                <a:ea typeface="+mn-ea"/>
                <a:cs typeface="+mn-cs"/>
              </a:defRPr>
            </a:lvl1pPr>
          </a:lstStyle>
          <a:p>
            <a:pPr>
              <a:defRPr/>
            </a:pPr>
            <a:endParaRPr lang="en-US"/>
          </a:p>
        </p:txBody>
      </p:sp>
      <p:sp>
        <p:nvSpPr>
          <p:cNvPr id="38916" name="Rectangle 1028"/>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08549" name="Rectangle 1029"/>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08550" name="Rectangle 1030"/>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latin typeface="Times New Roman" pitchFamily="-105" charset="0"/>
                <a:ea typeface="+mn-ea"/>
                <a:cs typeface="+mn-cs"/>
              </a:defRPr>
            </a:lvl1pPr>
          </a:lstStyle>
          <a:p>
            <a:pPr>
              <a:defRPr/>
            </a:pPr>
            <a:endParaRPr lang="en-US"/>
          </a:p>
        </p:txBody>
      </p:sp>
      <p:sp>
        <p:nvSpPr>
          <p:cNvPr id="108551" name="Rectangle 1031"/>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8463B0E-4322-784C-AAEB-8FE465B948A1}" type="slidenum">
              <a:rPr lang="en-US"/>
              <a:pPr>
                <a:defRPr/>
              </a:pPr>
              <a:t>‹#›</a:t>
            </a:fld>
            <a:endParaRPr lang="en-US"/>
          </a:p>
        </p:txBody>
      </p:sp>
    </p:spTree>
    <p:extLst>
      <p:ext uri="{BB962C8B-B14F-4D97-AF65-F5344CB8AC3E}">
        <p14:creationId xmlns:p14="http://schemas.microsoft.com/office/powerpoint/2010/main" val="379795940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05"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05"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3" Type="http://schemas.openxmlformats.org/officeDocument/2006/relationships/hyperlink" Target="http://www.afn.org/~govern/index.html#Articles" TargetMode="External"/><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3" Type="http://schemas.openxmlformats.org/officeDocument/2006/relationships/hyperlink" Target="https://themeltingthought2000.wordpress.com/2015/10/06/there-be-giants/" TargetMode="External"/><Relationship Id="rId2" Type="http://schemas.openxmlformats.org/officeDocument/2006/relationships/slide" Target="../slides/slide178.xml"/><Relationship Id="rId1" Type="http://schemas.openxmlformats.org/officeDocument/2006/relationships/notesMaster" Target="../notesMasters/notesMaster1.xml"/><Relationship Id="rId4" Type="http://schemas.openxmlformats.org/officeDocument/2006/relationships/hyperlink" Target="https://themeltingthought2000.wordpress.com/author/themeltingthought2000/" TargetMode="Externa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8" Type="http://schemas.openxmlformats.org/officeDocument/2006/relationships/hyperlink" Target="https://www.livius.org/sources/content/mesopotamian-chronicles-content/abc-5-jerusalem-chronicle/#2" TargetMode="External"/><Relationship Id="rId13" Type="http://schemas.openxmlformats.org/officeDocument/2006/relationships/hyperlink" Target="https://www.livius.org/articles/place/tyre/" TargetMode="External"/><Relationship Id="rId3" Type="http://schemas.openxmlformats.org/officeDocument/2006/relationships/hyperlink" Target="https://www.livius.org/articles/place/babylonian-empire/" TargetMode="External"/><Relationship Id="rId7" Type="http://schemas.openxmlformats.org/officeDocument/2006/relationships/hyperlink" Target="https://www.livius.org/articles/person/amel-marduk/" TargetMode="External"/><Relationship Id="rId12" Type="http://schemas.openxmlformats.org/officeDocument/2006/relationships/hyperlink" Target="https://www.livius.org/articles/place/babylon/" TargetMode="External"/><Relationship Id="rId2" Type="http://schemas.openxmlformats.org/officeDocument/2006/relationships/slide" Target="../slides/slide92.xml"/><Relationship Id="rId16" Type="http://schemas.openxmlformats.org/officeDocument/2006/relationships/hyperlink" Target="https://www.livius.org/articles/place/jerusalem/" TargetMode="External"/><Relationship Id="rId1" Type="http://schemas.openxmlformats.org/officeDocument/2006/relationships/notesMaster" Target="../notesMasters/notesMaster1.xml"/><Relationship Id="rId6" Type="http://schemas.openxmlformats.org/officeDocument/2006/relationships/hyperlink" Target="https://www.livius.org/sources/content/bible/" TargetMode="External"/><Relationship Id="rId11" Type="http://schemas.openxmlformats.org/officeDocument/2006/relationships/hyperlink" Target="https://www.livius.org/articles/place/nippur/" TargetMode="External"/><Relationship Id="rId5" Type="http://schemas.openxmlformats.org/officeDocument/2006/relationships/hyperlink" Target="https://www.livius.org/articles/place/babylonia/" TargetMode="External"/><Relationship Id="rId15" Type="http://schemas.openxmlformats.org/officeDocument/2006/relationships/hyperlink" Target="https://www.livius.org/articles/place/byblos/" TargetMode="External"/><Relationship Id="rId10" Type="http://schemas.openxmlformats.org/officeDocument/2006/relationships/hyperlink" Target="https://www.livius.org/articles/place/sippar/" TargetMode="External"/><Relationship Id="rId4" Type="http://schemas.openxmlformats.org/officeDocument/2006/relationships/hyperlink" Target="https://www.livius.org/sources/content/mesopotamian-chronicles-content/abc-5-jerusalem-chronicle/" TargetMode="External"/><Relationship Id="rId9" Type="http://schemas.openxmlformats.org/officeDocument/2006/relationships/hyperlink" Target="https://www.livius.org/articles/person/nebuchadnezzar-ii/" TargetMode="External"/><Relationship Id="rId14" Type="http://schemas.openxmlformats.org/officeDocument/2006/relationships/hyperlink" Target="https://www.livius.org/articles/place/lydia/" TargetMode="Externa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56420E4-B183-C649-9F33-A2B0505F0EE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Chronicles followed Kings by 100 years with the Exile separating them. Its chief purpose was to encourage the postexilic Jews that, though the kingdom was not restored, the Davidic line remained among them.</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book of 1 Chronicles parallels 2 Samuel as both focus on the life of David.</a:t>
            </a:r>
          </a:p>
          <a:p>
            <a:endParaRPr lang="en-US" dirty="0"/>
          </a:p>
          <a:p>
            <a:r>
              <a:rPr lang="en-US" dirty="0">
                <a:effectLst/>
                <a:latin typeface="Helvetica" pitchFamily="2" charset="0"/>
              </a:rPr>
              <a:t>"Chapters 1 and 9 are “foundational material”</a:t>
            </a:r>
            <a:r>
              <a:rPr lang="en-US" baseline="30000" dirty="0">
                <a:effectLst/>
                <a:latin typeface="Helvetica" pitchFamily="2" charset="0"/>
              </a:rPr>
              <a:t>8</a:t>
            </a:r>
            <a:r>
              <a:rPr lang="en-US" dirty="0">
                <a:effectLst/>
                <a:latin typeface="Helvetica" pitchFamily="2" charset="0"/>
              </a:rPr>
              <a:t> providing an inclusio around chaps. 2–8. The first of the tribes listed is Judah (2:3–4:22) and the last tribe is Benjamin (chap. 8). The southern kingdom is clearly made prominent by this arrangement. At the very center of the lists is Levi (chap. 6), the priestly tribe. Its location there also points to its theological centrality. Thus, in line with the theological importance of David’s dynasty and temple worship is the structure of the genealogical section, one that points to this assessment."</a:t>
            </a: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333; citing in footnote 8 the scholar </a:t>
            </a:r>
            <a:r>
              <a:rPr lang="en-US" sz="1200" kern="1200">
                <a:solidFill>
                  <a:schemeClr val="tx1"/>
                </a:solidFill>
                <a:effectLst/>
                <a:latin typeface="Times New Roman" pitchFamily="-105" charset="0"/>
                <a:ea typeface="ＭＳ Ｐゴシック" charset="-128"/>
                <a:cs typeface="ＭＳ Ｐゴシック" charset="-128"/>
              </a:rPr>
              <a:t>S. J. DeVries, </a:t>
            </a:r>
            <a:r>
              <a:rPr lang="en-US" sz="1200" i="1" kern="1200">
                <a:solidFill>
                  <a:schemeClr val="tx1"/>
                </a:solidFill>
                <a:effectLst/>
                <a:latin typeface="Times New Roman" pitchFamily="-105" charset="0"/>
                <a:ea typeface="ＭＳ Ｐゴシック" charset="-128"/>
                <a:cs typeface="ＭＳ Ｐゴシック" charset="-128"/>
              </a:rPr>
              <a:t>1 and 2 Chronicles</a:t>
            </a:r>
            <a:r>
              <a:rPr lang="en-US" sz="1200" kern="1200">
                <a:solidFill>
                  <a:schemeClr val="tx1"/>
                </a:solidFill>
                <a:effectLst/>
                <a:latin typeface="Times New Roman" pitchFamily="-105" charset="0"/>
                <a:ea typeface="ＭＳ Ｐゴシック" charset="-128"/>
                <a:cs typeface="ＭＳ Ｐゴシック" charset="-128"/>
              </a:rPr>
              <a:t>, FOTL (Grand Rapids: Eerdmans, 1989), 26.</a:t>
            </a:r>
            <a:endParaRPr lang="en-US" dirty="0"/>
          </a:p>
          <a:p>
            <a:r>
              <a:rPr lang="en-US" dirty="0"/>
              <a:t>___________</a:t>
            </a:r>
          </a:p>
          <a:p>
            <a:r>
              <a:rPr lang="en-US" dirty="0"/>
              <a:t>OS-00-OT Book Overviews-251</a:t>
            </a:r>
          </a:p>
          <a:p>
            <a:r>
              <a:rPr lang="en-US" dirty="0"/>
              <a:t>OS-12-1 Chronicles-10</a:t>
            </a:r>
          </a:p>
          <a:p>
            <a:r>
              <a:rPr lang="en-US" dirty="0"/>
              <a:t>OS-14-2 Chronicles-79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6891069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a:extLst>
              <a:ext uri="{FF2B5EF4-FFF2-40B4-BE49-F238E27FC236}">
                <a16:creationId xmlns:a16="http://schemas.microsoft.com/office/drawing/2014/main" id="{F12A97FB-43F4-5648-A93C-F6CBD243A8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Text Box 2">
            <a:extLst>
              <a:ext uri="{FF2B5EF4-FFF2-40B4-BE49-F238E27FC236}">
                <a16:creationId xmlns:a16="http://schemas.microsoft.com/office/drawing/2014/main" id="{6EAC1D30-DF24-F046-81A7-B3B19B95DEA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762563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a:extLst>
              <a:ext uri="{FF2B5EF4-FFF2-40B4-BE49-F238E27FC236}">
                <a16:creationId xmlns:a16="http://schemas.microsoft.com/office/drawing/2014/main" id="{63421889-D5D2-494A-B0B8-21EB8E7787D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Text Box 2">
            <a:extLst>
              <a:ext uri="{FF2B5EF4-FFF2-40B4-BE49-F238E27FC236}">
                <a16:creationId xmlns:a16="http://schemas.microsoft.com/office/drawing/2014/main" id="{AF70B64C-3C76-B94F-B786-A9683B46CAE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84086396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a:extLst>
              <a:ext uri="{FF2B5EF4-FFF2-40B4-BE49-F238E27FC236}">
                <a16:creationId xmlns:a16="http://schemas.microsoft.com/office/drawing/2014/main" id="{5694D36E-109A-B24F-90F2-B536F09E15A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Text Box 2">
            <a:extLst>
              <a:ext uri="{FF2B5EF4-FFF2-40B4-BE49-F238E27FC236}">
                <a16:creationId xmlns:a16="http://schemas.microsoft.com/office/drawing/2014/main" id="{72F4EB3C-9834-7648-B1B1-92533E2580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767858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a:extLst>
              <a:ext uri="{FF2B5EF4-FFF2-40B4-BE49-F238E27FC236}">
                <a16:creationId xmlns:a16="http://schemas.microsoft.com/office/drawing/2014/main" id="{2D30C063-887B-984C-A9E2-4A69BFFF0007}"/>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3794" name="Text Box 2">
            <a:extLst>
              <a:ext uri="{FF2B5EF4-FFF2-40B4-BE49-F238E27FC236}">
                <a16:creationId xmlns:a16="http://schemas.microsoft.com/office/drawing/2014/main" id="{D4B010DE-AD0F-3745-8BA8-31A146D7AA7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14360708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a:extLst>
              <a:ext uri="{FF2B5EF4-FFF2-40B4-BE49-F238E27FC236}">
                <a16:creationId xmlns:a16="http://schemas.microsoft.com/office/drawing/2014/main" id="{F2074F39-2508-BF4F-86B0-D650BB1EBB4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4818" name="Text Box 2">
            <a:extLst>
              <a:ext uri="{FF2B5EF4-FFF2-40B4-BE49-F238E27FC236}">
                <a16:creationId xmlns:a16="http://schemas.microsoft.com/office/drawing/2014/main" id="{57EEFD5B-EE68-B840-AFA3-8960BEC3DFB9}"/>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14094836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a:extLst>
              <a:ext uri="{FF2B5EF4-FFF2-40B4-BE49-F238E27FC236}">
                <a16:creationId xmlns:a16="http://schemas.microsoft.com/office/drawing/2014/main" id="{01DDF66D-4F42-F149-B0C1-C092E7EE751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5842" name="Text Box 2">
            <a:extLst>
              <a:ext uri="{FF2B5EF4-FFF2-40B4-BE49-F238E27FC236}">
                <a16:creationId xmlns:a16="http://schemas.microsoft.com/office/drawing/2014/main" id="{49E11557-B097-7041-A420-154D47528C5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845565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a:extLst>
              <a:ext uri="{FF2B5EF4-FFF2-40B4-BE49-F238E27FC236}">
                <a16:creationId xmlns:a16="http://schemas.microsoft.com/office/drawing/2014/main" id="{2EF1F571-89F1-2B47-A25A-6572BD3CD6F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6866" name="Text Box 2">
            <a:extLst>
              <a:ext uri="{FF2B5EF4-FFF2-40B4-BE49-F238E27FC236}">
                <a16:creationId xmlns:a16="http://schemas.microsoft.com/office/drawing/2014/main" id="{39C3C5CB-D21A-B148-8C35-5CB4BAA0532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4800912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a:extLst>
              <a:ext uri="{FF2B5EF4-FFF2-40B4-BE49-F238E27FC236}">
                <a16:creationId xmlns:a16="http://schemas.microsoft.com/office/drawing/2014/main" id="{C511A288-1B4C-E44B-B468-729F658778C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7890" name="Text Box 2">
            <a:extLst>
              <a:ext uri="{FF2B5EF4-FFF2-40B4-BE49-F238E27FC236}">
                <a16:creationId xmlns:a16="http://schemas.microsoft.com/office/drawing/2014/main" id="{25D2610B-E159-844E-881E-B1358E3AC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7669361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a:extLst>
              <a:ext uri="{FF2B5EF4-FFF2-40B4-BE49-F238E27FC236}">
                <a16:creationId xmlns:a16="http://schemas.microsoft.com/office/drawing/2014/main" id="{5772CC0E-C3CF-ED4F-A712-8E74C20AF1F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4" name="Text Box 2">
            <a:extLst>
              <a:ext uri="{FF2B5EF4-FFF2-40B4-BE49-F238E27FC236}">
                <a16:creationId xmlns:a16="http://schemas.microsoft.com/office/drawing/2014/main" id="{8ADADE15-47E4-0B4D-BDB8-3AAFB4422F1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431312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a:extLst>
              <a:ext uri="{FF2B5EF4-FFF2-40B4-BE49-F238E27FC236}">
                <a16:creationId xmlns:a16="http://schemas.microsoft.com/office/drawing/2014/main" id="{9B8FDC35-5F07-9747-87BB-C9111BA5156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8" name="Text Box 2">
            <a:extLst>
              <a:ext uri="{FF2B5EF4-FFF2-40B4-BE49-F238E27FC236}">
                <a16:creationId xmlns:a16="http://schemas.microsoft.com/office/drawing/2014/main" id="{9FBC3617-7823-5D4C-9B77-62BE5193E3E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80425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Saul is noted briefly in chapter 10, but only in his death, thus paving the way for David's rule, which is the focus of 1 Chronicles.</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11</a:t>
            </a:fld>
            <a:endParaRPr lang="en-US"/>
          </a:p>
        </p:txBody>
      </p:sp>
    </p:spTree>
    <p:extLst>
      <p:ext uri="{BB962C8B-B14F-4D97-AF65-F5344CB8AC3E}">
        <p14:creationId xmlns:p14="http://schemas.microsoft.com/office/powerpoint/2010/main" val="269156129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a:extLst>
              <a:ext uri="{FF2B5EF4-FFF2-40B4-BE49-F238E27FC236}">
                <a16:creationId xmlns:a16="http://schemas.microsoft.com/office/drawing/2014/main" id="{3F586E78-1084-224F-9255-10E36FFAEBBC}"/>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2" name="Text Box 2">
            <a:extLst>
              <a:ext uri="{FF2B5EF4-FFF2-40B4-BE49-F238E27FC236}">
                <a16:creationId xmlns:a16="http://schemas.microsoft.com/office/drawing/2014/main" id="{A6CC57C3-E734-5A46-8769-47C2FAFA09C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91588247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a:extLst>
              <a:ext uri="{FF2B5EF4-FFF2-40B4-BE49-F238E27FC236}">
                <a16:creationId xmlns:a16="http://schemas.microsoft.com/office/drawing/2014/main" id="{3D35B66F-A42E-5C46-98C4-B5D0F2FE396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6" name="Text Box 2">
            <a:extLst>
              <a:ext uri="{FF2B5EF4-FFF2-40B4-BE49-F238E27FC236}">
                <a16:creationId xmlns:a16="http://schemas.microsoft.com/office/drawing/2014/main" id="{FFA16BF9-361A-D64D-96CD-AC1536525C1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66807146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a:extLst>
              <a:ext uri="{FF2B5EF4-FFF2-40B4-BE49-F238E27FC236}">
                <a16:creationId xmlns:a16="http://schemas.microsoft.com/office/drawing/2014/main" id="{E44BA782-59D3-8740-B3A0-B333B816C51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Text Box 2">
            <a:extLst>
              <a:ext uri="{FF2B5EF4-FFF2-40B4-BE49-F238E27FC236}">
                <a16:creationId xmlns:a16="http://schemas.microsoft.com/office/drawing/2014/main" id="{6438B3C1-3F29-7749-A3EE-7832579343D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92436355"/>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a:extLst>
              <a:ext uri="{FF2B5EF4-FFF2-40B4-BE49-F238E27FC236}">
                <a16:creationId xmlns:a16="http://schemas.microsoft.com/office/drawing/2014/main" id="{2A71F948-BC04-3149-9796-34F46D2D0D16}"/>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Text Box 2">
            <a:extLst>
              <a:ext uri="{FF2B5EF4-FFF2-40B4-BE49-F238E27FC236}">
                <a16:creationId xmlns:a16="http://schemas.microsoft.com/office/drawing/2014/main" id="{16423D1B-4F72-D841-9E6C-E1B7D028EBF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8425593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a:extLst>
              <a:ext uri="{FF2B5EF4-FFF2-40B4-BE49-F238E27FC236}">
                <a16:creationId xmlns:a16="http://schemas.microsoft.com/office/drawing/2014/main" id="{3B436103-6B2B-2640-ABCF-3CAEE103DA92}"/>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8" name="Text Box 2">
            <a:extLst>
              <a:ext uri="{FF2B5EF4-FFF2-40B4-BE49-F238E27FC236}">
                <a16:creationId xmlns:a16="http://schemas.microsoft.com/office/drawing/2014/main" id="{E4FAD1ED-FF3F-D046-B952-3B1114308F0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60594696"/>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a:extLst>
              <a:ext uri="{FF2B5EF4-FFF2-40B4-BE49-F238E27FC236}">
                <a16:creationId xmlns:a16="http://schemas.microsoft.com/office/drawing/2014/main" id="{866380C7-A896-D349-BD0D-C21CC9ABD9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1B7BAA98-8188-7741-835F-5E942FC2615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18914242"/>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a:extLst>
              <a:ext uri="{FF2B5EF4-FFF2-40B4-BE49-F238E27FC236}">
                <a16:creationId xmlns:a16="http://schemas.microsoft.com/office/drawing/2014/main" id="{3A2D2065-7AA5-1847-8545-5C0CFDBA432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Text Box 2">
            <a:extLst>
              <a:ext uri="{FF2B5EF4-FFF2-40B4-BE49-F238E27FC236}">
                <a16:creationId xmlns:a16="http://schemas.microsoft.com/office/drawing/2014/main" id="{AFDAA204-919F-BA44-A4E6-BDCFF031C14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74431608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9" name="Text Box 1">
            <a:extLst>
              <a:ext uri="{FF2B5EF4-FFF2-40B4-BE49-F238E27FC236}">
                <a16:creationId xmlns:a16="http://schemas.microsoft.com/office/drawing/2014/main" id="{4D184295-A96F-C644-8E18-C15E843CFF2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0C50096F-98AA-7F4C-9598-E51D99E184D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447813946"/>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3" name="Text Box 1">
            <a:extLst>
              <a:ext uri="{FF2B5EF4-FFF2-40B4-BE49-F238E27FC236}">
                <a16:creationId xmlns:a16="http://schemas.microsoft.com/office/drawing/2014/main" id="{481D9DFE-B6E5-1842-BDE3-1F402B6E9B9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BA02D850-B622-C04F-B7DA-5E354A99B88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397278778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7" name="Text Box 1">
            <a:extLst>
              <a:ext uri="{FF2B5EF4-FFF2-40B4-BE49-F238E27FC236}">
                <a16:creationId xmlns:a16="http://schemas.microsoft.com/office/drawing/2014/main" id="{BBEF7931-8F12-944E-A768-5A895801CF8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8" name="Text Box 2">
            <a:extLst>
              <a:ext uri="{FF2B5EF4-FFF2-40B4-BE49-F238E27FC236}">
                <a16:creationId xmlns:a16="http://schemas.microsoft.com/office/drawing/2014/main" id="{522540A9-EDCB-9142-A03A-AC46656275B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651850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We find stability in God alone, for all of man's efforts are feeble in comparison. He is the only one in whom we can be established. </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1" name="Text Box 1">
            <a:extLst>
              <a:ext uri="{FF2B5EF4-FFF2-40B4-BE49-F238E27FC236}">
                <a16:creationId xmlns:a16="http://schemas.microsoft.com/office/drawing/2014/main" id="{217485F8-ED82-384A-B7B2-6390A1D28FDB}"/>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2" name="Text Box 2">
            <a:extLst>
              <a:ext uri="{FF2B5EF4-FFF2-40B4-BE49-F238E27FC236}">
                <a16:creationId xmlns:a16="http://schemas.microsoft.com/office/drawing/2014/main" id="{39BF478D-5DFA-3B49-8D5B-1AA7299E23A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198759621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BC3790C-6DAD-8542-BD14-03FAEA94F5A8}" type="slidenum">
              <a:rPr lang="en-US" sz="1200"/>
              <a:pPr eaLnBrk="1" hangingPunct="1"/>
              <a:t>136</a:t>
            </a:fld>
            <a:endParaRPr lang="en-US" sz="1200"/>
          </a:p>
        </p:txBody>
      </p:sp>
      <p:sp>
        <p:nvSpPr>
          <p:cNvPr id="80898" name="Rectangle 2"/>
          <p:cNvSpPr>
            <a:spLocks noGrp="1" noRot="1" noChangeAspect="1" noChangeArrowheads="1" noTextEdit="1"/>
          </p:cNvSpPr>
          <p:nvPr>
            <p:ph type="sldImg"/>
          </p:nvPr>
        </p:nvSpPr>
        <p:spPr>
          <a:ln/>
        </p:spPr>
      </p:sp>
      <p:sp>
        <p:nvSpPr>
          <p:cNvPr id="80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139</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140</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xfrm>
            <a:off x="914400" y="4343400"/>
            <a:ext cx="5029200" cy="18542651"/>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sz="1200" b="1" kern="1200" dirty="0">
                <a:solidFill>
                  <a:schemeClr val="tx1"/>
                </a:solidFill>
                <a:latin typeface="Times New Roman" pitchFamily="-112" charset="0"/>
                <a:ea typeface="ＭＳ Ｐゴシック" pitchFamily="-108" charset="-128"/>
                <a:cs typeface="ＭＳ Ｐゴシック" pitchFamily="-108" charset="-128"/>
              </a:rPr>
              <a:t>http://</a:t>
            </a:r>
            <a:r>
              <a:rPr lang="en-US" sz="1200" b="1" kern="1200" dirty="0" err="1">
                <a:solidFill>
                  <a:schemeClr val="tx1"/>
                </a:solidFill>
                <a:latin typeface="Times New Roman" pitchFamily="-112" charset="0"/>
                <a:ea typeface="ＭＳ Ｐゴシック" pitchFamily="-108" charset="-128"/>
                <a:cs typeface="ＭＳ Ｐゴシック" pitchFamily="-108" charset="-128"/>
              </a:rPr>
              <a:t>www.afn.org</a:t>
            </a:r>
            <a:r>
              <a:rPr lang="en-US" sz="1200" b="1" kern="1200" dirty="0">
                <a:solidFill>
                  <a:schemeClr val="tx1"/>
                </a:solidFill>
                <a:latin typeface="Times New Roman" pitchFamily="-112" charset="0"/>
                <a:ea typeface="ＭＳ Ｐゴシック" pitchFamily="-108" charset="-128"/>
                <a:cs typeface="ＭＳ Ｐゴシック" pitchFamily="-108" charset="-128"/>
              </a:rPr>
              <a:t>/~govern/</a:t>
            </a:r>
            <a:r>
              <a:rPr lang="en-US" sz="1200" b="1" kern="1200" dirty="0" err="1">
                <a:solidFill>
                  <a:schemeClr val="tx1"/>
                </a:solidFill>
                <a:latin typeface="Times New Roman" pitchFamily="-112" charset="0"/>
                <a:ea typeface="ＭＳ Ｐゴシック" pitchFamily="-108" charset="-128"/>
                <a:cs typeface="ＭＳ Ｐゴシック" pitchFamily="-108" charset="-128"/>
              </a:rPr>
              <a:t>Christian_Nation.html</a:t>
            </a:r>
            <a:r>
              <a:rPr lang="en-US" sz="1200" b="1" kern="1200" dirty="0">
                <a:solidFill>
                  <a:schemeClr val="tx1"/>
                </a:solidFill>
                <a:latin typeface="Times New Roman" pitchFamily="-112" charset="0"/>
                <a:ea typeface="ＭＳ Ｐゴシック" pitchFamily="-108" charset="-128"/>
                <a:cs typeface="ＭＳ Ｐゴシック" pitchFamily="-108" charset="-128"/>
              </a:rPr>
              <a:t> says…</a:t>
            </a:r>
          </a:p>
          <a:p>
            <a:endParaRPr lang="en-US" sz="1200" b="1" kern="1200" dirty="0">
              <a:solidFill>
                <a:schemeClr val="tx1"/>
              </a:solidFill>
              <a:latin typeface="Times New Roman" pitchFamily="-112" charset="0"/>
              <a:ea typeface="ＭＳ Ｐゴシック" pitchFamily="-108" charset="-128"/>
              <a:cs typeface="ＭＳ Ｐゴシック" pitchFamily="-108" charset="-128"/>
            </a:endParaRPr>
          </a:p>
          <a:p>
            <a:r>
              <a:rPr lang="en-US" sz="1200" b="1" kern="1200" dirty="0">
                <a:solidFill>
                  <a:schemeClr val="tx1"/>
                </a:solidFill>
                <a:latin typeface="Times New Roman" pitchFamily="-112" charset="0"/>
                <a:ea typeface="ＭＳ Ｐゴシック" pitchFamily="-108" charset="-128"/>
                <a:cs typeface="ＭＳ Ｐゴシック" pitchFamily="-108" charset="-128"/>
              </a:rPr>
              <a:t>WAS THE UNITED STATES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Recently, many authors have debated whether or not the United States of America was founded as a Christian nation. I wish to provide a few historical quotes from our Founding Era that lend credence to the supposition that we indeed were founded 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Granted, God is not mentioned in the Constitution, but He is mentioned in every major document leading up to the final wording of the Constitution. For example, Connecticut is still known as the "Constitution State" because its colonial constitution was used as a model for the United States Constitution. Its first words were: "For as much as </a:t>
            </a:r>
            <a:r>
              <a:rPr lang="en-US" sz="1200" b="1" kern="1200" dirty="0">
                <a:solidFill>
                  <a:schemeClr val="tx1"/>
                </a:solidFill>
                <a:latin typeface="Times New Roman" pitchFamily="-112" charset="0"/>
                <a:ea typeface="ＭＳ Ｐゴシック" pitchFamily="-108" charset="-128"/>
                <a:cs typeface="ＭＳ Ｐゴシック" pitchFamily="-108" charset="-128"/>
              </a:rPr>
              <a:t>it has pleased the almighty God </a:t>
            </a:r>
            <a:r>
              <a:rPr lang="en-US" sz="1200" kern="1200" dirty="0">
                <a:solidFill>
                  <a:schemeClr val="tx1"/>
                </a:solidFill>
                <a:latin typeface="Times New Roman" pitchFamily="-112" charset="0"/>
                <a:ea typeface="ＭＳ Ｐゴシック" pitchFamily="-108" charset="-128"/>
                <a:cs typeface="ＭＳ Ｐゴシック" pitchFamily="-108" charset="-128"/>
              </a:rPr>
              <a:t>by the wise disposition of His Divine Providence…"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Most of the fifty-five Founding Fathers who worked on the Constitution were members of orthodox Christian churches and many were even evangelical Christians. The first official act in the First Continental Congress was to open in Christian prayer, which ended in these words: "...the merits of </a:t>
            </a:r>
            <a:r>
              <a:rPr lang="en-US" sz="1200" b="1" kern="1200" dirty="0">
                <a:solidFill>
                  <a:schemeClr val="tx1"/>
                </a:solidFill>
                <a:latin typeface="Times New Roman" pitchFamily="-112" charset="0"/>
                <a:ea typeface="ＭＳ Ｐゴシック" pitchFamily="-108" charset="-128"/>
                <a:cs typeface="ＭＳ Ｐゴシック" pitchFamily="-108" charset="-128"/>
              </a:rPr>
              <a:t>Jesus Christ, Thy Son, our Savior. </a:t>
            </a:r>
            <a:r>
              <a:rPr lang="en-US" sz="1200" kern="1200" dirty="0">
                <a:solidFill>
                  <a:schemeClr val="tx1"/>
                </a:solidFill>
                <a:latin typeface="Times New Roman" pitchFamily="-112" charset="0"/>
                <a:ea typeface="ＭＳ Ｐゴシック" pitchFamily="-108" charset="-128"/>
                <a:cs typeface="ＭＳ Ｐゴシック" pitchFamily="-108" charset="-128"/>
              </a:rPr>
              <a:t>Amen". Sounds Christian to me.</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Ben Franklin, at the Constitutional Convention, said: "</a:t>
            </a:r>
            <a:r>
              <a:rPr lang="en-US" sz="1200" b="1" kern="1200" dirty="0">
                <a:solidFill>
                  <a:schemeClr val="tx1"/>
                </a:solidFill>
                <a:latin typeface="Times New Roman" pitchFamily="-112" charset="0"/>
                <a:ea typeface="ＭＳ Ｐゴシック" pitchFamily="-108" charset="-128"/>
                <a:cs typeface="ＭＳ Ｐゴシック" pitchFamily="-108" charset="-128"/>
              </a:rPr>
              <a:t>...God governs in the affairs of men. </a:t>
            </a:r>
            <a:r>
              <a:rPr lang="en-US" sz="1200" kern="1200" dirty="0">
                <a:solidFill>
                  <a:schemeClr val="tx1"/>
                </a:solidFill>
                <a:latin typeface="Times New Roman" pitchFamily="-112" charset="0"/>
                <a:ea typeface="ＭＳ Ｐゴシック" pitchFamily="-108" charset="-128"/>
                <a:cs typeface="ＭＳ Ｐゴシック" pitchFamily="-108" charset="-128"/>
              </a:rPr>
              <a:t>And if a sparrow cannot fall to the ground without His notice is it probable that an empire can rise </a:t>
            </a:r>
            <a:r>
              <a:rPr lang="en-US" sz="1200" b="1" kern="1200" dirty="0">
                <a:solidFill>
                  <a:schemeClr val="tx1"/>
                </a:solidFill>
                <a:latin typeface="Times New Roman" pitchFamily="-112" charset="0"/>
                <a:ea typeface="ＭＳ Ｐゴシック" pitchFamily="-108" charset="-128"/>
                <a:cs typeface="ＭＳ Ｐゴシック" pitchFamily="-108" charset="-128"/>
              </a:rPr>
              <a:t>without His aid?"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Adams stated so eloquently during this period of time that; "The general principles </a:t>
            </a:r>
            <a:r>
              <a:rPr lang="en-US" sz="1200" b="1" kern="1200" dirty="0">
                <a:solidFill>
                  <a:schemeClr val="tx1"/>
                </a:solidFill>
                <a:latin typeface="Times New Roman" pitchFamily="-112" charset="0"/>
                <a:ea typeface="ＭＳ Ｐゴシック" pitchFamily="-108" charset="-128"/>
                <a:cs typeface="ＭＳ Ｐゴシック" pitchFamily="-108" charset="-128"/>
              </a:rPr>
              <a:t>on which the fathers achieved Independence were ... the general principles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 I will avow that I then believed, and now believe, that the general principles of Christianity are as eternal and immutable as the existence and attributes of God."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Later, John Quincy Adams answered the question as to why, next to Christmas, was the Fourth of July this most joyous and venerated day in the United States. He answered: "...Is</a:t>
            </a:r>
            <a:r>
              <a:rPr lang="en-US" sz="1200" b="1" kern="1200" dirty="0">
                <a:solidFill>
                  <a:schemeClr val="tx1"/>
                </a:solidFill>
                <a:latin typeface="Times New Roman" pitchFamily="-112" charset="0"/>
                <a:ea typeface="ＭＳ Ｐゴシック" pitchFamily="-108" charset="-128"/>
                <a:cs typeface="ＭＳ Ｐゴシック" pitchFamily="-108" charset="-128"/>
              </a:rPr>
              <a:t> </a:t>
            </a:r>
            <a:r>
              <a:rPr lang="en-US" sz="1200" kern="1200" dirty="0">
                <a:solidFill>
                  <a:schemeClr val="tx1"/>
                </a:solidFill>
                <a:latin typeface="Times New Roman" pitchFamily="-112" charset="0"/>
                <a:ea typeface="ＭＳ Ｐゴシック" pitchFamily="-108" charset="-128"/>
                <a:cs typeface="ＭＳ Ｐゴシック" pitchFamily="-108" charset="-128"/>
              </a:rPr>
              <a:t>it not that the Declaration of Independence first organized </a:t>
            </a:r>
            <a:r>
              <a:rPr lang="en-US" sz="1200" b="1" kern="1200" dirty="0">
                <a:solidFill>
                  <a:schemeClr val="tx1"/>
                </a:solidFill>
                <a:latin typeface="Times New Roman" pitchFamily="-112" charset="0"/>
                <a:ea typeface="ＭＳ Ｐゴシック" pitchFamily="-108" charset="-128"/>
                <a:cs typeface="ＭＳ Ｐゴシック" pitchFamily="-108" charset="-128"/>
              </a:rPr>
              <a:t>the social compact on the foundation of the Redeemer</a:t>
            </a:r>
            <a:r>
              <a:rPr lang="fr-FR" sz="1200" b="1" kern="1200" dirty="0">
                <a:solidFill>
                  <a:schemeClr val="tx1"/>
                </a:solidFill>
                <a:latin typeface="Times New Roman" pitchFamily="-112" charset="0"/>
                <a:ea typeface="ＭＳ Ｐゴシック" pitchFamily="-108" charset="-128"/>
                <a:cs typeface="ＭＳ Ｐゴシック" pitchFamily="-108" charset="-128"/>
              </a:rPr>
              <a:t>'</a:t>
            </a:r>
            <a:r>
              <a:rPr lang="en-US" sz="1200" b="1" kern="1200" dirty="0">
                <a:solidFill>
                  <a:schemeClr val="tx1"/>
                </a:solidFill>
                <a:latin typeface="Times New Roman" pitchFamily="-112" charset="0"/>
                <a:ea typeface="ＭＳ Ｐゴシック" pitchFamily="-108" charset="-128"/>
                <a:cs typeface="ＭＳ Ｐゴシック" pitchFamily="-108" charset="-128"/>
              </a:rPr>
              <a:t>s mission </a:t>
            </a:r>
            <a:r>
              <a:rPr lang="en-US" sz="1200" kern="1200" dirty="0">
                <a:solidFill>
                  <a:schemeClr val="tx1"/>
                </a:solidFill>
                <a:latin typeface="Times New Roman" pitchFamily="-112" charset="0"/>
                <a:ea typeface="ＭＳ Ｐゴシック" pitchFamily="-108" charset="-128"/>
                <a:cs typeface="ＭＳ Ｐゴシック" pitchFamily="-108" charset="-128"/>
              </a:rPr>
              <a:t>upon earth? That it laid </a:t>
            </a:r>
            <a:r>
              <a:rPr lang="en-US" sz="1200" b="1" kern="1200" dirty="0">
                <a:solidFill>
                  <a:schemeClr val="tx1"/>
                </a:solidFill>
                <a:latin typeface="Times New Roman" pitchFamily="-112" charset="0"/>
                <a:ea typeface="ＭＳ Ｐゴシック" pitchFamily="-108" charset="-128"/>
                <a:cs typeface="ＭＳ Ｐゴシック" pitchFamily="-108" charset="-128"/>
              </a:rPr>
              <a:t>the cornerstone of human government upon the first precepts of Christianity?" </a:t>
            </a:r>
            <a:r>
              <a:rPr lang="en-US" sz="1200" kern="1200" dirty="0">
                <a:solidFill>
                  <a:schemeClr val="tx1"/>
                </a:solidFill>
                <a:latin typeface="Times New Roman" pitchFamily="-112" charset="0"/>
                <a:ea typeface="ＭＳ Ｐゴシック" pitchFamily="-108" charset="-128"/>
                <a:cs typeface="ＭＳ Ｐゴシック" pitchFamily="-108" charset="-128"/>
              </a:rPr>
              <a:t>Sounds like the founding of a Christian nation to me. John Quincy Adams went on to say that the biggest victory won in the American Revolution was that </a:t>
            </a:r>
            <a:r>
              <a:rPr lang="en-US" sz="1200" b="1" kern="1200" dirty="0">
                <a:solidFill>
                  <a:schemeClr val="tx1"/>
                </a:solidFill>
                <a:latin typeface="Times New Roman" pitchFamily="-112" charset="0"/>
                <a:ea typeface="ＭＳ Ｐゴシック" pitchFamily="-108" charset="-128"/>
                <a:cs typeface="ＭＳ Ｐゴシック" pitchFamily="-108" charset="-128"/>
              </a:rPr>
              <a:t>Christian principles and civil government would be tied together In what he called an "indissoluble" bond. </a:t>
            </a:r>
            <a:r>
              <a:rPr lang="en-US" sz="1200" kern="1200" dirty="0">
                <a:solidFill>
                  <a:schemeClr val="tx1"/>
                </a:solidFill>
                <a:latin typeface="Times New Roman" pitchFamily="-112" charset="0"/>
                <a:ea typeface="ＭＳ Ｐゴシック" pitchFamily="-108" charset="-128"/>
                <a:cs typeface="ＭＳ Ｐゴシック" pitchFamily="-108" charset="-128"/>
              </a:rPr>
              <a:t>The Founding Fathers understood that religion was inextricably part of our nation and government. The practice of the Christian religion in our government was not only welcomed but encouraged.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The intent of the First Amendment was well understood during the founding of our country. The First Amendment was not to keep religion out of government. It was to keep Government from establishing a </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National Denomination" (like the Church of England). As early as 1799 a court declared: </a:t>
            </a:r>
            <a:r>
              <a:rPr lang="en-US" sz="1200" b="1" kern="1200" dirty="0">
                <a:solidFill>
                  <a:schemeClr val="tx1"/>
                </a:solidFill>
                <a:latin typeface="Times New Roman" pitchFamily="-112" charset="0"/>
                <a:ea typeface="ＭＳ Ｐゴシック" pitchFamily="-108" charset="-128"/>
                <a:cs typeface="ＭＳ Ｐゴシック" pitchFamily="-108" charset="-128"/>
              </a:rPr>
              <a:t>"By our form of government the Christian religion is the established religion; </a:t>
            </a:r>
            <a:r>
              <a:rPr lang="en-US" sz="1200" kern="1200" dirty="0">
                <a:solidFill>
                  <a:schemeClr val="tx1"/>
                </a:solidFill>
                <a:latin typeface="Times New Roman" pitchFamily="-112" charset="0"/>
                <a:ea typeface="ＭＳ Ｐゴシック" pitchFamily="-108" charset="-128"/>
                <a:cs typeface="ＭＳ Ｐゴシック" pitchFamily="-108" charset="-128"/>
              </a:rPr>
              <a:t>and all sects and denominations of Christians are placed on the same equal footing." Even in the letter that Thomas Jefferson wrote to the Baptists of Danbury Connecticut (from which we derive the term "separation of Church and State") he made it quite clear that the wall of separation was to ensure that Government would never interfere with religious activities because religious freedom came from God, not from Government.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Even George Washington who certainly knew the intent of the Constitution and the Bill of Rights, since he presided over their formation, said in his "Farewell Address": "Of all the dispositions and habits which lead to political prosperity, </a:t>
            </a:r>
            <a:r>
              <a:rPr lang="en-US" sz="1200" b="1" kern="1200" dirty="0">
                <a:solidFill>
                  <a:schemeClr val="tx1"/>
                </a:solidFill>
                <a:latin typeface="Times New Roman" pitchFamily="-112" charset="0"/>
                <a:ea typeface="ＭＳ Ｐゴシック" pitchFamily="-108" charset="-128"/>
                <a:cs typeface="ＭＳ Ｐゴシック" pitchFamily="-108" charset="-128"/>
              </a:rPr>
              <a:t>religion and morality are indispensable supports. </a:t>
            </a:r>
            <a:r>
              <a:rPr lang="en-US" sz="1200" kern="1200" dirty="0">
                <a:solidFill>
                  <a:schemeClr val="tx1"/>
                </a:solidFill>
                <a:latin typeface="Times New Roman" pitchFamily="-112" charset="0"/>
                <a:ea typeface="ＭＳ Ｐゴシック" pitchFamily="-108" charset="-128"/>
                <a:cs typeface="ＭＳ Ｐゴシック" pitchFamily="-108" charset="-128"/>
              </a:rPr>
              <a:t>In vain would that man claim the tribute of patriotism, </a:t>
            </a:r>
            <a:r>
              <a:rPr lang="en-US" sz="1200" b="1" kern="1200" dirty="0">
                <a:solidFill>
                  <a:schemeClr val="tx1"/>
                </a:solidFill>
                <a:latin typeface="Times New Roman" pitchFamily="-112" charset="0"/>
                <a:ea typeface="ＭＳ Ｐゴシック" pitchFamily="-108" charset="-128"/>
                <a:cs typeface="ＭＳ Ｐゴシック" pitchFamily="-108" charset="-128"/>
              </a:rPr>
              <a:t>who should labor to subvert these great pillars." </a:t>
            </a:r>
            <a:r>
              <a:rPr lang="en-US" sz="1200" kern="1200" dirty="0">
                <a:solidFill>
                  <a:schemeClr val="tx1"/>
                </a:solidFill>
                <a:latin typeface="Times New Roman" pitchFamily="-112" charset="0"/>
                <a:ea typeface="ＭＳ Ｐゴシック" pitchFamily="-108" charset="-128"/>
                <a:cs typeface="ＭＳ Ｐゴシック" pitchFamily="-108" charset="-128"/>
              </a:rPr>
              <a:t>Sure </a:t>
            </a:r>
            <a:r>
              <a:rPr lang="en-US" sz="1200" kern="1200" dirty="0" err="1">
                <a:solidFill>
                  <a:schemeClr val="tx1"/>
                </a:solidFill>
                <a:latin typeface="Times New Roman" pitchFamily="-112" charset="0"/>
                <a:ea typeface="ＭＳ Ｐゴシック" pitchFamily="-108" charset="-128"/>
                <a:cs typeface="ＭＳ Ｐゴシック" pitchFamily="-108" charset="-128"/>
              </a:rPr>
              <a:t>doesn</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t sound like Washington was trying to separate religion and politics.</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John Jay, the first Chief Justice of the United States Supreme Court, and one of the three men most responsible for the writing of the Constitution declared: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"Providence has given to our people the choice of their rulers, and it is their duty-as well as privilege and interest- </a:t>
            </a:r>
            <a:r>
              <a:rPr lang="en-US" sz="1200" b="1" kern="1200" dirty="0">
                <a:solidFill>
                  <a:schemeClr val="tx1"/>
                </a:solidFill>
                <a:latin typeface="Times New Roman" pitchFamily="-112" charset="0"/>
                <a:ea typeface="ＭＳ Ｐゴシック" pitchFamily="-108" charset="-128"/>
                <a:cs typeface="ＭＳ Ｐゴシック" pitchFamily="-108" charset="-128"/>
              </a:rPr>
              <a:t>of our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to select and prefer Christians for their rulers." Still sounds like the Founding Fathers knew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This view, that we were a Christian nation, was hold for almost 150 years until the Everson v. Board of Education ruling in 1947. Before that momentous ruling, even the Supreme Court knew that we were a Christian nation. In 1892 the Court stated:</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"No purpose of action against religion can be imputed to any legislation, state or national, because this is a religious people</a:t>
            </a:r>
            <a:r>
              <a:rPr lang="en-US" sz="1200" b="1" kern="1200" dirty="0">
                <a:solidFill>
                  <a:schemeClr val="tx1"/>
                </a:solidFill>
                <a:latin typeface="Times New Roman" pitchFamily="-112" charset="0"/>
                <a:ea typeface="ＭＳ Ｐゴシック" pitchFamily="-108" charset="-128"/>
                <a:cs typeface="ＭＳ Ｐゴシック" pitchFamily="-108" charset="-128"/>
              </a:rPr>
              <a:t>...This is a Christian nation." </a:t>
            </a:r>
            <a:r>
              <a:rPr lang="en-US" sz="1200" kern="1200" dirty="0">
                <a:solidFill>
                  <a:schemeClr val="tx1"/>
                </a:solidFill>
                <a:latin typeface="Times New Roman" pitchFamily="-112" charset="0"/>
                <a:ea typeface="ＭＳ Ｐゴシック" pitchFamily="-108" charset="-128"/>
                <a:cs typeface="ＭＳ Ｐゴシック" pitchFamily="-108" charset="-128"/>
              </a:rPr>
              <a:t>There it is again! From the Supreme Court of the United States. This court went on to cite 87 precedents (prior actions, words, and rulings) to conclude that this was a "Christian nation".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In 1854, the House Judiciary Committee said: "in this age, there is </a:t>
            </a:r>
            <a:r>
              <a:rPr lang="en-US" sz="1200" b="1" kern="1200" dirty="0">
                <a:solidFill>
                  <a:schemeClr val="tx1"/>
                </a:solidFill>
                <a:latin typeface="Times New Roman" pitchFamily="-112" charset="0"/>
                <a:ea typeface="ＭＳ Ｐゴシック" pitchFamily="-108" charset="-128"/>
                <a:cs typeface="ＭＳ Ｐゴシック" pitchFamily="-108" charset="-128"/>
              </a:rPr>
              <a:t>no substitute for Christianity...That was the religion of the founders </a:t>
            </a:r>
            <a:r>
              <a:rPr lang="en-US" sz="1200" kern="1200" dirty="0">
                <a:solidFill>
                  <a:schemeClr val="tx1"/>
                </a:solidFill>
                <a:latin typeface="Times New Roman" pitchFamily="-112" charset="0"/>
                <a:ea typeface="ＭＳ Ｐゴシック" pitchFamily="-108" charset="-128"/>
                <a:cs typeface="ＭＳ Ｐゴシック" pitchFamily="-108" charset="-128"/>
              </a:rPr>
              <a:t>of the republic, and they expected it to remain the religion of their descendants.</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should be noted here that even as late as 1958 a dissenting judge warned in Baer v. </a:t>
            </a:r>
            <a:r>
              <a:rPr lang="en-US" sz="1200" kern="1200" dirty="0" err="1">
                <a:solidFill>
                  <a:schemeClr val="tx1"/>
                </a:solidFill>
                <a:latin typeface="Times New Roman" pitchFamily="-112" charset="0"/>
                <a:ea typeface="ＭＳ Ｐゴシック" pitchFamily="-108" charset="-128"/>
                <a:cs typeface="ＭＳ Ｐゴシック" pitchFamily="-108" charset="-128"/>
              </a:rPr>
              <a:t>Kolmorgen</a:t>
            </a:r>
            <a:r>
              <a:rPr lang="en-US" sz="1200" kern="1200" dirty="0">
                <a:solidFill>
                  <a:schemeClr val="tx1"/>
                </a:solidFill>
                <a:latin typeface="Times New Roman" pitchFamily="-112" charset="0"/>
                <a:ea typeface="ＭＳ Ｐゴシック" pitchFamily="-108" charset="-128"/>
                <a:cs typeface="ＭＳ Ｐゴシック" pitchFamily="-108" charset="-128"/>
              </a:rPr>
              <a:t> that if the court did not stop talking about the "separation of Church and State", people were going to start thinking it was part of the Constitution.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It has been demonstrated in their own words: Ben Franklin, George Washington and John Adams, to the House of Representatives and the Supreme Court, how our founding fathers felt about the mix of politics and religion.</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When we read articles such as "What</a:t>
            </a:r>
            <a:r>
              <a:rPr lang="fr-FR" sz="1200" kern="1200" dirty="0">
                <a:solidFill>
                  <a:schemeClr val="tx1"/>
                </a:solidFill>
                <a:latin typeface="Times New Roman" pitchFamily="-112" charset="0"/>
                <a:ea typeface="ＭＳ Ｐゴシック" pitchFamily="-108" charset="-128"/>
                <a:cs typeface="ＭＳ Ｐゴシック" pitchFamily="-108" charset="-128"/>
              </a:rPr>
              <a:t>'</a:t>
            </a:r>
            <a:r>
              <a:rPr lang="en-US" sz="1200" kern="1200" dirty="0">
                <a:solidFill>
                  <a:schemeClr val="tx1"/>
                </a:solidFill>
                <a:latin typeface="Times New Roman" pitchFamily="-112" charset="0"/>
                <a:ea typeface="ＭＳ Ｐゴシック" pitchFamily="-108" charset="-128"/>
                <a:cs typeface="ＭＳ Ｐゴシック" pitchFamily="-108" charset="-128"/>
              </a:rPr>
              <a:t>s God got to do with it?" (Primack, 5/4) and "The wall between state and church must not be breached" (</a:t>
            </a:r>
            <a:r>
              <a:rPr lang="en-US" sz="1200" kern="1200" dirty="0" err="1">
                <a:solidFill>
                  <a:schemeClr val="tx1"/>
                </a:solidFill>
                <a:latin typeface="Times New Roman" pitchFamily="-112" charset="0"/>
                <a:ea typeface="ＭＳ Ｐゴシック" pitchFamily="-108" charset="-128"/>
                <a:cs typeface="ＭＳ Ｐゴシック" pitchFamily="-108" charset="-128"/>
              </a:rPr>
              <a:t>Tager</a:t>
            </a:r>
            <a:r>
              <a:rPr lang="en-US" sz="1200" kern="1200" dirty="0">
                <a:solidFill>
                  <a:schemeClr val="tx1"/>
                </a:solidFill>
                <a:latin typeface="Times New Roman" pitchFamily="-112" charset="0"/>
                <a:ea typeface="ＭＳ Ｐゴシック" pitchFamily="-108" charset="-128"/>
                <a:cs typeface="ＭＳ Ｐゴシック" pitchFamily="-108" charset="-128"/>
              </a:rPr>
              <a:t>, 5/7) it just reaffirms how little, even intelligent people, understand about the founding of our great Republic. To say that this nation was not founded as a Christian nation or that the Constitution was not founded on Christian principles is totally at odds with the facts of history.</a:t>
            </a:r>
            <a:r>
              <a:rPr lang="en-US" dirty="0"/>
              <a:t> </a:t>
            </a:r>
          </a:p>
          <a:p>
            <a:r>
              <a:rPr lang="en-US" sz="1200" kern="1200" dirty="0" err="1">
                <a:solidFill>
                  <a:schemeClr val="tx1"/>
                </a:solidFill>
                <a:latin typeface="Times New Roman" pitchFamily="-112" charset="0"/>
                <a:ea typeface="ＭＳ Ｐゴシック" pitchFamily="-108" charset="-128"/>
                <a:cs typeface="ＭＳ Ｐゴシック" pitchFamily="-108" charset="-128"/>
              </a:rPr>
              <a:t>Tex</a:t>
            </a:r>
            <a:r>
              <a:rPr lang="en-US" sz="1200" kern="1200" dirty="0">
                <a:solidFill>
                  <a:schemeClr val="tx1"/>
                </a:solidFill>
                <a:latin typeface="Times New Roman" pitchFamily="-112" charset="0"/>
                <a:ea typeface="ＭＳ Ｐゴシック" pitchFamily="-108" charset="-128"/>
                <a:cs typeface="ＭＳ Ｐゴシック" pitchFamily="-108" charset="-128"/>
              </a:rPr>
              <a:t> Browning</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dirty="0"/>
              <a:t> </a:t>
            </a:r>
          </a:p>
          <a:p>
            <a:r>
              <a:rPr lang="en-US" sz="1200" kern="1200" dirty="0">
                <a:solidFill>
                  <a:schemeClr val="tx1"/>
                </a:solidFill>
                <a:latin typeface="Times New Roman" pitchFamily="-112" charset="0"/>
                <a:ea typeface="ＭＳ Ｐゴシック" pitchFamily="-108" charset="-128"/>
                <a:cs typeface="ＭＳ Ｐゴシック" pitchFamily="-108" charset="-128"/>
              </a:rPr>
              <a:t>  </a:t>
            </a:r>
            <a:r>
              <a:rPr lang="en-US" sz="1200" i="1" kern="1200" dirty="0">
                <a:solidFill>
                  <a:schemeClr val="tx1"/>
                </a:solidFill>
                <a:latin typeface="Times New Roman" pitchFamily="-112" charset="0"/>
                <a:ea typeface="ＭＳ Ｐゴシック" pitchFamily="-108" charset="-128"/>
                <a:cs typeface="ＭＳ Ｐゴシック" pitchFamily="-108" charset="-128"/>
                <a:hlinkClick r:id="rId3"/>
              </a:rPr>
              <a:t>Back to Citizens for Better Government</a:t>
            </a:r>
            <a:r>
              <a:rPr lang="en-US" dirty="0"/>
              <a:t> </a:t>
            </a:r>
            <a:br>
              <a:rPr lang="en-US" dirty="0"/>
            </a:br>
            <a:r>
              <a:rPr lang="en-US" sz="1200" kern="1200" dirty="0">
                <a:solidFill>
                  <a:schemeClr val="tx1"/>
                </a:solidFill>
                <a:latin typeface="Times New Roman" pitchFamily="-112" charset="0"/>
                <a:ea typeface="ＭＳ Ｐゴシック" pitchFamily="-108" charset="-128"/>
                <a:cs typeface="ＭＳ Ｐゴシック" pitchFamily="-108" charset="-128"/>
              </a:rPr>
              <a:t>Last Modified May 1, 2003</a:t>
            </a:r>
            <a:r>
              <a:rPr lang="en-US" dirty="0"/>
              <a:t> </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141</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BEF41D-81E9-DF45-8127-1DBC67953F8A}" type="slidenum">
              <a:rPr lang="en-US" sz="1200">
                <a:solidFill>
                  <a:srgbClr val="000000"/>
                </a:solidFill>
                <a:latin typeface="Arial" charset="0"/>
              </a:rPr>
              <a:pPr/>
              <a:t>142</a:t>
            </a:fld>
            <a:endParaRPr lang="en-US" sz="1200">
              <a:solidFill>
                <a:srgbClr val="000000"/>
              </a:solidFill>
              <a:latin typeface="Arial" charset="0"/>
            </a:endParaRPr>
          </a:p>
        </p:txBody>
      </p:sp>
      <p:sp>
        <p:nvSpPr>
          <p:cNvPr id="38914" name="Rectangle 2"/>
          <p:cNvSpPr>
            <a:spLocks noGrp="1" noRot="1" noChangeAspect="1" noChangeArrowheads="1" noTextEdit="1"/>
          </p:cNvSpPr>
          <p:nvPr>
            <p:ph type="sldImg"/>
          </p:nvPr>
        </p:nvSpPr>
        <p:spPr>
          <a:ln/>
        </p:spPr>
      </p:sp>
      <p:sp>
        <p:nvSpPr>
          <p:cNvPr id="38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For over 200 years America has unashamedly declared trust in God in all forms of money--paper and coins alike.  Since 1954 by law each currency and coin must say on it, </a:t>
            </a:r>
            <a:r>
              <a:rPr lang="en-US" altLang="ja-JP">
                <a:latin typeface="Arial" charset="0"/>
                <a:ea typeface="ＭＳ Ｐゴシック" charset="0"/>
                <a:cs typeface="ＭＳ Ｐゴシック" charset="0"/>
              </a:rPr>
              <a:t>"</a:t>
            </a:r>
            <a:r>
              <a:rPr lang="en-US">
                <a:latin typeface="Arial" charset="0"/>
                <a:ea typeface="ＭＳ Ｐゴシック" charset="0"/>
                <a:cs typeface="ＭＳ Ｐゴシック" charset="0"/>
              </a:rPr>
              <a:t>In God We Trust.</a:t>
            </a:r>
            <a:r>
              <a:rPr lang="en-US" altLang="ja-JP">
                <a:latin typeface="Arial" charset="0"/>
                <a:ea typeface="ＭＳ Ｐゴシック" charset="0"/>
                <a:cs typeface="ＭＳ Ｐゴシック" charset="0"/>
              </a:rPr>
              <a:t>"</a:t>
            </a:r>
            <a:endParaRPr lang="en-US">
              <a:latin typeface="Arial" charset="0"/>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3D191AB-1730-2D4F-A86C-9F93E62CE129}" type="slidenum">
              <a:rPr lang="en-US" sz="1200">
                <a:solidFill>
                  <a:srgbClr val="000000"/>
                </a:solidFill>
                <a:latin typeface="Arial" charset="0"/>
              </a:rPr>
              <a:pPr/>
              <a:t>143</a:t>
            </a:fld>
            <a:endParaRPr lang="en-US" sz="1200">
              <a:solidFill>
                <a:srgbClr val="000000"/>
              </a:solidFill>
              <a:latin typeface="Arial" charset="0"/>
            </a:endParaRPr>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xfrm>
            <a:off x="914400" y="4343400"/>
            <a:ext cx="5029200" cy="83317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do we really trust in God?  (Click) I found it interesting that in 2007 the news broke that our new dollar coin produced in the previous month actually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have this phrase on the front or the back.  Some have said that it </a:t>
            </a:r>
            <a:r>
              <a:rPr lang="en-US" dirty="0" err="1">
                <a:latin typeface="Arial" charset="0"/>
                <a:ea typeface="ＭＳ Ｐゴシック" charset="0"/>
                <a:cs typeface="ＭＳ Ｐゴシック" charset="0"/>
              </a:rPr>
              <a:t>didn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appear on the coin at all.</a:t>
            </a: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F96C790-D08F-8E41-9E08-C03D22153A4E}" type="slidenum">
              <a:rPr lang="en-US" sz="1200">
                <a:solidFill>
                  <a:srgbClr val="000000"/>
                </a:solidFill>
                <a:latin typeface="Arial" charset="0"/>
              </a:rPr>
              <a:pPr/>
              <a:t>144</a:t>
            </a:fld>
            <a:endParaRPr lang="en-US" sz="1200">
              <a:solidFill>
                <a:srgbClr val="000000"/>
              </a:solidFill>
              <a:latin typeface="Arial" charset="0"/>
            </a:endParaRPr>
          </a:p>
        </p:txBody>
      </p:sp>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xfrm>
            <a:off x="914400" y="4343400"/>
            <a:ext cx="5029200" cy="1387176"/>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But the phrase does appear--only it</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on the side--at least on most of the 300 million coins minted!  The news broke that an unknown amount of coins were missing the phrase totally.  Interestingly, these coins are more valuable and at first sold for $600 on eBay.  Now that we know there</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as many as 100,000 of them, the price has dropped to $50. It seems that we are too embarrassed about Christ to put this phrase on the font or back anymore.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dirty="0">
              <a:latin typeface="Arial"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dirty="0">
              <a:latin typeface="Arial" charset="0"/>
              <a:cs typeface="ＭＳ Ｐゴシック" charset="0"/>
            </a:endParaRP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Common-297</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OS-10-2Sam-30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r>
              <a:rPr lang="en-US" dirty="0">
                <a:latin typeface="Arial" charset="0"/>
                <a:cs typeface="ＭＳ Ｐゴシック" charset="0"/>
              </a:rPr>
              <a:t>OS-12-Kings &amp; Prophets Charts-3</a:t>
            </a:r>
          </a:p>
          <a:p>
            <a:pPr eaLnBrk="1" hangingPunct="1"/>
            <a:r>
              <a:rPr lang="en-US" dirty="0">
                <a:latin typeface="Arial" charset="0"/>
                <a:cs typeface="ＭＳ Ｐゴシック" charset="0"/>
              </a:rPr>
              <a:t>OS-13-1Chron-13, 64</a:t>
            </a:r>
          </a:p>
          <a:p>
            <a:pPr eaLnBrk="1" hangingPunct="1"/>
            <a:r>
              <a:rPr lang="en-US" dirty="0">
                <a:latin typeface="Arial" charset="0"/>
                <a:cs typeface="ＭＳ Ｐゴシック" charset="0"/>
              </a:rPr>
              <a:t>OS-14-2Chron-43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0A417E53-06E6-8247-A458-7E054B265063}" type="slidenum">
              <a:rPr lang="en-US" sz="1200">
                <a:solidFill>
                  <a:srgbClr val="000000"/>
                </a:solidFill>
                <a:latin typeface="Arial" charset="0"/>
              </a:rPr>
              <a:pPr/>
              <a:t>145</a:t>
            </a:fld>
            <a:endParaRPr lang="en-US" sz="1200">
              <a:solidFill>
                <a:srgbClr val="000000"/>
              </a:solidFill>
              <a:latin typeface="Arial" charset="0"/>
            </a:endParaRPr>
          </a:p>
        </p:txBody>
      </p:sp>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xfrm>
            <a:off x="914400" y="4343400"/>
            <a:ext cx="5029200" cy="64851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latin typeface="Arial" charset="0"/>
                <a:ea typeface="ＭＳ Ｐゴシック" charset="0"/>
                <a:cs typeface="ＭＳ Ｐゴシック" charset="0"/>
              </a:rPr>
              <a:t>That reminds me of some Christians.  Ask them if they are believers and they want to know why you want to know!  Worse yet, they won</a:t>
            </a:r>
            <a:r>
              <a:rPr lang="fr-FR" altLang="ja-JP"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t admit that they trust in Christ.</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146</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147</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4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04D72DA0-D423-EE41-AF42-9E58E55E746C}" type="slidenum">
              <a:rPr lang="en-US" sz="1200">
                <a:solidFill>
                  <a:srgbClr val="000000"/>
                </a:solidFill>
              </a:rPr>
              <a:pPr/>
              <a:t>148</a:t>
            </a:fld>
            <a:endParaRPr lang="en-US" sz="1200">
              <a:solidFill>
                <a:srgbClr val="000000"/>
              </a:solidFill>
            </a:endParaRPr>
          </a:p>
        </p:txBody>
      </p:sp>
      <p:sp>
        <p:nvSpPr>
          <p:cNvPr id="1074178" name="Rectangle 2"/>
          <p:cNvSpPr>
            <a:spLocks noGrp="1" noRot="1" noChangeAspect="1" noChangeArrowheads="1" noTextEdit="1"/>
          </p:cNvSpPr>
          <p:nvPr>
            <p:ph type="sldImg"/>
          </p:nvPr>
        </p:nvSpPr>
        <p:spPr>
          <a:ln/>
        </p:spPr>
      </p:sp>
      <p:sp>
        <p:nvSpPr>
          <p:cNvPr id="10741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58DF334-CF64-BB41-A93E-C1B8593E7ADD}" type="slidenum">
              <a:rPr lang="en-US" sz="1200"/>
              <a:pPr eaLnBrk="1" hangingPunct="1"/>
              <a:t>151</a:t>
            </a:fld>
            <a:endParaRPr lang="en-US" sz="1200"/>
          </a:p>
        </p:txBody>
      </p:sp>
      <p:sp>
        <p:nvSpPr>
          <p:cNvPr id="82946" name="Rectangle 2"/>
          <p:cNvSpPr>
            <a:spLocks noGrp="1" noRot="1" noChangeAspect="1" noChangeArrowheads="1" noTextEdit="1"/>
          </p:cNvSpPr>
          <p:nvPr>
            <p:ph type="sldImg"/>
          </p:nvPr>
        </p:nvSpPr>
        <p:spPr>
          <a:ln/>
        </p:spPr>
      </p:sp>
      <p:sp>
        <p:nvSpPr>
          <p:cNvPr id="8294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2EBB4EC-1DD5-ED41-8C43-477BF02A0E97}" type="slidenum">
              <a:rPr lang="en-US" sz="1200"/>
              <a:pPr eaLnBrk="1" hangingPunct="1"/>
              <a:t>153</a:t>
            </a:fld>
            <a:endParaRPr lang="en-US" sz="1200"/>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James Tissot Bible c 1899 Three of David's captains</a:t>
            </a:r>
          </a:p>
          <a:p>
            <a:r>
              <a:rPr lang="en-US" dirty="0"/>
              <a:t>http://</a:t>
            </a:r>
            <a:r>
              <a:rPr lang="en-US" dirty="0" err="1"/>
              <a:t>www.flickriver.com</a:t>
            </a:r>
            <a:r>
              <a:rPr lang="en-US" dirty="0"/>
              <a:t>/photos/tags/1chronicles/interesting/</a:t>
            </a:r>
          </a:p>
          <a:p>
            <a:r>
              <a:rPr lang="en-US" dirty="0"/>
              <a:t>Accessed</a:t>
            </a:r>
            <a:r>
              <a:rPr lang="en-US" baseline="0" dirty="0"/>
              <a:t> 23 Jan 2018</a:t>
            </a:r>
            <a:endParaRPr lang="en-US" dirty="0"/>
          </a:p>
          <a:p>
            <a:endParaRPr lang="en-US" dirty="0">
              <a:latin typeface="Arial"/>
              <a:cs typeface="Arial"/>
            </a:endParaRPr>
          </a:p>
          <a:p>
            <a:endParaRPr lang="en-US" dirty="0">
              <a:latin typeface="Arial"/>
              <a:cs typeface="Arial"/>
            </a:endParaRPr>
          </a:p>
          <a:p>
            <a:endParaRPr lang="en-US" dirty="0">
              <a:latin typeface="Arial"/>
              <a:cs typeface="Arial"/>
            </a:endParaRPr>
          </a:p>
          <a:p>
            <a:endParaRPr lang="en-US" dirty="0">
              <a:latin typeface="Arial"/>
              <a:cs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importance of the Davidic covenant can hardly be overstated:</a:t>
            </a:r>
          </a:p>
          <a:p>
            <a:r>
              <a:rPr lang="en-US" dirty="0">
                <a:latin typeface="Arial"/>
                <a:cs typeface="Arial"/>
              </a:rPr>
              <a:t>• It forms the foundation of the monarchy where God promised a succession of David’s descendants</a:t>
            </a:r>
          </a:p>
          <a:p>
            <a:r>
              <a:rPr lang="en-US" dirty="0">
                <a:latin typeface="Arial"/>
                <a:cs typeface="Arial"/>
              </a:rPr>
              <a:t>• It points to the monarchy leading to the eternal reign of Jesus</a:t>
            </a: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158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Restatement</a:t>
            </a:r>
          </a:p>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168</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175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In this photo taken Wednesday Aug. 24, 2011, </a:t>
            </a:r>
            <a:r>
              <a:rPr lang="en-US" dirty="0" err="1"/>
              <a:t>Yoandri</a:t>
            </a:r>
            <a:r>
              <a:rPr lang="en-US" dirty="0"/>
              <a:t> Hernandez Garrido, 37</a:t>
            </a:r>
          </a:p>
          <a:p>
            <a:endParaRPr lang="en-US" dirty="0"/>
          </a:p>
          <a:p>
            <a:r>
              <a:rPr lang="en-US" b="1" dirty="0"/>
              <a:t>There be GIANTS!</a:t>
            </a:r>
          </a:p>
          <a:p>
            <a:r>
              <a:rPr lang="en-US" dirty="0"/>
              <a:t>Posted on </a:t>
            </a:r>
            <a:r>
              <a:rPr lang="en-US" dirty="0">
                <a:hlinkClick r:id="rId3"/>
              </a:rPr>
              <a:t>October 6, 2015</a:t>
            </a:r>
            <a:r>
              <a:rPr lang="en-US" dirty="0"/>
              <a:t> by </a:t>
            </a:r>
            <a:r>
              <a:rPr lang="en-US" dirty="0">
                <a:hlinkClick r:id="rId4"/>
              </a:rPr>
              <a:t>TheMeltingThought</a:t>
            </a:r>
            <a:r>
              <a:rPr lang="en-US" dirty="0"/>
              <a:t> </a:t>
            </a:r>
          </a:p>
          <a:p>
            <a:r>
              <a:rPr lang="en-US" dirty="0"/>
              <a:t>https://themeltingthought2000.wordpress.com/2015/10/06/there-be-giants/</a:t>
            </a:r>
          </a:p>
          <a:p>
            <a:r>
              <a:rPr lang="en-US" dirty="0"/>
              <a:t>Accessed 21 Jan 2018</a:t>
            </a: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180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author(s) of Kings certainly had a theology that showed the downfalls of the kingdoms due to idolatry (books of Kings).</a:t>
            </a:r>
          </a:p>
          <a:p>
            <a:endParaRPr lang="en-US" dirty="0"/>
          </a:p>
          <a:p>
            <a:r>
              <a:rPr lang="en-US" dirty="0"/>
              <a:t>• Theological insight typically takes time. </a:t>
            </a:r>
          </a:p>
          <a:p>
            <a:endParaRPr lang="en-US" dirty="0"/>
          </a:p>
          <a:p>
            <a:r>
              <a:rPr lang="en-US" dirty="0"/>
              <a:t>• 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endParaRPr lang="en-US" dirty="0"/>
          </a:p>
          <a:p>
            <a:r>
              <a:rPr lang="en-US" dirty="0"/>
              <a:t>"</a:t>
            </a:r>
            <a:r>
              <a:rPr lang="en-US" b="1" dirty="0">
                <a:effectLst/>
                <a:latin typeface="Helvetica" pitchFamily="2" charset="0"/>
              </a:rPr>
              <a:t>Sources</a:t>
            </a:r>
            <a:endParaRPr lang="en-US" dirty="0">
              <a:effectLst/>
              <a:latin typeface="Helvetica" pitchFamily="2" charset="0"/>
            </a:endParaRPr>
          </a:p>
          <a:p>
            <a:r>
              <a:rPr lang="en-US" dirty="0">
                <a:effectLst/>
                <a:latin typeface="Helvetica" pitchFamily="2" charset="0"/>
              </a:rPr>
              <a:t>Scholars generally concede that Chronicles is a later composition than Samuel–Kings, no matter the view of the Deuteronomic history and its various redactions. If dependence can be demonstrated, Chronicles must be dependent on Samuel–Kings and not vice versa. That this is the case is apparent both from the Chronicler’s citation of texts that can only be the canonical books of Samuel and Kings (1 Chr 9:1; 29:29; 2 Chr 16:11; 20:34; 24:27; 25:26; 27:7; 28:26; 32:32; 33:18; 35:27; 36:8) and from the absence of citation the other way around, that is, Samuel-Kings citing Chronicles. Though the cited texts are seldom used verbatim in Chronicles (a common practice in the ancient world), there is no doubt that the canonical books are intended by the allusion."</a:t>
            </a:r>
            <a:br>
              <a:rPr lang="en-US" dirty="0">
                <a:effectLst/>
                <a:latin typeface="Helvetica" pitchFamily="2" charset="0"/>
              </a:rPr>
            </a:br>
            <a:endParaRPr lang="en-US" dirty="0">
              <a:effectLst/>
              <a:latin typeface="Helvetica" pitchFamily="2"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337.</a:t>
            </a:r>
            <a:endParaRPr lang="en-US" dirty="0"/>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15</a:t>
            </a:fld>
            <a:endParaRPr lang="en-US"/>
          </a:p>
        </p:txBody>
      </p:sp>
    </p:spTree>
    <p:extLst>
      <p:ext uri="{BB962C8B-B14F-4D97-AF65-F5344CB8AC3E}">
        <p14:creationId xmlns:p14="http://schemas.microsoft.com/office/powerpoint/2010/main" val="18016150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181</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183</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184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185</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pPr eaLnBrk="1" hangingPunct="1"/>
              <a:t>186</a:t>
            </a:fld>
            <a:endParaRPr lang="en-US" sz="12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188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pPr eaLnBrk="1" hangingPunct="1"/>
              <a:t>189</a:t>
            </a:fld>
            <a:endParaRPr lang="en-US" sz="1200"/>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191</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48-week pattern of priestly divisions lasted past the birth of Christ where Zechariah served in the eighth division of Abijah (Luke 1).</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Those who played the harp and lyre and other instruments—including the singers—also served at the temple in a pattern organized by David prior to the temple construction.</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Here prophesying is used in a general sense of leading the people into worship under the teaching of the Word of God. </a:t>
            </a:r>
          </a:p>
          <a:p>
            <a:endParaRPr lang="en-US" dirty="0">
              <a:latin typeface="Arial"/>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solidFill>
                  <a:srgbClr val="006699"/>
                </a:solidFill>
                <a:effectLst/>
                <a:latin typeface="Helvetica Neue" panose="02000503000000020004" pitchFamily="2" charset="0"/>
              </a:rPr>
              <a:t>1Chr. 25:1 NLT</a:t>
            </a:r>
            <a:r>
              <a:rPr lang="en-US" dirty="0">
                <a:effectLst/>
                <a:latin typeface="Lucida Grande" panose="020B0600040502020204" pitchFamily="34" charset="0"/>
              </a:rPr>
              <a:t>    David and the army commanders then appointed men from the families of Asaph, Heman, and Jeduthun to proclaim God’s messages to the accompaniment of lyres, harps, and cymbals. Here is a list of their names and their work</a:t>
            </a:r>
            <a:r>
              <a:rPr lang="en-US" dirty="0">
                <a:effectLst/>
                <a:latin typeface="Arial"/>
                <a:cs typeface="Arial"/>
              </a:rPr>
              <a:t>.</a:t>
            </a:r>
            <a:endParaRPr lang="en-US" dirty="0">
              <a:effectLst/>
              <a:latin typeface="Lucida Grande" panose="020B0600040502020204" pitchFamily="34"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198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David appointed leaders in each of these areas so that Solomon would already have this system in place once the temple was finished.</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F8CCE8D-485F-3544-B013-42C103B55F15}" type="slidenum">
              <a:rPr lang="en-US" sz="1200">
                <a:solidFill>
                  <a:prstClr val="black"/>
                </a:solidFill>
              </a:rPr>
              <a:pPr eaLnBrk="1" hangingPunct="1"/>
              <a:t>200</a:t>
            </a:fld>
            <a:endParaRPr lang="en-US" sz="1200">
              <a:solidFill>
                <a:prstClr val="black"/>
              </a:solidFill>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David's temple plans included not just the main building and the systems of priests and Levites to serve there, but also where items would be located among its many rooms.</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Singing was a noble business!</a:t>
            </a: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Overviews-251</a:t>
            </a:r>
          </a:p>
          <a:p>
            <a:r>
              <a:rPr lang="en-US" dirty="0"/>
              <a:t>OS-12-1 Chronicles-10, 181</a:t>
            </a:r>
          </a:p>
          <a:p>
            <a:r>
              <a:rPr lang="en-US" dirty="0"/>
              <a:t>OS-14-2 Chronicles-79</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205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311563545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solidFill>
                  <a:prstClr val="black"/>
                </a:solidFill>
              </a:rPr>
              <a:pPr eaLnBrk="1" hangingPunct="1"/>
              <a:t>206</a:t>
            </a:fld>
            <a:endParaRPr lang="en-US" sz="1200">
              <a:solidFill>
                <a:prstClr val="black"/>
              </a:solidFill>
            </a:endParaRPr>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3488566065"/>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33522711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Times New Roman" pitchFamily="-105" charset="0"/>
                <a:ea typeface="ＭＳ Ｐゴシック" charset="-128"/>
                <a:cs typeface="ＭＳ Ｐゴシック" charset="-128"/>
              </a:rPr>
              <a:t>Worship Christ as your firm foundation—He alone fulfills the promises to David.</a:t>
            </a:r>
            <a:endParaRPr lang="en-US" dirty="0">
              <a:effectLst/>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This sanctuary served as the religious and administrative center of the nation for centuries.</a:t>
            </a:r>
          </a:p>
          <a:p>
            <a:endParaRPr lang="en-US" dirty="0">
              <a:latin typeface="Arial"/>
              <a:cs typeface="Arial"/>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What view should we have of the temple?</a:t>
            </a: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The second temple was destroyed by the Romans even as the Babylonians ruined the first temple, so, why would it be so important in the present age? </a:t>
            </a:r>
            <a:endParaRPr lang="en-US" dirty="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355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457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560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662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Our world is very fragile—so how will you not lose your personal stability?</a:t>
            </a:r>
          </a:p>
          <a:p>
            <a:endParaRPr lang="en-US" dirty="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77">
              <a:defRPr/>
            </a:pPr>
            <a:endParaRPr lang="en-US">
              <a:cs typeface="+mn-cs"/>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latin typeface="Arial"/>
                <a:cs typeface="Arial"/>
              </a:rPr>
              <a:t>Y</a:t>
            </a:r>
            <a:r>
              <a:rPr lang="en-US" dirty="0">
                <a:latin typeface="Arial"/>
                <a:cs typeface="Arial"/>
              </a:rPr>
              <a:t>our personal stability in life cannot be firm without acknowledging Christ’s rule.</a:t>
            </a: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world system is falling apart. How do you get your life on solid ground?</a:t>
            </a:r>
          </a:p>
        </p:txBody>
      </p:sp>
    </p:spTree>
    <p:extLst>
      <p:ext uri="{BB962C8B-B14F-4D97-AF65-F5344CB8AC3E}">
        <p14:creationId xmlns:p14="http://schemas.microsoft.com/office/powerpoint/2010/main" val="236584000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effectLst/>
                <a:latin typeface="Arial"/>
                <a:cs typeface="Arial"/>
              </a:rPr>
              <a:t>Y</a:t>
            </a:r>
            <a:r>
              <a:rPr lang="en-US" dirty="0">
                <a:latin typeface="Arial"/>
                <a:cs typeface="Arial"/>
              </a:rPr>
              <a:t>our personal stability in life cannot be firm without acknowledging Christ’s rule.</a:t>
            </a: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p:txBody>
      </p:sp>
    </p:spTree>
    <p:extLst>
      <p:ext uri="{BB962C8B-B14F-4D97-AF65-F5344CB8AC3E}">
        <p14:creationId xmlns:p14="http://schemas.microsoft.com/office/powerpoint/2010/main" val="221642128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Worship Christ as your firm foundation—He alone fulfills the promises to David.</a:t>
            </a: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Christ is the best foundation for worship you can have since he alone fulfills God’s promises to David.</a:t>
            </a:r>
          </a:p>
        </p:txBody>
      </p:sp>
    </p:spTree>
    <p:extLst>
      <p:ext uri="{BB962C8B-B14F-4D97-AF65-F5344CB8AC3E}">
        <p14:creationId xmlns:p14="http://schemas.microsoft.com/office/powerpoint/2010/main" val="2109109800"/>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236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Everyone needs a solid basis on which to live.</a:t>
            </a: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239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240</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Part 1 of the massive work we call 1 Chronicles. It highlights how God initiated his kingdom work by starting to rule through human kings.</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8022C6-FB29-F64C-AADB-E59C5C03E838}" type="slidenum">
              <a:rPr lang="en-US" sz="1200"/>
              <a:pPr eaLnBrk="1" hangingPunct="1"/>
              <a:t>21</a:t>
            </a:fld>
            <a:endParaRPr lang="en-US" sz="1200"/>
          </a:p>
        </p:txBody>
      </p:sp>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244</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245</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a:p>
          <a:p>
            <a:r>
              <a:rPr lang="en-US">
                <a:latin typeface="Arial"/>
                <a:cs typeface="Arial"/>
              </a:rPr>
              <a:t>Restatement</a:t>
            </a:r>
          </a:p>
          <a:p>
            <a:endParaRPr lang="en-US" dirty="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254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65E7C011-F7CD-9746-B5BE-42BD13BBF64C}"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255</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79906" name="Rectangle 2"/>
          <p:cNvSpPr>
            <a:spLocks noGrp="1" noRot="1" noChangeAspect="1" noChangeArrowheads="1" noTextEdit="1"/>
          </p:cNvSpPr>
          <p:nvPr>
            <p:ph type="sldImg"/>
          </p:nvPr>
        </p:nvSpPr>
        <p:spPr>
          <a:ln/>
        </p:spPr>
      </p:sp>
      <p:sp>
        <p:nvSpPr>
          <p:cNvPr id="379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ea typeface="ＭＳ Ｐゴシック" charset="0"/>
                <a:cs typeface="Arial" panose="020B0604020202020204" pitchFamily="34" charset="0"/>
              </a:rPr>
              <a:t>Here you see all 19 kings of Israel and all 20 kings of Judah—laid out with animation and with the memory devices to help you recall their names. Try to guess their names before you advance the animation.</a:t>
            </a:r>
          </a:p>
          <a:p>
            <a:r>
              <a:rPr lang="en-US" dirty="0">
                <a:latin typeface="Arial" panose="020B0604020202020204" pitchFamily="34" charset="0"/>
                <a:ea typeface="ＭＳ Ｐゴシック" charset="0"/>
                <a:cs typeface="Arial" panose="020B0604020202020204" pitchFamily="34" charset="0"/>
              </a:rPr>
              <a:t>Think of the first letter of each king and note the memory device JNBEZOAAJJ. The shift between black and blue names show when the dynasty changed in Israel.</a:t>
            </a:r>
          </a:p>
          <a:p>
            <a:r>
              <a:rPr lang="en-US" dirty="0">
                <a:latin typeface="Arial" panose="020B0604020202020204" pitchFamily="34" charset="0"/>
                <a:ea typeface="ＭＳ Ｐゴシック" charset="0"/>
                <a:cs typeface="Arial" panose="020B0604020202020204" pitchFamily="34" charset="0"/>
              </a:rPr>
              <a:t>RAAJJAAJ does the same for Judah but here all are in the same dynasty of David, so the colors indicate bad and good kings. </a:t>
            </a:r>
          </a:p>
          <a:p>
            <a:r>
              <a:rPr lang="en-US" dirty="0">
                <a:latin typeface="Arial" panose="020B0604020202020204" pitchFamily="34" charset="0"/>
                <a:ea typeface="ＭＳ Ｐゴシック" charset="0"/>
                <a:cs typeface="Arial" panose="020B0604020202020204" pitchFamily="34" charset="0"/>
              </a:rPr>
              <a:t>UHasAsh2 are not all capitals but indicate only a new kings at the capital letter. The difficulty here is 4 kings whose names all begin with "J" so the memory device shows the end of their names. </a:t>
            </a:r>
          </a:p>
          <a:p>
            <a:r>
              <a:rPr lang="en-US" dirty="0">
                <a:latin typeface="Arial" panose="020B0604020202020204" pitchFamily="34" charset="0"/>
                <a:ea typeface="ＭＳ Ｐゴシック" charset="0"/>
                <a:cs typeface="Arial" panose="020B0604020202020204" pitchFamily="34" charset="0"/>
              </a:rPr>
              <a:t>ZS MPPH give us the final 6 kings of Israel. The rest of the chart thus indicates only Judah.</a:t>
            </a:r>
          </a:p>
          <a:p>
            <a:r>
              <a:rPr lang="en-US" dirty="0">
                <a:latin typeface="Arial" panose="020B0604020202020204" pitchFamily="34" charset="0"/>
                <a:ea typeface="ＭＳ Ｐゴシック" charset="0"/>
                <a:cs typeface="Arial" panose="020B0604020202020204" pitchFamily="34" charset="0"/>
              </a:rPr>
              <a:t>JAU JAH MAJ provides another silly pneumonic ending in the last of the good kings of Judah called Josiah.</a:t>
            </a:r>
          </a:p>
          <a:p>
            <a:r>
              <a:rPr lang="en-US" dirty="0">
                <a:latin typeface="Arial" panose="020B0604020202020204" pitchFamily="34" charset="0"/>
                <a:ea typeface="ＭＳ Ｐゴシック" charset="0"/>
                <a:cs typeface="Arial" panose="020B0604020202020204" pitchFamily="34" charset="0"/>
              </a:rPr>
              <a:t>Has Kim's Chin Zed is another strange clue that we are looking at the end of three kings whose names once again all begin with "J" (not unusual since each was named after Jehovah).</a:t>
            </a:r>
          </a:p>
          <a:p>
            <a:r>
              <a:rPr lang="en-US" dirty="0">
                <a:latin typeface="Arial" panose="020B0604020202020204" pitchFamily="34" charset="0"/>
                <a:ea typeface="ＭＳ Ｐゴシック" charset="0"/>
                <a:cs typeface="Arial" panose="020B0604020202020204" pitchFamily="34" charset="0"/>
              </a:rPr>
              <a:t>Of course, the final king must have a name ending with "Z" so we can wrap this up alphabetically :-) !</a:t>
            </a:r>
          </a:p>
          <a:p>
            <a:r>
              <a:rPr lang="en-US" dirty="0">
                <a:latin typeface="Arial" panose="020B0604020202020204" pitchFamily="34" charset="0"/>
                <a:ea typeface="ＭＳ Ｐゴシック" charset="0"/>
                <a:cs typeface="Arial" panose="020B0604020202020204" pitchFamily="34" charset="0"/>
              </a:rPr>
              <a:t>———————</a:t>
            </a:r>
          </a:p>
          <a:p>
            <a:r>
              <a:rPr lang="en-US" dirty="0"/>
              <a:t>Common English Slides-131</a:t>
            </a:r>
          </a:p>
          <a:p>
            <a:r>
              <a:rPr lang="en-US" dirty="0"/>
              <a:t>OS-00-OT Book Overviews-234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OS-11-1 Kings-182</a:t>
            </a:r>
          </a:p>
          <a:p>
            <a:r>
              <a:rPr lang="en-US" dirty="0">
                <a:latin typeface="Arial" panose="020B0604020202020204" pitchFamily="34" charset="0"/>
                <a:ea typeface="ＭＳ Ｐゴシック" charset="0"/>
                <a:cs typeface="Arial" panose="020B0604020202020204" pitchFamily="34" charset="0"/>
              </a:rPr>
              <a:t>OS-12-2 Kings-slides 44 and 45 identical but 44 has no animation</a:t>
            </a:r>
          </a:p>
          <a:p>
            <a:r>
              <a:rPr lang="en-US" dirty="0"/>
              <a:t>OS-13-1 Chronicles-231</a:t>
            </a:r>
          </a:p>
          <a:p>
            <a:r>
              <a:rPr lang="en-US" dirty="0"/>
              <a:t>OS-14-2 Chronicles-39</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16968583"/>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7EA4AEA7-8E8F-8F4E-A754-25EDEF08B35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256</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88098" name="Rectangle 2"/>
          <p:cNvSpPr>
            <a:spLocks noGrp="1" noRot="1" noChangeAspect="1" noChangeArrowheads="1" noTextEdit="1"/>
          </p:cNvSpPr>
          <p:nvPr>
            <p:ph type="sldImg"/>
          </p:nvPr>
        </p:nvSpPr>
        <p:spPr>
          <a:ln/>
        </p:spPr>
      </p:sp>
      <p:sp>
        <p:nvSpPr>
          <p:cNvPr id="3880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a:latin typeface="Times New Roman" charset="0"/>
                <a:ea typeface="ＭＳ Ｐゴシック" charset="0"/>
                <a:cs typeface="ＭＳ Ｐゴシック" charset="0"/>
              </a:rPr>
              <a:t>Common English Slides-133</a:t>
            </a:r>
          </a:p>
          <a:p>
            <a:r>
              <a:rPr lang="en-US" dirty="0">
                <a:latin typeface="Times New Roman" charset="0"/>
                <a:ea typeface="ＭＳ Ｐゴシック" charset="0"/>
                <a:cs typeface="ＭＳ Ｐゴシック" charset="0"/>
              </a:rPr>
              <a:t>OS-11-1 Kings-186</a:t>
            </a:r>
          </a:p>
          <a:p>
            <a:r>
              <a:rPr lang="en-US" dirty="0">
                <a:latin typeface="Times New Roman" charset="0"/>
                <a:ea typeface="ＭＳ Ｐゴシック" charset="0"/>
                <a:cs typeface="ＭＳ Ｐゴシック" charset="0"/>
              </a:rPr>
              <a:t>OS-12-2 Kings-51</a:t>
            </a:r>
          </a:p>
          <a:p>
            <a:r>
              <a:rPr lang="en-US" dirty="0">
                <a:latin typeface="Times New Roman" charset="0"/>
                <a:ea typeface="ＭＳ Ｐゴシック" charset="0"/>
                <a:cs typeface="ＭＳ Ｐゴシック" charset="0"/>
              </a:rPr>
              <a:t>OS-13-1 Chron-232</a:t>
            </a:r>
          </a:p>
          <a:p>
            <a:r>
              <a:rPr lang="en-US" dirty="0">
                <a:latin typeface="Times New Roman" charset="0"/>
                <a:ea typeface="ＭＳ Ｐゴシック" charset="0"/>
                <a:cs typeface="ＭＳ Ｐゴシック" charset="0"/>
              </a:rPr>
              <a:t>OS-14-2 Chron-40</a:t>
            </a: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7084D62-CCBE-E640-99C3-DDF15E68E3A2}" type="slidenum">
              <a:rPr lang="en-US" sz="1200">
                <a:solidFill>
                  <a:prstClr val="black"/>
                </a:solidFill>
              </a:rPr>
              <a:pPr eaLnBrk="1" hangingPunct="1"/>
              <a:t>257</a:t>
            </a:fld>
            <a:endParaRPr lang="en-US" sz="1200">
              <a:solidFill>
                <a:prstClr val="black"/>
              </a:solidFill>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that 1 Kings and 2 Kings are parallel to 2 Chronicles: Solomon (1 Kings 1-11; 2 Chron 1-9) is followed by his descendants (1 Kings 12-25; 2 Chron 10-36). However, 2 Kings 25 ends in 560 BC while 2 Chronicles 36 goes further and ends in 538 BC.</a:t>
            </a:r>
          </a:p>
          <a:p>
            <a:r>
              <a:rPr lang="en-US" dirty="0"/>
              <a:t>___________</a:t>
            </a:r>
          </a:p>
          <a:p>
            <a:r>
              <a:rPr lang="en-US" dirty="0"/>
              <a:t>OS-00-OT Book Overviews-271</a:t>
            </a:r>
          </a:p>
          <a:p>
            <a:r>
              <a:rPr lang="en-US" dirty="0"/>
              <a:t>OS-12-1 Chronicles-234</a:t>
            </a:r>
          </a:p>
          <a:p>
            <a:r>
              <a:rPr lang="en-US"/>
              <a:t>OS-14-2 Chronicles-10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1429581475"/>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260</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OT Survey</a:t>
            </a:r>
            <a:r>
              <a:rPr lang="en-US" baseline="0" dirty="0">
                <a:latin typeface="Arial" charset="0"/>
                <a:ea typeface="ＭＳ Ｐゴシック" charset="0"/>
                <a:cs typeface="ＭＳ Ｐゴシック" charset="0"/>
              </a:rPr>
              <a:t> (</a:t>
            </a:r>
            <a:r>
              <a:rPr lang="en-US" baseline="0" dirty="0" err="1">
                <a:latin typeface="Arial" charset="0"/>
                <a:ea typeface="ＭＳ Ｐゴシック" charset="0"/>
                <a:cs typeface="ＭＳ Ｐゴシック" charset="0"/>
              </a:rPr>
              <a:t>os</a:t>
            </a:r>
            <a:r>
              <a:rPr lang="en-US" baseline="0"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58CBBC9-4477-1047-AE69-38908B71762C}" type="slidenum">
              <a:rPr lang="en-US" sz="1200"/>
              <a:pPr eaLnBrk="1" hangingPunct="1"/>
              <a:t>22</a:t>
            </a:fld>
            <a:endParaRPr lang="en-US" sz="1200"/>
          </a:p>
        </p:txBody>
      </p:sp>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0C5D73B-6504-C843-A500-742A24E4F680}" type="slidenum">
              <a:rPr lang="en-US" sz="1200"/>
              <a:pPr eaLnBrk="1" hangingPunct="1"/>
              <a:t>23</a:t>
            </a:fld>
            <a:endParaRPr lang="en-US" sz="1200"/>
          </a:p>
        </p:txBody>
      </p:sp>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0E01681-AFFA-AB4F-B024-6C2E765810B2}" type="slidenum">
              <a:rPr lang="en-US" sz="1200"/>
              <a:pPr eaLnBrk="1" hangingPunct="1"/>
              <a:t>24</a:t>
            </a:fld>
            <a:endParaRPr lang="en-US" sz="1200"/>
          </a:p>
        </p:txBody>
      </p:sp>
      <p:sp>
        <p:nvSpPr>
          <p:cNvPr id="50178" name="Rectangle 2"/>
          <p:cNvSpPr>
            <a:spLocks noGrp="1" noRot="1" noChangeAspect="1" noChangeArrowheads="1" noTextEdit="1"/>
          </p:cNvSpPr>
          <p:nvPr>
            <p:ph type="sldImg"/>
          </p:nvPr>
        </p:nvSpPr>
        <p:spPr>
          <a:ln/>
        </p:spPr>
      </p:sp>
      <p:sp>
        <p:nvSpPr>
          <p:cNvPr id="50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b="1" dirty="0">
                <a:effectLst/>
                <a:latin typeface="Helvetica" pitchFamily="2" charset="0"/>
              </a:rPr>
              <a:t>"The Title of the Book</a:t>
            </a:r>
            <a:endParaRPr lang="en-US" dirty="0">
              <a:effectLst/>
              <a:latin typeface="Helvetica" pitchFamily="2" charset="0"/>
            </a:endParaRPr>
          </a:p>
          <a:p>
            <a:r>
              <a:rPr lang="en-US" dirty="0">
                <a:effectLst/>
                <a:latin typeface="Helvetica" pitchFamily="2" charset="0"/>
              </a:rPr>
              <a:t>The title “Chronicles” in the English Bible follows Jerome’s suggestion that the work should be called </a:t>
            </a:r>
            <a:r>
              <a:rPr lang="en-US" i="1" dirty="0" err="1">
                <a:effectLst/>
                <a:latin typeface="Helvetica" pitchFamily="2" charset="0"/>
              </a:rPr>
              <a:t>chronikon</a:t>
            </a:r>
            <a:r>
              <a:rPr lang="en-US" dirty="0">
                <a:effectLst/>
                <a:latin typeface="Helvetica" pitchFamily="2" charset="0"/>
              </a:rPr>
              <a:t>, that is, a record of the passing of time from the very beginning of God’s revelation. Unfortunately the word “chronicles” now has a much narrower definition, one that suggests a </a:t>
            </a:r>
            <a:r>
              <a:rPr lang="en-US" i="1" dirty="0">
                <a:effectLst/>
                <a:latin typeface="Helvetica" pitchFamily="2" charset="0"/>
              </a:rPr>
              <a:t>seriatim</a:t>
            </a:r>
            <a:r>
              <a:rPr lang="en-US" dirty="0">
                <a:effectLst/>
                <a:latin typeface="Helvetica" pitchFamily="2" charset="0"/>
              </a:rPr>
              <a:t> collection of incidents or events with little or no comment, analysis, or interpretation. That patently fails to describe the nature of the book of Chronicles.</a:t>
            </a:r>
          </a:p>
          <a:p>
            <a:r>
              <a:rPr lang="en-US" dirty="0">
                <a:effectLst/>
                <a:latin typeface="Helvetica" pitchFamily="2" charset="0"/>
              </a:rPr>
              <a:t>However, Jerome’s rendition is much superior to that of the LXX, which ignored the Hebrew title </a:t>
            </a:r>
            <a:r>
              <a:rPr lang="en-US" i="1" dirty="0" err="1">
                <a:effectLst/>
                <a:latin typeface="Helvetica" pitchFamily="2" charset="0"/>
              </a:rPr>
              <a:t>dibrê</a:t>
            </a:r>
            <a:r>
              <a:rPr lang="en-US" i="1" dirty="0">
                <a:effectLst/>
                <a:latin typeface="Helvetica" pitchFamily="2" charset="0"/>
              </a:rPr>
              <a:t> </a:t>
            </a:r>
            <a:r>
              <a:rPr lang="en-US" i="1" dirty="0" err="1">
                <a:effectLst/>
                <a:latin typeface="Helvetica" pitchFamily="2" charset="0"/>
              </a:rPr>
              <a:t>hayyāmîm</a:t>
            </a:r>
            <a:r>
              <a:rPr lang="en-US" dirty="0">
                <a:effectLst/>
                <a:latin typeface="Helvetica" pitchFamily="2" charset="0"/>
              </a:rPr>
              <a:t> (“accounts of the days,” i.e., “annals”) and instead perceived the book to be only supplementary to Samuel and Kings. Thus the Greek version coined the title </a:t>
            </a:r>
            <a:r>
              <a:rPr lang="en-US" i="1" dirty="0" err="1">
                <a:effectLst/>
                <a:latin typeface="Helvetica" pitchFamily="2" charset="0"/>
              </a:rPr>
              <a:t>Paraleipomenōn</a:t>
            </a:r>
            <a:r>
              <a:rPr lang="en-US" dirty="0">
                <a:effectLst/>
                <a:latin typeface="Helvetica" pitchFamily="2" charset="0"/>
              </a:rPr>
              <a:t> (“things left out”). Moreover, the term </a:t>
            </a:r>
            <a:r>
              <a:rPr lang="en-US" i="1" dirty="0" err="1">
                <a:effectLst/>
                <a:latin typeface="Helvetica" pitchFamily="2" charset="0"/>
              </a:rPr>
              <a:t>chronikon</a:t>
            </a:r>
            <a:r>
              <a:rPr lang="en-US" dirty="0">
                <a:effectLst/>
                <a:latin typeface="Helvetica" pitchFamily="2" charset="0"/>
              </a:rPr>
              <a:t> in its classic sense also means “annal,” so the English name, understood in this manner, is adequate.</a:t>
            </a:r>
          </a:p>
          <a:p>
            <a:r>
              <a:rPr lang="en-US" dirty="0">
                <a:effectLst/>
                <a:latin typeface="Helvetica" pitchFamily="2" charset="0"/>
              </a:rPr>
              <a:t>Though Chronicles includes material missing in Samuel–Kings, it also omits other material found in the latter and repeats much more from those works. Therefore to see Chronicles as only supplemental to Samuel–Kings (a common misunderstanding to this day in some circles) is to fail to appreciate it as a significant and unique creation in its own right, one composed with clear historical and theological objectives in view.</a:t>
            </a:r>
            <a:r>
              <a:rPr lang="en-US" baseline="30000" dirty="0">
                <a:effectLst/>
                <a:latin typeface="Helvetica" pitchFamily="2" charset="0"/>
              </a:rPr>
              <a:t>1"</a:t>
            </a:r>
            <a:endParaRPr lang="en-US" dirty="0">
              <a:effectLst/>
              <a:latin typeface="Helvetica" pitchFamily="2" charset="0"/>
            </a:endParaRPr>
          </a:p>
          <a:p>
            <a:endParaRPr lang="en-US" dirty="0">
              <a:effectLst/>
              <a:latin typeface="Helvetica" pitchFamily="2" charset="0"/>
            </a:endParaRPr>
          </a:p>
          <a:p>
            <a:r>
              <a:rPr lang="en-US" dirty="0">
                <a:effectLst/>
                <a:latin typeface="Calibri" panose="020F0502020204030204" pitchFamily="34" charset="0"/>
              </a:rPr>
              <a:t>LXX Septuagint</a:t>
            </a:r>
          </a:p>
          <a:p>
            <a:r>
              <a:rPr lang="en-US" baseline="30000" dirty="0">
                <a:effectLst/>
                <a:latin typeface="Calibri" panose="020F0502020204030204" pitchFamily="34" charset="0"/>
              </a:rPr>
              <a:t>1</a:t>
            </a:r>
            <a:r>
              <a:rPr lang="en-US" dirty="0">
                <a:effectLst/>
                <a:latin typeface="Calibri" panose="020F0502020204030204" pitchFamily="34" charset="0"/>
              </a:rPr>
              <a:t> W. J. Dumbrell, “The Purpose of the Books of Chronicles,” </a:t>
            </a:r>
            <a:r>
              <a:rPr lang="en-US" i="1" dirty="0">
                <a:effectLst/>
                <a:latin typeface="Calibri" panose="020F0502020204030204" pitchFamily="34" charset="0"/>
              </a:rPr>
              <a:t>JETS</a:t>
            </a:r>
            <a:r>
              <a:rPr lang="en-US" dirty="0">
                <a:effectLst/>
                <a:latin typeface="Calibri" panose="020F0502020204030204" pitchFamily="34" charset="0"/>
              </a:rPr>
              <a:t> 27 (1984): 257–66.</a:t>
            </a:r>
          </a:p>
          <a:p>
            <a:endParaRPr lang="en-US" dirty="0">
              <a:effectLst/>
              <a:latin typeface="Calibri" panose="020F0502020204030204" pitchFamily="34" charset="0"/>
            </a:endParaRPr>
          </a:p>
          <a:p>
            <a:r>
              <a:rPr lang="en-US" dirty="0">
                <a:effectLst/>
                <a:latin typeface="Calibri" panose="020F0502020204030204" pitchFamily="34" charset="0"/>
              </a:rPr>
              <a:t>From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5CD42D2-AA6D-FE46-8C09-1CC516F11280}" type="slidenum">
              <a:rPr lang="en-US" sz="1200"/>
              <a:pPr eaLnBrk="1" hangingPunct="1"/>
              <a:t>26</a:t>
            </a:fld>
            <a:endParaRPr lang="en-US" sz="1200"/>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0510FB-CB57-C141-930D-F64AA785C6DC}" type="slidenum">
              <a:rPr lang="en-US" sz="1200"/>
              <a:pPr eaLnBrk="1" hangingPunct="1"/>
              <a:t>27</a:t>
            </a:fld>
            <a:endParaRPr lang="en-US" sz="1200"/>
          </a:p>
        </p:txBody>
      </p:sp>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1031"/>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0BAA3188-A9F6-E449-91B1-79DB37FC3D53}" type="slidenum">
              <a:rPr lang="en-US" sz="1200">
                <a:solidFill>
                  <a:srgbClr val="000000"/>
                </a:solidFill>
              </a:rPr>
              <a:pPr eaLnBrk="1" hangingPunct="1"/>
              <a:t>28</a:t>
            </a:fld>
            <a:endParaRPr lang="en-US" sz="1200">
              <a:solidFill>
                <a:srgbClr val="000000"/>
              </a:solidFill>
            </a:endParaRPr>
          </a:p>
        </p:txBody>
      </p:sp>
      <p:sp>
        <p:nvSpPr>
          <p:cNvPr id="350210" name="Rectangle 1026"/>
          <p:cNvSpPr>
            <a:spLocks noGrp="1" noRot="1" noChangeAspect="1" noChangeArrowheads="1"/>
          </p:cNvSpPr>
          <p:nvPr>
            <p:ph type="sldImg"/>
          </p:nvPr>
        </p:nvSpPr>
        <p:spPr>
          <a:solidFill>
            <a:srgbClr val="FFFFFF"/>
          </a:solidFill>
          <a:ln/>
        </p:spPr>
      </p:sp>
      <p:sp>
        <p:nvSpPr>
          <p:cNvPr id="350211"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a:latin typeface="Arial" charset="0"/>
                <a:cs typeface="ＭＳ Ｐゴシック" charset="0"/>
              </a:rPr>
              <a:t>Here is a thought question for small group discussion before moving to the next slide:</a:t>
            </a:r>
          </a:p>
          <a:p>
            <a:pPr eaLnBrk="1" hangingPunct="1"/>
            <a:endParaRPr lang="en-US">
              <a:latin typeface="Arial" charset="0"/>
              <a:cs typeface="ＭＳ Ｐゴシック" charset="0"/>
            </a:endParaRPr>
          </a:p>
          <a:p>
            <a:pPr eaLnBrk="1" hangingPunct="1"/>
            <a:r>
              <a:rPr lang="en-US">
                <a:latin typeface="Arial" charset="0"/>
                <a:cs typeface="ＭＳ Ｐゴシック" charset="0"/>
              </a:rPr>
              <a:t>What elements between 2 Samuel and 1 Chronicles do you find that are the same and different? Why might these differences exist?</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do we have two different records of the divided monarchy of Israel and Judah? The book of Kings had already been written a century earlier, so why did God add the book of Chronicles 100 years later after the Exile and Return to the Land?</a:t>
            </a:r>
          </a:p>
          <a:p>
            <a:endParaRPr lang="en-US" dirty="0"/>
          </a:p>
          <a:p>
            <a:r>
              <a:rPr lang="en-US" dirty="0"/>
              <a:t>The acronym KEEPAFORCECAP can help recall these many issues. See the first letter of each element in the left column. </a:t>
            </a:r>
          </a:p>
          <a:p>
            <a:r>
              <a:rPr lang="en-US" dirty="0"/>
              <a:t>____________</a:t>
            </a:r>
          </a:p>
          <a:p>
            <a:endParaRPr lang="en-US" dirty="0"/>
          </a:p>
          <a:p>
            <a:r>
              <a:rPr lang="en-US" dirty="0">
                <a:effectLst/>
                <a:latin typeface="Helvetica" pitchFamily="2" charset="0"/>
              </a:rPr>
              <a:t>"Unlike Kings, the book of Chronicles contains relatively few extended prophetic narratives such as those of Elijah and Elisha, but instead the focus is on the monarchy, especially that of Judah."</a:t>
            </a:r>
          </a:p>
          <a:p>
            <a:r>
              <a:rPr lang="en-US" dirty="0">
                <a:effectLst/>
                <a:latin typeface="Calibri" panose="020F0502020204030204" pitchFamily="34" charset="0"/>
              </a:rPr>
              <a:t>—Eugene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331.</a:t>
            </a:r>
            <a:endParaRPr lang="en-US" dirty="0"/>
          </a:p>
          <a:p>
            <a:r>
              <a:rPr lang="en-US" dirty="0"/>
              <a:t>__________</a:t>
            </a:r>
          </a:p>
          <a:p>
            <a:r>
              <a:rPr lang="en-US" dirty="0"/>
              <a:t>Common-298</a:t>
            </a:r>
          </a:p>
          <a:p>
            <a:r>
              <a:rPr lang="en-US" dirty="0"/>
              <a:t>OS-00-OT Book Overviews-274</a:t>
            </a:r>
          </a:p>
          <a:p>
            <a:r>
              <a:rPr lang="en-US" dirty="0">
                <a:latin typeface="Arial" charset="0"/>
                <a:cs typeface="ＭＳ Ｐゴシック" charset="0"/>
              </a:rPr>
              <a:t>OS-10-2Sam-31</a:t>
            </a:r>
            <a:endParaRPr lang="en-US" dirty="0"/>
          </a:p>
          <a:p>
            <a:r>
              <a:rPr lang="en-US" dirty="0"/>
              <a:t>OS-11-1 Kings-27</a:t>
            </a:r>
          </a:p>
          <a:p>
            <a:r>
              <a:rPr lang="en-US" dirty="0"/>
              <a:t>OS-12-2 Kings-67</a:t>
            </a:r>
          </a:p>
          <a:p>
            <a:r>
              <a:rPr lang="en-US" dirty="0"/>
              <a:t>OS-13-1 Chronicles-29, 35</a:t>
            </a:r>
          </a:p>
          <a:p>
            <a:r>
              <a:rPr lang="en-US" dirty="0"/>
              <a:t>OS-14-2 Chronicles-14, 42</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3C6632-2C1F-E94C-9A61-27172695BCCB}"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Times New Roman" charset="0"/>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Times New Roman" charset="0"/>
            </a:endParaRPr>
          </a:p>
        </p:txBody>
      </p:sp>
    </p:spTree>
    <p:extLst>
      <p:ext uri="{BB962C8B-B14F-4D97-AF65-F5344CB8AC3E}">
        <p14:creationId xmlns:p14="http://schemas.microsoft.com/office/powerpoint/2010/main" val="41777685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39CF57D-091D-3646-8D2E-2151B950D133}" type="slidenum">
              <a:rPr lang="en-US" sz="1200"/>
              <a:pPr eaLnBrk="1" hangingPunct="1"/>
              <a:t>31</a:t>
            </a:fld>
            <a:endParaRPr lang="en-US" sz="1200"/>
          </a:p>
        </p:txBody>
      </p:sp>
      <p:sp>
        <p:nvSpPr>
          <p:cNvPr id="58370" name="Rectangle 2"/>
          <p:cNvSpPr>
            <a:spLocks noGrp="1" noRot="1" noChangeAspect="1" noChangeArrowheads="1" noTextEdit="1"/>
          </p:cNvSpPr>
          <p:nvPr>
            <p:ph type="sldImg"/>
          </p:nvPr>
        </p:nvSpPr>
        <p:spPr>
          <a:ln/>
        </p:spPr>
      </p:sp>
      <p:sp>
        <p:nvSpPr>
          <p:cNvPr id="5837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Chief among the kings was David, with whom God made a covenant.</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3</a:t>
            </a:fld>
            <a:endParaRPr lang="en-US"/>
          </a:p>
        </p:txBody>
      </p:sp>
    </p:spTree>
    <p:extLst>
      <p:ext uri="{BB962C8B-B14F-4D97-AF65-F5344CB8AC3E}">
        <p14:creationId xmlns:p14="http://schemas.microsoft.com/office/powerpoint/2010/main" val="40203431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C4236BA-83F1-F148-B9BF-4BB4CDC39FF7}" type="slidenum">
              <a:rPr lang="en-US" sz="1200"/>
              <a:pPr eaLnBrk="1" hangingPunct="1"/>
              <a:t>32</a:t>
            </a:fld>
            <a:endParaRPr lang="en-US" sz="1200"/>
          </a:p>
        </p:txBody>
      </p:sp>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27F4D40-C605-3B44-9DE4-27AA932784C7}" type="slidenum">
              <a:rPr lang="en-US" sz="1200"/>
              <a:pPr eaLnBrk="1" hangingPunct="1"/>
              <a:t>33</a:t>
            </a:fld>
            <a:endParaRPr lang="en-US" sz="1200"/>
          </a:p>
        </p:txBody>
      </p:sp>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67056E3-2B2D-9945-A63A-4315E3D58875}" type="slidenum">
              <a:rPr lang="en-US" sz="1200"/>
              <a:pPr eaLnBrk="1" hangingPunct="1"/>
              <a:t>34</a:t>
            </a:fld>
            <a:endParaRPr lang="en-US" sz="1200"/>
          </a:p>
        </p:txBody>
      </p:sp>
      <p:sp>
        <p:nvSpPr>
          <p:cNvPr id="66562" name="Rectangle 2"/>
          <p:cNvSpPr>
            <a:spLocks noGrp="1" noRot="1" noChangeAspect="1" noChangeArrowheads="1" noTextEdit="1"/>
          </p:cNvSpPr>
          <p:nvPr>
            <p:ph type="sldImg"/>
          </p:nvPr>
        </p:nvSpPr>
        <p:spPr>
          <a:ln/>
        </p:spPr>
      </p:sp>
      <p:sp>
        <p:nvSpPr>
          <p:cNvPr id="66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4CB31A0-3446-6E4F-AC71-03203F7ECAA4}" type="slidenum">
              <a:rPr lang="en-US" sz="1200"/>
              <a:pPr eaLnBrk="1" hangingPunct="1"/>
              <a:t>35</a:t>
            </a:fld>
            <a:endParaRPr lang="en-US" sz="1200"/>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r>
              <a:rPr lang="en-US" dirty="0"/>
              <a:t>Why do we have two different records of the divided monarchy of Israel and Judah? The book of Kings had already been written a century earlier, so why did God add the book of Chronicles 100 years later after the Exile and Return to the Land?</a:t>
            </a:r>
          </a:p>
          <a:p>
            <a:r>
              <a:rPr lang="en-US" dirty="0"/>
              <a:t>____________</a:t>
            </a:r>
          </a:p>
          <a:p>
            <a:endParaRPr lang="en-US" dirty="0"/>
          </a:p>
          <a:p>
            <a:r>
              <a:rPr lang="en-US" dirty="0">
                <a:effectLst/>
                <a:latin typeface="Helvetica" pitchFamily="2" charset="0"/>
              </a:rPr>
              <a:t>"Unlike Kings, the book of Chronicles contains relatively few extended prophetic narratives such as those of Elijah and Elisha, but instead the focus is on the monarchy, especially that of Judah."</a:t>
            </a:r>
          </a:p>
          <a:p>
            <a:r>
              <a:rPr lang="en-US" dirty="0">
                <a:effectLst/>
                <a:latin typeface="Calibri" panose="020F0502020204030204" pitchFamily="34" charset="0"/>
              </a:rPr>
              <a:t>—Eugene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331.</a:t>
            </a:r>
            <a:endParaRPr lang="en-US" dirty="0"/>
          </a:p>
          <a:p>
            <a:r>
              <a:rPr lang="en-US" dirty="0"/>
              <a:t>__________</a:t>
            </a:r>
          </a:p>
          <a:p>
            <a:r>
              <a:rPr lang="en-US" dirty="0"/>
              <a:t>Common-298</a:t>
            </a:r>
          </a:p>
          <a:p>
            <a:r>
              <a:rPr lang="en-US" dirty="0"/>
              <a:t>OS-00-OT Book Overviews-274</a:t>
            </a:r>
          </a:p>
          <a:p>
            <a:r>
              <a:rPr lang="en-US" dirty="0">
                <a:latin typeface="Arial" charset="0"/>
                <a:cs typeface="ＭＳ Ｐゴシック" charset="0"/>
              </a:rPr>
              <a:t>OS-10-2Sam-31</a:t>
            </a:r>
            <a:endParaRPr lang="en-US" dirty="0"/>
          </a:p>
          <a:p>
            <a:r>
              <a:rPr lang="en-US" dirty="0"/>
              <a:t>OS-11-1 Kings-27</a:t>
            </a:r>
          </a:p>
          <a:p>
            <a:r>
              <a:rPr lang="en-US" dirty="0"/>
              <a:t>OS-12-2 Kings-67</a:t>
            </a:r>
          </a:p>
          <a:p>
            <a:r>
              <a:rPr lang="en-US" dirty="0"/>
              <a:t>OS-13-1 Chronicles-29, 35</a:t>
            </a:r>
          </a:p>
          <a:p>
            <a:r>
              <a:rPr lang="en-US" dirty="0"/>
              <a:t>OS-14-2 Chronicles-14, 42</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79B4F97-63F5-9443-A796-C39A83133C0F}" type="slidenum">
              <a:rPr lang="en-US" sz="1200"/>
              <a:pPr eaLnBrk="1" hangingPunct="1"/>
              <a:t>36</a:t>
            </a:fld>
            <a:endParaRPr lang="en-US" sz="1200"/>
          </a:p>
        </p:txBody>
      </p:sp>
      <p:sp>
        <p:nvSpPr>
          <p:cNvPr id="70658" name="Rectangle 2"/>
          <p:cNvSpPr>
            <a:spLocks noGrp="1" noRot="1" noChangeAspect="1" noChangeArrowheads="1" noTextEdit="1"/>
          </p:cNvSpPr>
          <p:nvPr>
            <p:ph type="sldImg"/>
          </p:nvPr>
        </p:nvSpPr>
        <p:spPr>
          <a:ln/>
        </p:spPr>
      </p:sp>
      <p:sp>
        <p:nvSpPr>
          <p:cNvPr id="70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69741C1-52C6-4145-B515-F49CA0A8E3E6}" type="slidenum">
              <a:rPr lang="en-US" sz="1200"/>
              <a:pPr eaLnBrk="1" hangingPunct="1"/>
              <a:t>37</a:t>
            </a:fld>
            <a:endParaRPr lang="en-US" sz="1200"/>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D1FFB3-E7F0-444C-B944-3A274003325D}" type="slidenum">
              <a:rPr lang="en-US" sz="1200"/>
              <a:pPr eaLnBrk="1" hangingPunct="1"/>
              <a:t>38</a:t>
            </a:fld>
            <a:endParaRPr lang="en-US" sz="1200"/>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FE97430-4534-F842-AB53-EBD258CA6F78}" type="slidenum">
              <a:rPr lang="en-US" sz="1200"/>
              <a:pPr eaLnBrk="1" hangingPunct="1"/>
              <a:t>39</a:t>
            </a:fld>
            <a:endParaRPr lang="en-US" sz="1200"/>
          </a:p>
        </p:txBody>
      </p:sp>
      <p:sp>
        <p:nvSpPr>
          <p:cNvPr id="76802" name="Rectangle 2"/>
          <p:cNvSpPr>
            <a:spLocks noGrp="1" noRot="1" noChangeAspect="1" noChangeArrowheads="1" noTextEdit="1"/>
          </p:cNvSpPr>
          <p:nvPr>
            <p:ph type="sldImg"/>
          </p:nvPr>
        </p:nvSpPr>
        <p:spPr>
          <a:ln/>
        </p:spPr>
      </p:sp>
      <p:sp>
        <p:nvSpPr>
          <p:cNvPr id="76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680F42A-9949-4F4B-B6AF-B78B7694BEA5}" type="slidenum">
              <a:rPr lang="en-US" sz="1200"/>
              <a:pPr eaLnBrk="1" hangingPunct="1"/>
              <a:t>40</a:t>
            </a:fld>
            <a:endParaRPr lang="en-US" sz="1200"/>
          </a:p>
        </p:txBody>
      </p:sp>
      <p:sp>
        <p:nvSpPr>
          <p:cNvPr id="60418" name="Rectangle 2"/>
          <p:cNvSpPr>
            <a:spLocks noGrp="1" noRot="1" noChangeAspect="1" noChangeArrowheads="1" noTextEdit="1"/>
          </p:cNvSpPr>
          <p:nvPr>
            <p:ph type="sldImg"/>
          </p:nvPr>
        </p:nvSpPr>
        <p:spPr>
          <a:ln/>
        </p:spPr>
      </p:sp>
      <p:sp>
        <p:nvSpPr>
          <p:cNvPr id="60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50938" y="692150"/>
            <a:ext cx="4556125" cy="3416300"/>
          </a:xfrm>
        </p:spPr>
      </p:sp>
      <p:sp>
        <p:nvSpPr>
          <p:cNvPr id="3" name="Notes Placeholder 2"/>
          <p:cNvSpPr>
            <a:spLocks noGrp="1"/>
          </p:cNvSpPr>
          <p:nvPr>
            <p:ph type="body" idx="1"/>
          </p:nvPr>
        </p:nvSpPr>
        <p:spPr/>
        <p:txBody>
          <a:bodyPr/>
          <a:lstStyle/>
          <a:p>
            <a:r>
              <a:rPr lang="en-US" altLang="zh-CN" dirty="0">
                <a:latin typeface="Arial" panose="020B0604020202020204" pitchFamily="34" charset="0"/>
                <a:ea typeface="ＭＳ Ｐゴシック" charset="0"/>
                <a:cs typeface="Arial" panose="020B0604020202020204" pitchFamily="34" charset="0"/>
              </a:rPr>
              <a:t>OS-00-Intro &amp; Biblical Theology-24</a:t>
            </a:r>
          </a:p>
          <a:p>
            <a:r>
              <a:rPr lang="en-US" altLang="zh-CN" dirty="0">
                <a:latin typeface="Arial" panose="020B0604020202020204" pitchFamily="34" charset="0"/>
                <a:ea typeface="ＭＳ Ｐゴシック" charset="0"/>
                <a:cs typeface="Arial" panose="020B0604020202020204" pitchFamily="34" charset="0"/>
              </a:rPr>
              <a:t>OS-13-1 Chron-40</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FC1607-A8B7-6E40-9648-C81BEC6341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41151304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Note that three times God declared that he was establishing his earthly throne and kingdom through David. </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2"/>
          <p:cNvSpPr>
            <a:spLocks noGrp="1" noRot="1" noChangeAspect="1" noChangeArrowheads="1" noTextEdit="1"/>
          </p:cNvSpPr>
          <p:nvPr>
            <p:ph type="sldImg"/>
          </p:nvPr>
        </p:nvSpPr>
        <p:spPr>
          <a:xfrm>
            <a:off x="1150938" y="692150"/>
            <a:ext cx="4556125" cy="3416300"/>
          </a:xfrm>
          <a:ln/>
        </p:spPr>
      </p:sp>
      <p:sp>
        <p:nvSpPr>
          <p:cNvPr id="204802"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r>
              <a:rPr lang="en-US" altLang="zh-CN" dirty="0">
                <a:latin typeface="Arial" panose="020B0604020202020204" pitchFamily="34" charset="0"/>
                <a:ea typeface="ＭＳ Ｐゴシック" charset="0"/>
                <a:cs typeface="Arial" panose="020B0604020202020204" pitchFamily="34" charset="0"/>
              </a:rPr>
              <a:t>OS-00-Intro &amp; Biblical Theology-21</a:t>
            </a:r>
          </a:p>
          <a:p>
            <a:pPr eaLnBrk="1" hangingPunct="1"/>
            <a:r>
              <a:rPr lang="en-US" altLang="zh-CN" dirty="0">
                <a:latin typeface="Arial" panose="020B0604020202020204" pitchFamily="34" charset="0"/>
                <a:ea typeface="ＭＳ Ｐゴシック" charset="0"/>
                <a:cs typeface="Arial" panose="020B0604020202020204" pitchFamily="34" charset="0"/>
              </a:rPr>
              <a:t>OS-13-1 Chron-41</a:t>
            </a:r>
          </a:p>
          <a:p>
            <a:pPr marL="0" marR="0" lvl="0" indent="0" algn="l" defTabSz="449263" rtl="0" eaLnBrk="1" fontAlgn="base" latinLnBrk="0" hangingPunct="1">
              <a:lnSpc>
                <a:spcPct val="100000"/>
              </a:lnSpc>
              <a:spcBef>
                <a:spcPct val="30000"/>
              </a:spcBef>
              <a:spcAft>
                <a:spcPct val="0"/>
              </a:spcAft>
              <a:buClr>
                <a:srgbClr val="000000"/>
              </a:buClr>
              <a:buSzPct val="100000"/>
              <a:buFont typeface="Times New Roman" charset="0"/>
              <a:buNone/>
              <a:tabLst/>
              <a:defRPr/>
            </a:pPr>
            <a:r>
              <a:rPr lang="en-US" altLang="zh-CN" dirty="0">
                <a:latin typeface="Arial" panose="020B0604020202020204" pitchFamily="34" charset="0"/>
                <a:ea typeface="ＭＳ Ｐゴシック" charset="0"/>
                <a:cs typeface="Arial" panose="020B0604020202020204" pitchFamily="34" charset="0"/>
              </a:rPr>
              <a:t>OS-23-Isaiah_60-66/Slide 94 on Supplements</a:t>
            </a:r>
            <a:endParaRPr lang="zh-CN" altLang="en-US" dirty="0">
              <a:latin typeface="Arial" panose="020B0604020202020204" pitchFamily="34" charset="0"/>
              <a:ea typeface="ＭＳ Ｐゴシック" charset="0"/>
              <a:cs typeface="Arial" panose="020B0604020202020204" pitchFamily="34" charset="0"/>
            </a:endParaRPr>
          </a:p>
          <a:p>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3258500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fld id="{CD65513B-9E42-FC43-A579-BAF2DFE3FBB3}" type="slidenum">
              <a:rPr kumimoji="0" lang="en-US" sz="1200" b="0" i="0" u="none" strike="noStrike" kern="1200" cap="none" spc="0" normalizeH="0" baseline="0" noProof="0">
                <a:ln>
                  <a:noFill/>
                </a:ln>
                <a:solidFill>
                  <a:srgbClr val="000000"/>
                </a:solidFill>
                <a:effectLst/>
                <a:uLnTx/>
                <a:uFillTx/>
                <a:latin typeface="Comic Sans MS" charset="0"/>
                <a:ea typeface="ＭＳ Ｐゴシック" charset="0"/>
              </a:rPr>
              <a:pPr marL="0" marR="0" lvl="0" indent="0" algn="l" defTabSz="914400" rtl="0" eaLnBrk="0" fontAlgn="base" latinLnBrk="0" hangingPunct="0">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srgbClr val="000000"/>
              </a:solidFill>
              <a:effectLst/>
              <a:uLnTx/>
              <a:uFillTx/>
              <a:latin typeface="Comic Sans MS" charset="0"/>
              <a:ea typeface="ＭＳ Ｐゴシック" charset="0"/>
            </a:endParaRPr>
          </a:p>
        </p:txBody>
      </p:sp>
      <p:sp>
        <p:nvSpPr>
          <p:cNvPr id="5122" name="Rectangle 2"/>
          <p:cNvSpPr>
            <a:spLocks noGrp="1" noRot="1" noChangeAspect="1" noChangeArrowheads="1"/>
          </p:cNvSpPr>
          <p:nvPr>
            <p:ph type="sldImg"/>
          </p:nvPr>
        </p:nvSpPr>
        <p:spPr>
          <a:xfrm>
            <a:off x="1150938" y="692150"/>
            <a:ext cx="4556125" cy="3416300"/>
          </a:xfrm>
          <a:solidFill>
            <a:srgbClr val="FFFFFF"/>
          </a:solidFill>
          <a:ln/>
        </p:spPr>
      </p:sp>
      <p:sp>
        <p:nvSpPr>
          <p:cNvPr id="5123" name="Rectangle 3"/>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ea typeface="ＭＳ Ｐゴシック" charset="0"/>
                <a:cs typeface="Arial" panose="020B0604020202020204" pitchFamily="34" charset="0"/>
              </a:rPr>
              <a:t>All agree that a partial fulfillment of the covenant to Abraham exists now to the Church in the indwelling Holy Spirit and forgiveness of sins (Jer 31:31-34)—and the ultimate fulfillment will be in the eternal state.</a:t>
            </a:r>
          </a:p>
          <a:p>
            <a:r>
              <a:rPr lang="en-US" dirty="0">
                <a:latin typeface="Arial" panose="020B0604020202020204" pitchFamily="34" charset="0"/>
                <a:ea typeface="ＭＳ Ｐゴシック" charset="0"/>
                <a:cs typeface="Arial" panose="020B0604020202020204" pitchFamily="34" charset="0"/>
              </a:rPr>
              <a:t>The main area of disagreement relates to the time period from now to eternity. Will there be a literal land, throne, and worldwide blessing to national (ethnic) Israel before the eternal kingdom? This chart shows verses giving a resounding YES to that question in a present partial fulfillment and a future full fulfillment in the normal sense of language in the verses cited. But the messianic kingdom will be in two stages—first in a millennial fulfillment to last 1000 years, but then, after that, the eternal stage in the new Jerusalem after the destruction of our present heavens and earth (Rev 21–22). What an amazing future remains for those who trust Jesus!</a:t>
            </a:r>
          </a:p>
          <a:p>
            <a:r>
              <a:rPr lang="en-US" dirty="0">
                <a:latin typeface="Arial" panose="020B0604020202020204" pitchFamily="34" charset="0"/>
                <a:ea typeface="ＭＳ Ｐゴシック" charset="0"/>
                <a:cs typeface="Arial" panose="020B0604020202020204" pitchFamily="34" charset="0"/>
              </a:rPr>
              <a:t>____________</a:t>
            </a:r>
          </a:p>
          <a:p>
            <a:pPr eaLnBrk="1" hangingPunct="1"/>
            <a:r>
              <a:rPr lang="en-US" altLang="zh-CN" b="1" dirty="0">
                <a:latin typeface="Arial" charset="0"/>
                <a:ea typeface="SimSun" charset="0"/>
                <a:cs typeface="SimSun" charset="0"/>
              </a:rPr>
              <a:t>Common English-7</a:t>
            </a:r>
          </a:p>
          <a:p>
            <a:pPr eaLnBrk="1" hangingPunct="1"/>
            <a:r>
              <a:rPr lang="en-US" altLang="zh-CN" b="1" dirty="0">
                <a:latin typeface="Arial" charset="0"/>
                <a:ea typeface="SimSun" charset="0"/>
                <a:cs typeface="SimSun" charset="0"/>
              </a:rPr>
              <a:t>CH-02-Nature-103-p34a</a:t>
            </a:r>
          </a:p>
          <a:p>
            <a:pPr eaLnBrk="1" hangingPunct="1"/>
            <a:r>
              <a:rPr lang="en-US" altLang="zh-CN" b="1" dirty="0">
                <a:latin typeface="Arial" charset="0"/>
                <a:ea typeface="SimSun" charset="0"/>
                <a:cs typeface="SimSun" charset="0"/>
              </a:rPr>
              <a:t>OS-00-Intro &amp; Biblical Theology-25 &amp; 90</a:t>
            </a:r>
          </a:p>
          <a:p>
            <a:pPr eaLnBrk="1" hangingPunct="1"/>
            <a:r>
              <a:rPr lang="en-US" altLang="zh-CN" b="1" dirty="0">
                <a:latin typeface="Arial" charset="0"/>
                <a:ea typeface="SimSun" charset="0"/>
                <a:cs typeface="SimSun" charset="0"/>
              </a:rPr>
              <a:t>OS-02-Exodus-267-p22</a:t>
            </a:r>
          </a:p>
          <a:p>
            <a:pPr eaLnBrk="1" hangingPunct="1"/>
            <a:r>
              <a:rPr lang="en-US" altLang="zh-CN" b="1" dirty="0">
                <a:latin typeface="Arial" charset="0"/>
                <a:ea typeface="SimSun" charset="0"/>
                <a:cs typeface="SimSun" charset="0"/>
              </a:rPr>
              <a:t>OS-05-Deut-248-p22</a:t>
            </a:r>
          </a:p>
          <a:p>
            <a:pPr eaLnBrk="1" hangingPunct="1"/>
            <a:r>
              <a:rPr lang="en-US" altLang="zh-CN" b="1" dirty="0">
                <a:latin typeface="Arial" charset="0"/>
                <a:ea typeface="SimSun" charset="0"/>
                <a:cs typeface="SimSun" charset="0"/>
              </a:rPr>
              <a:t>OS-10-2Sam-96-p22</a:t>
            </a:r>
          </a:p>
          <a:p>
            <a:pPr eaLnBrk="1" hangingPunct="1"/>
            <a:r>
              <a:rPr lang="en-US" altLang="zh-CN" b="1" dirty="0">
                <a:latin typeface="Arial" charset="0"/>
                <a:ea typeface="SimSun" charset="0"/>
                <a:cs typeface="SimSun" charset="0"/>
              </a:rPr>
              <a:t>OS-13-1 Chron-42</a:t>
            </a:r>
          </a:p>
          <a:p>
            <a:pPr eaLnBrk="1" hangingPunct="1"/>
            <a:r>
              <a:rPr lang="en-US" altLang="zh-CN" b="1" dirty="0">
                <a:latin typeface="Arial" charset="0"/>
                <a:ea typeface="SimSun" charset="0"/>
                <a:cs typeface="SimSun" charset="0"/>
              </a:rPr>
              <a:t>OS-24-Jeremiah-174-p337</a:t>
            </a:r>
          </a:p>
          <a:p>
            <a:pPr eaLnBrk="1" hangingPunct="1"/>
            <a:r>
              <a:rPr lang="en-US" altLang="zh-CN" b="1" dirty="0">
                <a:latin typeface="Arial" charset="0"/>
                <a:ea typeface="SimSun" charset="0"/>
                <a:cs typeface="SimSun" charset="0"/>
              </a:rPr>
              <a:t>OS-23-Isaiah-97-p337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b="1" dirty="0">
                <a:latin typeface="Arial" charset="0"/>
                <a:ea typeface="SimSun" charset="0"/>
                <a:cs typeface="SimSun" charset="0"/>
              </a:rPr>
              <a:t>NS-09-Gal-143-p9g</a:t>
            </a:r>
          </a:p>
          <a:p>
            <a:pPr eaLnBrk="1" hangingPunct="1"/>
            <a:r>
              <a:rPr lang="en-US" altLang="zh-CN" b="1" dirty="0">
                <a:latin typeface="Arial" charset="0"/>
                <a:ea typeface="SimSun" charset="0"/>
                <a:cs typeface="SimSun" charset="0"/>
              </a:rPr>
              <a:t>NS-19-Hebrews-342-p9g</a:t>
            </a:r>
          </a:p>
          <a:p>
            <a:pPr eaLnBrk="1" hangingPunct="1"/>
            <a:r>
              <a:rPr lang="en-US" altLang="zh-CN" b="1" dirty="0">
                <a:latin typeface="Arial" charset="0"/>
                <a:ea typeface="SimSun" charset="0"/>
                <a:cs typeface="SimSun" charset="0"/>
              </a:rPr>
              <a:t>SA-08-Mosaic Law-19-p38a</a:t>
            </a:r>
            <a:endParaRPr lang="zh-CN" altLang="en-US" b="1" dirty="0">
              <a:latin typeface="Arial" charset="0"/>
              <a:ea typeface="SimSun" charset="0"/>
              <a:cs typeface="SimSun" charset="0"/>
            </a:endParaRPr>
          </a:p>
        </p:txBody>
      </p:sp>
    </p:spTree>
    <p:extLst>
      <p:ext uri="{BB962C8B-B14F-4D97-AF65-F5344CB8AC3E}">
        <p14:creationId xmlns:p14="http://schemas.microsoft.com/office/powerpoint/2010/main" val="18258394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OS-11-1Kings-47</a:t>
            </a:r>
          </a:p>
          <a:p>
            <a:r>
              <a:rPr lang="en-US" dirty="0"/>
              <a:t>OS-13-1Chron-43</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11522646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B706B6B3-CDF5-B443-B48D-F66FE4592584}"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9794" name="Rectangle 2"/>
          <p:cNvSpPr>
            <a:spLocks noGrp="1" noRot="1" noChangeAspect="1" noChangeArrowheads="1" noTextEdit="1"/>
          </p:cNvSpPr>
          <p:nvPr>
            <p:ph type="sldImg"/>
          </p:nvPr>
        </p:nvSpPr>
        <p:spPr>
          <a:ln/>
        </p:spPr>
      </p:sp>
      <p:sp>
        <p:nvSpPr>
          <p:cNvPr id="289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B3F2DDB-08AF-E44C-9F5F-50271393E60A}"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1842" name="Rectangle 2"/>
          <p:cNvSpPr>
            <a:spLocks noGrp="1" noRot="1" noChangeAspect="1" noChangeArrowheads="1" noTextEdit="1"/>
          </p:cNvSpPr>
          <p:nvPr>
            <p:ph type="sldImg"/>
          </p:nvPr>
        </p:nvSpPr>
        <p:spPr>
          <a:ln/>
        </p:spPr>
      </p:sp>
      <p:sp>
        <p:nvSpPr>
          <p:cNvPr id="2918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D728C8FA-6C91-9344-AA63-BFE3120095C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3890" name="Rectangle 2"/>
          <p:cNvSpPr>
            <a:spLocks noGrp="1" noRot="1" noChangeAspect="1" noChangeArrowheads="1" noTextEdit="1"/>
          </p:cNvSpPr>
          <p:nvPr>
            <p:ph type="sldImg"/>
          </p:nvPr>
        </p:nvSpPr>
        <p:spPr>
          <a:ln/>
        </p:spPr>
      </p:sp>
      <p:sp>
        <p:nvSpPr>
          <p:cNvPr id="2938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DC456E5-D51E-6742-9D49-EBC4EE35CD0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5938" name="Rectangle 2"/>
          <p:cNvSpPr>
            <a:spLocks noGrp="1" noRot="1" noChangeAspect="1" noChangeArrowheads="1" noTextEdit="1"/>
          </p:cNvSpPr>
          <p:nvPr>
            <p:ph type="sldImg"/>
          </p:nvPr>
        </p:nvSpPr>
        <p:spPr>
          <a:ln/>
        </p:spPr>
      </p:sp>
      <p:sp>
        <p:nvSpPr>
          <p:cNvPr id="2959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C9DEB0A-B26A-F64C-8721-3953111F229E}"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97986" name="Rectangle 2"/>
          <p:cNvSpPr>
            <a:spLocks noGrp="1" noRot="1" noChangeAspect="1" noChangeArrowheads="1" noTextEdit="1"/>
          </p:cNvSpPr>
          <p:nvPr>
            <p:ph type="sldImg"/>
          </p:nvPr>
        </p:nvSpPr>
        <p:spPr>
          <a:ln/>
        </p:spPr>
      </p:sp>
      <p:sp>
        <p:nvSpPr>
          <p:cNvPr id="297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OS-11-1Kings-48</a:t>
            </a:r>
          </a:p>
          <a:p>
            <a:r>
              <a:rPr lang="en-US" dirty="0"/>
              <a:t>OS-13-1Chron-44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50000"/>
              </a:spcBef>
              <a:spcAft>
                <a:spcPct val="0"/>
              </a:spcAft>
              <a:buClrTx/>
              <a:buSzTx/>
              <a:buFontTx/>
              <a:buNone/>
              <a:tabLst/>
              <a:defRPr/>
            </a:pPr>
            <a:fld id="{AD367443-EFDD-CC4D-BD2F-DFA95323960F}"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88567903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The night of the Exodus in 1446/1445 BC was so significant that God commanded the annual calendar to begin in that month of Nisan (March-April) instead of the civil calendar used prior to that point. </a:t>
            </a:r>
          </a:p>
          <a:p>
            <a:r>
              <a:rPr lang="en-US" dirty="0">
                <a:latin typeface="Arial" panose="020B0604020202020204" pitchFamily="34" charset="0"/>
                <a:cs typeface="Arial" panose="020B0604020202020204" pitchFamily="34" charset="0"/>
              </a:rPr>
              <a:t>But the reality is that both calendars continued to be used among Jews.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1248456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Since God established an eternal throne through David, the proper role of Israel was to protect the true worship of God in his place of rule in Jerusalem. This explains why the Exile took place, for the temple was a place of idolatry instead of worshipping Yahweh. </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a:t>
            </a:fld>
            <a:endParaRPr lang="en-US"/>
          </a:p>
        </p:txBody>
      </p:sp>
    </p:spTree>
    <p:extLst>
      <p:ext uri="{BB962C8B-B14F-4D97-AF65-F5344CB8AC3E}">
        <p14:creationId xmlns:p14="http://schemas.microsoft.com/office/powerpoint/2010/main" val="24767763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0924351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DA3989-9EB4-8B4F-ADEB-F1ACBD52716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7682"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Finally, in the late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Seventh-day OT scholar Edwin Thiele (pronounced TEE-lee) figured out the chronology. </a:t>
            </a:r>
          </a:p>
          <a:p>
            <a:r>
              <a:rPr lang="en-US"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p:txBody>
      </p:sp>
    </p:spTree>
    <p:extLst>
      <p:ext uri="{BB962C8B-B14F-4D97-AF65-F5344CB8AC3E}">
        <p14:creationId xmlns:p14="http://schemas.microsoft.com/office/powerpoint/2010/main" val="42635288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FBA757-E192-3F4F-9139-F5463C972A8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dirty="0">
                <a:latin typeface="Arial" panose="020B0604020202020204" pitchFamily="34" charset="0"/>
                <a:cs typeface="Arial" panose="020B0604020202020204" pitchFamily="34" charset="0"/>
              </a:rPr>
              <a:t>c) Twice in Israel, two kings were vying for rule at the same time, and</a:t>
            </a:r>
          </a:p>
          <a:p>
            <a:r>
              <a:rPr lang="en-US"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p:txBody>
      </p:sp>
    </p:spTree>
    <p:extLst>
      <p:ext uri="{BB962C8B-B14F-4D97-AF65-F5344CB8AC3E}">
        <p14:creationId xmlns:p14="http://schemas.microsoft.com/office/powerpoint/2010/main" val="49356580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For many centuries no one was able to decipher the chronology of the kings of Israel and Judah, as it was so complicated in many ways:</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System: Israel had two calendars: a civil calendar that begins with the Feast of Trumpets in Sept (in Tishri, ironically called the 7</a:t>
            </a:r>
            <a:r>
              <a:rPr lang="en-US" baseline="30000" dirty="0">
                <a:latin typeface="Arial" panose="020B0604020202020204" pitchFamily="34" charset="0"/>
                <a:ea typeface="ＭＳ Ｐゴシック" charset="0"/>
                <a:cs typeface="Arial" panose="020B0604020202020204" pitchFamily="34" charset="0"/>
              </a:rPr>
              <a:t>th</a:t>
            </a:r>
            <a:r>
              <a:rPr lang="en-US" dirty="0">
                <a:latin typeface="Arial" panose="020B0604020202020204" pitchFamily="34" charset="0"/>
                <a:ea typeface="ＭＳ Ｐゴシック" charset="0"/>
                <a:cs typeface="Arial" panose="020B0604020202020204" pitchFamily="34" charset="0"/>
              </a:rPr>
              <a:t> month!) and the sacred calendar that began in Nisan at the Exodus in March-April. But which calendar did God’s people use?</a:t>
            </a:r>
          </a:p>
          <a:p>
            <a:pPr marL="228600" marR="0" lvl="0" indent="-228600" algn="l" defTabSz="914400" rtl="0" eaLnBrk="0" fontAlgn="base" latinLnBrk="0" hangingPunct="0">
              <a:lnSpc>
                <a:spcPct val="100000"/>
              </a:lnSpc>
              <a:spcBef>
                <a:spcPct val="30000"/>
              </a:spcBef>
              <a:spcAft>
                <a:spcPct val="0"/>
              </a:spcAft>
              <a:buClrTx/>
              <a:buSzTx/>
              <a:buFontTx/>
              <a:buAutoNum type="arabicPeriod"/>
              <a:tabLst/>
              <a:defRPr/>
            </a:pPr>
            <a:r>
              <a:rPr lang="en-US" dirty="0">
                <a:latin typeface="Arial" panose="020B0604020202020204" pitchFamily="34" charset="0"/>
                <a:ea typeface="ＭＳ Ｐゴシック" charset="0"/>
                <a:cs typeface="Arial" panose="020B0604020202020204" pitchFamily="34" charset="0"/>
              </a:rPr>
              <a:t>Accession: Did the author of Kings count as a full year that portion of the year left when a king was crowned? This accession year would change the dates significantly, considering that we are talking about 39 rules in both Israel and Judah.</a:t>
            </a:r>
          </a:p>
          <a:p>
            <a:r>
              <a:rPr lang="en-US" dirty="0">
                <a:latin typeface="Arial" panose="020B0604020202020204" pitchFamily="34" charset="0"/>
                <a:cs typeface="Arial" panose="020B0604020202020204" pitchFamily="34" charset="0"/>
              </a:rPr>
              <a:t>Finally, in the late 20</a:t>
            </a:r>
            <a:r>
              <a:rPr lang="en-US" baseline="30000" dirty="0">
                <a:latin typeface="Arial" panose="020B0604020202020204" pitchFamily="34" charset="0"/>
                <a:cs typeface="Arial" panose="020B0604020202020204" pitchFamily="34" charset="0"/>
              </a:rPr>
              <a:t>th</a:t>
            </a:r>
            <a:r>
              <a:rPr lang="en-US" dirty="0">
                <a:latin typeface="Arial" panose="020B0604020202020204" pitchFamily="34" charset="0"/>
                <a:cs typeface="Arial" panose="020B0604020202020204" pitchFamily="34" charset="0"/>
              </a:rPr>
              <a:t> century, Seventh-day OT scholar Edwin Thiele (pronounced TEE-lee) figured out the chronology. </a:t>
            </a:r>
          </a:p>
          <a:p>
            <a:r>
              <a:rPr lang="en-US" dirty="0">
                <a:latin typeface="Arial" panose="020B0604020202020204" pitchFamily="34" charset="0"/>
                <a:cs typeface="Arial" panose="020B0604020202020204" pitchFamily="34" charset="0"/>
              </a:rPr>
              <a:t>a) Judah and Israel had two dating systems of accession years based on different calendars (civil v. secular). Further, this switched twice in terms of whether the accession or non-accession system was used. </a:t>
            </a:r>
          </a:p>
          <a:p>
            <a:r>
              <a:rPr lang="en-US" dirty="0">
                <a:latin typeface="Arial" panose="020B0604020202020204" pitchFamily="34" charset="0"/>
                <a:cs typeface="Arial" panose="020B0604020202020204" pitchFamily="34" charset="0"/>
              </a:rPr>
              <a:t>b) Added to the above, several times a king continued to rule after his son had already been crowned, leading to a co-regency—both in Israel and in Judah.</a:t>
            </a:r>
          </a:p>
          <a:p>
            <a:r>
              <a:rPr lang="en-US" dirty="0">
                <a:latin typeface="Arial" panose="020B0604020202020204" pitchFamily="34" charset="0"/>
                <a:cs typeface="Arial" panose="020B0604020202020204" pitchFamily="34" charset="0"/>
              </a:rPr>
              <a:t>c) Twice in Israel, two kings were vying for rule at the same time, and</a:t>
            </a:r>
          </a:p>
          <a:p>
            <a:r>
              <a:rPr lang="en-US" dirty="0">
                <a:latin typeface="Arial" panose="020B0604020202020204" pitchFamily="34" charset="0"/>
                <a:cs typeface="Arial" panose="020B0604020202020204" pitchFamily="34" charset="0"/>
              </a:rPr>
              <a:t>d) A scholar misunderstood the above factors along the way and tried to correct the chronology in 2 Kings 17–18, but this only complicated matters. Instead, we should just accept the original text as it stands. </a:t>
            </a:r>
          </a:p>
          <a:p>
            <a:pPr eaLnBrk="1" hangingPunct="1"/>
            <a:r>
              <a:rPr lang="en-US" dirty="0">
                <a:latin typeface="Arial" panose="020B0604020202020204" pitchFamily="34" charset="0"/>
                <a:ea typeface="ＭＳ Ｐゴシック" charset="0"/>
                <a:cs typeface="Arial" panose="020B0604020202020204" pitchFamily="34" charset="0"/>
              </a:rPr>
              <a:t>________________</a:t>
            </a:r>
          </a:p>
          <a:p>
            <a:pPr eaLnBrk="1" hangingPunct="1"/>
            <a:r>
              <a:rPr lang="en-US" dirty="0">
                <a:latin typeface="Arial" panose="020B0604020202020204" pitchFamily="34" charset="0"/>
                <a:ea typeface="ＭＳ Ｐゴシック" charset="0"/>
                <a:cs typeface="Arial" panose="020B0604020202020204" pitchFamily="34" charset="0"/>
              </a:rPr>
              <a:t>OS-11-1Kings-50</a:t>
            </a:r>
          </a:p>
          <a:p>
            <a:pPr eaLnBrk="1" hangingPunct="1"/>
            <a:r>
              <a:rPr lang="en-US" dirty="0">
                <a:latin typeface="Arial" panose="020B0604020202020204" pitchFamily="34" charset="0"/>
                <a:ea typeface="ＭＳ Ｐゴシック" charset="0"/>
                <a:cs typeface="Arial" panose="020B0604020202020204" pitchFamily="34" charset="0"/>
              </a:rPr>
              <a:t>OS-12-2Kings-42</a:t>
            </a:r>
          </a:p>
          <a:p>
            <a:pPr eaLnBrk="1" hangingPunct="1"/>
            <a:r>
              <a:rPr lang="en-US" dirty="0">
                <a:latin typeface="Arial" panose="020B0604020202020204" pitchFamily="34" charset="0"/>
                <a:ea typeface="ＭＳ Ｐゴシック" charset="0"/>
                <a:cs typeface="Arial" panose="020B0604020202020204" pitchFamily="34" charset="0"/>
              </a:rPr>
              <a:t>OS-13-1Chron-49</a:t>
            </a:r>
          </a:p>
          <a:p>
            <a:pPr eaLnBrk="1" hangingPunct="1"/>
            <a:r>
              <a:rPr lang="en-US" dirty="0">
                <a:latin typeface="Arial" panose="020B0604020202020204" pitchFamily="34" charset="0"/>
                <a:ea typeface="ＭＳ Ｐゴシック" charset="0"/>
                <a:cs typeface="Arial" panose="020B0604020202020204" pitchFamily="34" charset="0"/>
              </a:rPr>
              <a:t>OS-14-2Chron-30</a:t>
            </a:r>
          </a:p>
        </p:txBody>
      </p:sp>
    </p:spTree>
    <p:extLst>
      <p:ext uri="{BB962C8B-B14F-4D97-AF65-F5344CB8AC3E}">
        <p14:creationId xmlns:p14="http://schemas.microsoft.com/office/powerpoint/2010/main" val="39428284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fld id="{0670C3C6-9995-0241-8584-E4C4622010E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5000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77858" name="Rectangle 2"/>
          <p:cNvSpPr>
            <a:spLocks noGrp="1" noRot="1" noChangeAspect="1" noChangeArrowheads="1"/>
          </p:cNvSpPr>
          <p:nvPr>
            <p:ph type="sldImg"/>
          </p:nvPr>
        </p:nvSpPr>
        <p:spPr>
          <a:solidFill>
            <a:srgbClr val="FFFFFF"/>
          </a:solidFill>
          <a:ln/>
        </p:spPr>
      </p:sp>
      <p:sp>
        <p:nvSpPr>
          <p:cNvPr id="37785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Here is the beginning of the divided kingdom where Jeroboam received the 10 northern tribes called Israel while Rehoboam continued the dynasty of David and Solomon in the southern kingdom of Judah. </a:t>
            </a:r>
          </a:p>
        </p:txBody>
      </p:sp>
    </p:spTree>
    <p:extLst>
      <p:ext uri="{BB962C8B-B14F-4D97-AF65-F5344CB8AC3E}">
        <p14:creationId xmlns:p14="http://schemas.microsoft.com/office/powerpoint/2010/main" val="3866680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57</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58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We are in a study through the whole Bible right now, book by book. The goal is to give us a basic understanding of each book of the Bible.</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people dread the long lists in the Bible.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59</a:t>
            </a:fld>
            <a:endParaRPr lang="en-US"/>
          </a:p>
        </p:txBody>
      </p:sp>
    </p:spTree>
    <p:extLst>
      <p:ext uri="{BB962C8B-B14F-4D97-AF65-F5344CB8AC3E}">
        <p14:creationId xmlns:p14="http://schemas.microsoft.com/office/powerpoint/2010/main" val="248150733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 we see the list of hundreds of men in 1 Chronicles 1–9. Yes, there are literally NINE chapters of seemingly endless names. Why?</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60</a:t>
            </a:fld>
            <a:endParaRPr lang="en-US"/>
          </a:p>
        </p:txBody>
      </p:sp>
    </p:spTree>
    <p:extLst>
      <p:ext uri="{BB962C8B-B14F-4D97-AF65-F5344CB8AC3E}">
        <p14:creationId xmlns:p14="http://schemas.microsoft.com/office/powerpoint/2010/main" val="223439733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Arial" panose="020B0604020202020204" pitchFamily="34" charset="0"/>
                <a:ea typeface="Times New Roman" panose="02020603050405020304" pitchFamily="18" charset="0"/>
              </a:rPr>
              <a:t>The nine chapters of genealogies are boring!</a:t>
            </a:r>
            <a:r>
              <a:rPr lang="en-US" dirty="0">
                <a:effectLst/>
              </a:rPr>
              <a:t> </a:t>
            </a:r>
          </a:p>
          <a:p>
            <a:r>
              <a:rPr lang="en-US" dirty="0"/>
              <a:t>Some see these chapters as a sleeping pill to cure insomnia. </a:t>
            </a:r>
          </a:p>
          <a:p>
            <a:r>
              <a:rPr lang="en-US" sz="1800" dirty="0">
                <a:effectLst/>
                <a:latin typeface="Arial" panose="020B0604020202020204" pitchFamily="34" charset="0"/>
                <a:ea typeface="Times New Roman" panose="02020603050405020304" pitchFamily="18" charset="0"/>
              </a:rPr>
              <a:t>Besides, it is also another book about David when we’ve already read Samuel and Kings. Why Chronicles?</a:t>
            </a:r>
            <a:r>
              <a:rPr lang="en-US" dirty="0">
                <a:effectLst/>
              </a:rPr>
              <a:t> </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61</a:t>
            </a:fld>
            <a:endParaRPr lang="en-US"/>
          </a:p>
        </p:txBody>
      </p:sp>
    </p:spTree>
    <p:extLst>
      <p:ext uri="{BB962C8B-B14F-4D97-AF65-F5344CB8AC3E}">
        <p14:creationId xmlns:p14="http://schemas.microsoft.com/office/powerpoint/2010/main" val="10874160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exiles who returned to the land rebuilt the temple, but they needed to safeguard the worship there as their ancestors had </a:t>
            </a:r>
            <a:r>
              <a:rPr lang="en-US" b="1" i="1" dirty="0"/>
              <a:t>not</a:t>
            </a:r>
            <a:r>
              <a:rPr lang="en-US" dirty="0"/>
              <a:t> done. God declared that he established that kingdom based in Jerusalem's temple, so they should protect it from idolatry.</a:t>
            </a:r>
          </a:p>
          <a:p>
            <a:r>
              <a:rPr lang="en-US" dirty="0"/>
              <a:t>——————</a:t>
            </a:r>
          </a:p>
          <a:p>
            <a:r>
              <a:rPr lang="en-US" dirty="0"/>
              <a:t>"</a:t>
            </a:r>
            <a:r>
              <a:rPr lang="en-US" dirty="0">
                <a:effectLst/>
                <a:latin typeface="Helvetica" pitchFamily="2" charset="0"/>
              </a:rPr>
              <a:t>In light of its major themes, motifs, and emphases one can state the theology of Chronicles rather succinctly in the following terms: God, through a special covenant relationship with the Davidic dynasty, one exhibited by and centered on the temple and its cultus, will bless His elect people Israel when and as they live in obedience, and through them will extend his grace to all the world.</a:t>
            </a:r>
            <a:r>
              <a:rPr lang="en-US" baseline="30000" dirty="0">
                <a:effectLst/>
                <a:latin typeface="Helvetica" pitchFamily="2" charset="0"/>
              </a:rPr>
              <a:t>25"</a:t>
            </a:r>
          </a:p>
          <a:p>
            <a:endParaRPr lang="en-US" dirty="0">
              <a:effectLst/>
              <a:latin typeface="Helvetica" pitchFamily="2" charset="0"/>
            </a:endParaRPr>
          </a:p>
          <a:p>
            <a:r>
              <a:rPr lang="en-US" baseline="30000" dirty="0">
                <a:effectLst/>
                <a:latin typeface="Calibri" panose="020F0502020204030204" pitchFamily="34" charset="0"/>
              </a:rPr>
              <a:t>25</a:t>
            </a:r>
            <a:r>
              <a:rPr lang="en-US" dirty="0">
                <a:effectLst/>
                <a:latin typeface="Calibri" panose="020F0502020204030204" pitchFamily="34" charset="0"/>
              </a:rPr>
              <a:t> E. H. Merrill, “A Theology of Chronicles,” in </a:t>
            </a:r>
            <a:r>
              <a:rPr lang="en-US" i="1" dirty="0">
                <a:effectLst/>
                <a:latin typeface="Calibri" panose="020F0502020204030204" pitchFamily="34" charset="0"/>
              </a:rPr>
              <a:t>A Biblical Theology of the Old Testament</a:t>
            </a:r>
            <a:r>
              <a:rPr lang="en-US" dirty="0">
                <a:effectLst/>
                <a:latin typeface="Calibri" panose="020F0502020204030204" pitchFamily="34" charset="0"/>
              </a:rPr>
              <a:t>, ed. R. B. Zuck (Chicago: Moody, 1991), 157–87; idem, </a:t>
            </a:r>
            <a:r>
              <a:rPr lang="en-US" i="1" dirty="0">
                <a:effectLst/>
                <a:latin typeface="Calibri" panose="020F0502020204030204" pitchFamily="34" charset="0"/>
              </a:rPr>
              <a:t>Everlasting Dominion: A Theology of the Old Testament</a:t>
            </a:r>
            <a:r>
              <a:rPr lang="en-US" dirty="0">
                <a:effectLst/>
                <a:latin typeface="Calibri" panose="020F0502020204030204" pitchFamily="34" charset="0"/>
              </a:rPr>
              <a:t> (Nashville: B&amp;H, 2005), 465–82; J. A. Thompson, </a:t>
            </a:r>
            <a:r>
              <a:rPr lang="en-US" i="1" dirty="0">
                <a:effectLst/>
                <a:latin typeface="Calibri" panose="020F0502020204030204" pitchFamily="34" charset="0"/>
              </a:rPr>
              <a:t>1, 2 Chronicles</a:t>
            </a:r>
            <a:r>
              <a:rPr lang="en-US" dirty="0">
                <a:effectLst/>
                <a:latin typeface="Calibri" panose="020F0502020204030204" pitchFamily="34" charset="0"/>
              </a:rPr>
              <a:t>, NAC (Nashville: B&amp;H, 1994), 32–45.</a:t>
            </a:r>
          </a:p>
          <a:p>
            <a:endParaRPr lang="en-US" dirty="0">
              <a:effectLst/>
              <a:latin typeface="Calibri" panose="020F0502020204030204" pitchFamily="34" charset="0"/>
            </a:endParaRPr>
          </a:p>
          <a:p>
            <a:r>
              <a:rPr lang="en-US" dirty="0">
                <a:effectLst/>
                <a:latin typeface="Calibri" panose="020F0502020204030204" pitchFamily="34" charset="0"/>
              </a:rPr>
              <a:t>From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a:t>
            </a:fld>
            <a:endParaRPr lang="en-US"/>
          </a:p>
        </p:txBody>
      </p:sp>
    </p:spTree>
    <p:extLst>
      <p:ext uri="{BB962C8B-B14F-4D97-AF65-F5344CB8AC3E}">
        <p14:creationId xmlns:p14="http://schemas.microsoft.com/office/powerpoint/2010/main" val="18000903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the point of these lists of names: God has been faithful to keep the line of David going even through the destruction and exile of the nation!</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62</a:t>
            </a:fld>
            <a:endParaRPr lang="en-US"/>
          </a:p>
        </p:txBody>
      </p:sp>
    </p:spTree>
    <p:extLst>
      <p:ext uri="{BB962C8B-B14F-4D97-AF65-F5344CB8AC3E}">
        <p14:creationId xmlns:p14="http://schemas.microsoft.com/office/powerpoint/2010/main" val="296791560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a:spcBef>
                <a:spcPts val="0"/>
              </a:spcBef>
              <a:spcAft>
                <a:spcPts val="0"/>
              </a:spcAft>
            </a:pPr>
            <a:r>
              <a:rPr lang="en-US" dirty="0">
                <a:effectLst/>
                <a:cs typeface="Arial" panose="020B0604020202020204" pitchFamily="34" charset="0"/>
              </a:rPr>
              <a:t>The preceding history that the people knew about was the account in Kings—a history that had been around for 100 years. Wasn’t that enough?</a:t>
            </a:r>
            <a:r>
              <a:rPr lang="en-US" dirty="0">
                <a:effectLst/>
              </a:rPr>
              <a:t> </a:t>
            </a:r>
            <a:r>
              <a:rPr lang="en-US" sz="1800" dirty="0">
                <a:effectLst/>
                <a:latin typeface="Arial" panose="020B0604020202020204" pitchFamily="34" charset="0"/>
                <a:ea typeface="Times New Roman" panose="02020603050405020304" pitchFamily="18" charset="0"/>
                <a:cs typeface="Arial" panose="020B0604020202020204" pitchFamily="34" charset="0"/>
              </a:rPr>
              <a:t>Well, is one gospel sufficient? God seems not to think so, for he gave us four gospels.</a:t>
            </a:r>
            <a:endParaRPr lang="en-US" sz="1800" dirty="0">
              <a:effectLst/>
              <a:latin typeface="Arial" panose="020B0604020202020204" pitchFamily="34" charset="0"/>
              <a:ea typeface="Times New Roman" panose="02020603050405020304" pitchFamily="18" charset="0"/>
              <a:cs typeface="Times New Roman" panose="02020603050405020304" pitchFamily="18"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1031"/>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443CAC-29E8-F84D-9154-B00997D66581}"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70338" name="Rectangle 1026"/>
          <p:cNvSpPr>
            <a:spLocks noGrp="1" noRot="1" noChangeAspect="1" noChangeArrowheads="1"/>
          </p:cNvSpPr>
          <p:nvPr>
            <p:ph type="sldImg"/>
          </p:nvPr>
        </p:nvSpPr>
        <p:spPr>
          <a:solidFill>
            <a:srgbClr val="FFFFFF"/>
          </a:solidFill>
          <a:ln/>
        </p:spPr>
      </p:sp>
      <p:sp>
        <p:nvSpPr>
          <p:cNvPr id="270339" name="Rectangle 1027"/>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cs typeface="ＭＳ Ｐゴシック" charset="0"/>
              </a:rPr>
              <a:t>The books of Samuel and Kings follow a straight chronology. But 1 Chronicles overlaps 2 Samuel with the life of David and 2 Chronicles covers the time of 1-2 Kings and even beyond it with the return from the exile. </a:t>
            </a:r>
          </a:p>
          <a:p>
            <a:pPr eaLnBrk="1" hangingPunct="1"/>
            <a:endParaRPr lang="en-US" dirty="0">
              <a:latin typeface="Arial" charset="0"/>
              <a:cs typeface="ＭＳ Ｐゴシック"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In other words, 1 Kings and 2 Kings are parallel to 2 Chronicles: Solomon (1 Kings 1-11; 2 Chron 1-9) is followed by his descendants (1 Kings 12-25; 2 Chron 10-36). However, 2 Kings 25 ends in 560 BC while 2 Chronicles 36 goes further and ends in 538 BC.</a:t>
            </a:r>
            <a:endParaRPr lang="en-US" dirty="0">
              <a:latin typeface="Arial" charset="0"/>
              <a:cs typeface="ＭＳ Ｐゴシック" charset="0"/>
            </a:endParaRPr>
          </a:p>
          <a:p>
            <a:pPr eaLnBrk="1" hangingPunct="1"/>
            <a:r>
              <a:rPr lang="en-US" dirty="0">
                <a:latin typeface="Arial" charset="0"/>
                <a:cs typeface="ＭＳ Ｐゴシック" charset="0"/>
              </a:rPr>
              <a:t>_____________</a:t>
            </a:r>
          </a:p>
          <a:p>
            <a:pPr eaLnBrk="1" hangingPunct="1"/>
            <a:r>
              <a:rPr lang="en-US" dirty="0">
                <a:latin typeface="Arial" charset="0"/>
                <a:cs typeface="ＭＳ Ｐゴシック" charset="0"/>
              </a:rPr>
              <a:t>Common-297</a:t>
            </a:r>
          </a:p>
          <a:p>
            <a:pPr eaLnBrk="1" hangingPunct="1"/>
            <a:r>
              <a:rPr lang="en-US" dirty="0">
                <a:latin typeface="Arial" charset="0"/>
                <a:cs typeface="ＭＳ Ｐゴシック" charset="0"/>
              </a:rPr>
              <a:t>OS-09-1Sam-210</a:t>
            </a:r>
          </a:p>
          <a:p>
            <a:pPr eaLnBrk="1" hangingPunct="1"/>
            <a:r>
              <a:rPr lang="en-US" dirty="0">
                <a:latin typeface="Arial" charset="0"/>
                <a:cs typeface="ＭＳ Ｐゴシック" charset="0"/>
              </a:rPr>
              <a:t>OS-10-2Sam-30</a:t>
            </a:r>
          </a:p>
          <a:p>
            <a:pPr eaLnBrk="1" hangingPunct="1"/>
            <a:r>
              <a:rPr lang="en-US" dirty="0">
                <a:latin typeface="Arial" charset="0"/>
                <a:cs typeface="ＭＳ Ｐゴシック" charset="0"/>
              </a:rPr>
              <a:t>OS-11-1Kings-217</a:t>
            </a:r>
          </a:p>
          <a:p>
            <a:pPr eaLnBrk="1" hangingPunct="1"/>
            <a:r>
              <a:rPr lang="en-US" dirty="0">
                <a:latin typeface="Arial" charset="0"/>
                <a:cs typeface="ＭＳ Ｐゴシック" charset="0"/>
              </a:rPr>
              <a:t>OS-12-2Kings-66</a:t>
            </a:r>
          </a:p>
          <a:p>
            <a:pPr eaLnBrk="1" hangingPunct="1"/>
            <a:r>
              <a:rPr lang="en-US" dirty="0">
                <a:latin typeface="Arial" charset="0"/>
                <a:cs typeface="ＭＳ Ｐゴシック" charset="0"/>
              </a:rPr>
              <a:t>OS-12-Kings &amp; Prophets Charts-3</a:t>
            </a:r>
          </a:p>
          <a:p>
            <a:pPr eaLnBrk="1" hangingPunct="1"/>
            <a:r>
              <a:rPr lang="en-US" dirty="0">
                <a:latin typeface="Arial" charset="0"/>
                <a:cs typeface="ＭＳ Ｐゴシック" charset="0"/>
              </a:rPr>
              <a:t>OS-13-1Chron-13, 64</a:t>
            </a:r>
          </a:p>
          <a:p>
            <a:pPr eaLnBrk="1" hangingPunct="1"/>
            <a:r>
              <a:rPr lang="en-US" dirty="0">
                <a:latin typeface="Arial" charset="0"/>
                <a:cs typeface="ＭＳ Ｐゴシック" charset="0"/>
              </a:rPr>
              <a:t>OS-14-2Chron-43</a:t>
            </a:r>
          </a:p>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a:cs typeface="Arial"/>
              </a:rPr>
              <a:t>The importance of the Davidic covenant can hardly be overstated:</a:t>
            </a:r>
          </a:p>
          <a:p>
            <a:r>
              <a:rPr lang="en-US" dirty="0">
                <a:latin typeface="Arial"/>
                <a:cs typeface="Arial"/>
              </a:rPr>
              <a:t>• It forms the foundation of the monarchy where God promised a succession of David’s descendants</a:t>
            </a:r>
          </a:p>
          <a:p>
            <a:r>
              <a:rPr lang="en-US" dirty="0">
                <a:latin typeface="Arial"/>
                <a:cs typeface="Arial"/>
              </a:rPr>
              <a:t>• It points to the monarchy leading to the eternal reign of Jesus</a:t>
            </a:r>
          </a:p>
        </p:txBody>
      </p:sp>
    </p:spTree>
    <p:extLst>
      <p:ext uri="{BB962C8B-B14F-4D97-AF65-F5344CB8AC3E}">
        <p14:creationId xmlns:p14="http://schemas.microsoft.com/office/powerpoint/2010/main" val="392098818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Theological insight typically takes time. The author(s) of Kings certainly had a theology that showed the downfalls of the kingdoms due to idolatry (books of Kings).</a:t>
            </a:r>
          </a:p>
          <a:p>
            <a:endParaRPr lang="en-US" dirty="0"/>
          </a:p>
          <a:p>
            <a:r>
              <a:rPr lang="en-US" dirty="0"/>
              <a:t>But after 100 years when Chronicles was penned, the returnees could see God's faithfulness to bring this remnant back to their land. It therefore seemed appropriate to provide another account of the history of the monarchy that not only prohibits idolatry but also provides its antidote of proper temple worship in response to God's faithful restoration (=Chronicles).</a:t>
            </a:r>
          </a:p>
          <a:p>
            <a:r>
              <a:rPr lang="en-US" dirty="0"/>
              <a:t>____________</a:t>
            </a:r>
          </a:p>
          <a:p>
            <a:r>
              <a:rPr lang="en-US" dirty="0"/>
              <a:t>OS-13-2Chron-15, 66</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66</a:t>
            </a:fld>
            <a:endParaRPr lang="en-US"/>
          </a:p>
        </p:txBody>
      </p:sp>
    </p:spTree>
    <p:extLst>
      <p:ext uri="{BB962C8B-B14F-4D97-AF65-F5344CB8AC3E}">
        <p14:creationId xmlns:p14="http://schemas.microsoft.com/office/powerpoint/2010/main" val="13858763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C822598-6B46-6244-B831-B09CC9E68FFC}" type="slidenum">
              <a:rPr lang="en-US" sz="1200"/>
              <a:pPr eaLnBrk="1" hangingPunct="1"/>
              <a:t>67</a:t>
            </a:fld>
            <a:endParaRPr lang="en-US" sz="1200"/>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68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The LORD exalted David because David exalted God.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Arial"/>
                <a:cs typeface="Arial"/>
              </a:rPr>
              <a:t>Samuel notes his failures but he was still a man after God's heart.</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585481-9BE5-9374-B6C0-6A185F602F77}"/>
            </a:ext>
          </a:extLst>
        </p:cNvPr>
        <p:cNvGrpSpPr/>
        <p:nvPr/>
      </p:nvGrpSpPr>
      <p:grpSpPr>
        <a:xfrm>
          <a:off x="0" y="0"/>
          <a:ext cx="0" cy="0"/>
          <a:chOff x="0" y="0"/>
          <a:chExt cx="0" cy="0"/>
        </a:xfrm>
      </p:grpSpPr>
      <p:sp>
        <p:nvSpPr>
          <p:cNvPr id="95233" name="Rectangle 7">
            <a:extLst>
              <a:ext uri="{FF2B5EF4-FFF2-40B4-BE49-F238E27FC236}">
                <a16:creationId xmlns:a16="http://schemas.microsoft.com/office/drawing/2014/main" id="{0B7F4C7D-B8E9-FF16-7C9A-D538EF26DABE}"/>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a:extLst>
              <a:ext uri="{FF2B5EF4-FFF2-40B4-BE49-F238E27FC236}">
                <a16:creationId xmlns:a16="http://schemas.microsoft.com/office/drawing/2014/main" id="{6ABCF82E-AE4F-611F-1E03-8B54A0369F0B}"/>
              </a:ext>
            </a:extLst>
          </p:cNvPr>
          <p:cNvSpPr>
            <a:spLocks noGrp="1" noRot="1" noChangeAspect="1" noChangeArrowheads="1"/>
          </p:cNvSpPr>
          <p:nvPr>
            <p:ph type="sldImg"/>
          </p:nvPr>
        </p:nvSpPr>
        <p:spPr>
          <a:solidFill>
            <a:srgbClr val="FFFFFF"/>
          </a:solidFill>
          <a:ln/>
        </p:spPr>
      </p:sp>
      <p:sp>
        <p:nvSpPr>
          <p:cNvPr id="95235" name="Rectangle 1027">
            <a:extLst>
              <a:ext uri="{FF2B5EF4-FFF2-40B4-BE49-F238E27FC236}">
                <a16:creationId xmlns:a16="http://schemas.microsoft.com/office/drawing/2014/main" id="{618348A5-6853-15D8-32E6-11585615B9A7}"/>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t>Part 1 of the massive work we call 1 Chronicles. It highlights how God initiated his kingdom work by starting to rule through human kings.</a:t>
            </a:r>
          </a:p>
        </p:txBody>
      </p:sp>
    </p:spTree>
    <p:extLst>
      <p:ext uri="{BB962C8B-B14F-4D97-AF65-F5344CB8AC3E}">
        <p14:creationId xmlns:p14="http://schemas.microsoft.com/office/powerpoint/2010/main" val="185307474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6FE69-E46D-F5C6-F6F7-842841BAFB2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85FFCA-917C-0DA6-65D3-F8CB6C363A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797B21-44C3-0371-A34D-8AA097BFAB13}"/>
              </a:ext>
            </a:extLst>
          </p:cNvPr>
          <p:cNvSpPr>
            <a:spLocks noGrp="1"/>
          </p:cNvSpPr>
          <p:nvPr>
            <p:ph type="body" idx="1"/>
          </p:nvPr>
        </p:nvSpPr>
        <p:spPr/>
        <p:txBody>
          <a:bodyPr/>
          <a:lstStyle/>
          <a:p>
            <a:r>
              <a:rPr lang="en-US" dirty="0"/>
              <a:t>Chief among the kings was David, with whom God made a covenant.</a:t>
            </a:r>
          </a:p>
        </p:txBody>
      </p:sp>
      <p:sp>
        <p:nvSpPr>
          <p:cNvPr id="4" name="Slide Number Placeholder 3">
            <a:extLst>
              <a:ext uri="{FF2B5EF4-FFF2-40B4-BE49-F238E27FC236}">
                <a16:creationId xmlns:a16="http://schemas.microsoft.com/office/drawing/2014/main" id="{BD792619-8966-5A8D-886A-71BE8D91F9AA}"/>
              </a:ext>
            </a:extLst>
          </p:cNvPr>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8463B0E-4322-784C-AAEB-8FE465B948A1}"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9192794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t>The returnees need to know that God is still with them and that he has promised a future king of Israel to rule over them.</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 had been judged, but the descendants of David yet remained among them! This was because God's promise to David would still be fulfilled in their future.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7</a:t>
            </a:fld>
            <a:endParaRPr lang="en-US"/>
          </a:p>
        </p:txBody>
      </p:sp>
    </p:spTree>
    <p:extLst>
      <p:ext uri="{BB962C8B-B14F-4D97-AF65-F5344CB8AC3E}">
        <p14:creationId xmlns:p14="http://schemas.microsoft.com/office/powerpoint/2010/main" val="93777730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3A6CF9-8AB7-6E44-96D3-125A4F065FE2}" type="slidenum">
              <a:rPr lang="zh-CN" altLang="en-US" sz="1200">
                <a:solidFill>
                  <a:prstClr val="black"/>
                </a:solidFill>
              </a:rPr>
              <a:pPr/>
              <a:t>73</a:t>
            </a:fld>
            <a:endParaRPr lang="en-US" altLang="zh-CN" sz="1200">
              <a:solidFill>
                <a:prstClr val="black"/>
              </a:solidFill>
            </a:endParaRPr>
          </a:p>
        </p:txBody>
      </p:sp>
      <p:sp>
        <p:nvSpPr>
          <p:cNvPr id="142338" name="Rectangle 2"/>
          <p:cNvSpPr>
            <a:spLocks noGrp="1" noRot="1" noChangeAspect="1" noChangeArrowheads="1" noTextEdit="1"/>
          </p:cNvSpPr>
          <p:nvPr>
            <p:ph type="sldImg"/>
          </p:nvPr>
        </p:nvSpPr>
        <p:spPr>
          <a:ln/>
        </p:spPr>
      </p:sp>
      <p:sp>
        <p:nvSpPr>
          <p:cNvPr id="142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dirty="0">
              <a:latin typeface="Times New Roman" charset="0"/>
              <a:ea typeface="ＭＳ Ｐゴシック" charset="0"/>
              <a:cs typeface="ＭＳ Ｐゴシック"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6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FE2EB-351D-DD4A-BEDC-3ED01C2AD074}" type="slidenum">
              <a:rPr kumimoji="0" lang="zh-CN" alt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zh-CN"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88770" name="Rectangle 2"/>
          <p:cNvSpPr>
            <a:spLocks noGrp="1" noRot="1" noChangeAspect="1" noChangeArrowheads="1"/>
          </p:cNvSpPr>
          <p:nvPr>
            <p:ph type="sldImg"/>
          </p:nvPr>
        </p:nvSpPr>
        <p:spPr>
          <a:xfrm>
            <a:off x="1130300" y="674688"/>
            <a:ext cx="4597400" cy="3448050"/>
          </a:xfrm>
          <a:solidFill>
            <a:srgbClr val="FFFFFF"/>
          </a:solidFill>
          <a:ln/>
        </p:spPr>
      </p:sp>
      <p:sp>
        <p:nvSpPr>
          <p:cNvPr id="288771"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altLang="zh-CN" dirty="0">
                <a:latin typeface="Times New Roman" charset="0"/>
                <a:ea typeface="ＭＳ Ｐゴシック" charset="0"/>
                <a:cs typeface="ＭＳ Ｐゴシック" charset="0"/>
              </a:rPr>
              <a:t>Noah’s three sons became three divisions of humanity in three major areas.</a:t>
            </a:r>
          </a:p>
          <a:p>
            <a:pPr eaLnBrk="1" hangingPunct="1"/>
            <a:r>
              <a:rPr lang="en-US" altLang="zh-CN" dirty="0">
                <a:latin typeface="Times New Roman" charset="0"/>
                <a:ea typeface="ＭＳ Ｐゴシック" charset="0"/>
                <a:cs typeface="ＭＳ Ｐゴシック" charset="0"/>
              </a:rPr>
              <a:t>Asians stem from Canaanites in the city of Sin—not those who migrated south to the Sinai but those who migrated east to China. Here is why we have these terms of </a:t>
            </a:r>
            <a:r>
              <a:rPr lang="en-US" altLang="zh-CN" i="1" dirty="0">
                <a:latin typeface="Times New Roman" charset="0"/>
                <a:ea typeface="ＭＳ Ｐゴシック" charset="0"/>
                <a:cs typeface="ＭＳ Ｐゴシック" charset="0"/>
              </a:rPr>
              <a:t>Sinai</a:t>
            </a:r>
            <a:r>
              <a:rPr lang="en-US" altLang="zh-CN" i="0" dirty="0">
                <a:latin typeface="Times New Roman" charset="0"/>
                <a:ea typeface="ＭＳ Ｐゴシック" charset="0"/>
                <a:cs typeface="ＭＳ Ｐゴシック" charset="0"/>
              </a:rPr>
              <a:t> and East Asians called </a:t>
            </a:r>
            <a:r>
              <a:rPr lang="en-US" altLang="zh-CN" i="1" dirty="0">
                <a:latin typeface="Times New Roman" charset="0"/>
                <a:ea typeface="ＭＳ Ｐゴシック" charset="0"/>
                <a:cs typeface="ＭＳ Ｐゴシック" charset="0"/>
              </a:rPr>
              <a:t>Sino.</a:t>
            </a:r>
            <a:endParaRPr lang="en-US" dirty="0">
              <a:latin typeface="Arial" charset="0"/>
              <a:ea typeface="ＭＳ Ｐゴシック" charset="0"/>
              <a:cs typeface="ＭＳ Ｐゴシック" charset="0"/>
            </a:endParaRPr>
          </a:p>
          <a:p>
            <a:pPr>
              <a:defRPr/>
            </a:pPr>
            <a:r>
              <a:rPr lang="en-US" dirty="0"/>
              <a:t>_____________</a:t>
            </a:r>
          </a:p>
          <a:p>
            <a:pPr>
              <a:defRPr/>
            </a:pPr>
            <a:r>
              <a:rPr lang="en-US" dirty="0"/>
              <a:t>ES-29-How the Nations Treat Israel-4</a:t>
            </a:r>
          </a:p>
          <a:p>
            <a:pPr eaLnBrk="1" hangingPunct="1"/>
            <a:r>
              <a:rPr lang="en-US" dirty="0">
                <a:latin typeface="Arial" charset="0"/>
                <a:ea typeface="ＭＳ Ｐゴシック" charset="0"/>
                <a:cs typeface="ＭＳ Ｐゴシック" charset="0"/>
              </a:rPr>
              <a:t>BG-03-Table of Nations-3</a:t>
            </a:r>
          </a:p>
          <a:p>
            <a:pPr eaLnBrk="1" hangingPunct="1"/>
            <a:r>
              <a:rPr lang="en-US" dirty="0">
                <a:latin typeface="Arial" charset="0"/>
                <a:ea typeface="ＭＳ Ｐゴシック" charset="0"/>
                <a:cs typeface="ＭＳ Ｐゴシック" charset="0"/>
              </a:rPr>
              <a:t>OS-01-Gen4-20-slide 149</a:t>
            </a:r>
          </a:p>
          <a:p>
            <a:pPr eaLnBrk="1" hangingPunct="1"/>
            <a:r>
              <a:rPr lang="en-US" altLang="zh-CN" dirty="0">
                <a:latin typeface="Times New Roman" charset="0"/>
                <a:ea typeface="ＭＳ Ｐゴシック" charset="0"/>
                <a:cs typeface="ＭＳ Ｐゴシック" charset="0"/>
              </a:rPr>
              <a:t>OS-13-1Chron-74</a:t>
            </a:r>
            <a:endParaRPr lang="zh-CN" alt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293477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61C5DC6E-8864-4D4E-8015-FFE6B8ED9F26}" type="slidenum">
              <a:rPr lang="zh-CN" altLang="en-US" sz="1200">
                <a:solidFill>
                  <a:prstClr val="black"/>
                </a:solidFill>
              </a:rPr>
              <a:pPr/>
              <a:t>75</a:t>
            </a:fld>
            <a:endParaRPr lang="en-US" altLang="zh-CN" sz="1200">
              <a:solidFill>
                <a:prstClr val="black"/>
              </a:solidFill>
            </a:endParaRPr>
          </a:p>
        </p:txBody>
      </p:sp>
      <p:sp>
        <p:nvSpPr>
          <p:cNvPr id="303106" name="Rectangle 2"/>
          <p:cNvSpPr>
            <a:spLocks noGrp="1" noRot="1" noChangeAspect="1" noChangeArrowheads="1"/>
          </p:cNvSpPr>
          <p:nvPr>
            <p:ph type="sldImg"/>
          </p:nvPr>
        </p:nvSpPr>
        <p:spPr>
          <a:xfrm>
            <a:off x="1130300" y="674688"/>
            <a:ext cx="4597400" cy="3448050"/>
          </a:xfrm>
          <a:solidFill>
            <a:srgbClr val="FFFFFF"/>
          </a:solidFill>
          <a:ln/>
        </p:spPr>
      </p:sp>
      <p:sp>
        <p:nvSpPr>
          <p:cNvPr id="30310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E461874-7EB3-2E43-AC0C-8F07AA5840FA}" type="slidenum">
              <a:rPr lang="en-US" sz="1200"/>
              <a:pPr eaLnBrk="1" hangingPunct="1"/>
              <a:t>76</a:t>
            </a:fld>
            <a:endParaRPr lang="en-US" sz="1200"/>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79</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80</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115D9DB-0798-AA46-BC38-02E58B76EEA8}" type="slidenum">
              <a:rPr lang="en-US" sz="1200"/>
              <a:pPr eaLnBrk="1" hangingPunct="1"/>
              <a:t>82</a:t>
            </a:fld>
            <a:endParaRPr lang="en-US" sz="1200"/>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1A8889A0-FBCB-BB43-A405-A5D64E1600FE}" type="slidenum">
              <a:rPr lang="en-US" sz="1200">
                <a:solidFill>
                  <a:srgbClr val="000000"/>
                </a:solidFill>
              </a:rPr>
              <a:pPr eaLnBrk="1" hangingPunct="1"/>
              <a:t>84</a:t>
            </a:fld>
            <a:endParaRPr lang="en-US" sz="1200">
              <a:solidFill>
                <a:srgbClr val="000000"/>
              </a:solidFill>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1031"/>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28DC36A-7355-3149-AF48-754D804B76A9}" type="slidenum">
              <a:rPr lang="en-US" sz="1200"/>
              <a:pPr eaLnBrk="1" hangingPunct="1"/>
              <a:t>86</a:t>
            </a:fld>
            <a:endParaRPr lang="en-US" sz="1200"/>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people saw David's line primarily in a kingly sense, but this same line would provide salvation in David's descendent, the Messiah, Jesus.</a:t>
            </a:r>
          </a:p>
          <a:p>
            <a:r>
              <a:rPr lang="en-US" dirty="0"/>
              <a:t>_________</a:t>
            </a:r>
          </a:p>
          <a:p>
            <a:r>
              <a:rPr lang="en-US" dirty="0">
                <a:effectLst/>
                <a:latin typeface="Helvetica" pitchFamily="2" charset="0"/>
              </a:rPr>
              <a:t>"The universalism of God’s salvific intentions is apparent at the very beginning with the detailed genealogies that stretch back from the Chronicler’s own time to the commencement of human history.</a:t>
            </a:r>
            <a:r>
              <a:rPr lang="en-US" baseline="30000" dirty="0">
                <a:effectLst/>
                <a:latin typeface="Helvetica" pitchFamily="2" charset="0"/>
              </a:rPr>
              <a:t>26"</a:t>
            </a:r>
          </a:p>
          <a:p>
            <a:endParaRPr lang="en-US" dirty="0">
              <a:effectLst/>
              <a:latin typeface="Helvetica" pitchFamily="2" charset="0"/>
            </a:endParaRPr>
          </a:p>
          <a:p>
            <a:r>
              <a:rPr lang="en-US" baseline="30000" dirty="0">
                <a:effectLst/>
                <a:latin typeface="Calibri" panose="020F0502020204030204" pitchFamily="34" charset="0"/>
              </a:rPr>
              <a:t>26</a:t>
            </a:r>
            <a:r>
              <a:rPr lang="en-US" dirty="0">
                <a:effectLst/>
                <a:latin typeface="Calibri" panose="020F0502020204030204" pitchFamily="34" charset="0"/>
              </a:rPr>
              <a:t> M. J. Selman, </a:t>
            </a:r>
            <a:r>
              <a:rPr lang="en-US" i="1" dirty="0">
                <a:effectLst/>
                <a:latin typeface="Calibri" panose="020F0502020204030204" pitchFamily="34" charset="0"/>
              </a:rPr>
              <a:t>1 Chronicles</a:t>
            </a:r>
            <a:r>
              <a:rPr lang="en-US" dirty="0">
                <a:effectLst/>
                <a:latin typeface="Calibri" panose="020F0502020204030204" pitchFamily="34" charset="0"/>
              </a:rPr>
              <a:t>, TOTC (Downers Grove, IL: InterVarsity, 1994), 87.</a:t>
            </a:r>
          </a:p>
          <a:p>
            <a:endParaRPr lang="en-US" dirty="0">
              <a:effectLst/>
              <a:latin typeface="Calibri" panose="020F0502020204030204" pitchFamily="34" charset="0"/>
            </a:endParaRPr>
          </a:p>
          <a:p>
            <a:r>
              <a:rPr lang="en-US" dirty="0">
                <a:effectLst/>
                <a:latin typeface="Calibri" panose="020F0502020204030204" pitchFamily="34" charset="0"/>
              </a:rPr>
              <a:t>— Eugene H. Merrill, “The Books of 1 and 2 Chronicles,” in </a:t>
            </a:r>
            <a:r>
              <a:rPr lang="en-US" i="1" dirty="0">
                <a:effectLst/>
                <a:latin typeface="Calibri" panose="020F0502020204030204" pitchFamily="34" charset="0"/>
              </a:rPr>
              <a:t>The World and the Word: An Introduction to the Old Testament</a:t>
            </a:r>
            <a:r>
              <a:rPr lang="en-US" dirty="0">
                <a:effectLst/>
                <a:latin typeface="Calibri" panose="020F0502020204030204" pitchFamily="34" charset="0"/>
              </a:rPr>
              <a:t> (Nashville, TN: B&amp;H Academic, 2011), 339.</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a:t>
            </a:fld>
            <a:endParaRPr lang="en-US"/>
          </a:p>
        </p:txBody>
      </p:sp>
    </p:spTree>
    <p:extLst>
      <p:ext uri="{BB962C8B-B14F-4D97-AF65-F5344CB8AC3E}">
        <p14:creationId xmlns:p14="http://schemas.microsoft.com/office/powerpoint/2010/main" val="216673938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a:p>
            <a:r>
              <a:rPr lang="en-US" dirty="0"/>
              <a:t>______</a:t>
            </a:r>
          </a:p>
          <a:p>
            <a:r>
              <a:rPr lang="en-US" dirty="0"/>
              <a:t>OS-2Sam-100</a:t>
            </a:r>
          </a:p>
          <a:p>
            <a:r>
              <a:rPr lang="en-US" dirty="0"/>
              <a:t>OS-13-1Chron-81</a:t>
            </a:r>
          </a:p>
          <a:p>
            <a:r>
              <a:rPr lang="en-US" dirty="0"/>
              <a:t>NS-01-Matt1-14—slide 161</a:t>
            </a:r>
          </a:p>
          <a:p>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87</a:t>
            </a:fld>
            <a:endParaRPr lang="en-US"/>
          </a:p>
        </p:txBody>
      </p:sp>
    </p:spTree>
    <p:extLst>
      <p:ext uri="{BB962C8B-B14F-4D97-AF65-F5344CB8AC3E}">
        <p14:creationId xmlns:p14="http://schemas.microsoft.com/office/powerpoint/2010/main" val="203315365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OS-12-2Kings-214</a:t>
            </a:r>
          </a:p>
          <a:p>
            <a:r>
              <a:rPr lang="en-US" dirty="0">
                <a:cs typeface="ＭＳ Ｐゴシック" charset="0"/>
              </a:rPr>
              <a:t>OS-14-2Chron-82</a:t>
            </a: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69D458-348D-E749-82C3-BE729BBBD5A0}"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53634" name="Rectangle 2"/>
          <p:cNvSpPr>
            <a:spLocks noGrp="1" noRot="1" noChangeAspect="1" noChangeArrowheads="1" noTextEdit="1"/>
          </p:cNvSpPr>
          <p:nvPr>
            <p:ph type="sldImg"/>
          </p:nvPr>
        </p:nvSpPr>
        <p:spPr>
          <a:ln/>
        </p:spPr>
      </p:sp>
      <p:sp>
        <p:nvSpPr>
          <p:cNvPr id="453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r>
              <a:rPr lang="en-US" dirty="0">
                <a:cs typeface="ＭＳ Ｐゴシック" charset="0"/>
              </a:rPr>
              <a:t>OS-12-2Kings-220</a:t>
            </a:r>
          </a:p>
          <a:p>
            <a:r>
              <a:rPr lang="en-US" dirty="0">
                <a:cs typeface="ＭＳ Ｐゴシック" charset="0"/>
              </a:rPr>
              <a:t>OS-14-2Chron-83</a:t>
            </a:r>
          </a:p>
          <a:p>
            <a:endParaRPr lang="en-US" dirty="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Tablet picture above from:</a:t>
            </a:r>
          </a:p>
          <a:p>
            <a:r>
              <a:rPr lang="en-US" b="1" dirty="0"/>
              <a:t>“Jehoiachin in Babylonia</a:t>
            </a:r>
          </a:p>
          <a:p>
            <a:r>
              <a:rPr lang="en-US" dirty="0"/>
              <a:t>One of the last kings of Judah, </a:t>
            </a:r>
            <a:r>
              <a:rPr lang="en-US" b="1" dirty="0"/>
              <a:t>Jehoiachin</a:t>
            </a:r>
            <a:r>
              <a:rPr lang="en-US" dirty="0"/>
              <a:t> (r.598-597) was taken captive by the </a:t>
            </a:r>
            <a:r>
              <a:rPr lang="en-US" dirty="0">
                <a:hlinkClick r:id="rId3"/>
              </a:rPr>
              <a:t>Babylonians</a:t>
            </a:r>
            <a:r>
              <a:rPr lang="en-US" dirty="0"/>
              <a:t> (</a:t>
            </a:r>
            <a:r>
              <a:rPr lang="en-US" i="1" dirty="0"/>
              <a:t>2 Kings</a:t>
            </a:r>
            <a:r>
              <a:rPr lang="en-US" dirty="0"/>
              <a:t> 24.15; </a:t>
            </a:r>
            <a:r>
              <a:rPr lang="en-US" dirty="0">
                <a:hlinkClick r:id="rId4"/>
              </a:rPr>
              <a:t>ABC 5</a:t>
            </a:r>
            <a:r>
              <a:rPr lang="en-US" dirty="0"/>
              <a:t>) and lived in exile in the country of the conquerors. However, he was released, and a couple of cuneiform tablets from </a:t>
            </a:r>
            <a:r>
              <a:rPr lang="en-US" dirty="0">
                <a:hlinkClick r:id="rId5"/>
              </a:rPr>
              <a:t>Babylonia</a:t>
            </a:r>
            <a:r>
              <a:rPr lang="en-US" dirty="0"/>
              <a:t> inform us about his fate.</a:t>
            </a:r>
          </a:p>
          <a:p>
            <a:r>
              <a:rPr lang="en-US" dirty="0"/>
              <a:t>Cuneiform tablet, mentioning Jehoiachin The story of Jehoiachin's release can be found at the end of the </a:t>
            </a:r>
            <a:r>
              <a:rPr lang="en-US" dirty="0">
                <a:hlinkClick r:id="rId6"/>
              </a:rPr>
              <a:t>Biblical</a:t>
            </a:r>
            <a:r>
              <a:rPr lang="en-US" dirty="0"/>
              <a:t> book </a:t>
            </a:r>
            <a:r>
              <a:rPr lang="en-US" i="1" dirty="0">
                <a:effectLst/>
              </a:rPr>
              <a:t>2 Kings</a:t>
            </a:r>
            <a:r>
              <a:rPr lang="en-US" dirty="0"/>
              <a:t>:</a:t>
            </a:r>
          </a:p>
          <a:p>
            <a:r>
              <a:rPr lang="en-US" dirty="0"/>
              <a:t>And in the thirty-seventh year of the exile of Jehoiachin king of Judah, in the twelfth month, on the twenty-seventh day of the month, </a:t>
            </a:r>
            <a:r>
              <a:rPr lang="en-US" dirty="0">
                <a:hlinkClick r:id="rId7"/>
              </a:rPr>
              <a:t>Evil-merodach</a:t>
            </a:r>
            <a:r>
              <a:rPr lang="en-US" dirty="0"/>
              <a:t> king of </a:t>
            </a:r>
            <a:r>
              <a:rPr lang="en-US" dirty="0">
                <a:hlinkClick r:id="rId3"/>
              </a:rPr>
              <a:t>Babylon</a:t>
            </a:r>
            <a:r>
              <a:rPr lang="en-US" dirty="0"/>
              <a:t>, in the year that he began to reign, graciously freed Jehoiachin king of Judah from prison; and he spoke kindly to him, and gave him a seat above the seats of the kings who were with him in Babylon. So Jehoiachin put off his prison garments. And every day of his life he dined regularly at the king's table; and for his allowance, a regular allowance was given him by the king, every day a portion, as long as he </a:t>
            </a:r>
            <a:r>
              <a:rPr lang="en-US" dirty="0" err="1"/>
              <a:t>lived.</a:t>
            </a:r>
            <a:r>
              <a:rPr lang="en-US" baseline="30000" dirty="0" err="1"/>
              <a:t>note</a:t>
            </a:r>
            <a:endParaRPr lang="en-US" dirty="0"/>
          </a:p>
          <a:p>
            <a:r>
              <a:rPr lang="en-US" dirty="0"/>
              <a:t>There are several possible dating systems, but the accession year of </a:t>
            </a:r>
            <a:r>
              <a:rPr lang="en-US" dirty="0" err="1"/>
              <a:t>Amel</a:t>
            </a:r>
            <a:r>
              <a:rPr lang="en-US" dirty="0"/>
              <a:t>-Marduk (or Evil-</a:t>
            </a:r>
            <a:r>
              <a:rPr lang="en-US" dirty="0" err="1"/>
              <a:t>merodach</a:t>
            </a:r>
            <a:r>
              <a:rPr lang="en-US" dirty="0"/>
              <a:t>) was 562/561, and this is more or less identical to the thirty-seventh year of the exile of Jehoiachin, which began in 596 (</a:t>
            </a:r>
            <a:r>
              <a:rPr lang="en-US" dirty="0">
                <a:hlinkClick r:id="rId4"/>
              </a:rPr>
              <a:t>ABC 5</a:t>
            </a:r>
            <a:r>
              <a:rPr lang="en-US" dirty="0"/>
              <a:t> with </a:t>
            </a:r>
            <a:r>
              <a:rPr lang="en-US" dirty="0">
                <a:hlinkClick r:id="rId8"/>
              </a:rPr>
              <a:t>note</a:t>
            </a:r>
            <a:r>
              <a:rPr lang="en-US" dirty="0"/>
              <a:t>); the twenty-seventh day of the thirty-seventh year must be somewhere in the spring of 560. There is a small error, but it is not disastrous. We can be sure that Jehoiachin was released when </a:t>
            </a:r>
            <a:r>
              <a:rPr lang="en-US" dirty="0" err="1"/>
              <a:t>Amel</a:t>
            </a:r>
            <a:r>
              <a:rPr lang="en-US" dirty="0"/>
              <a:t>-Marduk became king, after his father </a:t>
            </a:r>
            <a:r>
              <a:rPr lang="en-US" dirty="0">
                <a:hlinkClick r:id="rId9"/>
              </a:rPr>
              <a:t>Nebuchadnezzar</a:t>
            </a:r>
            <a:r>
              <a:rPr lang="en-US" dirty="0"/>
              <a:t> had died.</a:t>
            </a:r>
          </a:p>
          <a:p>
            <a:r>
              <a:rPr lang="en-US" dirty="0"/>
              <a:t>Why </a:t>
            </a:r>
            <a:r>
              <a:rPr lang="en-US" dirty="0" err="1"/>
              <a:t>Amel</a:t>
            </a:r>
            <a:r>
              <a:rPr lang="en-US" dirty="0"/>
              <a:t>-Marduk released the former king of Judah is not known, but a recent theory is that as a crown prince, the Babylonian had fallen victim to a court intrigue and had been sent to prison. There, he may have met Jehoiachin.</a:t>
            </a:r>
          </a:p>
          <a:p>
            <a:r>
              <a:rPr lang="en-US" dirty="0"/>
              <a:t>According to Talmudic traditions, Jehoiachin lived in </a:t>
            </a:r>
            <a:r>
              <a:rPr lang="en-US" dirty="0" err="1"/>
              <a:t>Nehardea</a:t>
            </a:r>
            <a:r>
              <a:rPr lang="en-US" dirty="0"/>
              <a:t>, not far from </a:t>
            </a:r>
            <a:r>
              <a:rPr lang="en-US" dirty="0">
                <a:hlinkClick r:id="rId10"/>
              </a:rPr>
              <a:t>Sippar</a:t>
            </a:r>
            <a:r>
              <a:rPr lang="en-US" dirty="0"/>
              <a:t>, in the north of Babylonia. In general terms, this is confirmed by about thirty-five cuneiform texts referring to a village called </a:t>
            </a:r>
            <a:r>
              <a:rPr lang="en-US" dirty="0" err="1"/>
              <a:t>âl-Jahûda</a:t>
            </a:r>
            <a:r>
              <a:rPr lang="en-US" dirty="0"/>
              <a:t> ("the Judaean town") near Sippar. The prophet </a:t>
            </a:r>
            <a:r>
              <a:rPr lang="en-US" dirty="0" err="1"/>
              <a:t>Ezekhiel</a:t>
            </a:r>
            <a:r>
              <a:rPr lang="en-US" dirty="0"/>
              <a:t> mentions a settlement called Tell Abib near </a:t>
            </a:r>
            <a:r>
              <a:rPr lang="en-US" dirty="0">
                <a:hlinkClick r:id="rId11"/>
              </a:rPr>
              <a:t>Nippur</a:t>
            </a:r>
            <a:r>
              <a:rPr lang="en-US" dirty="0"/>
              <a:t>.</a:t>
            </a:r>
          </a:p>
          <a:p>
            <a:r>
              <a:rPr lang="en-US" dirty="0"/>
              <a:t>There are several cuneiform texts that illustrate Jehoiachin's position after his release, which were discovered by Robert Koldewey in </a:t>
            </a:r>
            <a:r>
              <a:rPr lang="en-US" dirty="0">
                <a:hlinkClick r:id="rId12"/>
              </a:rPr>
              <a:t>Babylon</a:t>
            </a:r>
            <a:r>
              <a:rPr lang="en-US" dirty="0"/>
              <a:t> and are collectively known as ANET</a:t>
            </a:r>
            <a:r>
              <a:rPr lang="en-US" baseline="30000" dirty="0"/>
              <a:t>3</a:t>
            </a:r>
            <a:r>
              <a:rPr lang="en-US" dirty="0"/>
              <a:t> 308.</a:t>
            </a:r>
            <a:r>
              <a:rPr lang="en-US" baseline="30000" dirty="0"/>
              <a:t>note</a:t>
            </a:r>
            <a:r>
              <a:rPr lang="en-US" dirty="0"/>
              <a:t> These documents, now in Berlin, are lists of deliveries of food and oil to important people, and prove that the king of Judah (who is called </a:t>
            </a:r>
            <a:r>
              <a:rPr lang="en-US" i="1" dirty="0" err="1">
                <a:effectLst/>
              </a:rPr>
              <a:t>Ia</a:t>
            </a:r>
            <a:r>
              <a:rPr lang="en-US" i="1" dirty="0">
                <a:effectLst/>
              </a:rPr>
              <a:t>-'-u-kin</a:t>
            </a:r>
            <a:r>
              <a:rPr lang="en-US" dirty="0"/>
              <a:t>, </a:t>
            </a:r>
            <a:r>
              <a:rPr lang="en-US" i="1" dirty="0" err="1">
                <a:effectLst/>
              </a:rPr>
              <a:t>Ia</a:t>
            </a:r>
            <a:r>
              <a:rPr lang="en-US" i="1" dirty="0">
                <a:effectLst/>
              </a:rPr>
              <a:t>-'-kin</a:t>
            </a:r>
            <a:r>
              <a:rPr lang="en-US" dirty="0"/>
              <a:t>, and </a:t>
            </a:r>
            <a:r>
              <a:rPr lang="en-US" i="1" dirty="0" err="1">
                <a:effectLst/>
              </a:rPr>
              <a:t>Ia</a:t>
            </a:r>
            <a:r>
              <a:rPr lang="en-US" i="1" dirty="0">
                <a:effectLst/>
              </a:rPr>
              <a:t>-</a:t>
            </a:r>
            <a:r>
              <a:rPr lang="en-US" i="1" dirty="0" err="1">
                <a:effectLst/>
              </a:rPr>
              <a:t>ku</a:t>
            </a:r>
            <a:r>
              <a:rPr lang="en-US" i="1" dirty="0">
                <a:effectLst/>
              </a:rPr>
              <a:t>-</a:t>
            </a:r>
            <a:r>
              <a:rPr lang="en-US" i="1" dirty="0" err="1">
                <a:effectLst/>
              </a:rPr>
              <a:t>ú</a:t>
            </a:r>
            <a:r>
              <a:rPr lang="en-US" i="1" dirty="0">
                <a:effectLst/>
              </a:rPr>
              <a:t>-</a:t>
            </a:r>
            <a:r>
              <a:rPr lang="en-US" i="1" dirty="0" err="1">
                <a:effectLst/>
              </a:rPr>
              <a:t>ki</a:t>
            </a:r>
            <a:r>
              <a:rPr lang="en-US" i="1" dirty="0">
                <a:effectLst/>
              </a:rPr>
              <a:t>-nu</a:t>
            </a:r>
            <a:r>
              <a:rPr lang="en-US" dirty="0"/>
              <a:t>) received substantial rations. Here are the relevant lines:</a:t>
            </a:r>
          </a:p>
          <a:p>
            <a:r>
              <a:rPr lang="en-US" b="1" dirty="0"/>
              <a:t>1</a:t>
            </a:r>
          </a:p>
          <a:p>
            <a:r>
              <a:rPr lang="en-US" dirty="0"/>
              <a:t>... to </a:t>
            </a:r>
            <a:r>
              <a:rPr lang="en-US" dirty="0" err="1"/>
              <a:t>Ia</a:t>
            </a:r>
            <a:r>
              <a:rPr lang="en-US" dirty="0"/>
              <a:t>-'-u-kin, king ...</a:t>
            </a:r>
            <a:br>
              <a:rPr lang="en-US" dirty="0"/>
            </a:br>
            <a:r>
              <a:rPr lang="en-US" dirty="0"/>
              <a:t>to the </a:t>
            </a:r>
            <a:r>
              <a:rPr lang="en-US" i="1" dirty="0" err="1">
                <a:effectLst/>
              </a:rPr>
              <a:t>qîpûtu</a:t>
            </a:r>
            <a:r>
              <a:rPr lang="en-US" dirty="0"/>
              <a:t>-house of ...</a:t>
            </a:r>
            <a:br>
              <a:rPr lang="en-US" dirty="0"/>
            </a:br>
            <a:r>
              <a:rPr lang="en-US" dirty="0"/>
              <a:t>... for </a:t>
            </a:r>
            <a:r>
              <a:rPr lang="en-US" dirty="0" err="1"/>
              <a:t>Shalamiamu</a:t>
            </a:r>
            <a:r>
              <a:rPr lang="en-US" dirty="0"/>
              <a:t>, the ...</a:t>
            </a:r>
            <a:br>
              <a:rPr lang="en-US" dirty="0"/>
            </a:br>
            <a:r>
              <a:rPr lang="en-US" dirty="0"/>
              <a:t>... for 126 men from </a:t>
            </a:r>
            <a:r>
              <a:rPr lang="en-US" dirty="0">
                <a:hlinkClick r:id="rId13"/>
              </a:rPr>
              <a:t>Tyre</a:t>
            </a:r>
            <a:r>
              <a:rPr lang="en-US" dirty="0"/>
              <a:t> ...</a:t>
            </a:r>
            <a:br>
              <a:rPr lang="en-US" dirty="0"/>
            </a:br>
            <a:r>
              <a:rPr lang="en-US" dirty="0"/>
              <a:t>... for </a:t>
            </a:r>
            <a:r>
              <a:rPr lang="en-US" dirty="0" err="1"/>
              <a:t>Zabiruam</a:t>
            </a:r>
            <a:r>
              <a:rPr lang="en-US" dirty="0"/>
              <a:t> the </a:t>
            </a:r>
            <a:r>
              <a:rPr lang="en-US" dirty="0">
                <a:hlinkClick r:id="rId14"/>
              </a:rPr>
              <a:t>Ly[dian]</a:t>
            </a:r>
            <a:r>
              <a:rPr lang="en-US" dirty="0"/>
              <a:t> ...</a:t>
            </a:r>
          </a:p>
          <a:p>
            <a:r>
              <a:rPr lang="en-US" b="1" dirty="0"/>
              <a:t>2</a:t>
            </a:r>
          </a:p>
          <a:p>
            <a:r>
              <a:rPr lang="en-US" dirty="0"/>
              <a:t>10 </a:t>
            </a:r>
            <a:r>
              <a:rPr lang="en-US" dirty="0" err="1"/>
              <a:t>sila</a:t>
            </a:r>
            <a:r>
              <a:rPr lang="en-US" dirty="0"/>
              <a:t> of oil to ... [</a:t>
            </a:r>
            <a:r>
              <a:rPr lang="en-US" dirty="0" err="1"/>
              <a:t>Ia</a:t>
            </a:r>
            <a:r>
              <a:rPr lang="en-US" dirty="0"/>
              <a:t>]-'-kin, king of </a:t>
            </a:r>
            <a:r>
              <a:rPr lang="en-US" dirty="0" err="1"/>
              <a:t>Ia</a:t>
            </a:r>
            <a:r>
              <a:rPr lang="en-US" dirty="0"/>
              <a:t>-[a-hu-du]</a:t>
            </a:r>
            <a:br>
              <a:rPr lang="en-US" dirty="0"/>
            </a:br>
            <a:r>
              <a:rPr lang="en-US" dirty="0"/>
              <a:t>2½ </a:t>
            </a:r>
            <a:r>
              <a:rPr lang="en-US" dirty="0" err="1"/>
              <a:t>sila</a:t>
            </a:r>
            <a:r>
              <a:rPr lang="en-US" dirty="0"/>
              <a:t> of oil to the [five so]ns of the king of </a:t>
            </a:r>
            <a:r>
              <a:rPr lang="en-US" dirty="0" err="1"/>
              <a:t>Ia</a:t>
            </a:r>
            <a:r>
              <a:rPr lang="en-US" dirty="0"/>
              <a:t>-a-</a:t>
            </a:r>
            <a:r>
              <a:rPr lang="en-US" u="sng" dirty="0">
                <a:effectLst/>
              </a:rPr>
              <a:t>h</a:t>
            </a:r>
            <a:r>
              <a:rPr lang="en-US" dirty="0"/>
              <a:t>u-du</a:t>
            </a:r>
            <a:br>
              <a:rPr lang="en-US" dirty="0"/>
            </a:br>
            <a:r>
              <a:rPr lang="en-US" dirty="0"/>
              <a:t>4 </a:t>
            </a:r>
            <a:r>
              <a:rPr lang="en-US" dirty="0" err="1"/>
              <a:t>sila</a:t>
            </a:r>
            <a:r>
              <a:rPr lang="en-US" dirty="0"/>
              <a:t> to eight men from </a:t>
            </a:r>
            <a:r>
              <a:rPr lang="en-US" dirty="0" err="1"/>
              <a:t>Ia</a:t>
            </a:r>
            <a:r>
              <a:rPr lang="en-US" dirty="0"/>
              <a:t>-a-</a:t>
            </a:r>
            <a:r>
              <a:rPr lang="en-US" u="sng" dirty="0">
                <a:effectLst/>
              </a:rPr>
              <a:t>h</a:t>
            </a:r>
            <a:r>
              <a:rPr lang="en-US" dirty="0"/>
              <a:t>u-da-a-a ...</a:t>
            </a:r>
          </a:p>
          <a:p>
            <a:r>
              <a:rPr lang="en-US" b="1" dirty="0"/>
              <a:t>3</a:t>
            </a:r>
          </a:p>
          <a:p>
            <a:r>
              <a:rPr lang="en-US" dirty="0"/>
              <a:t>1½ </a:t>
            </a:r>
            <a:r>
              <a:rPr lang="en-US" dirty="0" err="1"/>
              <a:t>sila</a:t>
            </a:r>
            <a:r>
              <a:rPr lang="en-US" dirty="0"/>
              <a:t> for three carpenters from </a:t>
            </a:r>
            <a:r>
              <a:rPr lang="en-US" dirty="0" err="1"/>
              <a:t>Arvad</a:t>
            </a:r>
            <a:r>
              <a:rPr lang="en-US" dirty="0"/>
              <a:t>, ½ </a:t>
            </a:r>
            <a:r>
              <a:rPr lang="en-US" dirty="0" err="1"/>
              <a:t>sila</a:t>
            </a:r>
            <a:r>
              <a:rPr lang="en-US" dirty="0"/>
              <a:t> each</a:t>
            </a:r>
            <a:br>
              <a:rPr lang="en-US" dirty="0"/>
            </a:br>
            <a:r>
              <a:rPr lang="en-US" dirty="0"/>
              <a:t>11½ </a:t>
            </a:r>
            <a:r>
              <a:rPr lang="en-US" dirty="0" err="1"/>
              <a:t>sila</a:t>
            </a:r>
            <a:r>
              <a:rPr lang="en-US" dirty="0"/>
              <a:t> for eight ditto from </a:t>
            </a:r>
            <a:r>
              <a:rPr lang="en-US" dirty="0">
                <a:hlinkClick r:id="rId15"/>
              </a:rPr>
              <a:t>Byblos</a:t>
            </a:r>
            <a:r>
              <a:rPr lang="en-US" dirty="0"/>
              <a:t>, 1 </a:t>
            </a:r>
            <a:r>
              <a:rPr lang="en-US" dirty="0" err="1"/>
              <a:t>sila</a:t>
            </a:r>
            <a:r>
              <a:rPr lang="en-US" dirty="0"/>
              <a:t> each ...</a:t>
            </a:r>
            <a:br>
              <a:rPr lang="en-US" dirty="0"/>
            </a:br>
            <a:r>
              <a:rPr lang="en-US" dirty="0"/>
              <a:t>3½ </a:t>
            </a:r>
            <a:r>
              <a:rPr lang="en-US" dirty="0" err="1"/>
              <a:t>sila</a:t>
            </a:r>
            <a:r>
              <a:rPr lang="en-US" dirty="0"/>
              <a:t> </a:t>
            </a:r>
            <a:r>
              <a:rPr lang="en-US" dirty="0" err="1"/>
              <a:t>sila</a:t>
            </a:r>
            <a:r>
              <a:rPr lang="en-US" dirty="0"/>
              <a:t> for seven ditto, ½ </a:t>
            </a:r>
            <a:r>
              <a:rPr lang="en-US" dirty="0" err="1"/>
              <a:t>sila</a:t>
            </a:r>
            <a:r>
              <a:rPr lang="en-US" dirty="0"/>
              <a:t> each</a:t>
            </a:r>
            <a:br>
              <a:rPr lang="en-US" dirty="0"/>
            </a:br>
            <a:r>
              <a:rPr lang="en-US" dirty="0"/>
              <a:t>½ </a:t>
            </a:r>
            <a:r>
              <a:rPr lang="en-US" dirty="0" err="1"/>
              <a:t>sila</a:t>
            </a:r>
            <a:r>
              <a:rPr lang="en-US" dirty="0"/>
              <a:t> for </a:t>
            </a:r>
            <a:r>
              <a:rPr lang="en-US" dirty="0" err="1"/>
              <a:t>Nabû-ê</a:t>
            </a:r>
            <a:r>
              <a:rPr lang="en-US" u="sng" dirty="0" err="1">
                <a:effectLst/>
              </a:rPr>
              <a:t>t</a:t>
            </a:r>
            <a:r>
              <a:rPr lang="en-US" dirty="0" err="1"/>
              <a:t>ir</a:t>
            </a:r>
            <a:r>
              <a:rPr lang="en-US" dirty="0"/>
              <a:t> the carpenter</a:t>
            </a:r>
            <a:br>
              <a:rPr lang="en-US" dirty="0"/>
            </a:br>
            <a:r>
              <a:rPr lang="en-US" dirty="0"/>
              <a:t>10 </a:t>
            </a:r>
            <a:r>
              <a:rPr lang="en-US" dirty="0" err="1"/>
              <a:t>sila</a:t>
            </a:r>
            <a:r>
              <a:rPr lang="en-US" dirty="0"/>
              <a:t> to </a:t>
            </a:r>
            <a:r>
              <a:rPr lang="en-US" dirty="0" err="1"/>
              <a:t>Ia</a:t>
            </a:r>
            <a:r>
              <a:rPr lang="en-US" dirty="0"/>
              <a:t>-</a:t>
            </a:r>
            <a:r>
              <a:rPr lang="en-US" dirty="0" err="1"/>
              <a:t>ku</a:t>
            </a:r>
            <a:r>
              <a:rPr lang="en-US" dirty="0"/>
              <a:t>-</a:t>
            </a:r>
            <a:r>
              <a:rPr lang="en-US" dirty="0" err="1"/>
              <a:t>ú</a:t>
            </a:r>
            <a:r>
              <a:rPr lang="en-US" dirty="0"/>
              <a:t>-</a:t>
            </a:r>
            <a:r>
              <a:rPr lang="en-US" dirty="0" err="1"/>
              <a:t>ki</a:t>
            </a:r>
            <a:r>
              <a:rPr lang="en-US" dirty="0"/>
              <a:t>-nu, the son of the king of </a:t>
            </a:r>
            <a:r>
              <a:rPr lang="en-US" dirty="0" err="1"/>
              <a:t>Ia</a:t>
            </a:r>
            <a:r>
              <a:rPr lang="en-US" dirty="0"/>
              <a:t>-</a:t>
            </a:r>
            <a:r>
              <a:rPr lang="en-US" dirty="0" err="1"/>
              <a:t>ku</a:t>
            </a:r>
            <a:r>
              <a:rPr lang="en-US" dirty="0"/>
              <a:t>-du</a:t>
            </a:r>
            <a:br>
              <a:rPr lang="en-US" dirty="0"/>
            </a:br>
            <a:r>
              <a:rPr lang="en-US" dirty="0"/>
              <a:t>2½ </a:t>
            </a:r>
            <a:r>
              <a:rPr lang="en-US" dirty="0" err="1"/>
              <a:t>sila</a:t>
            </a:r>
            <a:r>
              <a:rPr lang="en-US" dirty="0"/>
              <a:t> for the five sons of the king of </a:t>
            </a:r>
            <a:r>
              <a:rPr lang="en-US" dirty="0" err="1"/>
              <a:t>Ia</a:t>
            </a:r>
            <a:r>
              <a:rPr lang="en-US" dirty="0"/>
              <a:t>-</a:t>
            </a:r>
            <a:r>
              <a:rPr lang="en-US" dirty="0" err="1"/>
              <a:t>ku</a:t>
            </a:r>
            <a:r>
              <a:rPr lang="en-US" dirty="0"/>
              <a:t>-du through </a:t>
            </a:r>
            <a:r>
              <a:rPr lang="en-US" dirty="0" err="1"/>
              <a:t>Qana'a</a:t>
            </a:r>
            <a:endParaRPr lang="en-US" dirty="0"/>
          </a:p>
          <a:p>
            <a:r>
              <a:rPr lang="en-US" b="1" dirty="0"/>
              <a:t>Comment</a:t>
            </a:r>
          </a:p>
          <a:p>
            <a:r>
              <a:rPr lang="en-US" dirty="0"/>
              <a:t>The third list is the most interesting, because it suggests that Jehoiachin had five sons, whereas the Bible says that there were seven::</a:t>
            </a:r>
            <a:r>
              <a:rPr lang="en-US" baseline="30000" dirty="0"/>
              <a:t>note</a:t>
            </a:r>
            <a:endParaRPr lang="en-US" dirty="0"/>
          </a:p>
          <a:p>
            <a:r>
              <a:rPr lang="en-US" dirty="0"/>
              <a:t>The sons of Jehoiachin, the captive: Shealtiel his son, </a:t>
            </a:r>
            <a:r>
              <a:rPr lang="en-US" dirty="0" err="1"/>
              <a:t>Malchiram</a:t>
            </a:r>
            <a:r>
              <a:rPr lang="en-US" dirty="0"/>
              <a:t>, Pedaiah, </a:t>
            </a:r>
            <a:r>
              <a:rPr lang="en-US" dirty="0" err="1"/>
              <a:t>Shenazzar</a:t>
            </a:r>
            <a:r>
              <a:rPr lang="en-US" dirty="0"/>
              <a:t>, </a:t>
            </a:r>
            <a:r>
              <a:rPr lang="en-US" dirty="0" err="1"/>
              <a:t>Jekamiah</a:t>
            </a:r>
            <a:r>
              <a:rPr lang="en-US" dirty="0"/>
              <a:t>, </a:t>
            </a:r>
            <a:r>
              <a:rPr lang="en-US" dirty="0" err="1"/>
              <a:t>Hoshama</a:t>
            </a:r>
            <a:r>
              <a:rPr lang="en-US" dirty="0"/>
              <a:t>, and </a:t>
            </a:r>
            <a:r>
              <a:rPr lang="en-US" dirty="0" err="1"/>
              <a:t>Nedabiah</a:t>
            </a:r>
            <a:r>
              <a:rPr lang="en-US" dirty="0"/>
              <a:t>.</a:t>
            </a:r>
          </a:p>
          <a:p>
            <a:r>
              <a:rPr lang="en-US" dirty="0"/>
              <a:t>Perhaps two had died, or had not yet come of age. It is also possible that a mistake was made by someone who copied this verse, because the wording is a bit odd and there is a variant reading. The text, as we now have it, suggests that only Shealtiel was Jehoiachin's son, and the other names are in fact without qualification. Perhaps they are descendants of </a:t>
            </a:r>
            <a:r>
              <a:rPr lang="en-US" dirty="0" err="1"/>
              <a:t>Malchiram</a:t>
            </a:r>
            <a:r>
              <a:rPr lang="en-US" dirty="0"/>
              <a:t>, son of Shealtiel, and perhaps we should read:</a:t>
            </a:r>
          </a:p>
          <a:p>
            <a:r>
              <a:rPr lang="en-US" dirty="0"/>
              <a:t>The sons of Jehoiachin, the captive: Shealtiel his son, </a:t>
            </a:r>
            <a:r>
              <a:rPr lang="en-US" dirty="0" err="1"/>
              <a:t>Malchiram</a:t>
            </a:r>
            <a:r>
              <a:rPr lang="en-US" dirty="0"/>
              <a:t> his son, and Pedaiah, </a:t>
            </a:r>
            <a:r>
              <a:rPr lang="en-US" dirty="0" err="1"/>
              <a:t>Shenazzar</a:t>
            </a:r>
            <a:r>
              <a:rPr lang="en-US" dirty="0"/>
              <a:t>, </a:t>
            </a:r>
            <a:r>
              <a:rPr lang="en-US" dirty="0" err="1"/>
              <a:t>Jekamiah</a:t>
            </a:r>
            <a:r>
              <a:rPr lang="en-US" dirty="0"/>
              <a:t>, </a:t>
            </a:r>
            <a:r>
              <a:rPr lang="en-US" dirty="0" err="1"/>
              <a:t>Hoshama</a:t>
            </a:r>
            <a:r>
              <a:rPr lang="en-US" dirty="0"/>
              <a:t>, </a:t>
            </a:r>
            <a:r>
              <a:rPr lang="en-US" dirty="0" err="1"/>
              <a:t>Nedabiah</a:t>
            </a:r>
            <a:r>
              <a:rPr lang="en-US" dirty="0"/>
              <a:t>, the sons of </a:t>
            </a:r>
            <a:r>
              <a:rPr lang="en-US" dirty="0" err="1"/>
              <a:t>Malchiram</a:t>
            </a:r>
            <a:r>
              <a:rPr lang="en-US" dirty="0"/>
              <a:t>.</a:t>
            </a:r>
          </a:p>
          <a:p>
            <a:r>
              <a:rPr lang="en-US" dirty="0"/>
              <a:t>Of course, this implies that the five </a:t>
            </a:r>
            <a:r>
              <a:rPr lang="en-US" i="1" dirty="0">
                <a:effectLst/>
              </a:rPr>
              <a:t>sons</a:t>
            </a:r>
            <a:r>
              <a:rPr lang="en-US" dirty="0"/>
              <a:t> of text three are in fact five </a:t>
            </a:r>
            <a:r>
              <a:rPr lang="en-US" i="1" dirty="0">
                <a:effectLst/>
              </a:rPr>
              <a:t>descendants</a:t>
            </a:r>
            <a:r>
              <a:rPr lang="en-US" dirty="0"/>
              <a:t>, which is certainly possible, because the word "son" was frequently used in a very loose sense. This creates another problem, however: why aren't Shealtiel and </a:t>
            </a:r>
            <a:r>
              <a:rPr lang="en-US" dirty="0" err="1"/>
              <a:t>Malchiram</a:t>
            </a:r>
            <a:r>
              <a:rPr lang="en-US" dirty="0"/>
              <a:t> mentioned in text three? Perhaps they had become courtiers of one of the Babylonian kings, but this is just a hypothesis.</a:t>
            </a:r>
          </a:p>
          <a:p>
            <a:r>
              <a:rPr lang="en-US" dirty="0"/>
              <a:t>A final remark: because Jehoiachin had been king for a mere three months, he could also be described as "the son of the king of Judah" in the third text.</a:t>
            </a:r>
          </a:p>
          <a:p>
            <a:r>
              <a:rPr lang="en-US" b="1" dirty="0"/>
              <a:t>Literature</a:t>
            </a:r>
          </a:p>
          <a:p>
            <a:r>
              <a:rPr lang="en-US" dirty="0"/>
              <a:t>ANET = James K. Pritchard, </a:t>
            </a:r>
            <a:r>
              <a:rPr lang="en-US" i="1" dirty="0">
                <a:effectLst/>
              </a:rPr>
              <a:t>Ancient Near Eastern Texts relating to the Old Testament</a:t>
            </a:r>
            <a:r>
              <a:rPr lang="en-US" dirty="0"/>
              <a:t> (1969 third edition)</a:t>
            </a:r>
          </a:p>
          <a:p>
            <a:r>
              <a:rPr lang="en-US" dirty="0"/>
              <a:t>Diana Edelman, </a:t>
            </a:r>
            <a:r>
              <a:rPr lang="en-US" i="1" dirty="0">
                <a:effectLst/>
              </a:rPr>
              <a:t>The Origins of the 'Second' Temple. Persian Imperial Policy and the Rebuilding of </a:t>
            </a:r>
            <a:r>
              <a:rPr lang="en-US" i="1" dirty="0">
                <a:effectLst/>
                <a:hlinkClick r:id="rId16"/>
              </a:rPr>
              <a:t>Jerusalem</a:t>
            </a:r>
            <a:r>
              <a:rPr lang="en-US" dirty="0"/>
              <a:t> (2005), pp.21-22</a:t>
            </a:r>
          </a:p>
          <a:p>
            <a:r>
              <a:rPr lang="en-US" dirty="0"/>
              <a:t>Irving Finkel, "The Lament of </a:t>
            </a:r>
            <a:r>
              <a:rPr lang="en-US" dirty="0" err="1"/>
              <a:t>Nabû-šuma-ukîn</a:t>
            </a:r>
            <a:r>
              <a:rPr lang="en-US" dirty="0"/>
              <a:t>" in J. </a:t>
            </a:r>
            <a:r>
              <a:rPr lang="en-US" dirty="0" err="1"/>
              <a:t>Renger</a:t>
            </a:r>
            <a:r>
              <a:rPr lang="en-US" dirty="0"/>
              <a:t> (ed.), </a:t>
            </a:r>
            <a:r>
              <a:rPr lang="en-US" i="1" dirty="0">
                <a:effectLst/>
              </a:rPr>
              <a:t>Babylon. Focus </a:t>
            </a:r>
            <a:r>
              <a:rPr lang="en-US" i="1" dirty="0" err="1">
                <a:effectLst/>
              </a:rPr>
              <a:t>mesopotamischer</a:t>
            </a:r>
            <a:r>
              <a:rPr lang="en-US" i="1" dirty="0">
                <a:effectLst/>
              </a:rPr>
              <a:t> </a:t>
            </a:r>
            <a:r>
              <a:rPr lang="en-US" i="1" dirty="0" err="1">
                <a:effectLst/>
              </a:rPr>
              <a:t>Geschichte</a:t>
            </a:r>
            <a:r>
              <a:rPr lang="en-US" i="1" dirty="0">
                <a:effectLst/>
              </a:rPr>
              <a:t>, </a:t>
            </a:r>
            <a:r>
              <a:rPr lang="en-US" i="1" dirty="0" err="1">
                <a:effectLst/>
              </a:rPr>
              <a:t>Wiege</a:t>
            </a:r>
            <a:r>
              <a:rPr lang="en-US" i="1" dirty="0">
                <a:effectLst/>
              </a:rPr>
              <a:t> </a:t>
            </a:r>
            <a:r>
              <a:rPr lang="en-US" i="1" dirty="0" err="1">
                <a:effectLst/>
              </a:rPr>
              <a:t>früher</a:t>
            </a:r>
            <a:r>
              <a:rPr lang="en-US" i="1" dirty="0">
                <a:effectLst/>
              </a:rPr>
              <a:t> </a:t>
            </a:r>
            <a:r>
              <a:rPr lang="en-US" i="1" dirty="0" err="1">
                <a:effectLst/>
              </a:rPr>
              <a:t>Gelehrtsamkeit</a:t>
            </a:r>
            <a:r>
              <a:rPr lang="en-US" i="1" dirty="0">
                <a:effectLst/>
              </a:rPr>
              <a:t>, Mythos in der </a:t>
            </a:r>
            <a:r>
              <a:rPr lang="en-US" i="1" dirty="0" err="1">
                <a:effectLst/>
              </a:rPr>
              <a:t>Moderne</a:t>
            </a:r>
            <a:r>
              <a:rPr lang="en-US" dirty="0"/>
              <a:t> (1999 </a:t>
            </a:r>
            <a:r>
              <a:rPr lang="en-US" dirty="0" err="1"/>
              <a:t>Saaerbrücken</a:t>
            </a:r>
            <a:r>
              <a:rPr lang="en-US" dirty="0"/>
              <a:t>) 323-341</a:t>
            </a:r>
          </a:p>
          <a:p>
            <a:r>
              <a:rPr lang="en-US" dirty="0"/>
              <a:t>This page was created in 2007; last modified on 12 October 2020.”</a:t>
            </a:r>
          </a:p>
          <a:p>
            <a:endParaRPr lang="en-US" dirty="0"/>
          </a:p>
          <a:p>
            <a:r>
              <a:rPr lang="en-US" dirty="0"/>
              <a:t>https://</a:t>
            </a:r>
            <a:r>
              <a:rPr lang="en-US" dirty="0" err="1"/>
              <a:t>www.livius.org</a:t>
            </a:r>
            <a:r>
              <a:rPr lang="en-US" dirty="0"/>
              <a:t>/articles/person/</a:t>
            </a:r>
            <a:r>
              <a:rPr lang="en-US" dirty="0" err="1"/>
              <a:t>jehoiachin</a:t>
            </a:r>
            <a:r>
              <a:rPr lang="en-US" dirty="0"/>
              <a:t>-in-</a:t>
            </a:r>
            <a:r>
              <a:rPr lang="en-US" dirty="0" err="1"/>
              <a:t>babylonia</a:t>
            </a:r>
            <a:r>
              <a:rPr lang="en-US" dirty="0"/>
              <a:t>/</a:t>
            </a:r>
          </a:p>
          <a:p>
            <a:r>
              <a:rPr lang="en-US" dirty="0"/>
              <a:t>——————————</a:t>
            </a:r>
          </a:p>
          <a:p>
            <a:r>
              <a:rPr lang="en-US" dirty="0"/>
              <a:t>White cuneiform image above from K. A. Kitchen:</a:t>
            </a:r>
          </a:p>
          <a:p>
            <a:pPr marL="0" indent="0">
              <a:buFont typeface="+mj-lt"/>
              <a:buNone/>
            </a:pPr>
            <a:r>
              <a:rPr lang="en-US" dirty="0"/>
              <a:t>﻿"From a vaulted building closely adjoining the royal palace proper came a series of cuneiform tablets dated to the tenth to thirty-fifth years of </a:t>
            </a:r>
            <a:r>
              <a:rPr lang="en-US" dirty="0" err="1"/>
              <a:t>Nebuchadrezzar</a:t>
            </a:r>
            <a:r>
              <a:rPr lang="en-US" dirty="0"/>
              <a:t> II (595-570), being “ration tablets” for people kept or employed in Babylon and its palace. Among the beneficiaries in receipt of oil were “Jehoiachin king of Judah” (just once, “king’s son of Judah”) and “the 5 sons of the king of Judah in the care of (their guardian?) </a:t>
            </a:r>
            <a:r>
              <a:rPr lang="en-US" dirty="0" err="1"/>
              <a:t>Qenaiah</a:t>
            </a:r>
            <a:r>
              <a:rPr lang="en-US" dirty="0"/>
              <a:t>” (cf. fig. 10C). Thus the exiled young king and his infant children were already on a regular allowance in </a:t>
            </a:r>
            <a:r>
              <a:rPr lang="en-US" dirty="0" err="1"/>
              <a:t>Nebuchadrezzar’s</a:t>
            </a:r>
            <a:r>
              <a:rPr lang="en-US" dirty="0"/>
              <a:t> time (one tablet is of Year 13, 592), but under the palace equivalent of house arrest."</a:t>
            </a:r>
          </a:p>
          <a:p>
            <a:endParaRPr lang="en-US" dirty="0"/>
          </a:p>
          <a:p>
            <a:r>
              <a:rPr lang="en-US" dirty="0"/>
              <a:t>Kitchen, K. A.. On the Reliability of the Old Testament . Wm. B. Eerdmans Publishing Co.. Kindle Edition. Plate X, Fig 10C</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B7C6446-AAD8-6F49-9520-162935CE385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92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40410706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CAA35-5F9A-574F-B652-A8E0EF399477}"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charset="0"/>
                <a:ea typeface="ＭＳ Ｐゴシック" charset="0"/>
                <a:cs typeface="Arial" charset="0"/>
              </a:rPr>
              <a:t>1Chr. 3:16    The successors of Jehoiakim were his son Jehoiachin and his brother </a:t>
            </a:r>
            <a:r>
              <a:rPr lang="en-US" sz="1200" kern="1200" dirty="0" err="1">
                <a:solidFill>
                  <a:schemeClr val="tx1"/>
                </a:solidFill>
                <a:effectLst/>
                <a:latin typeface="Times New Roman" charset="0"/>
                <a:ea typeface="ＭＳ Ｐゴシック" charset="0"/>
                <a:cs typeface="Arial" charset="0"/>
              </a:rPr>
              <a:t>Zedekiah.</a:t>
            </a:r>
            <a:r>
              <a:rPr lang="en-US" sz="1200" kern="1200" baseline="30000" dirty="0" err="1">
                <a:solidFill>
                  <a:schemeClr val="tx1"/>
                </a:solidFill>
                <a:effectLst/>
                <a:latin typeface="Times New Roman" charset="0"/>
                <a:ea typeface="ＭＳ Ｐゴシック" charset="0"/>
                <a:cs typeface="Arial" charset="0"/>
              </a:rPr>
              <a:t>a</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i="1" kern="1200" dirty="0">
                <a:solidFill>
                  <a:schemeClr val="tx1"/>
                </a:solidFill>
                <a:effectLst/>
                <a:latin typeface="Times New Roman" charset="0"/>
                <a:ea typeface="ＭＳ Ｐゴシック" charset="0"/>
                <a:cs typeface="Arial" charset="0"/>
              </a:rPr>
              <a:t>Descendants of Jehoiachin</a:t>
            </a:r>
            <a:br>
              <a:rPr lang="en-US" sz="1200" kern="1200" dirty="0">
                <a:solidFill>
                  <a:schemeClr val="tx1"/>
                </a:solidFill>
                <a:effectLst/>
                <a:latin typeface="Times New Roman" charset="0"/>
                <a:ea typeface="ＭＳ Ｐゴシック" charset="0"/>
                <a:cs typeface="Arial" charset="0"/>
              </a:rPr>
            </a:br>
            <a:endParaRPr lang="en-US" sz="1200" kern="1200" dirty="0">
              <a:solidFill>
                <a:schemeClr val="tx1"/>
              </a:solidFill>
              <a:effectLst/>
              <a:latin typeface="Times New Roman" charset="0"/>
              <a:ea typeface="ＭＳ Ｐゴシック" charset="0"/>
              <a:cs typeface="Arial" charset="0"/>
            </a:endParaRPr>
          </a:p>
          <a:p>
            <a:r>
              <a:rPr lang="en-US" sz="1200" kern="1200" dirty="0">
                <a:solidFill>
                  <a:schemeClr val="tx1"/>
                </a:solidFill>
                <a:effectLst/>
                <a:latin typeface="Times New Roman" charset="0"/>
                <a:ea typeface="ＭＳ Ｐゴシック" charset="0"/>
                <a:cs typeface="Arial" charset="0"/>
              </a:rPr>
              <a:t>1Chr. 3:17    The sons of </a:t>
            </a:r>
            <a:r>
              <a:rPr lang="en-US" sz="1200" kern="1200" dirty="0" err="1">
                <a:solidFill>
                  <a:schemeClr val="tx1"/>
                </a:solidFill>
                <a:effectLst/>
                <a:latin typeface="Times New Roman" charset="0"/>
                <a:ea typeface="ＭＳ Ｐゴシック" charset="0"/>
                <a:cs typeface="Arial" charset="0"/>
              </a:rPr>
              <a:t>Jehoiachin,</a:t>
            </a:r>
            <a:r>
              <a:rPr lang="en-US" sz="1200" kern="1200" baseline="30000" dirty="0" err="1">
                <a:solidFill>
                  <a:schemeClr val="tx1"/>
                </a:solidFill>
                <a:effectLst/>
                <a:latin typeface="Times New Roman" charset="0"/>
                <a:ea typeface="ＭＳ Ｐゴシック" charset="0"/>
                <a:cs typeface="Arial" charset="0"/>
              </a:rPr>
              <a:t>a</a:t>
            </a:r>
            <a:r>
              <a:rPr lang="en-US" sz="1200" kern="1200" dirty="0">
                <a:solidFill>
                  <a:schemeClr val="tx1"/>
                </a:solidFill>
                <a:effectLst/>
                <a:latin typeface="Times New Roman" charset="0"/>
                <a:ea typeface="ＭＳ Ｐゴシック" charset="0"/>
                <a:cs typeface="Arial" charset="0"/>
              </a:rPr>
              <a:t> who was taken prisoner by the Babylonians, were Shealtiel, 18  </a:t>
            </a:r>
            <a:r>
              <a:rPr lang="en-US" sz="1200" kern="1200" dirty="0" err="1">
                <a:solidFill>
                  <a:schemeClr val="tx1"/>
                </a:solidFill>
                <a:effectLst/>
                <a:latin typeface="Times New Roman" charset="0"/>
                <a:ea typeface="ＭＳ Ｐゴシック" charset="0"/>
                <a:cs typeface="Arial" charset="0"/>
              </a:rPr>
              <a:t>Malkiram</a:t>
            </a:r>
            <a:r>
              <a:rPr lang="en-US" sz="1200" kern="1200" dirty="0">
                <a:solidFill>
                  <a:schemeClr val="tx1"/>
                </a:solidFill>
                <a:effectLst/>
                <a:latin typeface="Times New Roman" charset="0"/>
                <a:ea typeface="ＭＳ Ｐゴシック" charset="0"/>
                <a:cs typeface="Arial" charset="0"/>
              </a:rPr>
              <a:t>, Pedaiah, </a:t>
            </a:r>
            <a:r>
              <a:rPr lang="en-US" sz="1200" kern="1200" dirty="0" err="1">
                <a:solidFill>
                  <a:schemeClr val="tx1"/>
                </a:solidFill>
                <a:effectLst/>
                <a:latin typeface="Times New Roman" charset="0"/>
                <a:ea typeface="ＭＳ Ｐゴシック" charset="0"/>
                <a:cs typeface="Arial" charset="0"/>
              </a:rPr>
              <a:t>Shenazzar</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Jekamiah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Hoshama</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Nedabiah</a:t>
            </a:r>
            <a:r>
              <a:rPr lang="en-US" sz="1200" kern="1200" dirty="0">
                <a:solidFill>
                  <a:schemeClr val="tx1"/>
                </a:solidFill>
                <a:effectLst/>
                <a:latin typeface="Times New Roman" charset="0"/>
                <a:ea typeface="ＭＳ Ｐゴシック" charset="0"/>
                <a:cs typeface="Arial" charset="0"/>
              </a:rPr>
              <a:t>.</a:t>
            </a:r>
          </a:p>
          <a:p>
            <a:r>
              <a:rPr lang="en-US" sz="1200" kern="1200" dirty="0">
                <a:solidFill>
                  <a:schemeClr val="tx1"/>
                </a:solidFill>
                <a:effectLst/>
                <a:latin typeface="Times New Roman" charset="0"/>
                <a:ea typeface="ＭＳ Ｐゴシック" charset="0"/>
                <a:cs typeface="Arial" charset="0"/>
              </a:rPr>
              <a:t>1Chr. 3:19    The sons of Pedaiah were Zerubbabel and Shimei. </a:t>
            </a:r>
          </a:p>
          <a:p>
            <a:r>
              <a:rPr lang="en-US" sz="1200" kern="1200" dirty="0">
                <a:solidFill>
                  <a:schemeClr val="tx1"/>
                </a:solidFill>
                <a:effectLst/>
                <a:latin typeface="Times New Roman" charset="0"/>
                <a:ea typeface="ＭＳ Ｐゴシック" charset="0"/>
                <a:cs typeface="Arial" charset="0"/>
              </a:rPr>
              <a:t>  The sons of Zerubbabel were </a:t>
            </a:r>
            <a:r>
              <a:rPr lang="en-US" sz="1200" kern="1200" dirty="0" err="1">
                <a:solidFill>
                  <a:schemeClr val="tx1"/>
                </a:solidFill>
                <a:effectLst/>
                <a:latin typeface="Times New Roman" charset="0"/>
                <a:ea typeface="ＭＳ Ｐゴシック" charset="0"/>
                <a:cs typeface="Arial" charset="0"/>
              </a:rPr>
              <a:t>Meshullam</a:t>
            </a:r>
            <a:r>
              <a:rPr lang="en-US" sz="1200" kern="1200" dirty="0">
                <a:solidFill>
                  <a:schemeClr val="tx1"/>
                </a:solidFill>
                <a:effectLst/>
                <a:latin typeface="Times New Roman" charset="0"/>
                <a:ea typeface="ＭＳ Ｐゴシック" charset="0"/>
                <a:cs typeface="Arial" charset="0"/>
              </a:rPr>
              <a:t> and Hananiah. (Their sister was </a:t>
            </a:r>
            <a:r>
              <a:rPr lang="en-US" sz="1200" kern="1200" dirty="0" err="1">
                <a:solidFill>
                  <a:schemeClr val="tx1"/>
                </a:solidFill>
                <a:effectLst/>
                <a:latin typeface="Times New Roman" charset="0"/>
                <a:ea typeface="ＭＳ Ｐゴシック" charset="0"/>
                <a:cs typeface="Arial" charset="0"/>
              </a:rPr>
              <a:t>Shelomith</a:t>
            </a:r>
            <a:r>
              <a:rPr lang="en-US" sz="1200" kern="1200" dirty="0">
                <a:solidFill>
                  <a:schemeClr val="tx1"/>
                </a:solidFill>
                <a:effectLst/>
                <a:latin typeface="Times New Roman" charset="0"/>
                <a:ea typeface="ＭＳ Ｐゴシック" charset="0"/>
                <a:cs typeface="Arial" charset="0"/>
              </a:rPr>
              <a:t>.) 20  His five other sons were </a:t>
            </a:r>
            <a:r>
              <a:rPr lang="en-US" sz="1200" kern="1200" dirty="0" err="1">
                <a:solidFill>
                  <a:schemeClr val="tx1"/>
                </a:solidFill>
                <a:effectLst/>
                <a:latin typeface="Times New Roman" charset="0"/>
                <a:ea typeface="ＭＳ Ｐゴシック" charset="0"/>
                <a:cs typeface="Arial" charset="0"/>
              </a:rPr>
              <a:t>Hashubah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Ohel</a:t>
            </a:r>
            <a:r>
              <a:rPr lang="en-US" sz="1200" kern="1200" dirty="0">
                <a:solidFill>
                  <a:schemeClr val="tx1"/>
                </a:solidFill>
                <a:effectLst/>
                <a:latin typeface="Times New Roman" charset="0"/>
                <a:ea typeface="ＭＳ Ｐゴシック" charset="0"/>
                <a:cs typeface="Arial" charset="0"/>
              </a:rPr>
              <a:t>, Berekiah, </a:t>
            </a:r>
            <a:r>
              <a:rPr lang="en-US" sz="1200" kern="1200" dirty="0" err="1">
                <a:solidFill>
                  <a:schemeClr val="tx1"/>
                </a:solidFill>
                <a:effectLst/>
                <a:latin typeface="Times New Roman" charset="0"/>
                <a:ea typeface="ＭＳ Ｐゴシック" charset="0"/>
                <a:cs typeface="Arial" charset="0"/>
              </a:rPr>
              <a:t>Hasadiah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Jushab</a:t>
            </a:r>
            <a:r>
              <a:rPr lang="en-US" sz="1200" kern="1200" dirty="0">
                <a:solidFill>
                  <a:schemeClr val="tx1"/>
                </a:solidFill>
                <a:effectLst/>
                <a:latin typeface="Times New Roman" charset="0"/>
                <a:ea typeface="ＭＳ Ｐゴシック" charset="0"/>
                <a:cs typeface="Arial" charset="0"/>
              </a:rPr>
              <a:t>-hesed.</a:t>
            </a:r>
          </a:p>
          <a:p>
            <a:r>
              <a:rPr lang="en-US" sz="1200" kern="1200" dirty="0">
                <a:solidFill>
                  <a:schemeClr val="tx1"/>
                </a:solidFill>
                <a:effectLst/>
                <a:latin typeface="Times New Roman" charset="0"/>
                <a:ea typeface="ＭＳ Ｐゴシック" charset="0"/>
                <a:cs typeface="Arial" charset="0"/>
              </a:rPr>
              <a:t>1Chr. 3:21    The sons of Hananiah were </a:t>
            </a:r>
            <a:r>
              <a:rPr lang="en-US" sz="1200" kern="1200" dirty="0" err="1">
                <a:solidFill>
                  <a:schemeClr val="tx1"/>
                </a:solidFill>
                <a:effectLst/>
                <a:latin typeface="Times New Roman" charset="0"/>
                <a:ea typeface="ＭＳ Ｐゴシック" charset="0"/>
                <a:cs typeface="Arial" charset="0"/>
              </a:rPr>
              <a:t>Pelatiah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Jeshaiah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Jeshaiah’s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Rephaiah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Rephaiah’s</a:t>
            </a:r>
            <a:r>
              <a:rPr lang="en-US" sz="1200" kern="1200" dirty="0">
                <a:solidFill>
                  <a:schemeClr val="tx1"/>
                </a:solidFill>
                <a:effectLst/>
                <a:latin typeface="Times New Roman" charset="0"/>
                <a:ea typeface="ＭＳ Ｐゴシック" charset="0"/>
                <a:cs typeface="Arial" charset="0"/>
              </a:rPr>
              <a:t> son was </a:t>
            </a:r>
            <a:r>
              <a:rPr lang="en-US" sz="1200" kern="1200" dirty="0" err="1">
                <a:solidFill>
                  <a:schemeClr val="tx1"/>
                </a:solidFill>
                <a:effectLst/>
                <a:latin typeface="Times New Roman" charset="0"/>
                <a:ea typeface="ＭＳ Ｐゴシック" charset="0"/>
                <a:cs typeface="Arial" charset="0"/>
              </a:rPr>
              <a:t>Arnan</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Arnan’s</a:t>
            </a:r>
            <a:r>
              <a:rPr lang="en-US" sz="1200" kern="1200" dirty="0">
                <a:solidFill>
                  <a:schemeClr val="tx1"/>
                </a:solidFill>
                <a:effectLst/>
                <a:latin typeface="Times New Roman" charset="0"/>
                <a:ea typeface="ＭＳ Ｐゴシック" charset="0"/>
                <a:cs typeface="Arial" charset="0"/>
              </a:rPr>
              <a:t> son was Obadiah. Obadiah’s son was Shecaniah.</a:t>
            </a:r>
          </a:p>
          <a:p>
            <a:r>
              <a:rPr lang="en-US" sz="1200" kern="1200" dirty="0">
                <a:solidFill>
                  <a:schemeClr val="tx1"/>
                </a:solidFill>
                <a:effectLst/>
                <a:latin typeface="Times New Roman" charset="0"/>
                <a:ea typeface="ＭＳ Ｐゴシック" charset="0"/>
                <a:cs typeface="Arial" charset="0"/>
              </a:rPr>
              <a:t>1Chr. 3:22    The descendants of Shecaniah were Shemaiah and his sons, </a:t>
            </a:r>
            <a:r>
              <a:rPr lang="en-US" sz="1200" kern="1200" dirty="0" err="1">
                <a:solidFill>
                  <a:schemeClr val="tx1"/>
                </a:solidFill>
                <a:effectLst/>
                <a:latin typeface="Times New Roman" charset="0"/>
                <a:ea typeface="ＭＳ Ｐゴシック" charset="0"/>
                <a:cs typeface="Arial" charset="0"/>
              </a:rPr>
              <a:t>Hattush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Igal</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Bariah</a:t>
            </a:r>
            <a:r>
              <a:rPr lang="en-US" sz="1200" kern="1200" dirty="0">
                <a:solidFill>
                  <a:schemeClr val="tx1"/>
                </a:solidFill>
                <a:effectLst/>
                <a:latin typeface="Times New Roman" charset="0"/>
                <a:ea typeface="ＭＳ Ｐゴシック" charset="0"/>
                <a:cs typeface="Arial" charset="0"/>
              </a:rPr>
              <a:t>, Neariah, and </a:t>
            </a:r>
            <a:r>
              <a:rPr lang="en-US" sz="1200" kern="1200" dirty="0" err="1">
                <a:solidFill>
                  <a:schemeClr val="tx1"/>
                </a:solidFill>
                <a:effectLst/>
                <a:latin typeface="Times New Roman" charset="0"/>
                <a:ea typeface="ＭＳ Ｐゴシック" charset="0"/>
                <a:cs typeface="Arial" charset="0"/>
              </a:rPr>
              <a:t>Shaphat</a:t>
            </a:r>
            <a:r>
              <a:rPr lang="en-US" sz="1200" kern="1200" dirty="0">
                <a:solidFill>
                  <a:schemeClr val="tx1"/>
                </a:solidFill>
                <a:effectLst/>
                <a:latin typeface="Times New Roman" charset="0"/>
                <a:ea typeface="ＭＳ Ｐゴシック" charset="0"/>
                <a:cs typeface="Arial" charset="0"/>
              </a:rPr>
              <a:t>—six in all.</a:t>
            </a:r>
          </a:p>
          <a:p>
            <a:r>
              <a:rPr lang="en-US" sz="1200" kern="1200" dirty="0">
                <a:solidFill>
                  <a:schemeClr val="tx1"/>
                </a:solidFill>
                <a:effectLst/>
                <a:latin typeface="Times New Roman" charset="0"/>
                <a:ea typeface="ＭＳ Ｐゴシック" charset="0"/>
                <a:cs typeface="Arial" charset="0"/>
              </a:rPr>
              <a:t>1Chr. 3:23    The sons of Neariah were Elioenai, </a:t>
            </a:r>
            <a:r>
              <a:rPr lang="en-US" sz="1200" kern="1200" dirty="0" err="1">
                <a:solidFill>
                  <a:schemeClr val="tx1"/>
                </a:solidFill>
                <a:effectLst/>
                <a:latin typeface="Times New Roman" charset="0"/>
                <a:ea typeface="ＭＳ Ｐゴシック" charset="0"/>
                <a:cs typeface="Arial" charset="0"/>
              </a:rPr>
              <a:t>Hizkiah</a:t>
            </a:r>
            <a:r>
              <a:rPr lang="en-US" sz="1200" kern="1200" dirty="0">
                <a:solidFill>
                  <a:schemeClr val="tx1"/>
                </a:solidFill>
                <a:effectLst/>
                <a:latin typeface="Times New Roman" charset="0"/>
                <a:ea typeface="ＭＳ Ｐゴシック" charset="0"/>
                <a:cs typeface="Arial" charset="0"/>
              </a:rPr>
              <a:t>, and </a:t>
            </a:r>
            <a:r>
              <a:rPr lang="en-US" sz="1200" kern="1200" dirty="0" err="1">
                <a:solidFill>
                  <a:schemeClr val="tx1"/>
                </a:solidFill>
                <a:effectLst/>
                <a:latin typeface="Times New Roman" charset="0"/>
                <a:ea typeface="ＭＳ Ｐゴシック" charset="0"/>
                <a:cs typeface="Arial" charset="0"/>
              </a:rPr>
              <a:t>Azrikam</a:t>
            </a:r>
            <a:r>
              <a:rPr lang="en-US" sz="1200" kern="1200" dirty="0">
                <a:solidFill>
                  <a:schemeClr val="tx1"/>
                </a:solidFill>
                <a:effectLst/>
                <a:latin typeface="Times New Roman" charset="0"/>
                <a:ea typeface="ＭＳ Ｐゴシック" charset="0"/>
                <a:cs typeface="Arial" charset="0"/>
              </a:rPr>
              <a:t>—three in all.</a:t>
            </a:r>
          </a:p>
          <a:p>
            <a:r>
              <a:rPr lang="en-US" sz="1200" kern="1200" dirty="0">
                <a:solidFill>
                  <a:schemeClr val="tx1"/>
                </a:solidFill>
                <a:effectLst/>
                <a:latin typeface="Times New Roman" charset="0"/>
                <a:ea typeface="ＭＳ Ｐゴシック" charset="0"/>
                <a:cs typeface="Arial" charset="0"/>
              </a:rPr>
              <a:t>1Chr. 3:24    The sons of Elioenai were Hodaviah, </a:t>
            </a:r>
            <a:r>
              <a:rPr lang="en-US" sz="1200" kern="1200" dirty="0" err="1">
                <a:solidFill>
                  <a:schemeClr val="tx1"/>
                </a:solidFill>
                <a:effectLst/>
                <a:latin typeface="Times New Roman" charset="0"/>
                <a:ea typeface="ＭＳ Ｐゴシック" charset="0"/>
                <a:cs typeface="Arial" charset="0"/>
              </a:rPr>
              <a:t>Eliashib</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Pelaiah</a:t>
            </a:r>
            <a:r>
              <a:rPr lang="en-US" sz="1200" kern="1200" dirty="0">
                <a:solidFill>
                  <a:schemeClr val="tx1"/>
                </a:solidFill>
                <a:effectLst/>
                <a:latin typeface="Times New Roman" charset="0"/>
                <a:ea typeface="ＭＳ Ｐゴシック" charset="0"/>
                <a:cs typeface="Arial" charset="0"/>
              </a:rPr>
              <a:t>, </a:t>
            </a:r>
            <a:r>
              <a:rPr lang="en-US" sz="1200" kern="1200" dirty="0" err="1">
                <a:solidFill>
                  <a:schemeClr val="tx1"/>
                </a:solidFill>
                <a:effectLst/>
                <a:latin typeface="Times New Roman" charset="0"/>
                <a:ea typeface="ＭＳ Ｐゴシック" charset="0"/>
                <a:cs typeface="Arial" charset="0"/>
              </a:rPr>
              <a:t>Akkub</a:t>
            </a:r>
            <a:r>
              <a:rPr lang="en-US" sz="1200" kern="1200" dirty="0">
                <a:solidFill>
                  <a:schemeClr val="tx1"/>
                </a:solidFill>
                <a:effectLst/>
                <a:latin typeface="Times New Roman" charset="0"/>
                <a:ea typeface="ＭＳ Ｐゴシック" charset="0"/>
                <a:cs typeface="Arial" charset="0"/>
              </a:rPr>
              <a:t>, Johanan, </a:t>
            </a:r>
            <a:r>
              <a:rPr lang="en-US" sz="1200" kern="1200" dirty="0" err="1">
                <a:solidFill>
                  <a:schemeClr val="tx1"/>
                </a:solidFill>
                <a:effectLst/>
                <a:latin typeface="Times New Roman" charset="0"/>
                <a:ea typeface="ＭＳ Ｐゴシック" charset="0"/>
                <a:cs typeface="Arial" charset="0"/>
              </a:rPr>
              <a:t>Delaiah</a:t>
            </a:r>
            <a:r>
              <a:rPr lang="en-US" sz="1200" kern="1200" dirty="0">
                <a:solidFill>
                  <a:schemeClr val="tx1"/>
                </a:solidFill>
                <a:effectLst/>
                <a:latin typeface="Times New Roman" charset="0"/>
                <a:ea typeface="ＭＳ Ｐゴシック" charset="0"/>
                <a:cs typeface="Arial" charset="0"/>
              </a:rPr>
              <a:t>, and Anani—seven in all.</a:t>
            </a:r>
          </a:p>
          <a:p>
            <a:r>
              <a:rPr lang="en-US" dirty="0">
                <a:cs typeface="ＭＳ Ｐゴシック" charset="0"/>
              </a:rPr>
              <a:t>_____</a:t>
            </a:r>
          </a:p>
          <a:p>
            <a:endParaRPr lang="en-US" dirty="0">
              <a:cs typeface="ＭＳ Ｐゴシック" charset="0"/>
            </a:endParaRPr>
          </a:p>
          <a:p>
            <a:r>
              <a:rPr lang="en-US" dirty="0">
                <a:cs typeface="ＭＳ Ｐゴシック" charset="0"/>
              </a:rPr>
              <a:t>OS-12-2Kings-231</a:t>
            </a:r>
          </a:p>
          <a:p>
            <a:r>
              <a:rPr lang="en-US" dirty="0">
                <a:cs typeface="ＭＳ Ｐゴシック" charset="0"/>
              </a:rPr>
              <a:t>OS-14-2Chron-82</a:t>
            </a:r>
          </a:p>
        </p:txBody>
      </p:sp>
    </p:spTree>
    <p:extLst>
      <p:ext uri="{BB962C8B-B14F-4D97-AF65-F5344CB8AC3E}">
        <p14:creationId xmlns:p14="http://schemas.microsoft.com/office/powerpoint/2010/main" val="35120066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difficult to tell if 3:21 mentions Hananiah’s 6 sons (Shecaniah + 5 brothers) or whether these 6 men were descendants in 6 generations. As Chronicles ends around 440-400 BC and the above has 9 generations (9 x 25 years old at son’s birth=175 years), this would already bring the account from Jehoiachin’s exile in 597 to around 422 BC (597 – 175 = 422 BC). Adding another 5 generations would bring the genealogy to about 300 BC. This is possible but unlikely and would be problematic to reconcile with the other Bible genealogies.</a:t>
            </a:r>
          </a:p>
          <a:p>
            <a:r>
              <a:rPr lang="en-US" dirty="0"/>
              <a:t>———————</a:t>
            </a:r>
          </a:p>
          <a:p>
            <a:r>
              <a:rPr lang="en-US" dirty="0"/>
              <a:t>Matthew’s genealogy omits three kings between Jehoram and Uzziah (=Azariah), giving 14 generations in each period of the rise, fall, and preservation of the kingdom until Jesus. </a:t>
            </a:r>
          </a:p>
          <a:p>
            <a:r>
              <a:rPr lang="en-US" dirty="0"/>
              <a:t>The Bible has several genealogies of the Davidic line:</a:t>
            </a:r>
          </a:p>
          <a:p>
            <a:pPr marL="228600" indent="-228600">
              <a:buAutoNum type="arabicParenBoth"/>
            </a:pPr>
            <a:r>
              <a:rPr lang="en-US" dirty="0"/>
              <a:t>Perez to David (Ruth 4:18-22)</a:t>
            </a:r>
          </a:p>
          <a:p>
            <a:pPr marL="228600" indent="-228600">
              <a:buAutoNum type="arabicParenBoth"/>
            </a:pPr>
            <a:r>
              <a:rPr lang="en-US" dirty="0"/>
              <a:t>David (1000 BC) to the sons of </a:t>
            </a:r>
            <a:r>
              <a:rPr lang="en-US" dirty="0" err="1"/>
              <a:t>Elionai</a:t>
            </a:r>
            <a:r>
              <a:rPr lang="en-US" dirty="0"/>
              <a:t> around 400 BC (1 Chron 3:9-17)</a:t>
            </a:r>
          </a:p>
          <a:p>
            <a:pPr marL="228600" indent="-228600">
              <a:buAutoNum type="arabicParenBoth"/>
            </a:pPr>
            <a:r>
              <a:rPr lang="en-US" dirty="0"/>
              <a:t>Abraham to Jesus (Matt 1:1-17)</a:t>
            </a:r>
          </a:p>
          <a:p>
            <a:pPr marL="228600" indent="-228600">
              <a:buAutoNum type="arabicParenBoth"/>
            </a:pPr>
            <a:r>
              <a:rPr lang="en-US" dirty="0"/>
              <a:t>Adam to Jesus (Luke 3:23-38)</a:t>
            </a:r>
          </a:p>
          <a:p>
            <a:pPr marL="0" indent="0">
              <a:buNone/>
            </a:pPr>
            <a:r>
              <a:rPr lang="en-US" dirty="0"/>
              <a:t>One difficulty concerns the son of Jehoiachin/Jeconiah/Coniah in the Davidic line. Was his son Shealtiel (Matt 1:12) or should we follow the line of Jehoiachin with his other son Pedaiah (1 Chron 3:17) or his son </a:t>
            </a:r>
            <a:r>
              <a:rPr lang="en-US" dirty="0" err="1"/>
              <a:t>Rhesa</a:t>
            </a:r>
            <a:r>
              <a:rPr lang="en-US" dirty="0"/>
              <a:t> (Luke 3:27), the latter not even listed among the seven sons of Jehoiachin in 1 Chron 3:17?</a:t>
            </a:r>
          </a:p>
          <a:p>
            <a:pPr marL="0" indent="0">
              <a:buNone/>
            </a:pPr>
            <a:endParaRPr lang="en-US" dirty="0"/>
          </a:p>
          <a:p>
            <a:r>
              <a:rPr lang="en-US" dirty="0"/>
              <a:t>“</a:t>
            </a:r>
            <a:r>
              <a:rPr lang="en-US" sz="1200" kern="1200" dirty="0">
                <a:solidFill>
                  <a:schemeClr val="tx1"/>
                </a:solidFill>
                <a:effectLst/>
                <a:latin typeface="Times New Roman" pitchFamily="-105" charset="0"/>
                <a:ea typeface="ＭＳ Ｐゴシック" charset="-128"/>
                <a:cs typeface="ＭＳ Ｐゴシック" charset="-128"/>
              </a:rPr>
              <a:t>2. DESCENDANTS OF SOLOMON (3:10-24)</a:t>
            </a:r>
          </a:p>
          <a:p>
            <a:r>
              <a:rPr lang="en-US" sz="1200" b="1" kern="1200" dirty="0">
                <a:solidFill>
                  <a:schemeClr val="tx1"/>
                </a:solidFill>
                <a:effectLst/>
                <a:latin typeface="Times New Roman" pitchFamily="-105" charset="0"/>
                <a:ea typeface="ＭＳ Ｐゴシック" charset="-128"/>
                <a:cs typeface="ＭＳ Ｐゴシック" charset="-128"/>
              </a:rPr>
              <a:t>3:10-24</a:t>
            </a:r>
            <a:r>
              <a:rPr lang="en-US" sz="1200" kern="1200" dirty="0">
                <a:solidFill>
                  <a:schemeClr val="tx1"/>
                </a:solidFill>
                <a:effectLst/>
                <a:latin typeface="Times New Roman" pitchFamily="-105" charset="0"/>
                <a:ea typeface="ＭＳ Ｐゴシック" charset="-128"/>
                <a:cs typeface="ＭＳ Ｐゴシック" charset="-128"/>
              </a:rPr>
              <a:t>. This list of </a:t>
            </a:r>
            <a:r>
              <a:rPr lang="en-US" sz="1200" b="1" kern="1200" dirty="0">
                <a:solidFill>
                  <a:schemeClr val="tx1"/>
                </a:solidFill>
                <a:effectLst/>
                <a:latin typeface="Times New Roman" pitchFamily="-105" charset="0"/>
                <a:ea typeface="ＭＳ Ｐゴシック" charset="-128"/>
                <a:cs typeface="ＭＳ Ｐゴシック" charset="-128"/>
              </a:rPr>
              <a:t>Solomon’s</a:t>
            </a:r>
            <a:r>
              <a:rPr lang="en-US" sz="1200" kern="1200" dirty="0">
                <a:solidFill>
                  <a:schemeClr val="tx1"/>
                </a:solidFill>
                <a:effectLst/>
                <a:latin typeface="Times New Roman" pitchFamily="-105" charset="0"/>
                <a:ea typeface="ＭＳ Ｐゴシック" charset="-128"/>
                <a:cs typeface="ＭＳ Ｐゴシック" charset="-128"/>
              </a:rPr>
              <a:t> descendants is in effect a list of Judah’s kings from Solomon through </a:t>
            </a:r>
            <a:r>
              <a:rPr lang="en-US" sz="1200" b="1" kern="1200" dirty="0">
                <a:solidFill>
                  <a:schemeClr val="tx1"/>
                </a:solidFill>
                <a:effectLst/>
                <a:latin typeface="Times New Roman" pitchFamily="-105" charset="0"/>
                <a:ea typeface="ＭＳ Ｐゴシック" charset="-128"/>
                <a:cs typeface="ＭＳ Ｐゴシック" charset="-128"/>
              </a:rPr>
              <a:t>Zedekiah</a:t>
            </a:r>
            <a:r>
              <a:rPr lang="en-US" sz="1200" kern="1200" dirty="0">
                <a:solidFill>
                  <a:schemeClr val="tx1"/>
                </a:solidFill>
                <a:effectLst/>
                <a:latin typeface="Times New Roman" pitchFamily="-105" charset="0"/>
                <a:ea typeface="ＭＳ Ｐゴシック" charset="-128"/>
                <a:cs typeface="ＭＳ Ｐゴシック" charset="-128"/>
              </a:rPr>
              <a:t> (vv. 10-16) and their exilic and postexilic continuation (vv. 17-24). Athaliah, the queen who ruled between </a:t>
            </a:r>
            <a:r>
              <a:rPr lang="en-US" sz="1200" b="1" kern="1200" dirty="0">
                <a:solidFill>
                  <a:schemeClr val="tx1"/>
                </a:solidFill>
                <a:effectLst/>
                <a:latin typeface="Times New Roman" pitchFamily="-105" charset="0"/>
                <a:ea typeface="ＭＳ Ｐゴシック" charset="-128"/>
                <a:cs typeface="ＭＳ Ｐゴシック" charset="-128"/>
              </a:rPr>
              <a:t>Ahaziah</a:t>
            </a:r>
            <a:r>
              <a:rPr lang="en-US" sz="1200" kern="1200" dirty="0">
                <a:solidFill>
                  <a:schemeClr val="tx1"/>
                </a:solidFill>
                <a:effectLst/>
                <a:latin typeface="Times New Roman" pitchFamily="-105" charset="0"/>
                <a:ea typeface="ＭＳ Ｐゴシック" charset="-128"/>
                <a:cs typeface="ＭＳ Ｐゴシック" charset="-128"/>
              </a:rPr>
              <a:t> and </a:t>
            </a:r>
            <a:r>
              <a:rPr lang="en-US" sz="1200" b="1" kern="1200" dirty="0">
                <a:solidFill>
                  <a:schemeClr val="tx1"/>
                </a:solidFill>
                <a:effectLst/>
                <a:latin typeface="Times New Roman" pitchFamily="-105" charset="0"/>
                <a:ea typeface="ＭＳ Ｐゴシック" charset="-128"/>
                <a:cs typeface="ＭＳ Ｐゴシック" charset="-128"/>
              </a:rPr>
              <a:t>Joash,</a:t>
            </a:r>
            <a:r>
              <a:rPr lang="en-US" sz="1200" kern="1200" dirty="0">
                <a:solidFill>
                  <a:schemeClr val="tx1"/>
                </a:solidFill>
                <a:effectLst/>
                <a:latin typeface="Times New Roman" pitchFamily="-105" charset="0"/>
                <a:ea typeface="ＭＳ Ｐゴシック" charset="-128"/>
                <a:cs typeface="ＭＳ Ｐゴシック" charset="-128"/>
              </a:rPr>
              <a:t> is not mentioned (v. 11). That is because she was only a political usurper and was not in the true dynastic succession (cf. 2 Kings 11). Of the sons of </a:t>
            </a:r>
            <a:r>
              <a:rPr lang="en-US" sz="1200" b="1" kern="1200" dirty="0">
                <a:solidFill>
                  <a:schemeClr val="tx1"/>
                </a:solidFill>
                <a:effectLst/>
                <a:latin typeface="Times New Roman" pitchFamily="-105" charset="0"/>
                <a:ea typeface="ＭＳ Ｐゴシック" charset="-128"/>
                <a:cs typeface="ＭＳ Ｐゴシック" charset="-128"/>
              </a:rPr>
              <a:t>Josiah, Johanan</a:t>
            </a:r>
            <a:r>
              <a:rPr lang="en-US" sz="1200" kern="1200" dirty="0">
                <a:solidFill>
                  <a:schemeClr val="tx1"/>
                </a:solidFill>
                <a:effectLst/>
                <a:latin typeface="Times New Roman" pitchFamily="-105" charset="0"/>
                <a:ea typeface="ＭＳ Ｐゴシック" charset="-128"/>
                <a:cs typeface="ＭＳ Ｐゴシック" charset="-128"/>
              </a:rPr>
              <a:t> (1 Chron. 3:15) is otherwise unknown. He cannot be Jehoahaz (2 Kings 23:31) because Jehoahaz was [Vol. 1, p. 595] younger than </a:t>
            </a:r>
            <a:r>
              <a:rPr lang="en-US" sz="1200" b="1" kern="1200" dirty="0">
                <a:solidFill>
                  <a:schemeClr val="tx1"/>
                </a:solidFill>
                <a:effectLst/>
                <a:latin typeface="Times New Roman" pitchFamily="-105" charset="0"/>
                <a:ea typeface="ＭＳ Ｐゴシック" charset="-128"/>
                <a:cs typeface="ＭＳ Ｐゴシック" charset="-128"/>
              </a:rPr>
              <a:t>Jehoiakim</a:t>
            </a:r>
            <a:r>
              <a:rPr lang="en-US" sz="1200" kern="1200" dirty="0">
                <a:solidFill>
                  <a:schemeClr val="tx1"/>
                </a:solidFill>
                <a:effectLst/>
                <a:latin typeface="Times New Roman" pitchFamily="-105" charset="0"/>
                <a:ea typeface="ＭＳ Ｐゴシック" charset="-128"/>
                <a:cs typeface="ＭＳ Ｐゴシック" charset="-128"/>
              </a:rPr>
              <a:t> (cf. 2 Kings 23:36). This means that </a:t>
            </a:r>
            <a:r>
              <a:rPr lang="en-US" sz="1200" b="1" kern="1200" dirty="0">
                <a:solidFill>
                  <a:schemeClr val="tx1"/>
                </a:solidFill>
                <a:effectLst/>
                <a:latin typeface="Times New Roman" pitchFamily="-105" charset="0"/>
                <a:ea typeface="ＭＳ Ｐゴシック" charset="-128"/>
                <a:cs typeface="ＭＳ Ｐゴシック" charset="-128"/>
              </a:rPr>
              <a:t>Shallum</a:t>
            </a:r>
            <a:r>
              <a:rPr lang="en-US" sz="1200" kern="1200" dirty="0">
                <a:solidFill>
                  <a:schemeClr val="tx1"/>
                </a:solidFill>
                <a:effectLst/>
                <a:latin typeface="Times New Roman" pitchFamily="-105" charset="0"/>
                <a:ea typeface="ＭＳ Ｐゴシック" charset="-128"/>
                <a:cs typeface="ＭＳ Ｐゴシック" charset="-128"/>
              </a:rPr>
              <a:t> (1 Chron. 3:15) is identical to Jehoahaz who, though the next-to-youngest son of Josiah, preceded his brothers on the throne (cf. Jer. 22:11-12).</a:t>
            </a:r>
          </a:p>
          <a:p>
            <a:r>
              <a:rPr lang="en-US" sz="1200" kern="1200" dirty="0">
                <a:solidFill>
                  <a:schemeClr val="tx1"/>
                </a:solidFill>
                <a:effectLst/>
                <a:latin typeface="Times New Roman" pitchFamily="-105" charset="0"/>
                <a:ea typeface="ＭＳ Ｐゴシック" charset="-128"/>
                <a:cs typeface="ＭＳ Ｐゴシック" charset="-128"/>
              </a:rPr>
              <a:t>The remainder of the succession followed by the chronicler is Jeconiah (Heb.; cf. NIV marg. of 1 Chron. 3:16; also known as </a:t>
            </a:r>
            <a:r>
              <a:rPr lang="en-US" sz="1200" b="1" kern="1200" dirty="0">
                <a:solidFill>
                  <a:schemeClr val="tx1"/>
                </a:solidFill>
                <a:effectLst/>
                <a:latin typeface="Times New Roman" pitchFamily="-105" charset="0"/>
                <a:ea typeface="ＭＳ Ｐゴシック" charset="-128"/>
                <a:cs typeface="ＭＳ Ｐゴシック" charset="-128"/>
              </a:rPr>
              <a:t>Jehoiachin;</a:t>
            </a:r>
            <a:r>
              <a:rPr lang="en-US" sz="1200" kern="1200" dirty="0">
                <a:solidFill>
                  <a:schemeClr val="tx1"/>
                </a:solidFill>
                <a:effectLst/>
                <a:latin typeface="Times New Roman" pitchFamily="-105" charset="0"/>
                <a:ea typeface="ＭＳ Ｐゴシック" charset="-128"/>
                <a:cs typeface="ＭＳ Ｐゴシック" charset="-128"/>
              </a:rPr>
              <a:t> cf. v. 17 and 2 Kings 24:8, and Coniah, Jer. 22:24, marg.). Then came </a:t>
            </a:r>
            <a:r>
              <a:rPr lang="en-US" sz="1200" b="1" kern="1200" dirty="0">
                <a:solidFill>
                  <a:schemeClr val="tx1"/>
                </a:solidFill>
                <a:effectLst/>
                <a:latin typeface="Times New Roman" pitchFamily="-105" charset="0"/>
                <a:ea typeface="ＭＳ Ｐゴシック" charset="-128"/>
                <a:cs typeface="ＭＳ Ｐゴシック" charset="-128"/>
              </a:rPr>
              <a:t>Pedaiah</a:t>
            </a:r>
            <a:r>
              <a:rPr lang="en-US" sz="1200" kern="1200" dirty="0">
                <a:solidFill>
                  <a:schemeClr val="tx1"/>
                </a:solidFill>
                <a:effectLst/>
                <a:latin typeface="Times New Roman" pitchFamily="-105" charset="0"/>
                <a:ea typeface="ＭＳ Ｐゴシック" charset="-128"/>
                <a:cs typeface="ＭＳ Ｐゴシック" charset="-128"/>
              </a:rPr>
              <a:t> (1 Chron. 3:18), </a:t>
            </a:r>
            <a:r>
              <a:rPr lang="en-US" sz="1200" b="1" kern="1200" dirty="0">
                <a:solidFill>
                  <a:schemeClr val="tx1"/>
                </a:solidFill>
                <a:effectLst/>
                <a:latin typeface="Times New Roman" pitchFamily="-105" charset="0"/>
                <a:ea typeface="ＭＳ Ｐゴシック" charset="-128"/>
                <a:cs typeface="ＭＳ Ｐゴシック" charset="-128"/>
              </a:rPr>
              <a:t>Zerubbabel</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Hananiah</a:t>
            </a:r>
            <a:r>
              <a:rPr lang="en-US" sz="1200" kern="1200" dirty="0">
                <a:solidFill>
                  <a:schemeClr val="tx1"/>
                </a:solidFill>
                <a:effectLst/>
                <a:latin typeface="Times New Roman" pitchFamily="-105" charset="0"/>
                <a:ea typeface="ＭＳ Ｐゴシック" charset="-128"/>
                <a:cs typeface="ＭＳ Ｐゴシック" charset="-128"/>
              </a:rPr>
              <a:t> (v. 19), </a:t>
            </a:r>
            <a:r>
              <a:rPr lang="en-US" sz="1200" b="1" kern="1200" dirty="0">
                <a:solidFill>
                  <a:schemeClr val="tx1"/>
                </a:solidFill>
                <a:effectLst/>
                <a:latin typeface="Times New Roman" pitchFamily="-105" charset="0"/>
                <a:ea typeface="ＭＳ Ｐゴシック" charset="-128"/>
                <a:cs typeface="ＭＳ Ｐゴシック" charset="-128"/>
              </a:rPr>
              <a:t>Shecaniah</a:t>
            </a:r>
            <a:r>
              <a:rPr lang="en-US" sz="1200" kern="1200" dirty="0">
                <a:solidFill>
                  <a:schemeClr val="tx1"/>
                </a:solidFill>
                <a:effectLst/>
                <a:latin typeface="Times New Roman" pitchFamily="-105" charset="0"/>
                <a:ea typeface="ＭＳ Ｐゴシック" charset="-128"/>
                <a:cs typeface="ＭＳ Ｐゴシック" charset="-128"/>
              </a:rPr>
              <a:t> (v. 21),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(v. 22), </a:t>
            </a:r>
            <a:r>
              <a:rPr lang="en-US" sz="1200" b="1" kern="1200" dirty="0">
                <a:solidFill>
                  <a:schemeClr val="tx1"/>
                </a:solidFill>
                <a:effectLst/>
                <a:latin typeface="Times New Roman" pitchFamily="-105" charset="0"/>
                <a:ea typeface="ＭＳ Ｐゴシック" charset="-128"/>
                <a:cs typeface="ＭＳ Ｐゴシック" charset="-128"/>
              </a:rPr>
              <a:t>Elioenai</a:t>
            </a:r>
            <a:r>
              <a:rPr lang="en-US" sz="1200" kern="1200" dirty="0">
                <a:solidFill>
                  <a:schemeClr val="tx1"/>
                </a:solidFill>
                <a:effectLst/>
                <a:latin typeface="Times New Roman" pitchFamily="-105" charset="0"/>
                <a:ea typeface="ＭＳ Ｐゴシック" charset="-128"/>
                <a:cs typeface="ＭＳ Ｐゴシック" charset="-128"/>
              </a:rPr>
              <a:t> (v. 23), and </a:t>
            </a:r>
            <a:r>
              <a:rPr lang="en-US" sz="1200" b="1" kern="1200" dirty="0">
                <a:solidFill>
                  <a:schemeClr val="tx1"/>
                </a:solidFill>
                <a:effectLst/>
                <a:latin typeface="Times New Roman" pitchFamily="-105" charset="0"/>
                <a:ea typeface="ＭＳ Ｐゴシック" charset="-128"/>
                <a:cs typeface="ＭＳ Ｐゴシック" charset="-128"/>
              </a:rPr>
              <a:t>Hodaviah</a:t>
            </a:r>
            <a:r>
              <a:rPr lang="en-US" sz="1200" kern="1200" dirty="0">
                <a:solidFill>
                  <a:schemeClr val="tx1"/>
                </a:solidFill>
                <a:effectLst/>
                <a:latin typeface="Times New Roman" pitchFamily="-105" charset="0"/>
                <a:ea typeface="ＭＳ Ｐゴシック" charset="-128"/>
                <a:cs typeface="ＭＳ Ｐゴシック" charset="-128"/>
              </a:rPr>
              <a:t> (v. 24).</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Three difficulties here must be addressed. First, Zerubbabel (v. 19) is elsewhere called the son of </a:t>
            </a:r>
            <a:r>
              <a:rPr lang="en-US" sz="1200" b="1" kern="1200" dirty="0">
                <a:solidFill>
                  <a:schemeClr val="tx1"/>
                </a:solidFill>
                <a:effectLst/>
                <a:latin typeface="Times New Roman" pitchFamily="-105" charset="0"/>
                <a:ea typeface="ＭＳ Ｐゴシック" charset="-128"/>
                <a:cs typeface="ＭＳ Ｐゴシック" charset="-128"/>
              </a:rPr>
              <a:t>Shealtiel,</a:t>
            </a:r>
            <a:r>
              <a:rPr lang="en-US" sz="1200" kern="1200" dirty="0">
                <a:solidFill>
                  <a:schemeClr val="tx1"/>
                </a:solidFill>
                <a:effectLst/>
                <a:latin typeface="Times New Roman" pitchFamily="-105" charset="0"/>
                <a:ea typeface="ＭＳ Ｐゴシック" charset="-128"/>
                <a:cs typeface="ＭＳ Ｐゴシック" charset="-128"/>
              </a:rPr>
              <a:t> not the son of Pedaiah (Ezra 3:2, 8; 5:2; Neh. 12:1; Hag. 1:12, 14; 2:2, 23; Matt. 1:12; Luke 3:27). Since Shealtiel and Pedaiah were brothers (1 Chron. 3:17-18) the best solution seems to be that Shealtiel died early on and his role of dynastic succession was assumed by his younger brother Pedaiah. The second problem concerns Luke’s account of the genealogy in which he identifies Shealtiel as the son of Neri, whose descent is not from Solomon but from David’s son Nathan (Luke 3:27-31). The answer may lie in the possibility that since Jeconiah had no male heir to sit on the throne (cf. Jer. 22:30), a daughter of Jeconiah married Neri, son of Melki (Luke 3:27-28; not the Melki of Luke 3:24), of the line of Nathan. Legally Shealtiel, as grandson of Jeconiah, would continue the Davidic dynasty through Solomon, a viewpoint espoused by Matthew (Matt. 1:6-12).</a:t>
            </a:r>
          </a:p>
          <a:p>
            <a:endParaRPr lang="en-US" sz="1200" kern="1200" dirty="0">
              <a:solidFill>
                <a:schemeClr val="tx1"/>
              </a:solidFill>
              <a:effectLst/>
              <a:latin typeface="Times New Roman" pitchFamily="-105" charset="0"/>
              <a:ea typeface="ＭＳ Ｐゴシック" charset="-128"/>
              <a:cs typeface="ＭＳ Ｐゴシック" charset="-128"/>
            </a:endParaRPr>
          </a:p>
          <a:p>
            <a:r>
              <a:rPr lang="en-US" sz="1200" kern="1200" dirty="0">
                <a:solidFill>
                  <a:schemeClr val="tx1"/>
                </a:solidFill>
                <a:effectLst/>
                <a:latin typeface="Times New Roman" pitchFamily="-105" charset="0"/>
                <a:ea typeface="ＭＳ Ｐゴシック" charset="-128"/>
                <a:cs typeface="ＭＳ Ｐゴシック" charset="-128"/>
              </a:rPr>
              <a:t>The third conflict appears in Zerubbabel’s line. The chronicler lists Zerubbabel’s seven sons and one daughter (1 Chron. 3:19b-20). But none of them is mentioned in the genealogies of either Matthew or Luke. Matthew, who traces Jesus’ descent from David through Solomon, wrote that the son of Zerubbabel was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(Matt. 1:13). Luke, viewing it through Nathan, said </a:t>
            </a:r>
            <a:r>
              <a:rPr lang="en-US" sz="1200" kern="1200" dirty="0" err="1">
                <a:solidFill>
                  <a:schemeClr val="tx1"/>
                </a:solidFill>
                <a:effectLst/>
                <a:latin typeface="Times New Roman" pitchFamily="-105" charset="0"/>
                <a:ea typeface="ＭＳ Ｐゴシック" charset="-128"/>
                <a:cs typeface="ＭＳ Ｐゴシック" charset="-128"/>
              </a:rPr>
              <a:t>Rhesa</a:t>
            </a:r>
            <a:r>
              <a:rPr lang="en-US" sz="1200" kern="1200" dirty="0">
                <a:solidFill>
                  <a:schemeClr val="tx1"/>
                </a:solidFill>
                <a:effectLst/>
                <a:latin typeface="Times New Roman" pitchFamily="-105" charset="0"/>
                <a:ea typeface="ＭＳ Ｐゴシック" charset="-128"/>
                <a:cs typeface="ＭＳ Ｐゴシック" charset="-128"/>
              </a:rPr>
              <a:t> was that son (Luke 3:27). It is entirely possible, of course, that the Shealtiel and Zerubbabel of Luke are not the same as those of 1 Chronicles and that Luke preserves a genealogy of Mary straight from David through Nathan, a line of succession that has no other connection with the chronicler’s genealogy (cf. comments on Luke 3:27). This would preclude the suggested solution to the second problem previously mentioned (and would, in fact, eliminate the problem altogether). This still leaves the variance between 1 Chronicles 3:19b-20 and Matthew 1:13. One may conjecture that </a:t>
            </a:r>
            <a:r>
              <a:rPr lang="en-US" sz="1200" kern="1200" dirty="0" err="1">
                <a:solidFill>
                  <a:schemeClr val="tx1"/>
                </a:solidFill>
                <a:effectLst/>
                <a:latin typeface="Times New Roman" pitchFamily="-105" charset="0"/>
                <a:ea typeface="ＭＳ Ｐゴシック" charset="-128"/>
                <a:cs typeface="ＭＳ Ｐゴシック" charset="-128"/>
              </a:rPr>
              <a:t>Abiud</a:t>
            </a:r>
            <a:r>
              <a:rPr lang="en-US" sz="1200" kern="1200" dirty="0">
                <a:solidFill>
                  <a:schemeClr val="tx1"/>
                </a:solidFill>
                <a:effectLst/>
                <a:latin typeface="Times New Roman" pitchFamily="-105" charset="0"/>
                <a:ea typeface="ＭＳ Ｐゴシック" charset="-128"/>
                <a:cs typeface="ＭＳ Ｐゴシック" charset="-128"/>
              </a:rPr>
              <a:t> is another name for one of the seven sons of Zerubbabel listed in Chronicles or that his name is missing from that list to begin with. That such a thing is possible may be seen in 1 Chronicles 3:22 where the historian wrote that </a:t>
            </a:r>
            <a:r>
              <a:rPr lang="en-US" sz="1200" b="1" kern="1200" dirty="0">
                <a:solidFill>
                  <a:schemeClr val="tx1"/>
                </a:solidFill>
                <a:effectLst/>
                <a:latin typeface="Times New Roman" pitchFamily="-105" charset="0"/>
                <a:ea typeface="ＭＳ Ｐゴシック" charset="-128"/>
                <a:cs typeface="ＭＳ Ｐゴシック" charset="-128"/>
              </a:rPr>
              <a:t>Shemaiah</a:t>
            </a:r>
            <a:r>
              <a:rPr lang="en-US" sz="1200" kern="1200" dirty="0">
                <a:solidFill>
                  <a:schemeClr val="tx1"/>
                </a:solidFill>
                <a:effectLst/>
                <a:latin typeface="Times New Roman" pitchFamily="-105" charset="0"/>
                <a:ea typeface="ＭＳ Ｐゴシック" charset="-128"/>
                <a:cs typeface="ＭＳ Ｐゴシック" charset="-128"/>
              </a:rPr>
              <a:t> had </a:t>
            </a:r>
            <a:r>
              <a:rPr lang="en-US" sz="1200" b="1" kern="1200" dirty="0">
                <a:solidFill>
                  <a:schemeClr val="tx1"/>
                </a:solidFill>
                <a:effectLst/>
                <a:latin typeface="Times New Roman" pitchFamily="-105" charset="0"/>
                <a:ea typeface="ＭＳ Ｐゴシック" charset="-128"/>
                <a:cs typeface="ＭＳ Ｐゴシック" charset="-128"/>
              </a:rPr>
              <a:t>six</a:t>
            </a:r>
            <a:r>
              <a:rPr lang="en-US" sz="1200" kern="1200" dirty="0">
                <a:solidFill>
                  <a:schemeClr val="tx1"/>
                </a:solidFill>
                <a:effectLst/>
                <a:latin typeface="Times New Roman" pitchFamily="-105" charset="0"/>
                <a:ea typeface="ＭＳ Ｐゴシック" charset="-128"/>
                <a:cs typeface="ＭＳ Ｐゴシック" charset="-128"/>
              </a:rPr>
              <a:t> sons but listed only five names” (Eugene Merrill, “1 Chronicles,” in </a:t>
            </a:r>
            <a:r>
              <a:rPr lang="en-US" sz="1200" i="1" kern="1200" dirty="0">
                <a:solidFill>
                  <a:schemeClr val="tx1"/>
                </a:solidFill>
                <a:effectLst/>
                <a:latin typeface="Times New Roman" pitchFamily="-105" charset="0"/>
                <a:ea typeface="ＭＳ Ｐゴシック" charset="-128"/>
                <a:cs typeface="ＭＳ Ｐゴシック" charset="-128"/>
              </a:rPr>
              <a:t>The Bible Knowledge Commentary</a:t>
            </a:r>
            <a:r>
              <a:rPr lang="en-US" sz="1200" i="0" kern="1200" dirty="0">
                <a:solidFill>
                  <a:schemeClr val="tx1"/>
                </a:solidFill>
                <a:effectLst/>
                <a:latin typeface="Times New Roman" pitchFamily="-105" charset="0"/>
                <a:ea typeface="ＭＳ Ｐゴシック" charset="-128"/>
                <a:cs typeface="ＭＳ Ｐゴシック" charset="-128"/>
              </a:rPr>
              <a:t> [Wheaton, IL: Victor, 1985], 1:594-95).</a:t>
            </a:r>
            <a:endParaRPr lang="en-US" dirty="0"/>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94</a:t>
            </a:fld>
            <a:endParaRPr lang="en-US"/>
          </a:p>
        </p:txBody>
      </p:sp>
    </p:spTree>
    <p:extLst>
      <p:ext uri="{BB962C8B-B14F-4D97-AF65-F5344CB8AC3E}">
        <p14:creationId xmlns:p14="http://schemas.microsoft.com/office/powerpoint/2010/main" val="282202623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96</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98</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99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BA52F87B-9DA1-DD40-A197-C3A82381AD14}" type="slidenum">
              <a:rPr lang="zh-CN" altLang="en-US" sz="1200">
                <a:solidFill>
                  <a:srgbClr val="000000"/>
                </a:solidFill>
              </a:rPr>
              <a:pPr/>
              <a:t>100</a:t>
            </a:fld>
            <a:endParaRPr lang="en-US" altLang="zh-CN" sz="1200">
              <a:solidFill>
                <a:srgbClr val="000000"/>
              </a:solidFill>
            </a:endParaRPr>
          </a:p>
        </p:txBody>
      </p:sp>
      <p:sp>
        <p:nvSpPr>
          <p:cNvPr id="413698" name="Rectangle 2"/>
          <p:cNvSpPr>
            <a:spLocks noGrp="1" noRot="1" noChangeAspect="1" noChangeArrowheads="1"/>
          </p:cNvSpPr>
          <p:nvPr>
            <p:ph type="sldImg"/>
          </p:nvPr>
        </p:nvSpPr>
        <p:spPr>
          <a:solidFill>
            <a:srgbClr val="FFFFFF"/>
          </a:solidFill>
          <a:ln/>
        </p:spPr>
      </p:sp>
      <p:sp>
        <p:nvSpPr>
          <p:cNvPr id="413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could the Davidic line be eternal? Most probably thought that David's seed would continue to have sons who would have sons to rule. But God's plan was for the Messiah to be born and conquer death to reign forever without the need to have continuing generations to rule. The irony is that the line of David found its greatest security in One who not only never had a son, but was single!</a:t>
            </a:r>
          </a:p>
        </p:txBody>
      </p:sp>
      <p:sp>
        <p:nvSpPr>
          <p:cNvPr id="4" name="Slide Number Placeholder 3"/>
          <p:cNvSpPr>
            <a:spLocks noGrp="1"/>
          </p:cNvSpPr>
          <p:nvPr>
            <p:ph type="sldNum" sz="quarter" idx="5"/>
          </p:nvPr>
        </p:nvSpPr>
        <p:spPr/>
        <p:txBody>
          <a:bodyPr/>
          <a:lstStyle/>
          <a:p>
            <a:pPr>
              <a:defRPr/>
            </a:pPr>
            <a:fld id="{B8463B0E-4322-784C-AAEB-8FE465B948A1}" type="slidenum">
              <a:rPr lang="en-US" smtClean="0"/>
              <a:pPr>
                <a:defRPr/>
              </a:pPr>
              <a:t>9</a:t>
            </a:fld>
            <a:endParaRPr lang="en-US"/>
          </a:p>
        </p:txBody>
      </p:sp>
    </p:spTree>
    <p:extLst>
      <p:ext uri="{BB962C8B-B14F-4D97-AF65-F5344CB8AC3E}">
        <p14:creationId xmlns:p14="http://schemas.microsoft.com/office/powerpoint/2010/main" val="184079465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D47F9CDC-4735-5B4A-8595-E6E37E967394}" type="slidenum">
              <a:rPr lang="en-US" sz="1200">
                <a:solidFill>
                  <a:prstClr val="black"/>
                </a:solidFill>
                <a:latin typeface="Times New Roman" charset="0"/>
              </a:rPr>
              <a:pPr/>
              <a:t>102</a:t>
            </a:fld>
            <a:endParaRPr lang="en-US" sz="1200">
              <a:solidFill>
                <a:prstClr val="black"/>
              </a:solidFill>
              <a:latin typeface="Times New Roman" charset="0"/>
            </a:endParaRPr>
          </a:p>
        </p:txBody>
      </p:sp>
      <p:sp>
        <p:nvSpPr>
          <p:cNvPr id="256002" name="Rectangle 2"/>
          <p:cNvSpPr>
            <a:spLocks noGrp="1" noRot="1" noChangeAspect="1" noChangeArrowheads="1" noTextEdit="1"/>
          </p:cNvSpPr>
          <p:nvPr>
            <p:ph type="sldImg"/>
          </p:nvPr>
        </p:nvSpPr>
        <p:spPr>
          <a:ln/>
        </p:spPr>
      </p:sp>
      <p:sp>
        <p:nvSpPr>
          <p:cNvPr id="2560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3C05C8EB-E68D-FF4C-A091-9299964AC102}" type="slidenum">
              <a:rPr lang="en-US" sz="1200">
                <a:solidFill>
                  <a:prstClr val="black"/>
                </a:solidFill>
                <a:latin typeface="Times New Roman" charset="0"/>
              </a:rPr>
              <a:pPr/>
              <a:t>103</a:t>
            </a:fld>
            <a:endParaRPr lang="en-US" sz="1200">
              <a:solidFill>
                <a:prstClr val="black"/>
              </a:solidFill>
              <a:latin typeface="Times New Roman" charset="0"/>
            </a:endParaRPr>
          </a:p>
        </p:txBody>
      </p:sp>
      <p:sp>
        <p:nvSpPr>
          <p:cNvPr id="258050" name="Rectangle 2"/>
          <p:cNvSpPr>
            <a:spLocks noGrp="1" noRot="1" noChangeAspect="1" noChangeArrowheads="1" noTextEdit="1"/>
          </p:cNvSpPr>
          <p:nvPr>
            <p:ph type="sldImg"/>
          </p:nvPr>
        </p:nvSpPr>
        <p:spPr>
          <a:ln/>
        </p:spPr>
      </p:sp>
      <p:sp>
        <p:nvSpPr>
          <p:cNvPr id="2580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fld id="{50EC93A1-57AD-B748-984A-C8E886B6C0D1}" type="slidenum">
              <a:rPr lang="en-US" sz="1200">
                <a:solidFill>
                  <a:prstClr val="black"/>
                </a:solidFill>
                <a:latin typeface="Times New Roman" charset="0"/>
              </a:rPr>
              <a:pPr/>
              <a:t>104</a:t>
            </a:fld>
            <a:endParaRPr lang="en-US" sz="1200">
              <a:solidFill>
                <a:prstClr val="black"/>
              </a:solidFill>
              <a:latin typeface="Times New Roman" charset="0"/>
            </a:endParaRPr>
          </a:p>
        </p:txBody>
      </p:sp>
      <p:sp>
        <p:nvSpPr>
          <p:cNvPr id="270338" name="Rectangle 2"/>
          <p:cNvSpPr>
            <a:spLocks noGrp="1" noRot="1" noChangeAspect="1" noChangeArrowheads="1"/>
          </p:cNvSpPr>
          <p:nvPr>
            <p:ph type="sldImg"/>
          </p:nvPr>
        </p:nvSpPr>
        <p:spPr>
          <a:solidFill>
            <a:srgbClr val="FFFFFF"/>
          </a:solidFill>
          <a:ln/>
        </p:spPr>
      </p:sp>
      <p:sp>
        <p:nvSpPr>
          <p:cNvPr id="270339"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9FA2007-28AA-0541-8993-8DEF8035C3AD}" type="slidenum">
              <a:rPr lang="en-GB" sz="1200">
                <a:solidFill>
                  <a:srgbClr val="FFFFFF"/>
                </a:solidFill>
                <a:latin typeface="Comic Sans MS" charset="0"/>
              </a:rPr>
              <a:pPr eaLnBrk="1" hangingPunct="1"/>
              <a:t>105</a:t>
            </a:fld>
            <a:endParaRPr lang="en-GB" sz="1200">
              <a:solidFill>
                <a:srgbClr val="FFFFFF"/>
              </a:solidFill>
              <a:latin typeface="Comic Sans MS" charset="0"/>
            </a:endParaRPr>
          </a:p>
        </p:txBody>
      </p:sp>
      <p:sp>
        <p:nvSpPr>
          <p:cNvPr id="179202" name="Rectangle 1026"/>
          <p:cNvSpPr>
            <a:spLocks noGrp="1" noRot="1" noChangeAspect="1" noChangeArrowheads="1"/>
          </p:cNvSpPr>
          <p:nvPr>
            <p:ph type="sldImg"/>
          </p:nvPr>
        </p:nvSpPr>
        <p:spPr>
          <a:solidFill>
            <a:srgbClr val="FFFFFF"/>
          </a:solidFill>
          <a:ln/>
        </p:spPr>
      </p:sp>
      <p:sp>
        <p:nvSpPr>
          <p:cNvPr id="179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0" dirty="0">
                <a:latin typeface="Times New Roman" charset="0"/>
                <a:ea typeface="ＭＳ Ｐゴシック" charset="0"/>
                <a:cs typeface="ＭＳ Ｐゴシック" charset="0"/>
              </a:rPr>
              <a:t>God wisely spread the instructors within Israel (Levites) among the people so they need not go to Jerusalem to learn his Word. Interspersed among them lay the six cities of refuge that guarded the people against revenge. These two systems positively provided truth (Levitical teaching) and negatively provided protection (refuge towns).</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Common-276</a:t>
            </a:r>
          </a:p>
          <a:p>
            <a:r>
              <a:rPr lang="en-US" b="0" dirty="0">
                <a:latin typeface="Times New Roman" charset="0"/>
                <a:ea typeface="ＭＳ Ｐゴシック" charset="0"/>
                <a:cs typeface="ＭＳ Ｐゴシック" charset="0"/>
              </a:rPr>
              <a:t>JE-10-Future Rule of Christ in Jerusalem (Is 2)-26</a:t>
            </a:r>
          </a:p>
          <a:p>
            <a:r>
              <a:rPr lang="en-US" b="0" dirty="0">
                <a:latin typeface="Times New Roman" charset="0"/>
                <a:ea typeface="ＭＳ Ｐゴシック" charset="0"/>
                <a:cs typeface="ＭＳ Ｐゴシック" charset="0"/>
              </a:rPr>
              <a:t>OS-06-Joshua-195</a:t>
            </a:r>
          </a:p>
          <a:p>
            <a:r>
              <a:rPr lang="en-US" b="0" dirty="0">
                <a:latin typeface="Times New Roman" charset="0"/>
                <a:ea typeface="ＭＳ Ｐゴシック" charset="0"/>
                <a:cs typeface="ＭＳ Ｐゴシック" charset="0"/>
              </a:rPr>
              <a:t>OS-07-Judges-56</a:t>
            </a:r>
          </a:p>
          <a:p>
            <a:pPr marL="0" marR="0" lvl="0" indent="0" algn="l" defTabSz="449263" rtl="0" eaLnBrk="0" fontAlgn="base" latinLnBrk="0" hangingPunct="0">
              <a:lnSpc>
                <a:spcPct val="100000"/>
              </a:lnSpc>
              <a:spcBef>
                <a:spcPct val="30000"/>
              </a:spcBef>
              <a:spcAft>
                <a:spcPct val="0"/>
              </a:spcAft>
              <a:buClr>
                <a:srgbClr val="000000"/>
              </a:buClr>
              <a:buSzPct val="100000"/>
              <a:buFont typeface="Times New Roman" charset="0"/>
              <a:buNone/>
              <a:tabLst/>
              <a:defRPr/>
            </a:pPr>
            <a:r>
              <a:rPr lang="en-US" b="0" dirty="0">
                <a:ea typeface="ＭＳ Ｐゴシック" charset="0"/>
                <a:cs typeface="ＭＳ Ｐゴシック" charset="0"/>
              </a:rPr>
              <a:t>OS-13-1Chron-105</a:t>
            </a: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107</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6003A88-276B-FD42-8737-9B2919178883}" type="slidenum">
              <a:rPr lang="en-GB" sz="1200">
                <a:solidFill>
                  <a:srgbClr val="FFFFFF"/>
                </a:solidFill>
                <a:latin typeface="Comic Sans MS" charset="0"/>
              </a:rPr>
              <a:pPr eaLnBrk="1" hangingPunct="1"/>
              <a:t>111</a:t>
            </a:fld>
            <a:endParaRPr lang="en-GB" sz="1200">
              <a:solidFill>
                <a:srgbClr val="FFFFFF"/>
              </a:solidFill>
              <a:latin typeface="Comic Sans MS" charset="0"/>
            </a:endParaRPr>
          </a:p>
        </p:txBody>
      </p:sp>
      <p:sp>
        <p:nvSpPr>
          <p:cNvPr id="175106" name="Rectangle 1026"/>
          <p:cNvSpPr>
            <a:spLocks noGrp="1" noRot="1" noChangeAspect="1" noChangeArrowheads="1"/>
          </p:cNvSpPr>
          <p:nvPr>
            <p:ph type="sldImg"/>
          </p:nvPr>
        </p:nvSpPr>
        <p:spPr>
          <a:solidFill>
            <a:srgbClr val="FFFFFF"/>
          </a:solidFill>
          <a:ln/>
        </p:spPr>
      </p:sp>
      <p:sp>
        <p:nvSpPr>
          <p:cNvPr id="17510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a:solidFill>
                  <a:schemeClr val="tx1"/>
                </a:solidFill>
                <a:effectLst/>
                <a:latin typeface="+mn-lt"/>
                <a:ea typeface="+mn-ea"/>
                <a:cs typeface="+mn-cs"/>
              </a:rPr>
              <a:t>Lev. 24:5</a:t>
            </a:r>
            <a:r>
              <a:rPr lang="en-US" sz="1200" kern="1200">
                <a:solidFill>
                  <a:schemeClr val="tx1"/>
                </a:solidFill>
                <a:effectLst/>
                <a:latin typeface="+mn-lt"/>
                <a:ea typeface="+mn-ea"/>
                <a:cs typeface="+mn-cs"/>
              </a:rPr>
              <a:t>    “You must bake twelve flat loaves of bread from choice flour, using four quarts of flour for each loaf. </a:t>
            </a:r>
            <a:r>
              <a:rPr lang="en-US" sz="1200" b="1" kern="1200" baseline="30000">
                <a:solidFill>
                  <a:schemeClr val="tx1"/>
                </a:solidFill>
                <a:effectLst/>
                <a:latin typeface="+mn-lt"/>
                <a:ea typeface="+mn-ea"/>
                <a:cs typeface="+mn-cs"/>
              </a:rPr>
              <a:t>6</a:t>
            </a:r>
            <a:r>
              <a:rPr lang="en-US" sz="1200" kern="1200">
                <a:solidFill>
                  <a:schemeClr val="tx1"/>
                </a:solidFill>
                <a:effectLst/>
                <a:latin typeface="+mn-lt"/>
                <a:ea typeface="+mn-ea"/>
                <a:cs typeface="+mn-cs"/>
              </a:rPr>
              <a:t> Place the bread before the LORD on the pure gold table, and arrange the loaves in two stacks, with six loaves in each stack. </a:t>
            </a:r>
            <a:r>
              <a:rPr lang="en-US" sz="1200" b="1" kern="1200" baseline="30000">
                <a:solidFill>
                  <a:schemeClr val="tx1"/>
                </a:solidFill>
                <a:effectLst/>
                <a:latin typeface="+mn-lt"/>
                <a:ea typeface="+mn-ea"/>
                <a:cs typeface="+mn-cs"/>
              </a:rPr>
              <a:t>7</a:t>
            </a:r>
            <a:r>
              <a:rPr lang="en-US" sz="1200" kern="1200">
                <a:solidFill>
                  <a:schemeClr val="tx1"/>
                </a:solidFill>
                <a:effectLst/>
                <a:latin typeface="+mn-lt"/>
                <a:ea typeface="+mn-ea"/>
                <a:cs typeface="+mn-cs"/>
              </a:rPr>
              <a:t> Put some pure frankincense near each stack to serve as a representative offering, a special gift presented to the LORD. </a:t>
            </a:r>
            <a:r>
              <a:rPr lang="en-US" sz="1200" b="1" kern="1200" baseline="30000">
                <a:solidFill>
                  <a:schemeClr val="tx1"/>
                </a:solidFill>
                <a:effectLst/>
                <a:latin typeface="+mn-lt"/>
                <a:ea typeface="+mn-ea"/>
                <a:cs typeface="+mn-cs"/>
              </a:rPr>
              <a:t>8</a:t>
            </a:r>
            <a:r>
              <a:rPr lang="en-US" sz="1200" kern="1200">
                <a:solidFill>
                  <a:schemeClr val="tx1"/>
                </a:solidFill>
                <a:effectLst/>
                <a:latin typeface="+mn-lt"/>
                <a:ea typeface="+mn-ea"/>
                <a:cs typeface="+mn-cs"/>
              </a:rPr>
              <a:t> Every Sabbath day, this bread must be laid out before the LORD as a gift from the Israelites; it is an ongoing expression of the eternal covenant. </a:t>
            </a:r>
            <a:r>
              <a:rPr lang="en-US" sz="1200" b="1" kern="1200" baseline="30000">
                <a:solidFill>
                  <a:schemeClr val="tx1"/>
                </a:solidFill>
                <a:effectLst/>
                <a:latin typeface="+mn-lt"/>
                <a:ea typeface="+mn-ea"/>
                <a:cs typeface="+mn-cs"/>
              </a:rPr>
              <a:t>9</a:t>
            </a:r>
            <a:r>
              <a:rPr lang="en-US" sz="1200" kern="1200">
                <a:solidFill>
                  <a:schemeClr val="tx1"/>
                </a:solidFill>
                <a:effectLst/>
                <a:latin typeface="+mn-lt"/>
                <a:ea typeface="+mn-ea"/>
                <a:cs typeface="+mn-cs"/>
              </a:rPr>
              <a:t> The loaves of bread will belong to Aaron and his descendants, who must eat them in a sacred place, for they are most holy. It is the permanent right of the priests to claim this portion of the special gifts presented to the LORD.”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300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b="1" kern="1200" baseline="30000">
              <a:solidFill>
                <a:schemeClr val="tx1"/>
              </a:solidFill>
              <a:effectLst/>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baseline="0">
                <a:solidFill>
                  <a:schemeClr val="tx1"/>
                </a:solidFill>
                <a:effectLst/>
                <a:latin typeface="+mn-lt"/>
                <a:ea typeface="+mn-ea"/>
                <a:cs typeface="+mn-cs"/>
              </a:rPr>
              <a:t>1 Chron 9:32</a:t>
            </a:r>
            <a:r>
              <a:rPr lang="en-US" sz="1200" kern="1200" baseline="0">
                <a:solidFill>
                  <a:schemeClr val="tx1"/>
                </a:solidFill>
                <a:effectLst/>
                <a:latin typeface="+mn-lt"/>
                <a:ea typeface="+mn-ea"/>
                <a:cs typeface="+mn-cs"/>
              </a:rPr>
              <a:t> </a:t>
            </a:r>
            <a:r>
              <a:rPr lang="en-US" sz="1200" kern="1200">
                <a:solidFill>
                  <a:schemeClr val="tx1"/>
                </a:solidFill>
                <a:effectLst/>
                <a:latin typeface="+mn-lt"/>
                <a:ea typeface="+mn-ea"/>
                <a:cs typeface="+mn-cs"/>
              </a:rPr>
              <a:t>And some members of the clan of Kohath were in charge of preparing the bread to be set on the table each Sabbath day.</a:t>
            </a: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079FDE9-4B2D-884B-BE4B-021913485B0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07484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a:extLst>
              <a:ext uri="{FF2B5EF4-FFF2-40B4-BE49-F238E27FC236}">
                <a16:creationId xmlns:a16="http://schemas.microsoft.com/office/drawing/2014/main" id="{C0BE9BD7-CA09-5E46-B459-04DCA092E1F4}"/>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8674" name="Text Box 2">
            <a:extLst>
              <a:ext uri="{FF2B5EF4-FFF2-40B4-BE49-F238E27FC236}">
                <a16:creationId xmlns:a16="http://schemas.microsoft.com/office/drawing/2014/main" id="{EA6756F1-1F3D-6C46-B9DF-9559F3144803}"/>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48309646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a:extLst>
              <a:ext uri="{FF2B5EF4-FFF2-40B4-BE49-F238E27FC236}">
                <a16:creationId xmlns:a16="http://schemas.microsoft.com/office/drawing/2014/main" id="{6227D919-A13A-C141-AC6B-E7813FC669EA}"/>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9698" name="Text Box 2">
            <a:extLst>
              <a:ext uri="{FF2B5EF4-FFF2-40B4-BE49-F238E27FC236}">
                <a16:creationId xmlns:a16="http://schemas.microsoft.com/office/drawing/2014/main" id="{558EB365-799B-1748-8FDC-204F9140AD0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4211119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5.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2" Type="http://schemas.openxmlformats.org/officeDocument/2006/relationships/slideMaster" Target="../slideMasters/slideMaster31.xml"/><Relationship Id="rId1" Type="http://schemas.openxmlformats.org/officeDocument/2006/relationships/themeOverride" Target="../theme/themeOverride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eg"/><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pPr>
                <a:defRPr/>
              </a:pPr>
              <a:t>‹#›</a:t>
            </a:fld>
            <a:endParaRPr lang="en-US"/>
          </a:p>
        </p:txBody>
      </p:sp>
    </p:spTree>
    <p:extLst>
      <p:ext uri="{BB962C8B-B14F-4D97-AF65-F5344CB8AC3E}">
        <p14:creationId xmlns:p14="http://schemas.microsoft.com/office/powerpoint/2010/main" val="1780385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pPr>
                <a:defRPr/>
              </a:pPr>
              <a:t>‹#›</a:t>
            </a:fld>
            <a:endParaRPr lang="en-US"/>
          </a:p>
        </p:txBody>
      </p:sp>
    </p:spTree>
    <p:extLst>
      <p:ext uri="{BB962C8B-B14F-4D97-AF65-F5344CB8AC3E}">
        <p14:creationId xmlns:p14="http://schemas.microsoft.com/office/powerpoint/2010/main" val="2667226552"/>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DB1E2FE4-CF2A-BA49-9FA6-8F39390D295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49811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8"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9" name="Rectangle 141"/>
          <p:cNvSpPr>
            <a:spLocks noGrp="1" noChangeArrowheads="1"/>
          </p:cNvSpPr>
          <p:nvPr>
            <p:ph type="sldNum" sz="quarter" idx="12"/>
          </p:nvPr>
        </p:nvSpPr>
        <p:spPr>
          <a:ln/>
        </p:spPr>
        <p:txBody>
          <a:bodyPr/>
          <a:lstStyle>
            <a:lvl1pPr>
              <a:defRPr/>
            </a:lvl1pPr>
          </a:lstStyle>
          <a:p>
            <a:pPr>
              <a:defRPr/>
            </a:pPr>
            <a:fld id="{487B2B7F-B93F-C046-9E49-D023325E4390}"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9232649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4"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5" name="Rectangle 141"/>
          <p:cNvSpPr>
            <a:spLocks noGrp="1" noChangeArrowheads="1"/>
          </p:cNvSpPr>
          <p:nvPr>
            <p:ph type="sldNum" sz="quarter" idx="12"/>
          </p:nvPr>
        </p:nvSpPr>
        <p:spPr>
          <a:ln/>
        </p:spPr>
        <p:txBody>
          <a:bodyPr/>
          <a:lstStyle>
            <a:lvl1pPr>
              <a:defRPr/>
            </a:lvl1pPr>
          </a:lstStyle>
          <a:p>
            <a:pPr>
              <a:defRPr/>
            </a:pPr>
            <a:fld id="{19C334C2-9953-7648-8CFB-0448C5DDA5AB}"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5455309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3"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4" name="Rectangle 141"/>
          <p:cNvSpPr>
            <a:spLocks noGrp="1" noChangeArrowheads="1"/>
          </p:cNvSpPr>
          <p:nvPr>
            <p:ph type="sldNum" sz="quarter" idx="12"/>
          </p:nvPr>
        </p:nvSpPr>
        <p:spPr>
          <a:ln/>
        </p:spPr>
        <p:txBody>
          <a:bodyPr/>
          <a:lstStyle>
            <a:lvl1pPr>
              <a:defRPr/>
            </a:lvl1pPr>
          </a:lstStyle>
          <a:p>
            <a:pPr>
              <a:defRPr/>
            </a:pPr>
            <a:fld id="{94EB53A7-0E1A-5449-98E4-586883FAE20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169914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AECA5DA2-C275-F345-B92C-8A4870753EF6}"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53265003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6"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7" name="Rectangle 141"/>
          <p:cNvSpPr>
            <a:spLocks noGrp="1" noChangeArrowheads="1"/>
          </p:cNvSpPr>
          <p:nvPr>
            <p:ph type="sldNum" sz="quarter" idx="12"/>
          </p:nvPr>
        </p:nvSpPr>
        <p:spPr>
          <a:ln/>
        </p:spPr>
        <p:txBody>
          <a:bodyPr/>
          <a:lstStyle>
            <a:lvl1pPr>
              <a:defRPr/>
            </a:lvl1pPr>
          </a:lstStyle>
          <a:p>
            <a:pPr>
              <a:defRPr/>
            </a:pPr>
            <a:fld id="{30A0CAAF-C134-0241-BE3A-432429077DC7}"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86404949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539601A-DD4C-3E4A-A804-6FFAD29FBE5F}"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247674798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E997CBD3-DCDC-8C47-B02D-C1771AF69978}"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56424438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solidFill>
                <a:srgbClr val="FFFFFF"/>
              </a:solidFill>
            </a:endParaRPr>
          </a:p>
        </p:txBody>
      </p:sp>
      <p:sp>
        <p:nvSpPr>
          <p:cNvPr id="13" name="Rectangle 13"/>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14" name="Rectangle 14"/>
          <p:cNvSpPr>
            <a:spLocks noGrp="1" noChangeArrowheads="1"/>
          </p:cNvSpPr>
          <p:nvPr>
            <p:ph type="sldNum" sz="quarter" idx="12"/>
          </p:nvPr>
        </p:nvSpPr>
        <p:spPr/>
        <p:txBody>
          <a:bodyPr/>
          <a:lstStyle>
            <a:lvl1pPr>
              <a:defRPr/>
            </a:lvl1pPr>
          </a:lstStyle>
          <a:p>
            <a:pPr>
              <a:defRPr/>
            </a:pPr>
            <a:fld id="{BF0562A6-F6C2-3C49-BBD5-07419124869A}"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8149596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BA67A82B-022C-1544-9667-0DA96590F5C7}"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41474954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pPr>
                <a:defRPr/>
              </a:pPr>
              <a:t>‹#›</a:t>
            </a:fld>
            <a:endParaRPr lang="en-US"/>
          </a:p>
        </p:txBody>
      </p:sp>
    </p:spTree>
    <p:extLst>
      <p:ext uri="{BB962C8B-B14F-4D97-AF65-F5344CB8AC3E}">
        <p14:creationId xmlns:p14="http://schemas.microsoft.com/office/powerpoint/2010/main" val="56400986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8CF7AC23-5380-994F-8C18-E6A985B8BE99}"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05532288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96F0955B-95E6-C14C-8942-199E15D049A5}"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786164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14"/>
          <p:cNvSpPr>
            <a:spLocks noGrp="1" noChangeArrowheads="1"/>
          </p:cNvSpPr>
          <p:nvPr>
            <p:ph type="sldNum" sz="quarter" idx="12"/>
          </p:nvPr>
        </p:nvSpPr>
        <p:spPr>
          <a:ln/>
        </p:spPr>
        <p:txBody>
          <a:bodyPr/>
          <a:lstStyle>
            <a:lvl1pPr>
              <a:defRPr/>
            </a:lvl1pPr>
          </a:lstStyle>
          <a:p>
            <a:pPr>
              <a:defRPr/>
            </a:pPr>
            <a:fld id="{F41F9FCB-3443-9F43-8DFC-A69985471CE1}"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7769120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14"/>
          <p:cNvSpPr>
            <a:spLocks noGrp="1" noChangeArrowheads="1"/>
          </p:cNvSpPr>
          <p:nvPr>
            <p:ph type="sldNum" sz="quarter" idx="12"/>
          </p:nvPr>
        </p:nvSpPr>
        <p:spPr>
          <a:ln/>
        </p:spPr>
        <p:txBody>
          <a:bodyPr/>
          <a:lstStyle>
            <a:lvl1pPr>
              <a:defRPr/>
            </a:lvl1pPr>
          </a:lstStyle>
          <a:p>
            <a:pPr>
              <a:defRPr/>
            </a:pPr>
            <a:fld id="{9A96BB31-F0F2-0741-99A7-FBBB4CF7D71E}"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9406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14"/>
          <p:cNvSpPr>
            <a:spLocks noGrp="1" noChangeArrowheads="1"/>
          </p:cNvSpPr>
          <p:nvPr>
            <p:ph type="sldNum" sz="quarter" idx="12"/>
          </p:nvPr>
        </p:nvSpPr>
        <p:spPr>
          <a:ln/>
        </p:spPr>
        <p:txBody>
          <a:bodyPr/>
          <a:lstStyle>
            <a:lvl1pPr>
              <a:defRPr/>
            </a:lvl1pPr>
          </a:lstStyle>
          <a:p>
            <a:pPr>
              <a:defRPr/>
            </a:pPr>
            <a:fld id="{B39B8939-0CFA-5348-886E-15C04F9059F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67549459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F97F2C7B-0972-A94F-8A88-94F1408C7400}"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221563604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14"/>
          <p:cNvSpPr>
            <a:spLocks noGrp="1" noChangeArrowheads="1"/>
          </p:cNvSpPr>
          <p:nvPr>
            <p:ph type="sldNum" sz="quarter" idx="12"/>
          </p:nvPr>
        </p:nvSpPr>
        <p:spPr>
          <a:ln/>
        </p:spPr>
        <p:txBody>
          <a:bodyPr/>
          <a:lstStyle>
            <a:lvl1pPr>
              <a:defRPr/>
            </a:lvl1pPr>
          </a:lstStyle>
          <a:p>
            <a:pPr>
              <a:defRPr/>
            </a:pPr>
            <a:fld id="{408B026A-3762-404D-BB51-374CA1BF5344}"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892812170"/>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37EB09E7-2E3E-1F48-9353-E5AC318E3C18}"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143699855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596D2BC6-5EF6-054C-9522-0E4227E35FBD}"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56436114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13"/>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14"/>
          <p:cNvSpPr>
            <a:spLocks noGrp="1" noChangeArrowheads="1"/>
          </p:cNvSpPr>
          <p:nvPr>
            <p:ph type="sldNum" sz="quarter" idx="12"/>
          </p:nvPr>
        </p:nvSpPr>
        <p:spPr>
          <a:ln/>
        </p:spPr>
        <p:txBody>
          <a:bodyPr/>
          <a:lstStyle>
            <a:lvl1pPr>
              <a:defRPr/>
            </a:lvl1pPr>
          </a:lstStyle>
          <a:p>
            <a:pPr>
              <a:defRPr/>
            </a:pPr>
            <a:fld id="{C62A3023-D544-1849-B815-993AA30ABF0F}" type="slidenum">
              <a:rPr lang="en-US">
                <a:solidFill>
                  <a:srgbClr val="FFFFFF"/>
                </a:solidFill>
                <a:latin typeface="Arial"/>
              </a:rPr>
              <a:pPr>
                <a:defRPr/>
              </a:pPr>
              <a:t>‹#›</a:t>
            </a:fld>
            <a:endParaRPr lang="en-US">
              <a:solidFill>
                <a:srgbClr val="FFFFFF"/>
              </a:solidFill>
              <a:latin typeface="Arial"/>
            </a:endParaRPr>
          </a:p>
        </p:txBody>
      </p:sp>
    </p:spTree>
    <p:extLst>
      <p:ext uri="{BB962C8B-B14F-4D97-AF65-F5344CB8AC3E}">
        <p14:creationId xmlns:p14="http://schemas.microsoft.com/office/powerpoint/2010/main" val="38644941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pPr>
                <a:defRPr/>
              </a:pPr>
              <a:t>‹#›</a:t>
            </a:fld>
            <a:endParaRPr lang="en-US"/>
          </a:p>
        </p:txBody>
      </p:sp>
    </p:spTree>
    <p:extLst>
      <p:ext uri="{BB962C8B-B14F-4D97-AF65-F5344CB8AC3E}">
        <p14:creationId xmlns:p14="http://schemas.microsoft.com/office/powerpoint/2010/main" val="376467784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5440961"/>
      </p:ext>
    </p:extLst>
  </p:cSld>
  <p:clrMapOvr>
    <a:masterClrMapping/>
  </p:clrMapOvr>
  <p:transition spd="med">
    <p:randomBar dir="vert"/>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1614197"/>
      </p:ext>
    </p:extLst>
  </p:cSld>
  <p:clrMapOvr>
    <a:masterClrMapping/>
  </p:clrMapOvr>
  <p:transition spd="med">
    <p:randomBar dir="vert"/>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6439717"/>
      </p:ext>
    </p:extLst>
  </p:cSld>
  <p:clrMapOvr>
    <a:masterClrMapping/>
  </p:clrMapOvr>
  <p:transition spd="med">
    <p:randomBar dir="vert"/>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1969826"/>
      </p:ext>
    </p:extLst>
  </p:cSld>
  <p:clrMapOvr>
    <a:masterClrMapping/>
  </p:clrMapOvr>
  <p:transition spd="med">
    <p:randomBar dir="vert"/>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97051720"/>
      </p:ext>
    </p:extLst>
  </p:cSld>
  <p:clrMapOvr>
    <a:masterClrMapping/>
  </p:clrMapOvr>
  <p:transition spd="med">
    <p:randomBar dir="vert"/>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7086442"/>
      </p:ext>
    </p:extLst>
  </p:cSld>
  <p:clrMapOvr>
    <a:masterClrMapping/>
  </p:clrMapOvr>
  <p:transition spd="med">
    <p:randomBar dir="vert"/>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5328154"/>
      </p:ext>
    </p:extLst>
  </p:cSld>
  <p:clrMapOvr>
    <a:masterClrMapping/>
  </p:clrMapOvr>
  <p:transition spd="med">
    <p:randomBar dir="vert"/>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8600929"/>
      </p:ext>
    </p:extLst>
  </p:cSld>
  <p:clrMapOvr>
    <a:masterClrMapping/>
  </p:clrMapOvr>
  <p:transition spd="med">
    <p:randomBar dir="vert"/>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0643438"/>
      </p:ext>
    </p:extLst>
  </p:cSld>
  <p:clrMapOvr>
    <a:masterClrMapping/>
  </p:clrMapOvr>
  <p:transition spd="med">
    <p:randomBar dir="vert"/>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61237718"/>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pPr>
                <a:defRPr/>
              </a:pPr>
              <a:t>‹#›</a:t>
            </a:fld>
            <a:endParaRPr lang="en-US"/>
          </a:p>
        </p:txBody>
      </p:sp>
    </p:spTree>
    <p:extLst>
      <p:ext uri="{BB962C8B-B14F-4D97-AF65-F5344CB8AC3E}">
        <p14:creationId xmlns:p14="http://schemas.microsoft.com/office/powerpoint/2010/main" val="4113922487"/>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2799855"/>
      </p:ext>
    </p:extLst>
  </p:cSld>
  <p:clrMapOvr>
    <a:masterClrMapping/>
  </p:clrMapOvr>
  <p:transition spd="med">
    <p:randomBar dir="vert"/>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1021085"/>
      </p:ext>
    </p:extLst>
  </p:cSld>
  <p:clrMapOvr>
    <a:masterClrMapping/>
  </p:clrMapOvr>
  <p:transition spd="med">
    <p:randomBar dir="vert"/>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algn="r" eaLnBrk="0" hangingPunct="0"/>
                <a:endParaRPr lang="en-US" sz="1400">
                  <a:solidFill>
                    <a:srgbClr val="000000"/>
                  </a:solidFill>
                  <a:latin typeface="Arial Narrow" charset="0"/>
                </a:endParaRPr>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2E90B9D5-8B7A-274D-B3A2-A063A8C1E01A}" type="slidenum">
              <a:rPr lang="en-US"/>
              <a:pPr>
                <a:defRPr/>
              </a:pPr>
              <a:t>‹#›</a:t>
            </a:fld>
            <a:endParaRPr lang="en-US"/>
          </a:p>
        </p:txBody>
      </p:sp>
    </p:spTree>
    <p:extLst>
      <p:ext uri="{BB962C8B-B14F-4D97-AF65-F5344CB8AC3E}">
        <p14:creationId xmlns:p14="http://schemas.microsoft.com/office/powerpoint/2010/main" val="271036886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36791E86-09EF-C948-9037-9C4D22CA3D4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1609494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5CD1F8D1-6D1A-FF46-BF6B-AAFE33BF7D8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9005588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8D25CC2-AE33-294E-A5D7-97881FD14D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5951644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034C818E-DB55-5843-8C62-E29C1F8E85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36136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B60D6F16-4109-BA44-8571-A253FE82CCD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19348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E06CBCD6-A162-654B-A226-8E2EA2F1C03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50573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57937E36-317D-E045-8CDA-BEB29D7311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332867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pPr>
                <a:defRPr/>
              </a:pPr>
              <a:t>‹#›</a:t>
            </a:fld>
            <a:endParaRPr lang="en-US"/>
          </a:p>
        </p:txBody>
      </p:sp>
    </p:spTree>
    <p:extLst>
      <p:ext uri="{BB962C8B-B14F-4D97-AF65-F5344CB8AC3E}">
        <p14:creationId xmlns:p14="http://schemas.microsoft.com/office/powerpoint/2010/main" val="954012038"/>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B202FBD5-220B-2A4B-AE3E-4A40331C74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7986239"/>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F2525731-46C6-3C4D-A9CA-6D24FB96BA8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4013227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A9FE689-DE00-2F41-808C-E241E1972CB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16813349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AEF508B1-279F-364B-AAE8-F8FE35B535AE}"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523207419"/>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8457950"/>
      </p:ext>
    </p:extLst>
  </p:cSld>
  <p:clrMapOvr>
    <a:masterClrMapping/>
  </p:clrMapOvr>
  <p:transition spd="med">
    <p:randomBar dir="vert"/>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7381844"/>
      </p:ext>
    </p:extLst>
  </p:cSld>
  <p:clrMapOvr>
    <a:masterClrMapping/>
  </p:clrMapOvr>
  <p:transition spd="med">
    <p:randomBar dir="vert"/>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0243808"/>
      </p:ext>
    </p:extLst>
  </p:cSld>
  <p:clrMapOvr>
    <a:masterClrMapping/>
  </p:clrMapOvr>
  <p:transition spd="med">
    <p:randomBar dir="vert"/>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23009778"/>
      </p:ext>
    </p:extLst>
  </p:cSld>
  <p:clrMapOvr>
    <a:masterClrMapping/>
  </p:clrMapOvr>
  <p:transition spd="med">
    <p:randomBar dir="vert"/>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5151513"/>
      </p:ext>
    </p:extLst>
  </p:cSld>
  <p:clrMapOvr>
    <a:masterClrMapping/>
  </p:clrMapOvr>
  <p:transition spd="med">
    <p:randomBar dir="vert"/>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36036915"/>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pPr>
                <a:defRPr/>
              </a:pPr>
              <a:t>‹#›</a:t>
            </a:fld>
            <a:endParaRPr lang="en-US"/>
          </a:p>
        </p:txBody>
      </p:sp>
    </p:spTree>
    <p:extLst>
      <p:ext uri="{BB962C8B-B14F-4D97-AF65-F5344CB8AC3E}">
        <p14:creationId xmlns:p14="http://schemas.microsoft.com/office/powerpoint/2010/main" val="3326104264"/>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7699741"/>
      </p:ext>
    </p:extLst>
  </p:cSld>
  <p:clrMapOvr>
    <a:masterClrMapping/>
  </p:clrMapOvr>
  <p:transition spd="med">
    <p:randomBar dir="vert"/>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7404721"/>
      </p:ext>
    </p:extLst>
  </p:cSld>
  <p:clrMapOvr>
    <a:masterClrMapping/>
  </p:clrMapOvr>
  <p:transition spd="med">
    <p:randomBar dir="vert"/>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9685765"/>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5655572"/>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2223092"/>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9062108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505133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961056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891182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81163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pPr>
                <a:defRPr/>
              </a:pPr>
              <a:t>‹#›</a:t>
            </a:fld>
            <a:endParaRPr lang="en-US"/>
          </a:p>
        </p:txBody>
      </p:sp>
    </p:spTree>
    <p:extLst>
      <p:ext uri="{BB962C8B-B14F-4D97-AF65-F5344CB8AC3E}">
        <p14:creationId xmlns:p14="http://schemas.microsoft.com/office/powerpoint/2010/main" val="2008102007"/>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05040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2333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2645824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480224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50463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25578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483656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594721"/>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8238015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04756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pPr>
                <a:defRPr/>
              </a:pPr>
              <a:t>‹#›</a:t>
            </a:fld>
            <a:endParaRPr lang="en-US"/>
          </a:p>
        </p:txBody>
      </p:sp>
    </p:spTree>
    <p:extLst>
      <p:ext uri="{BB962C8B-B14F-4D97-AF65-F5344CB8AC3E}">
        <p14:creationId xmlns:p14="http://schemas.microsoft.com/office/powerpoint/2010/main" val="844622387"/>
      </p:ext>
    </p:extLst>
  </p:cSld>
  <p:clrMapOvr>
    <a:masterClrMapping/>
  </p:clrMapOvr>
  <p:transition spd="med">
    <p:randomBar dir="vert"/>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7486780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845969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9034715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104375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106508"/>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08973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501731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94663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609711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gr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1" name="Rectangle 31"/>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2" name="Rectangle 32"/>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4B997C7-48D1-CE47-A3C5-A56BA04CABE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921221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pPr>
                <a:defRPr/>
              </a:pPr>
              <a:t>‹#›</a:t>
            </a:fld>
            <a:endParaRPr lang="en-US"/>
          </a:p>
        </p:txBody>
      </p:sp>
    </p:spTree>
    <p:extLst>
      <p:ext uri="{BB962C8B-B14F-4D97-AF65-F5344CB8AC3E}">
        <p14:creationId xmlns:p14="http://schemas.microsoft.com/office/powerpoint/2010/main" val="2229429031"/>
      </p:ext>
    </p:extLst>
  </p:cSld>
  <p:clrMapOvr>
    <a:masterClrMapping/>
  </p:clrMapOvr>
  <p:transition spd="med">
    <p:randomBar dir="vert"/>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31367C36-8427-B643-96B6-4CDC14C5C34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365926540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DDFD868B-3CDC-624D-B312-4DF5C2D1202B}"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1509904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88780D4-5701-FC49-9DD6-4D652146604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772908089"/>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1681DF6B-C855-EF4F-AF5C-EC6FE03B8036}"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246917321"/>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07F8202-8415-9340-9FB1-F5449A2F2062}"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248685422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04411479-23A5-2246-B22B-4B87976FCE2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43698162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1C66D39-BACC-A847-A3F9-347EF9E37205}"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32814404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AA125030-3C95-9F4F-AFEE-E3F54E2EF354}"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57088092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28D19284-35F6-D342-A080-ECD598533111}"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61978627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endParaRPr kumimoji="1" lang="en-US" b="1">
              <a:latin typeface="Arial Narrow"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eaLnBrk="0" hangingPunct="0">
              <a:lnSpc>
                <a:spcPct val="90000"/>
              </a:lnSpc>
              <a:spcBef>
                <a:spcPct val="20000"/>
              </a:spcBef>
              <a:buFontTx/>
              <a:buChar char="•"/>
              <a:defRPr>
                <a:solidFill>
                  <a:srgbClr val="FFFFFF"/>
                </a:solidFill>
                <a:cs typeface="Times New Roman" charset="0"/>
              </a:defRPr>
            </a:lvl1pPr>
          </a:lstStyle>
          <a:p>
            <a:pPr>
              <a:defRPr/>
            </a:pPr>
            <a:fld id="{FCF26ADD-60C6-194B-94FF-0D528BB78897}" type="slidenum">
              <a:rPr kumimoji="1" lang="en-US" b="1">
                <a:latin typeface="Arial Narrow" charset="0"/>
              </a:rPr>
              <a:pPr>
                <a:defRPr/>
              </a:pPr>
              <a:t>‹#›</a:t>
            </a:fld>
            <a:endParaRPr kumimoji="1" lang="en-US" b="1">
              <a:latin typeface="Arial Narrow" charset="0"/>
            </a:endParaRPr>
          </a:p>
        </p:txBody>
      </p:sp>
    </p:spTree>
    <p:extLst>
      <p:ext uri="{BB962C8B-B14F-4D97-AF65-F5344CB8AC3E}">
        <p14:creationId xmlns:p14="http://schemas.microsoft.com/office/powerpoint/2010/main" val="17450748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pPr>
                <a:defRPr/>
              </a:pPr>
              <a:t>‹#›</a:t>
            </a:fld>
            <a:endParaRPr lang="en-US"/>
          </a:p>
        </p:txBody>
      </p:sp>
    </p:spTree>
    <p:extLst>
      <p:ext uri="{BB962C8B-B14F-4D97-AF65-F5344CB8AC3E}">
        <p14:creationId xmlns:p14="http://schemas.microsoft.com/office/powerpoint/2010/main" val="3583397590"/>
      </p:ext>
    </p:extLst>
  </p:cSld>
  <p:clrMapOvr>
    <a:masterClrMapping/>
  </p:clrMapOvr>
  <p:transition spd="med">
    <p:randomBar dir="vert"/>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cs typeface="Arial" charset="0"/>
              </a:defRPr>
            </a:lvl1pPr>
          </a:lstStyle>
          <a:p>
            <a:pPr>
              <a:defRPr/>
            </a:pPr>
            <a:fld id="{2A52AE92-17D2-9E4B-BBB1-7B3F687E7676}" type="slidenum">
              <a:rPr lang="en-US"/>
              <a:pPr>
                <a:defRPr/>
              </a:pPr>
              <a:t>‹#›</a:t>
            </a:fld>
            <a:endParaRPr lang="en-US"/>
          </a:p>
        </p:txBody>
      </p:sp>
    </p:spTree>
    <p:extLst>
      <p:ext uri="{BB962C8B-B14F-4D97-AF65-F5344CB8AC3E}">
        <p14:creationId xmlns:p14="http://schemas.microsoft.com/office/powerpoint/2010/main" val="2916591696"/>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1C253576-85B5-6346-AB04-FF7455C411F6}" type="slidenum">
              <a:rPr lang="en-US"/>
              <a:pPr>
                <a:defRPr/>
              </a:pPr>
              <a:t>‹#›</a:t>
            </a:fld>
            <a:endParaRPr lang="en-US"/>
          </a:p>
        </p:txBody>
      </p:sp>
    </p:spTree>
    <p:extLst>
      <p:ext uri="{BB962C8B-B14F-4D97-AF65-F5344CB8AC3E}">
        <p14:creationId xmlns:p14="http://schemas.microsoft.com/office/powerpoint/2010/main" val="155116513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761E0E55-66E8-A84C-A438-75DAE4FB590F}" type="slidenum">
              <a:rPr lang="en-US"/>
              <a:pPr>
                <a:defRPr/>
              </a:pPr>
              <a:t>‹#›</a:t>
            </a:fld>
            <a:endParaRPr lang="en-US"/>
          </a:p>
        </p:txBody>
      </p:sp>
    </p:spTree>
    <p:extLst>
      <p:ext uri="{BB962C8B-B14F-4D97-AF65-F5344CB8AC3E}">
        <p14:creationId xmlns:p14="http://schemas.microsoft.com/office/powerpoint/2010/main" val="120634748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2BB142F8-F571-2446-90FF-1347AD60E402}" type="slidenum">
              <a:rPr lang="en-US"/>
              <a:pPr>
                <a:defRPr/>
              </a:pPr>
              <a:t>‹#›</a:t>
            </a:fld>
            <a:endParaRPr lang="en-US"/>
          </a:p>
        </p:txBody>
      </p:sp>
    </p:spTree>
    <p:extLst>
      <p:ext uri="{BB962C8B-B14F-4D97-AF65-F5344CB8AC3E}">
        <p14:creationId xmlns:p14="http://schemas.microsoft.com/office/powerpoint/2010/main" val="408960221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8B0BF966-B302-6441-ADA5-A6C132087B94}" type="slidenum">
              <a:rPr lang="en-US"/>
              <a:pPr>
                <a:defRPr/>
              </a:pPr>
              <a:t>‹#›</a:t>
            </a:fld>
            <a:endParaRPr lang="en-US"/>
          </a:p>
        </p:txBody>
      </p:sp>
    </p:spTree>
    <p:extLst>
      <p:ext uri="{BB962C8B-B14F-4D97-AF65-F5344CB8AC3E}">
        <p14:creationId xmlns:p14="http://schemas.microsoft.com/office/powerpoint/2010/main" val="8443883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005C877B-5442-6D40-B4FB-1F160ED4B128}" type="slidenum">
              <a:rPr lang="en-US"/>
              <a:pPr>
                <a:defRPr/>
              </a:pPr>
              <a:t>‹#›</a:t>
            </a:fld>
            <a:endParaRPr lang="en-US"/>
          </a:p>
        </p:txBody>
      </p:sp>
    </p:spTree>
    <p:extLst>
      <p:ext uri="{BB962C8B-B14F-4D97-AF65-F5344CB8AC3E}">
        <p14:creationId xmlns:p14="http://schemas.microsoft.com/office/powerpoint/2010/main" val="774627031"/>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5C94AD39-2530-F84C-84B2-51A22A7F52D6}" type="slidenum">
              <a:rPr lang="en-US"/>
              <a:pPr>
                <a:defRPr/>
              </a:pPr>
              <a:t>‹#›</a:t>
            </a:fld>
            <a:endParaRPr lang="en-US"/>
          </a:p>
        </p:txBody>
      </p:sp>
    </p:spTree>
    <p:extLst>
      <p:ext uri="{BB962C8B-B14F-4D97-AF65-F5344CB8AC3E}">
        <p14:creationId xmlns:p14="http://schemas.microsoft.com/office/powerpoint/2010/main" val="407389369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FAAD2E-4193-874B-8EEF-AD2B95FEADE4}" type="slidenum">
              <a:rPr lang="en-US"/>
              <a:pPr>
                <a:defRPr/>
              </a:pPr>
              <a:t>‹#›</a:t>
            </a:fld>
            <a:endParaRPr lang="en-US"/>
          </a:p>
        </p:txBody>
      </p:sp>
    </p:spTree>
    <p:extLst>
      <p:ext uri="{BB962C8B-B14F-4D97-AF65-F5344CB8AC3E}">
        <p14:creationId xmlns:p14="http://schemas.microsoft.com/office/powerpoint/2010/main" val="68514770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CA791B1D-72B3-DA4A-B364-816BD1AD65B8}" type="slidenum">
              <a:rPr lang="en-US"/>
              <a:pPr>
                <a:defRPr/>
              </a:pPr>
              <a:t>‹#›</a:t>
            </a:fld>
            <a:endParaRPr lang="en-US"/>
          </a:p>
        </p:txBody>
      </p:sp>
    </p:spTree>
    <p:extLst>
      <p:ext uri="{BB962C8B-B14F-4D97-AF65-F5344CB8AC3E}">
        <p14:creationId xmlns:p14="http://schemas.microsoft.com/office/powerpoint/2010/main" val="271767608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4ABB16F8-9C3F-A24A-A0F1-C0ED2C0658B9}" type="slidenum">
              <a:rPr lang="en-US"/>
              <a:pPr>
                <a:defRPr/>
              </a:pPr>
              <a:t>‹#›</a:t>
            </a:fld>
            <a:endParaRPr lang="en-US"/>
          </a:p>
        </p:txBody>
      </p:sp>
    </p:spTree>
    <p:extLst>
      <p:ext uri="{BB962C8B-B14F-4D97-AF65-F5344CB8AC3E}">
        <p14:creationId xmlns:p14="http://schemas.microsoft.com/office/powerpoint/2010/main" val="6441585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pPr>
                <a:defRPr/>
              </a:pPr>
              <a:t>‹#›</a:t>
            </a:fld>
            <a:endParaRPr lang="en-US"/>
          </a:p>
        </p:txBody>
      </p:sp>
    </p:spTree>
    <p:extLst>
      <p:ext uri="{BB962C8B-B14F-4D97-AF65-F5344CB8AC3E}">
        <p14:creationId xmlns:p14="http://schemas.microsoft.com/office/powerpoint/2010/main" val="36191841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pPr>
                <a:defRPr/>
              </a:pPr>
              <a:t>‹#›</a:t>
            </a:fld>
            <a:endParaRPr lang="en-US"/>
          </a:p>
        </p:txBody>
      </p:sp>
    </p:spTree>
    <p:extLst>
      <p:ext uri="{BB962C8B-B14F-4D97-AF65-F5344CB8AC3E}">
        <p14:creationId xmlns:p14="http://schemas.microsoft.com/office/powerpoint/2010/main" val="2655066889"/>
      </p:ext>
    </p:extLst>
  </p:cSld>
  <p:clrMapOvr>
    <a:masterClrMapping/>
  </p:clrMapOvr>
  <p:transition spd="med">
    <p:randomBar dir="vert"/>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cs typeface="Arial" charset="0"/>
              </a:defRPr>
            </a:lvl1pPr>
          </a:lstStyle>
          <a:p>
            <a:pPr>
              <a:defRPr/>
            </a:pPr>
            <a:fld id="{9F078023-4756-9749-BB8D-463B62E58EEC}" type="slidenum">
              <a:rPr lang="en-US"/>
              <a:pPr>
                <a:defRPr/>
              </a:pPr>
              <a:t>‹#›</a:t>
            </a:fld>
            <a:endParaRPr lang="en-US"/>
          </a:p>
        </p:txBody>
      </p:sp>
    </p:spTree>
    <p:extLst>
      <p:ext uri="{BB962C8B-B14F-4D97-AF65-F5344CB8AC3E}">
        <p14:creationId xmlns:p14="http://schemas.microsoft.com/office/powerpoint/2010/main" val="25130414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78FA95C1-CA4C-8745-B936-E1C7F7612E56}"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8573618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BEF66F-558A-F64C-8A24-31373A3DC8E9}"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63836578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C00C2675-A2D9-3C4E-80D7-AA3FDE51CECB}"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7571680"/>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BF7302CA-3ED2-754F-9466-DDDFD00DB0A4}"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7597085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8" name="Footer Placeholder 7"/>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9" name="Slide Number Placeholder 8"/>
          <p:cNvSpPr>
            <a:spLocks noGrp="1"/>
          </p:cNvSpPr>
          <p:nvPr>
            <p:ph type="sldNum" sz="quarter" idx="12"/>
          </p:nvPr>
        </p:nvSpPr>
        <p:spPr/>
        <p:txBody>
          <a:bodyPr/>
          <a:lstStyle>
            <a:lvl1pPr>
              <a:defRPr>
                <a:latin typeface="Comic Sans MS" charset="0"/>
                <a:cs typeface="ＭＳ Ｐゴシック" charset="0"/>
              </a:defRPr>
            </a:lvl1pPr>
          </a:lstStyle>
          <a:p>
            <a:pPr>
              <a:defRPr/>
            </a:pPr>
            <a:fld id="{050407E2-0A7B-5742-943A-5D8E28A33B5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48313193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4" name="Footer Placeholder 3"/>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5" name="Slide Number Placeholder 4"/>
          <p:cNvSpPr>
            <a:spLocks noGrp="1"/>
          </p:cNvSpPr>
          <p:nvPr>
            <p:ph type="sldNum" sz="quarter" idx="12"/>
          </p:nvPr>
        </p:nvSpPr>
        <p:spPr/>
        <p:txBody>
          <a:bodyPr/>
          <a:lstStyle>
            <a:lvl1pPr>
              <a:defRPr>
                <a:latin typeface="Comic Sans MS" charset="0"/>
                <a:cs typeface="ＭＳ Ｐゴシック" charset="0"/>
              </a:defRPr>
            </a:lvl1pPr>
          </a:lstStyle>
          <a:p>
            <a:pPr>
              <a:defRPr/>
            </a:pPr>
            <a:fld id="{81178FB5-F435-F645-BD53-57E20C439357}"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583839682"/>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3" name="Footer Placeholder 2"/>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4" name="Slide Number Placeholder 3"/>
          <p:cNvSpPr>
            <a:spLocks noGrp="1"/>
          </p:cNvSpPr>
          <p:nvPr>
            <p:ph type="sldNum" sz="quarter" idx="12"/>
          </p:nvPr>
        </p:nvSpPr>
        <p:spPr/>
        <p:txBody>
          <a:bodyPr/>
          <a:lstStyle>
            <a:lvl1pPr>
              <a:defRPr>
                <a:latin typeface="Comic Sans MS" charset="0"/>
                <a:cs typeface="ＭＳ Ｐゴシック" charset="0"/>
              </a:defRPr>
            </a:lvl1pPr>
          </a:lstStyle>
          <a:p>
            <a:pPr>
              <a:defRPr/>
            </a:pPr>
            <a:fld id="{10D5CB2F-0E16-7B4A-BCE4-7AB1A65446FA}"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59140851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A08745E4-A9D1-F946-B8AC-97AEF354DC10}"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94392355"/>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6" name="Footer Placeholder 5"/>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7" name="Slide Number Placeholder 6"/>
          <p:cNvSpPr>
            <a:spLocks noGrp="1"/>
          </p:cNvSpPr>
          <p:nvPr>
            <p:ph type="sldNum" sz="quarter" idx="12"/>
          </p:nvPr>
        </p:nvSpPr>
        <p:spPr/>
        <p:txBody>
          <a:bodyPr/>
          <a:lstStyle>
            <a:lvl1pPr>
              <a:defRPr>
                <a:latin typeface="Comic Sans MS" charset="0"/>
                <a:cs typeface="ＭＳ Ｐゴシック" charset="0"/>
              </a:defRPr>
            </a:lvl1pPr>
          </a:lstStyle>
          <a:p>
            <a:pPr>
              <a:defRPr/>
            </a:pPr>
            <a:fld id="{ED652F46-ACB1-244F-8E2F-CD5D99C9283D}"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953388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pPr>
                <a:defRPr/>
              </a:pPr>
              <a:t>‹#›</a:t>
            </a:fld>
            <a:endParaRPr lang="en-US"/>
          </a:p>
        </p:txBody>
      </p:sp>
    </p:spTree>
    <p:extLst>
      <p:ext uri="{BB962C8B-B14F-4D97-AF65-F5344CB8AC3E}">
        <p14:creationId xmlns:p14="http://schemas.microsoft.com/office/powerpoint/2010/main" val="4015476555"/>
      </p:ext>
    </p:extLst>
  </p:cSld>
  <p:clrMapOvr>
    <a:masterClrMapping/>
  </p:clrMapOvr>
  <p:transition spd="med">
    <p:randomBar dir="vert"/>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D544C316-05AF-8D4A-AEFC-6002CA48E568}"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34341084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atin typeface="Comic Sans MS" charset="0"/>
                <a:cs typeface="ＭＳ Ｐゴシック" charset="0"/>
              </a:defRPr>
            </a:lvl1pPr>
          </a:lstStyle>
          <a:p>
            <a:pPr>
              <a:defRPr/>
            </a:pPr>
            <a:endParaRPr lang="en-US">
              <a:ea typeface="ＭＳ Ｐゴシック"/>
            </a:endParaRPr>
          </a:p>
        </p:txBody>
      </p:sp>
      <p:sp>
        <p:nvSpPr>
          <p:cNvPr id="5" name="Footer Placeholder 4"/>
          <p:cNvSpPr>
            <a:spLocks noGrp="1"/>
          </p:cNvSpPr>
          <p:nvPr>
            <p:ph type="ftr" sz="quarter" idx="11"/>
          </p:nvPr>
        </p:nvSpPr>
        <p:spPr/>
        <p:txBody>
          <a:bodyPr/>
          <a:lstStyle>
            <a:lvl1pPr algn="l">
              <a:defRPr>
                <a:latin typeface="Comic Sans MS" charset="0"/>
                <a:cs typeface="ＭＳ Ｐゴシック" charset="0"/>
              </a:defRPr>
            </a:lvl1pPr>
          </a:lstStyle>
          <a:p>
            <a:pPr>
              <a:defRPr/>
            </a:pPr>
            <a:endParaRPr lang="en-US">
              <a:ea typeface="ＭＳ Ｐゴシック"/>
            </a:endParaRPr>
          </a:p>
        </p:txBody>
      </p:sp>
      <p:sp>
        <p:nvSpPr>
          <p:cNvPr id="6" name="Slide Number Placeholder 5"/>
          <p:cNvSpPr>
            <a:spLocks noGrp="1"/>
          </p:cNvSpPr>
          <p:nvPr>
            <p:ph type="sldNum" sz="quarter" idx="12"/>
          </p:nvPr>
        </p:nvSpPr>
        <p:spPr/>
        <p:txBody>
          <a:bodyPr/>
          <a:lstStyle>
            <a:lvl1pPr>
              <a:defRPr>
                <a:latin typeface="Comic Sans MS" charset="0"/>
                <a:cs typeface="ＭＳ Ｐゴシック" charset="0"/>
              </a:defRPr>
            </a:lvl1pPr>
          </a:lstStyle>
          <a:p>
            <a:pPr>
              <a:defRPr/>
            </a:pPr>
            <a:fld id="{E2C891E7-99C6-3D4D-A64F-F29ECDE6DBFF}" type="slidenum">
              <a:rPr lang="en-US">
                <a:ea typeface="ＭＳ Ｐゴシック"/>
              </a:rPr>
              <a:pPr>
                <a:defRPr/>
              </a:pPr>
              <a:t>‹#›</a:t>
            </a:fld>
            <a:endParaRPr lang="en-US">
              <a:ea typeface="ＭＳ Ｐゴシック"/>
            </a:endParaRPr>
          </a:p>
        </p:txBody>
      </p:sp>
    </p:spTree>
    <p:extLst>
      <p:ext uri="{BB962C8B-B14F-4D97-AF65-F5344CB8AC3E}">
        <p14:creationId xmlns:p14="http://schemas.microsoft.com/office/powerpoint/2010/main" val="139964715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CAC5849-6829-A443-B809-7111F5DD900A}" type="slidenum">
              <a:rPr lang="en-US"/>
              <a:pPr>
                <a:defRPr/>
              </a:pPr>
              <a:t>‹#›</a:t>
            </a:fld>
            <a:endParaRPr lang="en-US"/>
          </a:p>
        </p:txBody>
      </p:sp>
    </p:spTree>
    <p:extLst>
      <p:ext uri="{BB962C8B-B14F-4D97-AF65-F5344CB8AC3E}">
        <p14:creationId xmlns:p14="http://schemas.microsoft.com/office/powerpoint/2010/main" val="1868302563"/>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624B3126-5F4F-A943-9C41-A9B6C440FB27}" type="slidenum">
              <a:rPr lang="en-US"/>
              <a:pPr>
                <a:defRPr/>
              </a:pPr>
              <a:t>‹#›</a:t>
            </a:fld>
            <a:endParaRPr lang="en-US"/>
          </a:p>
        </p:txBody>
      </p:sp>
    </p:spTree>
    <p:extLst>
      <p:ext uri="{BB962C8B-B14F-4D97-AF65-F5344CB8AC3E}">
        <p14:creationId xmlns:p14="http://schemas.microsoft.com/office/powerpoint/2010/main" val="88642589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4"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Tahoma" charset="0"/>
              </a:defRPr>
            </a:lvl1pPr>
          </a:lstStyle>
          <a:p>
            <a:pPr>
              <a:defRPr/>
            </a:pPr>
            <a:fld id="{31A99208-E420-6F4A-91F4-92DE6E172602}" type="slidenum">
              <a:rPr lang="en-US"/>
              <a:pPr>
                <a:defRPr/>
              </a:pPr>
              <a:t>‹#›</a:t>
            </a:fld>
            <a:endParaRPr lang="en-US"/>
          </a:p>
        </p:txBody>
      </p:sp>
    </p:spTree>
    <p:extLst>
      <p:ext uri="{BB962C8B-B14F-4D97-AF65-F5344CB8AC3E}">
        <p14:creationId xmlns:p14="http://schemas.microsoft.com/office/powerpoint/2010/main" val="39072698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atin typeface="Tahoma" charset="0"/>
                <a:ea typeface="+mn-ea"/>
                <a:cs typeface="+mn-cs"/>
              </a:defRPr>
            </a:lvl1pPr>
          </a:lstStyle>
          <a:p>
            <a:pPr>
              <a:defRPr/>
            </a:pPr>
            <a:endParaRPr lang="en-US"/>
          </a:p>
        </p:txBody>
      </p:sp>
      <p:sp>
        <p:nvSpPr>
          <p:cNvPr id="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Tahoma" charset="0"/>
              </a:defRPr>
            </a:lvl1pPr>
          </a:lstStyle>
          <a:p>
            <a:pPr>
              <a:defRPr/>
            </a:pPr>
            <a:fld id="{3ACCCDFB-72D2-EE48-8BA3-236A2DCD4CC9}" type="slidenum">
              <a:rPr lang="en-US"/>
              <a:pPr>
                <a:defRPr/>
              </a:pPr>
              <a:t>‹#›</a:t>
            </a:fld>
            <a:endParaRPr lang="en-US"/>
          </a:p>
        </p:txBody>
      </p:sp>
    </p:spTree>
    <p:extLst>
      <p:ext uri="{BB962C8B-B14F-4D97-AF65-F5344CB8AC3E}">
        <p14:creationId xmlns:p14="http://schemas.microsoft.com/office/powerpoint/2010/main" val="131506689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8"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0"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1"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3"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5"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7"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7450"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17451"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atin typeface="Tahoma" charset="0"/>
                <a:ea typeface="+mn-ea"/>
                <a:cs typeface="+mn-cs"/>
              </a:defRPr>
            </a:lvl1pPr>
          </a:lstStyle>
          <a:p>
            <a:pPr>
              <a:defRPr/>
            </a:pPr>
            <a:endParaRPr lang="en-US"/>
          </a:p>
        </p:txBody>
      </p:sp>
      <p:sp>
        <p:nvSpPr>
          <p:cNvPr id="45" name="Rectangle 45"/>
          <p:cNvSpPr>
            <a:spLocks noGrp="1" noChangeArrowheads="1"/>
          </p:cNvSpPr>
          <p:nvPr>
            <p:ph type="ftr" sz="quarter" idx="11"/>
          </p:nvPr>
        </p:nvSpPr>
        <p:spPr/>
        <p:txBody>
          <a:bodyPr/>
          <a:lstStyle>
            <a:lvl1pPr>
              <a:defRPr>
                <a:latin typeface="Tahoma" charset="0"/>
                <a:ea typeface="+mn-ea"/>
                <a:cs typeface="+mn-cs"/>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Tahoma" charset="0"/>
              </a:defRPr>
            </a:lvl1pPr>
          </a:lstStyle>
          <a:p>
            <a:pPr>
              <a:defRPr/>
            </a:pPr>
            <a:fld id="{44B6F0D3-A8A3-FF49-9A5F-60AE1B31C0DB}" type="slidenum">
              <a:rPr lang="en-US"/>
              <a:pPr>
                <a:defRPr/>
              </a:pPr>
              <a:t>‹#›</a:t>
            </a:fld>
            <a:endParaRPr lang="en-US"/>
          </a:p>
        </p:txBody>
      </p:sp>
    </p:spTree>
    <p:extLst>
      <p:ext uri="{BB962C8B-B14F-4D97-AF65-F5344CB8AC3E}">
        <p14:creationId xmlns:p14="http://schemas.microsoft.com/office/powerpoint/2010/main" val="3739548146"/>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310345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350517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4008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pPr>
                <a:defRPr/>
              </a:pPr>
              <a:t>‹#›</a:t>
            </a:fld>
            <a:endParaRPr lang="en-US"/>
          </a:p>
        </p:txBody>
      </p:sp>
    </p:spTree>
    <p:extLst>
      <p:ext uri="{BB962C8B-B14F-4D97-AF65-F5344CB8AC3E}">
        <p14:creationId xmlns:p14="http://schemas.microsoft.com/office/powerpoint/2010/main" val="2868377192"/>
      </p:ext>
    </p:extLst>
  </p:cSld>
  <p:clrMapOvr>
    <a:masterClrMapping/>
  </p:clrMapOvr>
  <p:transition spd="med">
    <p:randomBar dir="vert"/>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7898453"/>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62739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0491770"/>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0544920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036883"/>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807023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0621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73921253"/>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407210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55736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pPr>
                <a:defRPr/>
              </a:pPr>
              <a:t>‹#›</a:t>
            </a:fld>
            <a:endParaRPr lang="en-US"/>
          </a:p>
        </p:txBody>
      </p:sp>
    </p:spTree>
    <p:extLst>
      <p:ext uri="{BB962C8B-B14F-4D97-AF65-F5344CB8AC3E}">
        <p14:creationId xmlns:p14="http://schemas.microsoft.com/office/powerpoint/2010/main" val="3327178766"/>
      </p:ext>
    </p:extLst>
  </p:cSld>
  <p:clrMapOvr>
    <a:masterClrMapping/>
  </p:clrMapOvr>
  <p:transition spd="med">
    <p:randomBar dir="vert"/>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0568912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28037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14011"/>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9463182"/>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561322"/>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1512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706280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282533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69212188"/>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59780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AD0F309-9DC5-DC44-AF43-71FA3F364A21}" type="slidenum">
              <a:rPr lang="en-US"/>
              <a:pPr>
                <a:defRPr/>
              </a:pPr>
              <a:t>‹#›</a:t>
            </a:fld>
            <a:endParaRPr lang="en-US"/>
          </a:p>
        </p:txBody>
      </p:sp>
    </p:spTree>
    <p:extLst>
      <p:ext uri="{BB962C8B-B14F-4D97-AF65-F5344CB8AC3E}">
        <p14:creationId xmlns:p14="http://schemas.microsoft.com/office/powerpoint/2010/main" val="427982292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88591318"/>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437" y="2130089"/>
            <a:ext cx="7773126" cy="1470289"/>
          </a:xfrm>
        </p:spPr>
        <p:txBody>
          <a:bodyPr/>
          <a:lstStyle/>
          <a:p>
            <a:r>
              <a:rPr lang="en-US"/>
              <a:t>Click to edit Master title style</a:t>
            </a:r>
          </a:p>
        </p:txBody>
      </p:sp>
      <p:sp>
        <p:nvSpPr>
          <p:cNvPr id="3" name="Subtitle 2"/>
          <p:cNvSpPr>
            <a:spLocks noGrp="1"/>
          </p:cNvSpPr>
          <p:nvPr>
            <p:ph type="subTitle" idx="1"/>
          </p:nvPr>
        </p:nvSpPr>
        <p:spPr>
          <a:xfrm>
            <a:off x="1371991" y="3886163"/>
            <a:ext cx="6400018" cy="1752736"/>
          </a:xfrm>
        </p:spPr>
        <p:txBody>
          <a:bodyPr/>
          <a:lstStyle>
            <a:lvl1pPr marL="0" indent="0" algn="ctr">
              <a:buNone/>
              <a:defRPr/>
            </a:lvl1pPr>
            <a:lvl2pPr marL="321311" indent="0" algn="ctr">
              <a:buNone/>
              <a:defRPr/>
            </a:lvl2pPr>
            <a:lvl3pPr marL="642622" indent="0" algn="ctr">
              <a:buNone/>
              <a:defRPr/>
            </a:lvl3pPr>
            <a:lvl4pPr marL="963934" indent="0" algn="ctr">
              <a:buNone/>
              <a:defRPr/>
            </a:lvl4pPr>
            <a:lvl5pPr marL="1285244" indent="0" algn="ctr">
              <a:buNone/>
              <a:defRPr/>
            </a:lvl5pPr>
            <a:lvl6pPr marL="1606558" indent="0" algn="ctr">
              <a:buNone/>
              <a:defRPr/>
            </a:lvl6pPr>
            <a:lvl7pPr marL="1927869" indent="0" algn="ctr">
              <a:buNone/>
              <a:defRPr/>
            </a:lvl7pPr>
            <a:lvl8pPr marL="2249184" indent="0" algn="ctr">
              <a:buNone/>
              <a:defRPr/>
            </a:lvl8pPr>
            <a:lvl9pPr marL="2570489" indent="0" algn="ctr">
              <a:buNone/>
              <a:defRPr/>
            </a:lvl9pPr>
          </a:lstStyle>
          <a:p>
            <a:r>
              <a:rPr lang="en-US"/>
              <a:t>Click to edit Master subtitle style</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50C5B3E-9547-D642-9855-28DB1B3896AE}" type="slidenum">
              <a:rPr lang="en-US"/>
              <a:pPr/>
              <a:t>‹#›</a:t>
            </a:fld>
            <a:endParaRPr lang="en-US"/>
          </a:p>
        </p:txBody>
      </p:sp>
    </p:spTree>
    <p:extLst>
      <p:ext uri="{BB962C8B-B14F-4D97-AF65-F5344CB8AC3E}">
        <p14:creationId xmlns:p14="http://schemas.microsoft.com/office/powerpoint/2010/main" val="55738240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F60E381B-319F-DC4E-89C6-E33F56842455}" type="slidenum">
              <a:rPr lang="en-US"/>
              <a:pPr/>
              <a:t>‹#›</a:t>
            </a:fld>
            <a:endParaRPr lang="en-US"/>
          </a:p>
        </p:txBody>
      </p:sp>
    </p:spTree>
    <p:extLst>
      <p:ext uri="{BB962C8B-B14F-4D97-AF65-F5344CB8AC3E}">
        <p14:creationId xmlns:p14="http://schemas.microsoft.com/office/powerpoint/2010/main" val="376809936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289" y="4406414"/>
            <a:ext cx="7772009" cy="1363115"/>
          </a:xfrm>
        </p:spPr>
        <p:txBody>
          <a:bodyPr anchor="t"/>
          <a:lstStyle>
            <a:lvl1pPr algn="l">
              <a:defRPr sz="2800" b="1" cap="all"/>
            </a:lvl1pPr>
          </a:lstStyle>
          <a:p>
            <a:r>
              <a:rPr lang="en-US"/>
              <a:t>Click to edit Master title style</a:t>
            </a:r>
          </a:p>
        </p:txBody>
      </p:sp>
      <p:sp>
        <p:nvSpPr>
          <p:cNvPr id="3" name="Text Placeholder 2"/>
          <p:cNvSpPr>
            <a:spLocks noGrp="1"/>
          </p:cNvSpPr>
          <p:nvPr>
            <p:ph type="body" idx="1"/>
          </p:nvPr>
        </p:nvSpPr>
        <p:spPr>
          <a:xfrm>
            <a:off x="722289" y="2907086"/>
            <a:ext cx="7772009" cy="1499316"/>
          </a:xfrm>
        </p:spPr>
        <p:txBody>
          <a:bodyPr anchor="b"/>
          <a:lstStyle>
            <a:lvl1pPr marL="0" indent="0">
              <a:buNone/>
              <a:defRPr sz="1400"/>
            </a:lvl1pPr>
            <a:lvl2pPr marL="321311" indent="0">
              <a:buNone/>
              <a:defRPr sz="1300"/>
            </a:lvl2pPr>
            <a:lvl3pPr marL="642622" indent="0">
              <a:buNone/>
              <a:defRPr sz="1100"/>
            </a:lvl3pPr>
            <a:lvl4pPr marL="963934" indent="0">
              <a:buNone/>
              <a:defRPr sz="1000"/>
            </a:lvl4pPr>
            <a:lvl5pPr marL="1285244" indent="0">
              <a:buNone/>
              <a:defRPr sz="1000"/>
            </a:lvl5pPr>
            <a:lvl6pPr marL="1606558" indent="0">
              <a:buNone/>
              <a:defRPr sz="1000"/>
            </a:lvl6pPr>
            <a:lvl7pPr marL="1927869" indent="0">
              <a:buNone/>
              <a:defRPr sz="1000"/>
            </a:lvl7pPr>
            <a:lvl8pPr marL="2249184" indent="0">
              <a:buNone/>
              <a:defRPr sz="1000"/>
            </a:lvl8pPr>
            <a:lvl9pPr marL="2570489" indent="0">
              <a:buNone/>
              <a:defRPr sz="1000"/>
            </a:lvl9pPr>
          </a:lstStyle>
          <a:p>
            <a:pPr lvl="0"/>
            <a:r>
              <a:rPr lang="en-US"/>
              <a:t>Click to edit Master text styles</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3A5A218F-849F-8A4C-B7AC-53F4AE69ACB7}" type="slidenum">
              <a:rPr lang="en-US"/>
              <a:pPr/>
              <a:t>‹#›</a:t>
            </a:fld>
            <a:endParaRPr lang="en-US"/>
          </a:p>
        </p:txBody>
      </p:sp>
    </p:spTree>
    <p:extLst>
      <p:ext uri="{BB962C8B-B14F-4D97-AF65-F5344CB8AC3E}">
        <p14:creationId xmlns:p14="http://schemas.microsoft.com/office/powerpoint/2010/main" val="68247251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21520" y="1125336"/>
            <a:ext cx="2838871"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267549" y="1125336"/>
            <a:ext cx="2839987" cy="3181719"/>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977AE0B1-5D10-294D-B1E9-EA9AFEBE2382}" type="slidenum">
              <a:rPr lang="en-US"/>
              <a:pPr/>
              <a:t>‹#›</a:t>
            </a:fld>
            <a:endParaRPr lang="en-US"/>
          </a:p>
        </p:txBody>
      </p:sp>
    </p:spTree>
    <p:extLst>
      <p:ext uri="{BB962C8B-B14F-4D97-AF65-F5344CB8AC3E}">
        <p14:creationId xmlns:p14="http://schemas.microsoft.com/office/powerpoint/2010/main" val="371756535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4633"/>
            <a:ext cx="8228595" cy="1143186"/>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715" y="1535040"/>
            <a:ext cx="4040061"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4" name="Content Placeholder 3"/>
          <p:cNvSpPr>
            <a:spLocks noGrp="1"/>
          </p:cNvSpPr>
          <p:nvPr>
            <p:ph sz="half" idx="2"/>
          </p:nvPr>
        </p:nvSpPr>
        <p:spPr>
          <a:xfrm>
            <a:off x="457715" y="2174734"/>
            <a:ext cx="4040061"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21" y="1535040"/>
            <a:ext cx="4041177" cy="639693"/>
          </a:xfrm>
        </p:spPr>
        <p:txBody>
          <a:bodyPr anchor="b"/>
          <a:lstStyle>
            <a:lvl1pPr marL="0" indent="0">
              <a:buNone/>
              <a:defRPr sz="1700" b="1"/>
            </a:lvl1pPr>
            <a:lvl2pPr marL="321311" indent="0">
              <a:buNone/>
              <a:defRPr sz="1400" b="1"/>
            </a:lvl2pPr>
            <a:lvl3pPr marL="642622" indent="0">
              <a:buNone/>
              <a:defRPr sz="1300" b="1"/>
            </a:lvl3pPr>
            <a:lvl4pPr marL="963934" indent="0">
              <a:buNone/>
              <a:defRPr sz="1100" b="1"/>
            </a:lvl4pPr>
            <a:lvl5pPr marL="1285244" indent="0">
              <a:buNone/>
              <a:defRPr sz="1100" b="1"/>
            </a:lvl5pPr>
            <a:lvl6pPr marL="1606558" indent="0">
              <a:buNone/>
              <a:defRPr sz="1100" b="1"/>
            </a:lvl6pPr>
            <a:lvl7pPr marL="1927869" indent="0">
              <a:buNone/>
              <a:defRPr sz="1100" b="1"/>
            </a:lvl7pPr>
            <a:lvl8pPr marL="2249184" indent="0">
              <a:buNone/>
              <a:defRPr sz="1100" b="1"/>
            </a:lvl8pPr>
            <a:lvl9pPr marL="2570489" indent="0">
              <a:buNone/>
              <a:defRPr sz="1100" b="1"/>
            </a:lvl9pPr>
          </a:lstStyle>
          <a:p>
            <a:pPr lvl="0"/>
            <a:r>
              <a:rPr lang="en-US"/>
              <a:t>Click to edit Master text styles</a:t>
            </a:r>
          </a:p>
        </p:txBody>
      </p:sp>
      <p:sp>
        <p:nvSpPr>
          <p:cNvPr id="6" name="Content Placeholder 5"/>
          <p:cNvSpPr>
            <a:spLocks noGrp="1"/>
          </p:cNvSpPr>
          <p:nvPr>
            <p:ph sz="quarter" idx="4"/>
          </p:nvPr>
        </p:nvSpPr>
        <p:spPr>
          <a:xfrm>
            <a:off x="4645121" y="2174734"/>
            <a:ext cx="4041177" cy="3950914"/>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idx="10"/>
          </p:nvPr>
        </p:nvSpPr>
        <p:spPr/>
        <p:txBody>
          <a:bodyPr/>
          <a:lstStyle>
            <a:lvl1pPr>
              <a:defRPr/>
            </a:lvl1pPr>
          </a:lstStyle>
          <a:p>
            <a:endParaRPr lang="en-US"/>
          </a:p>
        </p:txBody>
      </p:sp>
      <p:sp>
        <p:nvSpPr>
          <p:cNvPr id="8" name="Footer Placeholder 7"/>
          <p:cNvSpPr>
            <a:spLocks noGrp="1"/>
          </p:cNvSpPr>
          <p:nvPr>
            <p:ph type="ftr" idx="11"/>
          </p:nvPr>
        </p:nvSpPr>
        <p:spPr/>
        <p:txBody>
          <a:bodyPr/>
          <a:lstStyle>
            <a:lvl1pPr>
              <a:defRPr/>
            </a:lvl1pPr>
          </a:lstStyle>
          <a:p>
            <a:endParaRPr lang="en-US"/>
          </a:p>
        </p:txBody>
      </p:sp>
      <p:sp>
        <p:nvSpPr>
          <p:cNvPr id="9" name="Slide Number Placeholder 8"/>
          <p:cNvSpPr>
            <a:spLocks noGrp="1"/>
          </p:cNvSpPr>
          <p:nvPr>
            <p:ph type="sldNum" idx="12"/>
          </p:nvPr>
        </p:nvSpPr>
        <p:spPr/>
        <p:txBody>
          <a:bodyPr/>
          <a:lstStyle>
            <a:lvl1pPr>
              <a:defRPr/>
            </a:lvl1pPr>
          </a:lstStyle>
          <a:p>
            <a:fld id="{0CA6B0D9-2619-3C45-B8CA-706F3EF4821C}" type="slidenum">
              <a:rPr lang="en-US"/>
              <a:pPr/>
              <a:t>‹#›</a:t>
            </a:fld>
            <a:endParaRPr lang="en-US"/>
          </a:p>
        </p:txBody>
      </p:sp>
    </p:spTree>
    <p:extLst>
      <p:ext uri="{BB962C8B-B14F-4D97-AF65-F5344CB8AC3E}">
        <p14:creationId xmlns:p14="http://schemas.microsoft.com/office/powerpoint/2010/main" val="208697193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idx="10"/>
          </p:nvPr>
        </p:nvSpPr>
        <p:spPr/>
        <p:txBody>
          <a:bodyPr/>
          <a:lstStyle>
            <a:lvl1pPr>
              <a:defRPr/>
            </a:lvl1pPr>
          </a:lstStyle>
          <a:p>
            <a:endParaRPr lang="en-US"/>
          </a:p>
        </p:txBody>
      </p:sp>
      <p:sp>
        <p:nvSpPr>
          <p:cNvPr id="4" name="Footer Placeholder 3"/>
          <p:cNvSpPr>
            <a:spLocks noGrp="1"/>
          </p:cNvSpPr>
          <p:nvPr>
            <p:ph type="ftr" idx="11"/>
          </p:nvPr>
        </p:nvSpPr>
        <p:spPr/>
        <p:txBody>
          <a:bodyPr/>
          <a:lstStyle>
            <a:lvl1pPr>
              <a:defRPr/>
            </a:lvl1pPr>
          </a:lstStyle>
          <a:p>
            <a:endParaRPr lang="en-US"/>
          </a:p>
        </p:txBody>
      </p:sp>
      <p:sp>
        <p:nvSpPr>
          <p:cNvPr id="5" name="Slide Number Placeholder 4"/>
          <p:cNvSpPr>
            <a:spLocks noGrp="1"/>
          </p:cNvSpPr>
          <p:nvPr>
            <p:ph type="sldNum" idx="12"/>
          </p:nvPr>
        </p:nvSpPr>
        <p:spPr/>
        <p:txBody>
          <a:bodyPr/>
          <a:lstStyle>
            <a:lvl1pPr>
              <a:defRPr/>
            </a:lvl1pPr>
          </a:lstStyle>
          <a:p>
            <a:fld id="{AF545251-EC3C-D649-B2BD-863F121F397A}" type="slidenum">
              <a:rPr lang="en-US"/>
              <a:pPr/>
              <a:t>‹#›</a:t>
            </a:fld>
            <a:endParaRPr lang="en-US"/>
          </a:p>
        </p:txBody>
      </p:sp>
    </p:spTree>
    <p:extLst>
      <p:ext uri="{BB962C8B-B14F-4D97-AF65-F5344CB8AC3E}">
        <p14:creationId xmlns:p14="http://schemas.microsoft.com/office/powerpoint/2010/main" val="177818030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idx="10"/>
          </p:nvPr>
        </p:nvSpPr>
        <p:spPr/>
        <p:txBody>
          <a:bodyPr/>
          <a:lstStyle>
            <a:lvl1pPr>
              <a:defRPr/>
            </a:lvl1pPr>
          </a:lstStyle>
          <a:p>
            <a:endParaRPr lang="en-US"/>
          </a:p>
        </p:txBody>
      </p:sp>
      <p:sp>
        <p:nvSpPr>
          <p:cNvPr id="3" name="Footer Placeholder 2"/>
          <p:cNvSpPr>
            <a:spLocks noGrp="1"/>
          </p:cNvSpPr>
          <p:nvPr>
            <p:ph type="ftr" idx="11"/>
          </p:nvPr>
        </p:nvSpPr>
        <p:spPr/>
        <p:txBody>
          <a:bodyPr/>
          <a:lstStyle>
            <a:lvl1pPr>
              <a:defRPr/>
            </a:lvl1pPr>
          </a:lstStyle>
          <a:p>
            <a:endParaRPr lang="en-US"/>
          </a:p>
        </p:txBody>
      </p:sp>
      <p:sp>
        <p:nvSpPr>
          <p:cNvPr id="4" name="Slide Number Placeholder 3"/>
          <p:cNvSpPr>
            <a:spLocks noGrp="1"/>
          </p:cNvSpPr>
          <p:nvPr>
            <p:ph type="sldNum" idx="12"/>
          </p:nvPr>
        </p:nvSpPr>
        <p:spPr/>
        <p:txBody>
          <a:bodyPr/>
          <a:lstStyle>
            <a:lvl1pPr>
              <a:defRPr/>
            </a:lvl1pPr>
          </a:lstStyle>
          <a:p>
            <a:fld id="{3DADEDDB-E0F2-294F-9627-6F85CBA1D62D}" type="slidenum">
              <a:rPr lang="en-US"/>
              <a:pPr/>
              <a:t>‹#›</a:t>
            </a:fld>
            <a:endParaRPr lang="en-US"/>
          </a:p>
        </p:txBody>
      </p:sp>
    </p:spTree>
    <p:extLst>
      <p:ext uri="{BB962C8B-B14F-4D97-AF65-F5344CB8AC3E}">
        <p14:creationId xmlns:p14="http://schemas.microsoft.com/office/powerpoint/2010/main" val="349343756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715" y="273517"/>
            <a:ext cx="3007439" cy="1161048"/>
          </a:xfrm>
        </p:spPr>
        <p:txBody>
          <a:bodyPr anchor="b"/>
          <a:lstStyle>
            <a:lvl1pPr algn="l">
              <a:defRPr sz="1400" b="1"/>
            </a:lvl1pPr>
          </a:lstStyle>
          <a:p>
            <a:r>
              <a:rPr lang="en-US"/>
              <a:t>Click to edit Master title style</a:t>
            </a:r>
          </a:p>
        </p:txBody>
      </p:sp>
      <p:sp>
        <p:nvSpPr>
          <p:cNvPr id="3" name="Content Placeholder 2"/>
          <p:cNvSpPr>
            <a:spLocks noGrp="1"/>
          </p:cNvSpPr>
          <p:nvPr>
            <p:ph idx="1"/>
          </p:nvPr>
        </p:nvSpPr>
        <p:spPr>
          <a:xfrm>
            <a:off x="3574545" y="273518"/>
            <a:ext cx="5111754" cy="5852130"/>
          </a:xfrm>
        </p:spPr>
        <p:txBody>
          <a:bodyPr/>
          <a:lstStyle>
            <a:lvl1pPr>
              <a:defRPr sz="23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715" y="1434565"/>
            <a:ext cx="3007439" cy="4691082"/>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7081DBFA-4B68-6A42-A7E2-0F2A80FD334F}" type="slidenum">
              <a:rPr lang="en-US"/>
              <a:pPr/>
              <a:t>‹#›</a:t>
            </a:fld>
            <a:endParaRPr lang="en-US"/>
          </a:p>
        </p:txBody>
      </p:sp>
    </p:spTree>
    <p:extLst>
      <p:ext uri="{BB962C8B-B14F-4D97-AF65-F5344CB8AC3E}">
        <p14:creationId xmlns:p14="http://schemas.microsoft.com/office/powerpoint/2010/main" val="1880091363"/>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738" y="4800500"/>
            <a:ext cx="5486846" cy="567127"/>
          </a:xfrm>
        </p:spPr>
        <p:txBody>
          <a:bodyPr anchor="b"/>
          <a:lstStyle>
            <a:lvl1pPr algn="l">
              <a:defRPr sz="1400" b="1"/>
            </a:lvl1pPr>
          </a:lstStyle>
          <a:p>
            <a:r>
              <a:rPr lang="en-US"/>
              <a:t>Click to edit Master title style</a:t>
            </a:r>
          </a:p>
        </p:txBody>
      </p:sp>
      <p:sp>
        <p:nvSpPr>
          <p:cNvPr id="3" name="Picture Placeholder 2"/>
          <p:cNvSpPr>
            <a:spLocks noGrp="1"/>
          </p:cNvSpPr>
          <p:nvPr>
            <p:ph type="pic" idx="1"/>
          </p:nvPr>
        </p:nvSpPr>
        <p:spPr>
          <a:xfrm>
            <a:off x="1791738" y="612912"/>
            <a:ext cx="5486846" cy="4115023"/>
          </a:xfrm>
        </p:spPr>
        <p:txBody>
          <a:bodyPr/>
          <a:lstStyle>
            <a:lvl1pPr marL="0" indent="0">
              <a:buNone/>
              <a:defRPr sz="2300"/>
            </a:lvl1pPr>
            <a:lvl2pPr marL="321311" indent="0">
              <a:buNone/>
              <a:defRPr sz="2000"/>
            </a:lvl2pPr>
            <a:lvl3pPr marL="642622" indent="0">
              <a:buNone/>
              <a:defRPr sz="1700"/>
            </a:lvl3pPr>
            <a:lvl4pPr marL="963934" indent="0">
              <a:buNone/>
              <a:defRPr sz="1400"/>
            </a:lvl4pPr>
            <a:lvl5pPr marL="1285244" indent="0">
              <a:buNone/>
              <a:defRPr sz="1400"/>
            </a:lvl5pPr>
            <a:lvl6pPr marL="1606558" indent="0">
              <a:buNone/>
              <a:defRPr sz="1400"/>
            </a:lvl6pPr>
            <a:lvl7pPr marL="1927869" indent="0">
              <a:buNone/>
              <a:defRPr sz="1400"/>
            </a:lvl7pPr>
            <a:lvl8pPr marL="2249184" indent="0">
              <a:buNone/>
              <a:defRPr sz="1400"/>
            </a:lvl8pPr>
            <a:lvl9pPr marL="2570489" indent="0">
              <a:buNone/>
              <a:defRPr sz="1400"/>
            </a:lvl9pPr>
          </a:lstStyle>
          <a:p>
            <a:endParaRPr lang="en-US"/>
          </a:p>
        </p:txBody>
      </p:sp>
      <p:sp>
        <p:nvSpPr>
          <p:cNvPr id="4" name="Text Placeholder 3"/>
          <p:cNvSpPr>
            <a:spLocks noGrp="1"/>
          </p:cNvSpPr>
          <p:nvPr>
            <p:ph type="body" sz="half" idx="2"/>
          </p:nvPr>
        </p:nvSpPr>
        <p:spPr>
          <a:xfrm>
            <a:off x="1791738" y="5367628"/>
            <a:ext cx="5486846" cy="804919"/>
          </a:xfrm>
        </p:spPr>
        <p:txBody>
          <a:bodyPr/>
          <a:lstStyle>
            <a:lvl1pPr marL="0" indent="0">
              <a:buNone/>
              <a:defRPr sz="1000"/>
            </a:lvl1pPr>
            <a:lvl2pPr marL="321311" indent="0">
              <a:buNone/>
              <a:defRPr sz="800"/>
            </a:lvl2pPr>
            <a:lvl3pPr marL="642622" indent="0">
              <a:buNone/>
              <a:defRPr sz="700"/>
            </a:lvl3pPr>
            <a:lvl4pPr marL="963934" indent="0">
              <a:buNone/>
              <a:defRPr sz="600"/>
            </a:lvl4pPr>
            <a:lvl5pPr marL="1285244" indent="0">
              <a:buNone/>
              <a:defRPr sz="600"/>
            </a:lvl5pPr>
            <a:lvl6pPr marL="1606558" indent="0">
              <a:buNone/>
              <a:defRPr sz="600"/>
            </a:lvl6pPr>
            <a:lvl7pPr marL="1927869" indent="0">
              <a:buNone/>
              <a:defRPr sz="600"/>
            </a:lvl7pPr>
            <a:lvl8pPr marL="2249184" indent="0">
              <a:buNone/>
              <a:defRPr sz="600"/>
            </a:lvl8pPr>
            <a:lvl9pPr marL="2570489" indent="0">
              <a:buNone/>
              <a:defRPr sz="600"/>
            </a:lvl9pPr>
          </a:lstStyle>
          <a:p>
            <a:pPr lvl="0"/>
            <a:r>
              <a:rPr lang="en-US"/>
              <a:t>Click to edit Master text styles</a:t>
            </a:r>
          </a:p>
        </p:txBody>
      </p:sp>
      <p:sp>
        <p:nvSpPr>
          <p:cNvPr id="5" name="Date Placeholder 4"/>
          <p:cNvSpPr>
            <a:spLocks noGrp="1"/>
          </p:cNvSpPr>
          <p:nvPr>
            <p:ph type="dt" idx="10"/>
          </p:nvPr>
        </p:nvSpPr>
        <p:spPr/>
        <p:txBody>
          <a:bodyPr/>
          <a:lstStyle>
            <a:lvl1pPr>
              <a:defRPr/>
            </a:lvl1pPr>
          </a:lstStyle>
          <a:p>
            <a:endParaRPr lang="en-US"/>
          </a:p>
        </p:txBody>
      </p:sp>
      <p:sp>
        <p:nvSpPr>
          <p:cNvPr id="6" name="Footer Placeholder 5"/>
          <p:cNvSpPr>
            <a:spLocks noGrp="1"/>
          </p:cNvSpPr>
          <p:nvPr>
            <p:ph type="ftr" idx="11"/>
          </p:nvPr>
        </p:nvSpPr>
        <p:spPr/>
        <p:txBody>
          <a:bodyPr/>
          <a:lstStyle>
            <a:lvl1pPr>
              <a:defRPr/>
            </a:lvl1pPr>
          </a:lstStyle>
          <a:p>
            <a:endParaRPr lang="en-US"/>
          </a:p>
        </p:txBody>
      </p:sp>
      <p:sp>
        <p:nvSpPr>
          <p:cNvPr id="7" name="Slide Number Placeholder 6"/>
          <p:cNvSpPr>
            <a:spLocks noGrp="1"/>
          </p:cNvSpPr>
          <p:nvPr>
            <p:ph type="sldNum" idx="12"/>
          </p:nvPr>
        </p:nvSpPr>
        <p:spPr/>
        <p:txBody>
          <a:bodyPr/>
          <a:lstStyle>
            <a:lvl1pPr>
              <a:defRPr/>
            </a:lvl1pPr>
          </a:lstStyle>
          <a:p>
            <a:fld id="{4B3B1424-6478-AB4C-80DB-D828B3C73F48}" type="slidenum">
              <a:rPr lang="en-US"/>
              <a:pPr/>
              <a:t>‹#›</a:t>
            </a:fld>
            <a:endParaRPr lang="en-US"/>
          </a:p>
        </p:txBody>
      </p:sp>
    </p:spTree>
    <p:extLst>
      <p:ext uri="{BB962C8B-B14F-4D97-AF65-F5344CB8AC3E}">
        <p14:creationId xmlns:p14="http://schemas.microsoft.com/office/powerpoint/2010/main" val="27929364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17B426A-AA64-3347-872C-45B7D57A5FA3}" type="slidenum">
              <a:rPr lang="en-US"/>
              <a:pPr>
                <a:defRPr/>
              </a:pPr>
              <a:t>‹#›</a:t>
            </a:fld>
            <a:endParaRPr lang="en-US"/>
          </a:p>
        </p:txBody>
      </p:sp>
    </p:spTree>
    <p:extLst>
      <p:ext uri="{BB962C8B-B14F-4D97-AF65-F5344CB8AC3E}">
        <p14:creationId xmlns:p14="http://schemas.microsoft.com/office/powerpoint/2010/main" val="209523511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74B51CC8-F77A-6B4D-8CE3-C59CD6B9C722}" type="slidenum">
              <a:rPr lang="en-US"/>
              <a:pPr/>
              <a:t>‹#›</a:t>
            </a:fld>
            <a:endParaRPr lang="en-US"/>
          </a:p>
        </p:txBody>
      </p:sp>
    </p:spTree>
    <p:extLst>
      <p:ext uri="{BB962C8B-B14F-4D97-AF65-F5344CB8AC3E}">
        <p14:creationId xmlns:p14="http://schemas.microsoft.com/office/powerpoint/2010/main" val="1300303600"/>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idx="10"/>
          </p:nvPr>
        </p:nvSpPr>
        <p:spPr/>
        <p:txBody>
          <a:bodyPr/>
          <a:lstStyle>
            <a:lvl1pPr>
              <a:defRPr/>
            </a:lvl1pPr>
          </a:lstStyle>
          <a:p>
            <a:endParaRPr lang="en-US"/>
          </a:p>
        </p:txBody>
      </p:sp>
      <p:sp>
        <p:nvSpPr>
          <p:cNvPr id="5" name="Footer Placeholder 4"/>
          <p:cNvSpPr>
            <a:spLocks noGrp="1"/>
          </p:cNvSpPr>
          <p:nvPr>
            <p:ph type="ftr" idx="11"/>
          </p:nvPr>
        </p:nvSpPr>
        <p:spPr/>
        <p:txBody>
          <a:bodyPr/>
          <a:lstStyle>
            <a:lvl1pPr>
              <a:defRPr/>
            </a:lvl1pPr>
          </a:lstStyle>
          <a:p>
            <a:endParaRPr lang="en-US"/>
          </a:p>
        </p:txBody>
      </p:sp>
      <p:sp>
        <p:nvSpPr>
          <p:cNvPr id="6" name="Slide Number Placeholder 5"/>
          <p:cNvSpPr>
            <a:spLocks noGrp="1"/>
          </p:cNvSpPr>
          <p:nvPr>
            <p:ph type="sldNum" idx="12"/>
          </p:nvPr>
        </p:nvSpPr>
        <p:spPr/>
        <p:txBody>
          <a:bodyPr/>
          <a:lstStyle>
            <a:lvl1pPr>
              <a:defRPr/>
            </a:lvl1pPr>
          </a:lstStyle>
          <a:p>
            <a:fld id="{D7E75C74-4659-854B-A7BA-B572B868C92A}" type="slidenum">
              <a:rPr lang="en-US"/>
              <a:pPr/>
              <a:t>‹#›</a:t>
            </a:fld>
            <a:endParaRPr lang="en-US"/>
          </a:p>
        </p:txBody>
      </p:sp>
    </p:spTree>
    <p:extLst>
      <p:ext uri="{BB962C8B-B14F-4D97-AF65-F5344CB8AC3E}">
        <p14:creationId xmlns:p14="http://schemas.microsoft.com/office/powerpoint/2010/main" val="401681459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ea typeface="+mn-ea"/>
                <a:cs typeface="+mn-cs"/>
              </a:defRPr>
            </a:lvl1pPr>
          </a:lstStyle>
          <a:p>
            <a:pPr>
              <a:defRPr/>
            </a:pPr>
            <a:endParaRPr lang="en-US"/>
          </a:p>
        </p:txBody>
      </p:sp>
      <p:sp>
        <p:nvSpPr>
          <p:cNvPr id="4" name="Rectangle 5"/>
          <p:cNvSpPr>
            <a:spLocks noGrp="1" noChangeArrowheads="1"/>
          </p:cNvSpPr>
          <p:nvPr>
            <p:ph type="ftr" sz="quarter" idx="11"/>
          </p:nvPr>
        </p:nvSpPr>
        <p:spPr/>
        <p:txBody>
          <a:bodyPr/>
          <a:lstStyle>
            <a:lvl1pPr>
              <a:defRPr sz="1800">
                <a:ea typeface="+mn-ea"/>
                <a:cs typeface="+mn-cs"/>
              </a:defRPr>
            </a:lvl1pPr>
          </a:lstStyle>
          <a:p>
            <a:pPr>
              <a:defRPr/>
            </a:pPr>
            <a:endParaRPr lang="en-US"/>
          </a:p>
        </p:txBody>
      </p:sp>
      <p:sp>
        <p:nvSpPr>
          <p:cNvPr id="5" name="Rectangle 6"/>
          <p:cNvSpPr>
            <a:spLocks noGrp="1" noChangeArrowheads="1"/>
          </p:cNvSpPr>
          <p:nvPr>
            <p:ph type="sldNum" sz="quarter" idx="12"/>
          </p:nvPr>
        </p:nvSpPr>
        <p:spPr/>
        <p:txBody>
          <a:bodyPr/>
          <a:lstStyle>
            <a:lvl1pPr algn="l">
              <a:defRPr sz="1800">
                <a:cs typeface="ＭＳ Ｐゴシック" charset="0"/>
              </a:defRPr>
            </a:lvl1pPr>
          </a:lstStyle>
          <a:p>
            <a:pPr>
              <a:defRPr/>
            </a:pPr>
            <a:fld id="{5B1E544D-E813-BA41-B996-E5AD07143B70}" type="slidenum">
              <a:rPr lang="en-US"/>
              <a:pPr>
                <a:defRPr/>
              </a:pPr>
              <a:t>‹#›</a:t>
            </a:fld>
            <a:endParaRPr lang="en-US"/>
          </a:p>
        </p:txBody>
      </p:sp>
    </p:spTree>
    <p:extLst>
      <p:ext uri="{BB962C8B-B14F-4D97-AF65-F5344CB8AC3E}">
        <p14:creationId xmlns:p14="http://schemas.microsoft.com/office/powerpoint/2010/main" val="393689919"/>
      </p:ext>
    </p:extLst>
  </p:cSld>
  <p:clrMapOvr>
    <a:masterClrMapping/>
  </p:clrMapOvr>
  <p:transition spd="med">
    <p:randomBar dir="vert"/>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p:txBody>
          <a:bodyPr/>
          <a:lstStyle>
            <a:lvl1pPr>
              <a:defRPr/>
            </a:lvl1pPr>
          </a:lstStyle>
          <a:p>
            <a:pPr>
              <a:defRPr/>
            </a:pPr>
            <a:fld id="{44D0012B-05BA-2549-8F92-FCE58D72D305}" type="slidenum">
              <a:rPr lang="en-US"/>
              <a:pPr>
                <a:defRPr/>
              </a:pPr>
              <a:t>‹#›</a:t>
            </a:fld>
            <a:endParaRPr lang="en-US"/>
          </a:p>
        </p:txBody>
      </p:sp>
    </p:spTree>
    <p:extLst>
      <p:ext uri="{BB962C8B-B14F-4D97-AF65-F5344CB8AC3E}">
        <p14:creationId xmlns:p14="http://schemas.microsoft.com/office/powerpoint/2010/main" val="1759877236"/>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A482BB15-3D12-C143-9B81-A015D407DFF2}" type="slidenum">
              <a:rPr lang="en-US"/>
              <a:pPr>
                <a:defRPr/>
              </a:pPr>
              <a:t>‹#›</a:t>
            </a:fld>
            <a:endParaRPr lang="en-US"/>
          </a:p>
        </p:txBody>
      </p:sp>
    </p:spTree>
    <p:extLst>
      <p:ext uri="{BB962C8B-B14F-4D97-AF65-F5344CB8AC3E}">
        <p14:creationId xmlns:p14="http://schemas.microsoft.com/office/powerpoint/2010/main" val="4148040022"/>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E324E4F-C25A-3345-AEA1-36489124F14A}" type="slidenum">
              <a:rPr lang="en-US"/>
              <a:pPr>
                <a:defRPr/>
              </a:pPr>
              <a:t>‹#›</a:t>
            </a:fld>
            <a:endParaRPr lang="en-US"/>
          </a:p>
        </p:txBody>
      </p:sp>
    </p:spTree>
    <p:extLst>
      <p:ext uri="{BB962C8B-B14F-4D97-AF65-F5344CB8AC3E}">
        <p14:creationId xmlns:p14="http://schemas.microsoft.com/office/powerpoint/2010/main" val="27208103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5B3B5919-34D5-5C45-9E11-7044562EF0A8}" type="slidenum">
              <a:rPr lang="en-US"/>
              <a:pPr>
                <a:defRPr/>
              </a:pPr>
              <a:t>‹#›</a:t>
            </a:fld>
            <a:endParaRPr lang="en-US"/>
          </a:p>
        </p:txBody>
      </p:sp>
    </p:spTree>
    <p:extLst>
      <p:ext uri="{BB962C8B-B14F-4D97-AF65-F5344CB8AC3E}">
        <p14:creationId xmlns:p14="http://schemas.microsoft.com/office/powerpoint/2010/main" val="1746320479"/>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6F0680C6-EEF0-3B4E-BBDF-BA222C8765C4}" type="slidenum">
              <a:rPr lang="en-US"/>
              <a:pPr>
                <a:defRPr/>
              </a:pPr>
              <a:t>‹#›</a:t>
            </a:fld>
            <a:endParaRPr lang="en-US"/>
          </a:p>
        </p:txBody>
      </p:sp>
    </p:spTree>
    <p:extLst>
      <p:ext uri="{BB962C8B-B14F-4D97-AF65-F5344CB8AC3E}">
        <p14:creationId xmlns:p14="http://schemas.microsoft.com/office/powerpoint/2010/main" val="85650823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FFBFCC2D-E3B1-9640-BFF4-EBB626FFC668}" type="slidenum">
              <a:rPr lang="en-US"/>
              <a:pPr>
                <a:defRPr/>
              </a:pPr>
              <a:t>‹#›</a:t>
            </a:fld>
            <a:endParaRPr lang="en-US"/>
          </a:p>
        </p:txBody>
      </p:sp>
    </p:spTree>
    <p:extLst>
      <p:ext uri="{BB962C8B-B14F-4D97-AF65-F5344CB8AC3E}">
        <p14:creationId xmlns:p14="http://schemas.microsoft.com/office/powerpoint/2010/main" val="62201415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2BE15B25-BE2D-E241-90B1-1657E3507190}" type="slidenum">
              <a:rPr lang="en-US"/>
              <a:pPr>
                <a:defRPr/>
              </a:pPr>
              <a:t>‹#›</a:t>
            </a:fld>
            <a:endParaRPr lang="en-US"/>
          </a:p>
        </p:txBody>
      </p:sp>
    </p:spTree>
    <p:extLst>
      <p:ext uri="{BB962C8B-B14F-4D97-AF65-F5344CB8AC3E}">
        <p14:creationId xmlns:p14="http://schemas.microsoft.com/office/powerpoint/2010/main" val="35164145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3E8B956-81E8-E14B-AD2E-2F7C31045EAE}" type="slidenum">
              <a:rPr lang="en-US"/>
              <a:pPr>
                <a:defRPr/>
              </a:pPr>
              <a:t>‹#›</a:t>
            </a:fld>
            <a:endParaRPr lang="en-US"/>
          </a:p>
        </p:txBody>
      </p:sp>
    </p:spTree>
    <p:extLst>
      <p:ext uri="{BB962C8B-B14F-4D97-AF65-F5344CB8AC3E}">
        <p14:creationId xmlns:p14="http://schemas.microsoft.com/office/powerpoint/2010/main" val="239526029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C81A0D-DEE6-BC49-885E-B5E1C7C45BD3}" type="slidenum">
              <a:rPr lang="en-US"/>
              <a:pPr>
                <a:defRPr/>
              </a:pPr>
              <a:t>‹#›</a:t>
            </a:fld>
            <a:endParaRPr lang="en-US"/>
          </a:p>
        </p:txBody>
      </p:sp>
    </p:spTree>
    <p:extLst>
      <p:ext uri="{BB962C8B-B14F-4D97-AF65-F5344CB8AC3E}">
        <p14:creationId xmlns:p14="http://schemas.microsoft.com/office/powerpoint/2010/main" val="184303321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0AA2CC0A-94AF-F840-BAFD-451F06F4C325}" type="slidenum">
              <a:rPr lang="en-US"/>
              <a:pPr>
                <a:defRPr/>
              </a:pPr>
              <a:t>‹#›</a:t>
            </a:fld>
            <a:endParaRPr lang="en-US"/>
          </a:p>
        </p:txBody>
      </p:sp>
    </p:spTree>
    <p:extLst>
      <p:ext uri="{BB962C8B-B14F-4D97-AF65-F5344CB8AC3E}">
        <p14:creationId xmlns:p14="http://schemas.microsoft.com/office/powerpoint/2010/main" val="3355736541"/>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9C7282EF-6998-EA46-8F6A-7DA6B77BB962}" type="slidenum">
              <a:rPr lang="en-US"/>
              <a:pPr>
                <a:defRPr/>
              </a:pPr>
              <a:t>‹#›</a:t>
            </a:fld>
            <a:endParaRPr lang="en-US"/>
          </a:p>
        </p:txBody>
      </p:sp>
    </p:spTree>
    <p:extLst>
      <p:ext uri="{BB962C8B-B14F-4D97-AF65-F5344CB8AC3E}">
        <p14:creationId xmlns:p14="http://schemas.microsoft.com/office/powerpoint/2010/main" val="3651159868"/>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E1020F5A-5976-D346-9861-A747872F2A49}" type="slidenum">
              <a:rPr lang="en-US"/>
              <a:pPr>
                <a:defRPr/>
              </a:pPr>
              <a:t>‹#›</a:t>
            </a:fld>
            <a:endParaRPr lang="en-US"/>
          </a:p>
        </p:txBody>
      </p:sp>
    </p:spTree>
    <p:extLst>
      <p:ext uri="{BB962C8B-B14F-4D97-AF65-F5344CB8AC3E}">
        <p14:creationId xmlns:p14="http://schemas.microsoft.com/office/powerpoint/2010/main" val="226485724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381000" y="0"/>
            <a:ext cx="1447800" cy="6856413"/>
          </a:xfrm>
          <a:prstGeom prst="rect">
            <a:avLst/>
          </a:prstGeom>
          <a:gradFill rotWithShape="0">
            <a:gsLst>
              <a:gs pos="0">
                <a:schemeClr val="bg1">
                  <a:gamma/>
                  <a:shade val="61961"/>
                  <a:invGamma/>
                </a:schemeClr>
              </a:gs>
              <a:gs pos="5000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5" name="Rectangle 3"/>
          <p:cNvSpPr>
            <a:spLocks noChangeArrowheads="1"/>
          </p:cNvSpPr>
          <p:nvPr/>
        </p:nvSpPr>
        <p:spPr bwMode="auto">
          <a:xfrm>
            <a:off x="685800" y="2438400"/>
            <a:ext cx="84566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6" name="Rectangle 9"/>
          <p:cNvSpPr>
            <a:spLocks noChangeArrowheads="1"/>
          </p:cNvSpPr>
          <p:nvPr/>
        </p:nvSpPr>
        <p:spPr bwMode="auto">
          <a:xfrm>
            <a:off x="0" y="35052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3604" name="Rectangle 4"/>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153605" name="Rectangle 5"/>
          <p:cNvSpPr>
            <a:spLocks noGrp="1" noChangeArrowheads="1"/>
          </p:cNvSpPr>
          <p:nvPr>
            <p:ph type="subTitle" sz="quarter" idx="1"/>
          </p:nvPr>
        </p:nvSpPr>
        <p:spPr>
          <a:xfrm>
            <a:off x="2057400" y="4114800"/>
            <a:ext cx="6400800" cy="1752600"/>
          </a:xfrm>
        </p:spPr>
        <p:txBody>
          <a:bodyPr/>
          <a:lstStyle>
            <a:lvl1pPr marL="0" indent="0" algn="ctr">
              <a:buFont typeface="Wingdings" pitchFamily="-112" charset="2"/>
              <a:buNone/>
              <a:defRPr b="0">
                <a:latin typeface="Times New Roman" pitchFamily="-112" charset="0"/>
              </a:defRPr>
            </a:lvl1pPr>
          </a:lstStyle>
          <a:p>
            <a:r>
              <a:rPr lang="en-US"/>
              <a:t>Click to edit Master subtitle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811428347"/>
      </p:ext>
    </p:extLst>
  </p:cSld>
  <p:clrMapOvr>
    <a:masterClrMapping/>
  </p:clrMapOvr>
  <p:transition spd="med">
    <p:zoom dir="in"/>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76589065"/>
      </p:ext>
    </p:extLst>
  </p:cSld>
  <p:clrMapOvr>
    <a:masterClrMapping/>
  </p:clrMapOvr>
  <p:transition spd="med">
    <p:zoom dir="in"/>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12467314"/>
      </p:ext>
    </p:extLst>
  </p:cSld>
  <p:clrMapOvr>
    <a:masterClrMapping/>
  </p:clrMapOvr>
  <p:transition spd="med">
    <p:zoom dir="in"/>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75635181"/>
      </p:ext>
    </p:extLst>
  </p:cSld>
  <p:clrMapOvr>
    <a:masterClrMapping/>
  </p:clrMapOvr>
  <p:transition spd="med">
    <p:zoom dir="in"/>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206183930"/>
      </p:ext>
    </p:extLst>
  </p:cSld>
  <p:clrMapOvr>
    <a:masterClrMapping/>
  </p:clrMapOvr>
  <p:transition spd="med">
    <p:zoom dir="in"/>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159931775"/>
      </p:ext>
    </p:extLst>
  </p:cSld>
  <p:clrMapOvr>
    <a:masterClrMapping/>
  </p:clrMapOvr>
  <p:transition spd="med">
    <p:zoom dir="in"/>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80E222-E200-244A-8D4F-0EB995F2DD37}" type="slidenum">
              <a:rPr lang="en-US"/>
              <a:pPr>
                <a:defRPr/>
              </a:pPr>
              <a:t>‹#›</a:t>
            </a:fld>
            <a:endParaRPr lang="en-US"/>
          </a:p>
        </p:txBody>
      </p:sp>
    </p:spTree>
    <p:extLst>
      <p:ext uri="{BB962C8B-B14F-4D97-AF65-F5344CB8AC3E}">
        <p14:creationId xmlns:p14="http://schemas.microsoft.com/office/powerpoint/2010/main" val="40714935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0723470"/>
      </p:ext>
    </p:extLst>
  </p:cSld>
  <p:clrMapOvr>
    <a:masterClrMapping/>
  </p:clrMapOvr>
  <p:transition spd="med">
    <p:zoom dir="in"/>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62789937"/>
      </p:ext>
    </p:extLst>
  </p:cSld>
  <p:clrMapOvr>
    <a:masterClrMapping/>
  </p:clrMapOvr>
  <p:transition spd="med">
    <p:zoom dir="in"/>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117510604"/>
      </p:ext>
    </p:extLst>
  </p:cSld>
  <p:clrMapOvr>
    <a:masterClrMapping/>
  </p:clrMapOvr>
  <p:transition spd="med">
    <p:zoom dir="in"/>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145078122"/>
      </p:ext>
    </p:extLst>
  </p:cSld>
  <p:clrMapOvr>
    <a:masterClrMapping/>
  </p:clrMapOvr>
  <p:transition spd="med">
    <p:zoom dir="in"/>
  </p:transition>
</p:sldLayout>
</file>

<file path=ppt/slideLayouts/slideLayout2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33040839"/>
      </p:ext>
    </p:extLst>
  </p:cSld>
  <p:clrMapOvr>
    <a:masterClrMapping/>
  </p:clrMapOvr>
  <p:transition spd="med">
    <p:zoom dir="in"/>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396149992"/>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28758226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169373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796906495"/>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90578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A87C57C-57A3-1D4B-B129-BD4414F4A2EE}" type="slidenum">
              <a:rPr lang="en-US"/>
              <a:pPr>
                <a:defRPr/>
              </a:pPr>
              <a:t>‹#›</a:t>
            </a:fld>
            <a:endParaRPr lang="en-US"/>
          </a:p>
        </p:txBody>
      </p:sp>
    </p:spTree>
    <p:extLst>
      <p:ext uri="{BB962C8B-B14F-4D97-AF65-F5344CB8AC3E}">
        <p14:creationId xmlns:p14="http://schemas.microsoft.com/office/powerpoint/2010/main" val="14245041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42024581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2279954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80975651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2477431847"/>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1422311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95871368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490830550"/>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4691778"/>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10/21/25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68786565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10/21/25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277624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CA99F0-A4A6-8549-9C99-E9BBEB5FE997}" type="slidenum">
              <a:rPr lang="en-US"/>
              <a:pPr>
                <a:defRPr/>
              </a:pPr>
              <a:t>‹#›</a:t>
            </a:fld>
            <a:endParaRPr lang="en-US"/>
          </a:p>
        </p:txBody>
      </p:sp>
    </p:spTree>
    <p:extLst>
      <p:ext uri="{BB962C8B-B14F-4D97-AF65-F5344CB8AC3E}">
        <p14:creationId xmlns:p14="http://schemas.microsoft.com/office/powerpoint/2010/main" val="774125359"/>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10/21/25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9738808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10/21/25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2950026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10/21/25</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52674065"/>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10/21/25</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676952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10/21/25</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967655431"/>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10/21/25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92875708"/>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10/21/25</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89879912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10/21/25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605508353"/>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10/21/25</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6392338"/>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026374405"/>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pPr>
                <a:defRPr/>
              </a:pPr>
              <a:t>‹#›</a:t>
            </a:fld>
            <a:endParaRPr lang="en-US"/>
          </a:p>
        </p:txBody>
      </p:sp>
    </p:spTree>
    <p:extLst>
      <p:ext uri="{BB962C8B-B14F-4D97-AF65-F5344CB8AC3E}">
        <p14:creationId xmlns:p14="http://schemas.microsoft.com/office/powerpoint/2010/main" val="391796716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E5F97B4-4AD7-9F4E-9FA9-257174CFE955}" type="slidenum">
              <a:rPr lang="en-US"/>
              <a:pPr>
                <a:defRPr/>
              </a:pPr>
              <a:t>‹#›</a:t>
            </a:fld>
            <a:endParaRPr lang="en-US"/>
          </a:p>
        </p:txBody>
      </p:sp>
    </p:spTree>
    <p:extLst>
      <p:ext uri="{BB962C8B-B14F-4D97-AF65-F5344CB8AC3E}">
        <p14:creationId xmlns:p14="http://schemas.microsoft.com/office/powerpoint/2010/main" val="413574629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5152463"/>
      </p:ext>
    </p:extLst>
  </p:cSld>
  <p:clrMapOvr>
    <a:masterClrMapping/>
  </p:clrMapOvr>
  <p:transition spd="med">
    <p:fade/>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754128150"/>
      </p:ext>
    </p:extLst>
  </p:cSld>
  <p:clrMapOvr>
    <a:masterClrMapping/>
  </p:clrMapOvr>
  <p:transition spd="med">
    <p:fade/>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60871173"/>
      </p:ext>
    </p:extLst>
  </p:cSld>
  <p:clrMapOvr>
    <a:masterClrMapping/>
  </p:clrMapOvr>
  <p:transition spd="med">
    <p:fade/>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343673"/>
      </p:ext>
    </p:extLst>
  </p:cSld>
  <p:clrMapOvr>
    <a:masterClrMapping/>
  </p:clrMapOvr>
  <p:transition spd="med">
    <p:fade/>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35946499"/>
      </p:ext>
    </p:extLst>
  </p:cSld>
  <p:clrMapOvr>
    <a:masterClrMapping/>
  </p:clrMapOvr>
  <p:transition spd="med">
    <p:fade/>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33550"/>
      </p:ext>
    </p:extLst>
  </p:cSld>
  <p:clrMapOvr>
    <a:masterClrMapping/>
  </p:clrMapOvr>
  <p:transition spd="med">
    <p:fade/>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88987102"/>
      </p:ext>
    </p:extLst>
  </p:cSld>
  <p:clrMapOvr>
    <a:masterClrMapping/>
  </p:clrMapOvr>
  <p:transition spd="med">
    <p:fade/>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27783810"/>
      </p:ext>
    </p:extLst>
  </p:cSld>
  <p:clrMapOvr>
    <a:masterClrMapping/>
  </p:clrMapOvr>
  <p:transition spd="med">
    <p:fade/>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74655969"/>
      </p:ext>
    </p:extLst>
  </p:cSld>
  <p:clrMapOvr>
    <a:masterClrMapping/>
  </p:clrMapOvr>
  <p:transition spd="med">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299546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CFA6F62-5F68-4248-B250-E95E669AE887}" type="slidenum">
              <a:rPr lang="en-US"/>
              <a:pPr>
                <a:defRPr/>
              </a:pPr>
              <a:t>‹#›</a:t>
            </a:fld>
            <a:endParaRPr lang="en-US"/>
          </a:p>
        </p:txBody>
      </p:sp>
    </p:spTree>
    <p:extLst>
      <p:ext uri="{BB962C8B-B14F-4D97-AF65-F5344CB8AC3E}">
        <p14:creationId xmlns:p14="http://schemas.microsoft.com/office/powerpoint/2010/main" val="3504342037"/>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32888" cy="6845300"/>
            <a:chOff x="0" y="0"/>
            <a:chExt cx="5753" cy="4312"/>
          </a:xfrm>
        </p:grpSpPr>
        <p:sp>
          <p:nvSpPr>
            <p:cNvPr id="3" name="Rectangle 3"/>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nvGrpSpPr>
            <p:cNvPr id="4" name="Group 4"/>
            <p:cNvGrpSpPr>
              <a:grpSpLocks/>
            </p:cNvGrpSpPr>
            <p:nvPr/>
          </p:nvGrpSpPr>
          <p:grpSpPr bwMode="auto">
            <a:xfrm>
              <a:off x="246" y="204"/>
              <a:ext cx="5271" cy="3889"/>
              <a:chOff x="246" y="204"/>
              <a:chExt cx="5271" cy="3889"/>
            </a:xfrm>
          </p:grpSpPr>
          <p:sp>
            <p:nvSpPr>
              <p:cNvPr id="9" name="Rectangle 5"/>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10" name="Freeform 6"/>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 name="Freeform 7"/>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2" name="Freeform 8"/>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3" name="Freeform 9"/>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4" name="Freeform 10"/>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5" name="Freeform 11"/>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6" name="Freeform 12"/>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7" name="Freeform 13"/>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8" name="Freeform 14"/>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9" name="Freeform 15"/>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0" name="Freeform 16"/>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1" name="Freeform 17"/>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2" name="Freeform 18"/>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 name="Freeform 19"/>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4" name="Freeform 20"/>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5" name="Freeform 21"/>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6" name="Freeform 22"/>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7" name="Freeform 23"/>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8" name="Freeform 24"/>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9" name="Freeform 25"/>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 name="Freeform 26"/>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 name="Freeform 27"/>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5" name="Group 28"/>
            <p:cNvGrpSpPr>
              <a:grpSpLocks/>
            </p:cNvGrpSpPr>
            <p:nvPr/>
          </p:nvGrpSpPr>
          <p:grpSpPr bwMode="auto">
            <a:xfrm>
              <a:off x="0" y="0"/>
              <a:ext cx="1246" cy="1232"/>
              <a:chOff x="0" y="0"/>
              <a:chExt cx="1246" cy="1232"/>
            </a:xfrm>
          </p:grpSpPr>
          <p:sp>
            <p:nvSpPr>
              <p:cNvPr id="6" name="Rectangle 29"/>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 name="Rectangle 30"/>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 name="Rectangle 31"/>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sp>
        <p:nvSpPr>
          <p:cNvPr id="32" name="Rectangle 32"/>
          <p:cNvSpPr>
            <a:spLocks noChangeArrowheads="1"/>
          </p:cNvSpPr>
          <p:nvPr/>
        </p:nvSpPr>
        <p:spPr bwMode="auto">
          <a:xfrm>
            <a:off x="1562100" y="812800"/>
            <a:ext cx="6934200" cy="5372100"/>
          </a:xfrm>
          <a:prstGeom prst="rect">
            <a:avLst/>
          </a:prstGeom>
          <a:gradFill rotWithShape="0">
            <a:gsLst>
              <a:gs pos="0">
                <a:srgbClr val="000099"/>
              </a:gs>
              <a:gs pos="100000">
                <a:srgbClr val="000099">
                  <a:gamma/>
                  <a:shade val="23922"/>
                  <a:invGamma/>
                </a:srgbClr>
              </a:gs>
            </a:gsLst>
            <a:path path="shape">
              <a:fillToRect l="50000" t="50000" r="50000" b="50000"/>
            </a:path>
          </a:gradFill>
          <a:ln w="76200">
            <a:solidFill>
              <a:schemeClr val="accent2"/>
            </a:solid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3" name="Rectangle 33"/>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
        <p:nvSpPr>
          <p:cNvPr id="34" name="Rectangle 34"/>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5" name="Rectangle 35"/>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6" name="Rectangle 36"/>
          <p:cNvSpPr>
            <a:spLocks noChangeArrowheads="1"/>
          </p:cNvSpPr>
          <p:nvPr/>
        </p:nvSpPr>
        <p:spPr bwMode="auto">
          <a:xfrm>
            <a:off x="341313" y="438150"/>
            <a:ext cx="2825750" cy="1003300"/>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DRESSING</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THE                                    </a:t>
            </a:r>
          </a:p>
          <a:p>
            <a:pPr defTabSz="914400" fontAlgn="base">
              <a:spcBef>
                <a:spcPct val="0"/>
              </a:spcBef>
              <a:spcAft>
                <a:spcPct val="0"/>
              </a:spcAft>
              <a:defRPr/>
            </a:pPr>
            <a:r>
              <a:rPr lang="en-US" sz="2000" b="1">
                <a:solidFill>
                  <a:srgbClr val="FFD34A"/>
                </a:solidFill>
                <a:latin typeface="Times" pitchFamily="-112" charset="0"/>
                <a:ea typeface="ＭＳ Ｐゴシック" pitchFamily="-112" charset="-128"/>
                <a:cs typeface="ＭＳ Ｐゴシック" pitchFamily="-112" charset="-128"/>
              </a:rPr>
              <a:t>   STAGE</a:t>
            </a:r>
          </a:p>
        </p:txBody>
      </p:sp>
      <p:sp>
        <p:nvSpPr>
          <p:cNvPr id="37" name="Line 37"/>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defTabSz="914400" fontAlgn="base">
              <a:spcBef>
                <a:spcPct val="0"/>
              </a:spcBef>
              <a:spcAft>
                <a:spcPct val="0"/>
              </a:spcAft>
              <a:defRPr/>
            </a:pPr>
            <a:endParaRPr lang="en-US" sz="2400">
              <a:solidFill>
                <a:srgbClr val="FFFFFF"/>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97957005"/>
      </p:ext>
    </p:extLst>
  </p:cSld>
  <p:clrMapOvr>
    <a:masterClrMapping/>
  </p:clrMapOvr>
  <p:transition spd="med">
    <p:cu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4"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7175"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3C291DB0-D0C3-AC40-8DB7-E2C3E883722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16283327"/>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87CEFBB-2EBE-034D-A2C5-8DB1733267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2529818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7805564-145F-8F41-AA2F-9CE690E5A6D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348786010"/>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739341991"/>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05843520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40664664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377706717"/>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575315505"/>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4875216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37DE35-36AE-774A-A06B-788F417A86A6}" type="slidenum">
              <a:rPr lang="en-US"/>
              <a:pPr>
                <a:defRPr/>
              </a:pPr>
              <a:t>‹#›</a:t>
            </a:fld>
            <a:endParaRPr lang="en-US"/>
          </a:p>
        </p:txBody>
      </p:sp>
    </p:spTree>
    <p:extLst>
      <p:ext uri="{BB962C8B-B14F-4D97-AF65-F5344CB8AC3E}">
        <p14:creationId xmlns:p14="http://schemas.microsoft.com/office/powerpoint/2010/main" val="256038695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8545332-B7E5-FF49-A6CB-BAE255EA087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0565423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634547EF-892E-E348-9F22-2BCD1111D76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12016219"/>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1066800" y="381000"/>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066800" y="17526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6800" y="3886200"/>
            <a:ext cx="762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F27F3AD-999A-DF4B-88FD-66ECE442B9FB}"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5358495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588"/>
            <a:ext cx="9144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9525" y="6053138"/>
            <a:ext cx="2249488"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2359025" y="6043613"/>
            <a:ext cx="6784975"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lang="en-US"/>
              <a:t>Click to edit Master title style</a:t>
            </a:r>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7" name="Date Placeholder 27"/>
          <p:cNvSpPr>
            <a:spLocks noGrp="1"/>
          </p:cNvSpPr>
          <p:nvPr>
            <p:ph type="dt" sz="half" idx="10"/>
          </p:nvPr>
        </p:nvSpPr>
        <p:spPr>
          <a:xfrm>
            <a:off x="76200" y="6069013"/>
            <a:ext cx="2057400" cy="685800"/>
          </a:xfrm>
        </p:spPr>
        <p:txBody>
          <a:bodyPr>
            <a:noAutofit/>
          </a:bodyPr>
          <a:lstStyle>
            <a:lvl1pPr algn="ctr" fontAlgn="base">
              <a:spcBef>
                <a:spcPct val="0"/>
              </a:spcBef>
              <a:spcAft>
                <a:spcPct val="0"/>
              </a:spcAft>
              <a:defRPr sz="2000" b="1" smtClean="0">
                <a:solidFill>
                  <a:srgbClr val="FFFFFF"/>
                </a:solidFill>
                <a:ea typeface="ＭＳ Ｐゴシック" charset="0"/>
                <a:cs typeface="ＭＳ Ｐゴシック" charset="0"/>
              </a:defRPr>
            </a:lvl1pPr>
          </a:lstStyle>
          <a:p>
            <a:pPr>
              <a:defRPr/>
            </a:pPr>
            <a:fld id="{9AFF1144-238C-0240-B204-634E3F3B7D79}" type="datetimeFigureOut">
              <a:rPr lang="en-NZ"/>
              <a:pPr>
                <a:defRPr/>
              </a:pPr>
              <a:t>21/10/2025</a:t>
            </a:fld>
            <a:endParaRPr lang="en-NZ"/>
          </a:p>
        </p:txBody>
      </p:sp>
      <p:sp>
        <p:nvSpPr>
          <p:cNvPr id="10" name="Footer Placeholder 16"/>
          <p:cNvSpPr>
            <a:spLocks noGrp="1"/>
          </p:cNvSpPr>
          <p:nvPr>
            <p:ph type="ftr" sz="quarter" idx="11"/>
          </p:nvPr>
        </p:nvSpPr>
        <p:spPr>
          <a:xfrm>
            <a:off x="2085975" y="236538"/>
            <a:ext cx="5867400" cy="365125"/>
          </a:xfrm>
        </p:spPr>
        <p:txBody>
          <a:bodyPr/>
          <a:lstStyle>
            <a:lvl1pPr algn="r" fontAlgn="base">
              <a:spcBef>
                <a:spcPct val="0"/>
              </a:spcBef>
              <a:spcAft>
                <a:spcPct val="0"/>
              </a:spcAft>
              <a:defRPr b="1">
                <a:solidFill>
                  <a:srgbClr val="EBDDC3"/>
                </a:solidFill>
                <a:ea typeface="ＭＳ Ｐゴシック" charset="0"/>
                <a:cs typeface="ＭＳ Ｐゴシック" charset="0"/>
              </a:defRPr>
            </a:lvl1pPr>
          </a:lstStyle>
          <a:p>
            <a:pPr>
              <a:defRPr/>
            </a:pPr>
            <a:endParaRPr lang="en-NZ"/>
          </a:p>
        </p:txBody>
      </p:sp>
      <p:sp>
        <p:nvSpPr>
          <p:cNvPr id="11" name="Slide Number Placeholder 28"/>
          <p:cNvSpPr>
            <a:spLocks noGrp="1"/>
          </p:cNvSpPr>
          <p:nvPr>
            <p:ph type="sldNum" sz="quarter" idx="12"/>
          </p:nvPr>
        </p:nvSpPr>
        <p:spPr>
          <a:xfrm>
            <a:off x="8001000" y="228600"/>
            <a:ext cx="838200" cy="381000"/>
          </a:xfrm>
        </p:spPr>
        <p:txBody>
          <a:bodyPr/>
          <a:lstStyle>
            <a:lvl1pPr fontAlgn="base">
              <a:spcBef>
                <a:spcPct val="0"/>
              </a:spcBef>
              <a:spcAft>
                <a:spcPct val="0"/>
              </a:spcAft>
              <a:defRPr smtClean="0">
                <a:solidFill>
                  <a:srgbClr val="EBDDC3"/>
                </a:solidFill>
                <a:ea typeface="ＭＳ Ｐゴシック" charset="0"/>
                <a:cs typeface="ＭＳ Ｐゴシック" charset="0"/>
              </a:defRPr>
            </a:lvl1pPr>
          </a:lstStyle>
          <a:p>
            <a:pPr>
              <a:defRPr/>
            </a:pPr>
            <a:fld id="{7F31DE37-6878-8848-AF41-A6FBC6C42000}" type="slidenum">
              <a:rPr lang="en-NZ"/>
              <a:pPr>
                <a:defRPr/>
              </a:pPr>
              <a:t>‹#›</a:t>
            </a:fld>
            <a:endParaRPr lang="en-NZ"/>
          </a:p>
        </p:txBody>
      </p:sp>
    </p:spTree>
    <p:extLst>
      <p:ext uri="{BB962C8B-B14F-4D97-AF65-F5344CB8AC3E}">
        <p14:creationId xmlns:p14="http://schemas.microsoft.com/office/powerpoint/2010/main" val="1350346388"/>
      </p:ext>
    </p:extLst>
  </p:cSld>
  <p:clrMapOvr>
    <a:overrideClrMapping bg1="dk1" tx1="lt1" bg2="dk2" tx2="lt2" accent1="accent1" accent2="accent2" accent3="accent3" accent4="accent4" accent5="accent5" accent6="accent6" hlink="hlink" folHlink="folHlink"/>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a:t>Click to edit Master title style</a:t>
            </a:r>
          </a:p>
        </p:txBody>
      </p:sp>
      <p:sp>
        <p:nvSpPr>
          <p:cNvPr id="8" name="Content Placeholder 7"/>
          <p:cNvSpPr>
            <a:spLocks noGrp="1"/>
          </p:cNvSpPr>
          <p:nvPr>
            <p:ph sz="quarter" idx="1"/>
          </p:nvPr>
        </p:nvSpPr>
        <p:spPr>
          <a:xfrm>
            <a:off x="612648" y="1600200"/>
            <a:ext cx="8153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6406B3AE-5A88-5C45-BFE9-F2865672C229}" type="datetimeFigureOut">
              <a:rPr lang="en-NZ"/>
              <a:pPr>
                <a:defRPr/>
              </a:pPr>
              <a:t>21/10/2025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509EBC57-9A6B-8B4C-AFD3-52683691B7DF}" type="slidenum">
              <a:rPr lang="en-NZ"/>
              <a:pPr>
                <a:defRPr/>
              </a:pPr>
              <a:t>‹#›</a:t>
            </a:fld>
            <a:endParaRPr lang="en-NZ"/>
          </a:p>
        </p:txBody>
      </p:sp>
    </p:spTree>
    <p:extLst>
      <p:ext uri="{BB962C8B-B14F-4D97-AF65-F5344CB8AC3E}">
        <p14:creationId xmlns:p14="http://schemas.microsoft.com/office/powerpoint/2010/main" val="2626016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3" name="Text Placeholder 2"/>
          <p:cNvSpPr>
            <a:spLocks noGrp="1"/>
          </p:cNvSpPr>
          <p:nvPr>
            <p:ph type="body" idx="1"/>
          </p:nvPr>
        </p:nvSpPr>
        <p:spPr>
          <a:xfrm>
            <a:off x="1371600" y="2743200"/>
            <a:ext cx="7123113"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lang="en-US"/>
              <a:t>Click to edit Master title style</a:t>
            </a:r>
          </a:p>
        </p:txBody>
      </p:sp>
      <p:sp>
        <p:nvSpPr>
          <p:cNvPr id="7" name="Date Placeholder 1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04322A7F-F66F-3545-B6C3-CDE17E5F5CAB}" type="datetimeFigureOut">
              <a:rPr lang="en-NZ"/>
              <a:pPr>
                <a:defRPr/>
              </a:pPr>
              <a:t>21/10/2025</a:t>
            </a:fld>
            <a:endParaRPr lang="en-NZ"/>
          </a:p>
        </p:txBody>
      </p:sp>
      <p:sp>
        <p:nvSpPr>
          <p:cNvPr id="8" name="Slide Number Placeholder 12"/>
          <p:cNvSpPr>
            <a:spLocks noGrp="1"/>
          </p:cNvSpPr>
          <p:nvPr>
            <p:ph type="sldNum" sz="quarter" idx="11"/>
          </p:nvPr>
        </p:nvSpPr>
        <p:spPr>
          <a:xfrm>
            <a:off x="0" y="1752600"/>
            <a:ext cx="1295400" cy="701675"/>
          </a:xfrm>
        </p:spPr>
        <p:txBody>
          <a:bodyPr>
            <a:noAutofit/>
          </a:bodyPr>
          <a:lstStyle>
            <a:lvl1pPr fontAlgn="base">
              <a:spcBef>
                <a:spcPct val="0"/>
              </a:spcBef>
              <a:spcAft>
                <a:spcPct val="0"/>
              </a:spcAft>
              <a:defRPr sz="2400" smtClean="0">
                <a:solidFill>
                  <a:srgbClr val="FFFFFF"/>
                </a:solidFill>
                <a:ea typeface="ＭＳ Ｐゴシック" charset="0"/>
                <a:cs typeface="ＭＳ Ｐゴシック" charset="0"/>
              </a:defRPr>
            </a:lvl1pPr>
          </a:lstStyle>
          <a:p>
            <a:pPr>
              <a:defRPr/>
            </a:pPr>
            <a:fld id="{7EA199DD-3A68-D34F-B4B6-19A33306D930}" type="slidenum">
              <a:rPr lang="en-NZ"/>
              <a:pPr>
                <a:defRPr/>
              </a:pPr>
              <a:t>‹#›</a:t>
            </a:fld>
            <a:endParaRPr lang="en-NZ"/>
          </a:p>
        </p:txBody>
      </p:sp>
      <p:sp>
        <p:nvSpPr>
          <p:cNvPr id="9" name="Footer Placeholder 13"/>
          <p:cNvSpPr>
            <a:spLocks noGrp="1"/>
          </p:cNvSpPr>
          <p:nvPr>
            <p:ph type="ftr" sz="quarter" idx="12"/>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387386534"/>
      </p:ext>
    </p:extLst>
  </p:cSld>
  <p:clrMapOvr>
    <a:overrideClrMapping bg1="lt1" tx1="dk1" bg2="lt2" tx2="dk2" accent1="accent1" accent2="accent2" accent3="accent3" accent4="accent4" accent5="accent5" accent6="accent6" hlink="hlink" folHlink="folHlink"/>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9" name="Content Placeholder 8"/>
          <p:cNvSpPr>
            <a:spLocks noGrp="1"/>
          </p:cNvSpPr>
          <p:nvPr>
            <p:ph sz="quarter" idx="1"/>
          </p:nvPr>
        </p:nvSpPr>
        <p:spPr>
          <a:xfrm>
            <a:off x="609600"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2"/>
          </p:nvPr>
        </p:nvSpPr>
        <p:spPr>
          <a:xfrm>
            <a:off x="4844901" y="1589567"/>
            <a:ext cx="3886200" cy="4572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7"/>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B3A4DCE0-73F4-9543-940A-8883DC1ACB6A}" type="datetimeFigureOut">
              <a:rPr lang="en-NZ"/>
              <a:pPr>
                <a:defRPr/>
              </a:pPr>
              <a:t>21/10/2025</a:t>
            </a:fld>
            <a:endParaRPr lang="en-NZ"/>
          </a:p>
        </p:txBody>
      </p:sp>
      <p:sp>
        <p:nvSpPr>
          <p:cNvPr id="6" name="Slide Number Placeholder 9"/>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B213C6B0-8B8A-6043-A948-1A6D9D2C6C08}" type="slidenum">
              <a:rPr lang="en-NZ"/>
              <a:pPr>
                <a:defRPr/>
              </a:pPr>
              <a:t>‹#›</a:t>
            </a:fld>
            <a:endParaRPr lang="en-NZ"/>
          </a:p>
        </p:txBody>
      </p:sp>
      <p:sp>
        <p:nvSpPr>
          <p:cNvPr id="7" name="Footer Placeholder 11"/>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96551078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lstStyle>
            <a:lvl1pPr>
              <a:defRPr/>
            </a:lvl1pPr>
          </a:lstStyle>
          <a:p>
            <a:r>
              <a:rPr lang="en-US"/>
              <a:t>Click to edit Master title style</a:t>
            </a:r>
          </a:p>
        </p:txBody>
      </p:sp>
      <p:sp>
        <p:nvSpPr>
          <p:cNvPr id="11" name="Content Placeholder 10"/>
          <p:cNvSpPr>
            <a:spLocks noGrp="1"/>
          </p:cNvSpPr>
          <p:nvPr>
            <p:ph sz="quarter" idx="2"/>
          </p:nvPr>
        </p:nvSpPr>
        <p:spPr>
          <a:xfrm>
            <a:off x="609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p:cNvSpPr>
            <a:spLocks noGrp="1"/>
          </p:cNvSpPr>
          <p:nvPr>
            <p:ph sz="quarter" idx="4"/>
          </p:nvPr>
        </p:nvSpPr>
        <p:spPr>
          <a:xfrm>
            <a:off x="4800600" y="2438400"/>
            <a:ext cx="3886200" cy="3581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a:r>
              <a:rPr lang="en-US"/>
              <a:t>Click to edit Master text styles</a:t>
            </a:r>
          </a:p>
        </p:txBody>
      </p:sp>
      <p:sp>
        <p:nvSpPr>
          <p:cNvPr id="7" name="Date Placeholder 9"/>
          <p:cNvSpPr>
            <a:spLocks noGrp="1"/>
          </p:cNvSpPr>
          <p:nvPr>
            <p:ph type="dt" sz="half" idx="10"/>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fld id="{987A6D41-69B7-CA45-B3FA-D3C2E9F16E73}" type="datetimeFigureOut">
              <a:rPr lang="en-NZ"/>
              <a:pPr>
                <a:defRPr/>
              </a:pPr>
              <a:t>21/10/2025</a:t>
            </a:fld>
            <a:endParaRPr lang="en-NZ"/>
          </a:p>
        </p:txBody>
      </p:sp>
      <p:sp>
        <p:nvSpPr>
          <p:cNvPr id="8" name="Slide Number Placeholder 11"/>
          <p:cNvSpPr>
            <a:spLocks noGrp="1"/>
          </p:cNvSpPr>
          <p:nvPr>
            <p:ph type="sldNum" sz="quarter" idx="11"/>
          </p:nvPr>
        </p:nvSpPr>
        <p:spPr/>
        <p:txBody>
          <a:bodyPr rtlCol="0"/>
          <a:lstStyle>
            <a:lvl1pPr fontAlgn="base">
              <a:spcBef>
                <a:spcPct val="0"/>
              </a:spcBef>
              <a:spcAft>
                <a:spcPct val="0"/>
              </a:spcAft>
              <a:defRPr>
                <a:ea typeface="ＭＳ Ｐゴシック" charset="0"/>
                <a:cs typeface="ＭＳ Ｐゴシック" charset="0"/>
              </a:defRPr>
            </a:lvl1pPr>
          </a:lstStyle>
          <a:p>
            <a:pPr>
              <a:defRPr/>
            </a:pPr>
            <a:fld id="{EC701D39-17AD-C340-AED1-990EA4934ABD}" type="slidenum">
              <a:rPr lang="en-NZ"/>
              <a:pPr>
                <a:defRPr/>
              </a:pPr>
              <a:t>‹#›</a:t>
            </a:fld>
            <a:endParaRPr lang="en-NZ"/>
          </a:p>
        </p:txBody>
      </p:sp>
      <p:sp>
        <p:nvSpPr>
          <p:cNvPr id="9" name="Footer Placeholder 13"/>
          <p:cNvSpPr>
            <a:spLocks noGrp="1"/>
          </p:cNvSpPr>
          <p:nvPr>
            <p:ph type="ftr" sz="quarter" idx="12"/>
          </p:nvPr>
        </p:nvSpPr>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3468712475"/>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C7785A1-A077-F446-87E6-56520A4A0B88}" type="datetimeFigureOut">
              <a:rPr lang="en-NZ"/>
              <a:pPr>
                <a:defRPr/>
              </a:pPr>
              <a:t>21/10/2025</a:t>
            </a:fld>
            <a:endParaRPr lang="en-NZ"/>
          </a:p>
        </p:txBody>
      </p:sp>
      <p:sp>
        <p:nvSpPr>
          <p:cNvPr id="4" name="Footer Placeholder 3"/>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5" name="Slide Number Placeholder 4"/>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0C786DA5-2858-014C-B9E1-9286801C2775}" type="slidenum">
              <a:rPr lang="en-NZ"/>
              <a:pPr>
                <a:defRPr/>
              </a:pPr>
              <a:t>‹#›</a:t>
            </a:fld>
            <a:endParaRPr lang="en-NZ"/>
          </a:p>
        </p:txBody>
      </p:sp>
    </p:spTree>
    <p:extLst>
      <p:ext uri="{BB962C8B-B14F-4D97-AF65-F5344CB8AC3E}">
        <p14:creationId xmlns:p14="http://schemas.microsoft.com/office/powerpoint/2010/main" val="666386762"/>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4F568947-25C6-174B-B6EC-A2889140F1BF}" type="datetimeFigureOut">
              <a:rPr lang="en-NZ"/>
              <a:pPr>
                <a:defRPr/>
              </a:pPr>
              <a:t>21/10/2025</a:t>
            </a:fld>
            <a:endParaRPr lang="en-NZ"/>
          </a:p>
        </p:txBody>
      </p:sp>
      <p:sp>
        <p:nvSpPr>
          <p:cNvPr id="3" name="Footer Placeholder 2"/>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4" name="Slide Number Placeholder 3"/>
          <p:cNvSpPr>
            <a:spLocks noGrp="1"/>
          </p:cNvSpPr>
          <p:nvPr>
            <p:ph type="sldNum" sz="quarter" idx="12"/>
          </p:nvPr>
        </p:nvSpPr>
        <p:spPr>
          <a:xfrm>
            <a:off x="0" y="6248400"/>
            <a:ext cx="533400" cy="381000"/>
          </a:xfrm>
        </p:spPr>
        <p:txBody>
          <a:bodyPr/>
          <a:lstStyle>
            <a:lvl1pPr fontAlgn="base">
              <a:spcBef>
                <a:spcPct val="0"/>
              </a:spcBef>
              <a:spcAft>
                <a:spcPct val="0"/>
              </a:spcAft>
              <a:defRPr smtClean="0">
                <a:solidFill>
                  <a:srgbClr val="775F55"/>
                </a:solidFill>
                <a:ea typeface="ＭＳ Ｐゴシック" charset="0"/>
                <a:cs typeface="ＭＳ Ｐゴシック" charset="0"/>
              </a:defRPr>
            </a:lvl1pPr>
          </a:lstStyle>
          <a:p>
            <a:pPr>
              <a:defRPr/>
            </a:pPr>
            <a:fld id="{4DA007FD-A330-6948-8A75-01451750211C}" type="slidenum">
              <a:rPr lang="en-NZ"/>
              <a:pPr>
                <a:defRPr/>
              </a:pPr>
              <a:t>‹#›</a:t>
            </a:fld>
            <a:endParaRPr lang="en-NZ"/>
          </a:p>
        </p:txBody>
      </p:sp>
    </p:spTree>
    <p:extLst>
      <p:ext uri="{BB962C8B-B14F-4D97-AF65-F5344CB8AC3E}">
        <p14:creationId xmlns:p14="http://schemas.microsoft.com/office/powerpoint/2010/main" val="26790879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414601-8AF6-064A-9AEC-32E805607FF8}" type="slidenum">
              <a:rPr lang="en-US"/>
              <a:pPr>
                <a:defRPr/>
              </a:pPr>
              <a:t>‹#›</a:t>
            </a:fld>
            <a:endParaRPr lang="en-US"/>
          </a:p>
        </p:txBody>
      </p:sp>
    </p:spTree>
    <p:extLst>
      <p:ext uri="{BB962C8B-B14F-4D97-AF65-F5344CB8AC3E}">
        <p14:creationId xmlns:p14="http://schemas.microsoft.com/office/powerpoint/2010/main" val="259696872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lstStyle>
            <a:lvl1pPr algn="l">
              <a:buNone/>
              <a:defRPr sz="4400" b="0"/>
            </a:lvl1pPr>
          </a:lstStyle>
          <a:p>
            <a:r>
              <a:rPr lang="en-US"/>
              <a:t>Click to edit Master title style</a:t>
            </a:r>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EB7B03EE-E0F0-0744-A673-3B3920B665DC}" type="datetimeFigureOut">
              <a:rPr lang="en-NZ"/>
              <a:pPr>
                <a:defRPr/>
              </a:pPr>
              <a:t>21/10/2025</a:t>
            </a:fld>
            <a:endParaRPr lang="en-NZ"/>
          </a:p>
        </p:txBody>
      </p:sp>
      <p:sp>
        <p:nvSpPr>
          <p:cNvPr id="6" name="Footer Placeholder 5"/>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7" name="Slide Number Placeholder 6"/>
          <p:cNvSpPr>
            <a:spLocks noGrp="1"/>
          </p:cNvSpPr>
          <p:nvPr>
            <p:ph type="sldNum" sz="quarter" idx="12"/>
          </p:nvPr>
        </p:nvSpPr>
        <p:spPr/>
        <p:txBody>
          <a:bodyPr/>
          <a:lstStyle>
            <a:lvl1pPr fontAlgn="base">
              <a:spcBef>
                <a:spcPct val="0"/>
              </a:spcBef>
              <a:spcAft>
                <a:spcPct val="0"/>
              </a:spcAft>
              <a:defRPr smtClean="0">
                <a:solidFill>
                  <a:srgbClr val="FFFFFF"/>
                </a:solidFill>
                <a:ea typeface="ＭＳ Ｐゴシック" charset="0"/>
                <a:cs typeface="ＭＳ Ｐゴシック" charset="0"/>
              </a:defRPr>
            </a:lvl1pPr>
          </a:lstStyle>
          <a:p>
            <a:pPr>
              <a:defRPr/>
            </a:pPr>
            <a:fld id="{65A0DDD3-B7D9-DD49-A81B-8ADE1B881191}" type="slidenum">
              <a:rPr lang="en-NZ"/>
              <a:pPr>
                <a:defRPr/>
              </a:pPr>
              <a:t>‹#›</a:t>
            </a:fld>
            <a:endParaRPr lang="en-NZ"/>
          </a:p>
        </p:txBody>
      </p:sp>
    </p:spTree>
    <p:extLst>
      <p:ext uri="{BB962C8B-B14F-4D97-AF65-F5344CB8AC3E}">
        <p14:creationId xmlns:p14="http://schemas.microsoft.com/office/powerpoint/2010/main" val="2622331888"/>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9525" y="4572000"/>
            <a:ext cx="9144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9525" y="4664075"/>
            <a:ext cx="1463675"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7" name="Rectangle 6"/>
          <p:cNvSpPr/>
          <p:nvPr/>
        </p:nvSpPr>
        <p:spPr>
          <a:xfrm>
            <a:off x="1544638" y="4654550"/>
            <a:ext cx="7599362"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bwMode="white">
          <a:xfrm>
            <a:off x="1447800" y="0"/>
            <a:ext cx="100013"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00" b="0">
                <a:solidFill>
                  <a:srgbClr val="FFFFFF"/>
                </a:solidFill>
              </a:defRPr>
            </a:lvl1pPr>
          </a:lstStyle>
          <a:p>
            <a:r>
              <a:rPr lang="en-US"/>
              <a:t>Click to edit Master title style</a:t>
            </a:r>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200"/>
            </a:lvl1pPr>
          </a:lstStyle>
          <a:p>
            <a:pPr lvl="0"/>
            <a:r>
              <a:rPr lang="en-US" noProof="0"/>
              <a:t>Click icon to add picture</a:t>
            </a:r>
            <a:endParaRPr lang="en-US" noProof="0" dirty="0"/>
          </a:p>
        </p:txBody>
      </p:sp>
      <p:sp>
        <p:nvSpPr>
          <p:cNvPr id="9" name="Date Placeholder 11"/>
          <p:cNvSpPr>
            <a:spLocks noGrp="1"/>
          </p:cNvSpPr>
          <p:nvPr>
            <p:ph type="dt" sz="half" idx="10"/>
          </p:nvPr>
        </p:nvSpPr>
        <p:spPr>
          <a:xfrm>
            <a:off x="6248400" y="6248400"/>
            <a:ext cx="2667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fld id="{2E8E1601-6E0A-F941-B285-C3594479CB71}" type="datetimeFigureOut">
              <a:rPr lang="en-NZ"/>
              <a:pPr>
                <a:defRPr/>
              </a:pPr>
              <a:t>21/10/2025</a:t>
            </a:fld>
            <a:endParaRPr lang="en-NZ"/>
          </a:p>
        </p:txBody>
      </p:sp>
      <p:sp>
        <p:nvSpPr>
          <p:cNvPr id="10" name="Slide Number Placeholder 12"/>
          <p:cNvSpPr>
            <a:spLocks noGrp="1"/>
          </p:cNvSpPr>
          <p:nvPr>
            <p:ph type="sldNum" sz="quarter" idx="11"/>
          </p:nvPr>
        </p:nvSpPr>
        <p:spPr>
          <a:xfrm>
            <a:off x="0" y="4667250"/>
            <a:ext cx="1447800" cy="663575"/>
          </a:xfrm>
        </p:spPr>
        <p:txBody>
          <a:bodyPr rtlCol="0"/>
          <a:lstStyle>
            <a:lvl1pPr fontAlgn="base">
              <a:spcBef>
                <a:spcPct val="0"/>
              </a:spcBef>
              <a:spcAft>
                <a:spcPct val="0"/>
              </a:spcAft>
              <a:defRPr sz="2800" smtClean="0">
                <a:ea typeface="ＭＳ Ｐゴシック" charset="0"/>
                <a:cs typeface="ＭＳ Ｐゴシック" charset="0"/>
              </a:defRPr>
            </a:lvl1pPr>
          </a:lstStyle>
          <a:p>
            <a:pPr>
              <a:defRPr/>
            </a:pPr>
            <a:fld id="{E1A19CCB-5DB5-4C4E-8E8A-8706DD97EA81}" type="slidenum">
              <a:rPr lang="en-NZ"/>
              <a:pPr>
                <a:defRPr/>
              </a:pPr>
              <a:t>‹#›</a:t>
            </a:fld>
            <a:endParaRPr lang="en-NZ"/>
          </a:p>
        </p:txBody>
      </p:sp>
      <p:sp>
        <p:nvSpPr>
          <p:cNvPr id="11" name="Footer Placeholder 13"/>
          <p:cNvSpPr>
            <a:spLocks noGrp="1"/>
          </p:cNvSpPr>
          <p:nvPr>
            <p:ph type="ftr" sz="quarter" idx="12"/>
          </p:nvPr>
        </p:nvSpPr>
        <p:spPr>
          <a:xfrm>
            <a:off x="1600200" y="6248400"/>
            <a:ext cx="4572000" cy="365125"/>
          </a:xfrm>
        </p:spPr>
        <p:txBody>
          <a:bodyPr rtlCol="0"/>
          <a:lstStyle>
            <a:lvl1pPr fontAlgn="base">
              <a:spcBef>
                <a:spcPct val="0"/>
              </a:spcBef>
              <a:spcAft>
                <a:spcPct val="0"/>
              </a:spcAft>
              <a:defRPr b="1">
                <a:ea typeface="ＭＳ Ｐゴシック" charset="0"/>
                <a:cs typeface="ＭＳ Ｐゴシック" charset="0"/>
              </a:defRPr>
            </a:lvl1pPr>
          </a:lstStyle>
          <a:p>
            <a:pPr>
              <a:defRPr/>
            </a:pPr>
            <a:endParaRPr lang="en-NZ"/>
          </a:p>
        </p:txBody>
      </p:sp>
    </p:spTree>
    <p:extLst>
      <p:ext uri="{BB962C8B-B14F-4D97-AF65-F5344CB8AC3E}">
        <p14:creationId xmlns:p14="http://schemas.microsoft.com/office/powerpoint/2010/main" val="1249798055"/>
      </p:ext>
    </p:extLst>
  </p:cSld>
  <p:clrMapOvr>
    <a:overrideClrMapping bg1="lt1" tx1="dk1" bg2="lt2" tx2="dk2" accent1="accent1" accent2="accent2" accent3="accent3" accent4="accent4" accent5="accent5" accent6="accent6" hlink="hlink" folHlink="folHlink"/>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fontAlgn="base">
              <a:spcBef>
                <a:spcPct val="0"/>
              </a:spcBef>
              <a:spcAft>
                <a:spcPct val="0"/>
              </a:spcAft>
              <a:defRPr b="1">
                <a:ea typeface="ＭＳ Ｐゴシック" charset="0"/>
                <a:cs typeface="ＭＳ Ｐゴシック" charset="0"/>
              </a:defRPr>
            </a:lvl1pPr>
          </a:lstStyle>
          <a:p>
            <a:pPr>
              <a:defRPr/>
            </a:pPr>
            <a:fld id="{A17EF065-B19E-5545-B29E-480EA245E6F8}" type="datetimeFigureOut">
              <a:rPr lang="en-NZ"/>
              <a:pPr>
                <a:defRPr/>
              </a:pPr>
              <a:t>21/10/2025</a:t>
            </a:fld>
            <a:endParaRPr lang="en-NZ"/>
          </a:p>
        </p:txBody>
      </p:sp>
      <p:sp>
        <p:nvSpPr>
          <p:cNvPr id="5" name="Footer Placeholder 4"/>
          <p:cNvSpPr>
            <a:spLocks noGrp="1"/>
          </p:cNvSpPr>
          <p:nvPr>
            <p:ph type="ftr" sz="quarter" idx="11"/>
          </p:nvPr>
        </p:nvSpPr>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6" name="Slide Number Placeholder 5"/>
          <p:cNvSpPr>
            <a:spLocks noGrp="1"/>
          </p:cNvSpPr>
          <p:nvPr>
            <p:ph type="sldNum" sz="quarter" idx="12"/>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C96887-7EC7-6E48-97E1-98E612BE3768}" type="slidenum">
              <a:rPr lang="en-NZ"/>
              <a:pPr>
                <a:defRPr/>
              </a:pPr>
              <a:t>‹#›</a:t>
            </a:fld>
            <a:endParaRPr lang="en-NZ"/>
          </a:p>
        </p:txBody>
      </p:sp>
    </p:spTree>
    <p:extLst>
      <p:ext uri="{BB962C8B-B14F-4D97-AF65-F5344CB8AC3E}">
        <p14:creationId xmlns:p14="http://schemas.microsoft.com/office/powerpoint/2010/main" val="1324404090"/>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000" y="0"/>
            <a:ext cx="320675"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5" name="Rectangle 4"/>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6" name="Rectangle 5"/>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 name="Vertical Title 1"/>
          <p:cNvSpPr>
            <a:spLocks noGrp="1"/>
          </p:cNvSpPr>
          <p:nvPr>
            <p:ph type="title" orient="vert"/>
          </p:nvPr>
        </p:nvSpPr>
        <p:spPr>
          <a:xfrm>
            <a:off x="65532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a:xfrm>
            <a:off x="6553200" y="6248400"/>
            <a:ext cx="2209800" cy="365125"/>
          </a:xfrm>
        </p:spPr>
        <p:txBody>
          <a:bodyPr/>
          <a:lstStyle>
            <a:lvl1pPr fontAlgn="base">
              <a:spcBef>
                <a:spcPct val="0"/>
              </a:spcBef>
              <a:spcAft>
                <a:spcPct val="0"/>
              </a:spcAft>
              <a:defRPr b="1">
                <a:ea typeface="ＭＳ Ｐゴシック" charset="0"/>
                <a:cs typeface="ＭＳ Ｐゴシック" charset="0"/>
              </a:defRPr>
            </a:lvl1pPr>
          </a:lstStyle>
          <a:p>
            <a:pPr>
              <a:defRPr/>
            </a:pPr>
            <a:fld id="{9193A3FA-1623-D647-BF37-D97FC7879AF9}" type="datetimeFigureOut">
              <a:rPr lang="en-NZ"/>
              <a:pPr>
                <a:defRPr/>
              </a:pPr>
              <a:t>21/10/2025</a:t>
            </a:fld>
            <a:endParaRPr lang="en-NZ"/>
          </a:p>
        </p:txBody>
      </p:sp>
      <p:sp>
        <p:nvSpPr>
          <p:cNvPr id="8" name="Footer Placeholder 4"/>
          <p:cNvSpPr>
            <a:spLocks noGrp="1"/>
          </p:cNvSpPr>
          <p:nvPr>
            <p:ph type="ftr" sz="quarter" idx="11"/>
          </p:nvPr>
        </p:nvSpPr>
        <p:spPr>
          <a:xfrm>
            <a:off x="457200" y="6248400"/>
            <a:ext cx="5573713" cy="365125"/>
          </a:xfrm>
        </p:spPr>
        <p:txBody>
          <a:bodyPr/>
          <a:lstStyle>
            <a:lvl1pPr fontAlgn="base">
              <a:spcBef>
                <a:spcPct val="0"/>
              </a:spcBef>
              <a:spcAft>
                <a:spcPct val="0"/>
              </a:spcAft>
              <a:defRPr b="1">
                <a:ea typeface="ＭＳ Ｐゴシック" charset="0"/>
                <a:cs typeface="ＭＳ Ｐゴシック" charset="0"/>
              </a:defRPr>
            </a:lvl1pPr>
          </a:lstStyle>
          <a:p>
            <a:pPr>
              <a:defRPr/>
            </a:pPr>
            <a:endParaRPr lang="en-NZ"/>
          </a:p>
        </p:txBody>
      </p:sp>
      <p:sp>
        <p:nvSpPr>
          <p:cNvPr id="9" name="Slide Number Placeholder 5"/>
          <p:cNvSpPr>
            <a:spLocks noGrp="1"/>
          </p:cNvSpPr>
          <p:nvPr>
            <p:ph type="sldNum" sz="quarter" idx="12"/>
          </p:nvPr>
        </p:nvSpPr>
        <p:spPr>
          <a:xfrm rot="5400000">
            <a:off x="5989638" y="144462"/>
            <a:ext cx="533400" cy="244475"/>
          </a:xfrm>
        </p:spPr>
        <p:txBody>
          <a:bodyPr/>
          <a:lstStyle>
            <a:lvl1pPr fontAlgn="base">
              <a:spcBef>
                <a:spcPct val="0"/>
              </a:spcBef>
              <a:spcAft>
                <a:spcPct val="0"/>
              </a:spcAft>
              <a:defRPr>
                <a:ea typeface="ＭＳ Ｐゴシック" charset="0"/>
                <a:cs typeface="ＭＳ Ｐゴシック" charset="0"/>
              </a:defRPr>
            </a:lvl1pPr>
          </a:lstStyle>
          <a:p>
            <a:pPr>
              <a:defRPr/>
            </a:pPr>
            <a:fld id="{AE7D3820-8B40-894E-AEE7-D8CD6F1CE5F0}" type="slidenum">
              <a:rPr lang="en-NZ"/>
              <a:pPr>
                <a:defRPr/>
              </a:pPr>
              <a:t>‹#›</a:t>
            </a:fld>
            <a:endParaRPr lang="en-NZ"/>
          </a:p>
        </p:txBody>
      </p:sp>
    </p:spTree>
    <p:extLst>
      <p:ext uri="{BB962C8B-B14F-4D97-AF65-F5344CB8AC3E}">
        <p14:creationId xmlns:p14="http://schemas.microsoft.com/office/powerpoint/2010/main" val="638110282"/>
      </p:ext>
    </p:extLst>
  </p:cSld>
  <p:clrMapOvr>
    <a:overrideClrMapping bg1="lt1" tx1="dk1" bg2="lt2" tx2="dk2" accent1="accent1" accent2="accent2" accent3="accent3" accent4="accent4" accent5="accent5" accent6="accent6" hlink="hlink" folHlink="folHlink"/>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43F69B9-7648-3D44-B1BD-D011BF6A8D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7685267"/>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C5AE105-D29B-E64F-9F9F-D252832BBB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22450923"/>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1AA656-BFB1-6543-92D8-4685E224E5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922473"/>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0B23102-0465-8A46-92DA-010C80BF7D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7170300"/>
      </p:ext>
    </p:extLst>
  </p:cSld>
  <p:clrMapOvr>
    <a:masterClrMapping/>
  </p:clrMapOvr>
  <p:transition spd="med">
    <p:randomBar dir="vert"/>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FD148A-3516-8345-82EA-3C7615F281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0424063"/>
      </p:ext>
    </p:extLst>
  </p:cSld>
  <p:clrMapOvr>
    <a:masterClrMapping/>
  </p:clrMapOvr>
  <p:transition spd="med">
    <p:randomBar dir="vert"/>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C90969C-7460-1845-B286-2EEB3BB5E0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9504682"/>
      </p:ext>
    </p:extLst>
  </p:cSld>
  <p:clrMapOvr>
    <a:masterClrMapping/>
  </p:clrMapOvr>
  <p:transition spd="med">
    <p:randomBar dir="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D49A1E-7AB1-734D-9AF2-A1746F97F49C}" type="slidenum">
              <a:rPr lang="en-US"/>
              <a:pPr>
                <a:defRPr/>
              </a:pPr>
              <a:t>‹#›</a:t>
            </a:fld>
            <a:endParaRPr lang="en-US"/>
          </a:p>
        </p:txBody>
      </p:sp>
    </p:spTree>
    <p:extLst>
      <p:ext uri="{BB962C8B-B14F-4D97-AF65-F5344CB8AC3E}">
        <p14:creationId xmlns:p14="http://schemas.microsoft.com/office/powerpoint/2010/main" val="505277323"/>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2295BE5-432F-1C40-8F59-9F1622F8B66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04961272"/>
      </p:ext>
    </p:extLst>
  </p:cSld>
  <p:clrMapOvr>
    <a:masterClrMapping/>
  </p:clrMapOvr>
  <p:transition spd="med">
    <p:randomBar dir="vert"/>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0A4BBE0-6E14-F64E-ADC4-BC195B5681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53174229"/>
      </p:ext>
    </p:extLst>
  </p:cSld>
  <p:clrMapOvr>
    <a:masterClrMapping/>
  </p:clrMapOvr>
  <p:transition spd="med">
    <p:randomBar dir="vert"/>
  </p:transition>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0F7F30-6993-C24C-806A-08366C513CD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69333176"/>
      </p:ext>
    </p:extLst>
  </p:cSld>
  <p:clrMapOvr>
    <a:masterClrMapping/>
  </p:clrMapOvr>
  <p:transition spd="med">
    <p:randomBar dir="vert"/>
  </p:transition>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2FA0FB-B57F-F04A-B262-0501BA0F89F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8909036"/>
      </p:ext>
    </p:extLst>
  </p:cSld>
  <p:clrMapOvr>
    <a:masterClrMapping/>
  </p:clrMapOvr>
  <p:transition spd="med">
    <p:randomBar dir="vert"/>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A32EDC-9CEC-1044-8E7F-95EE339CDF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707023"/>
      </p:ext>
    </p:extLst>
  </p:cSld>
  <p:clrMapOvr>
    <a:masterClrMapping/>
  </p:clrMapOvr>
  <p:transition spd="med">
    <p:randomBar dir="vert"/>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95287800"/>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16632381"/>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6658641"/>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91098791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7653621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858115571"/>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686694600"/>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889155314"/>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93113544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033216100"/>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821936169"/>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38390323"/>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03D92DD6-EC2D-F540-BEEB-2C9A6ABA96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9544681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8C5C63CA-EDA4-964D-81E2-5A6B8B0582F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6332570"/>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E32BCEAF-3A4E-2E4D-B299-E0DC45CFE14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38223078"/>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5E4FDB86-ABFD-CC4D-9369-56B8624F15E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97821434"/>
      </p:ext>
    </p:extLst>
  </p:cSld>
  <p:clrMapOvr>
    <a:masterClrMapping/>
  </p:clrMapOvr>
  <p:transition spd="med">
    <p:randomBar dir="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25543826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E04DA526-58CD-E448-9C14-F6219075A5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975771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AC7E8976-ED29-A044-8949-55F2A11CC80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73270797"/>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582CF043-496E-534E-A1CF-921A62CB7AC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254952"/>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0488E9A7-7E31-A848-AD58-5E4E8F708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10141961"/>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CAFDC19B-D1B8-6F4C-8B2A-9BB3D67EBC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2911972"/>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9696FE4-98B0-7841-BBB7-F663AEF16D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18027689"/>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DAA43234-4440-E548-A50D-770374B00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7551055"/>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774150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7303057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1026"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5" name="Picture 1027"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1028"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pic>
        <p:nvPicPr>
          <p:cNvPr id="7" name="Picture 1029"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10" name="Rectangle 1030"/>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123911" name="Rectangle 1031"/>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1032"/>
          <p:cNvSpPr>
            <a:spLocks noGrp="1" noChangeArrowheads="1"/>
          </p:cNvSpPr>
          <p:nvPr>
            <p:ph type="dt" sz="quarter" idx="10"/>
          </p:nvPr>
        </p:nvSpPr>
        <p:spPr>
          <a:xfrm>
            <a:off x="1084263" y="6096000"/>
            <a:ext cx="1905000" cy="457200"/>
          </a:xfrm>
        </p:spPr>
        <p:txBody>
          <a:bodyPr/>
          <a:lstStyle>
            <a:lvl1pPr>
              <a:spcBef>
                <a:spcPct val="50000"/>
              </a:spcBef>
              <a:defRPr/>
            </a:lvl1pPr>
          </a:lstStyle>
          <a:p>
            <a:pPr>
              <a:defRPr/>
            </a:pPr>
            <a:endParaRPr lang="en-US"/>
          </a:p>
        </p:txBody>
      </p:sp>
      <p:sp>
        <p:nvSpPr>
          <p:cNvPr id="9" name="Rectangle 1033"/>
          <p:cNvSpPr>
            <a:spLocks noGrp="1" noChangeArrowheads="1"/>
          </p:cNvSpPr>
          <p:nvPr>
            <p:ph type="ftr" sz="quarter" idx="11"/>
          </p:nvPr>
        </p:nvSpPr>
        <p:spPr>
          <a:xfrm>
            <a:off x="3522663" y="6096000"/>
            <a:ext cx="2895600" cy="457200"/>
          </a:xfrm>
        </p:spPr>
        <p:txBody>
          <a:bodyPr/>
          <a:lstStyle>
            <a:lvl1pPr algn="l">
              <a:spcBef>
                <a:spcPct val="50000"/>
              </a:spcBef>
              <a:defRPr/>
            </a:lvl1pPr>
          </a:lstStyle>
          <a:p>
            <a:pPr>
              <a:defRPr/>
            </a:pPr>
            <a:endParaRPr lang="en-US"/>
          </a:p>
        </p:txBody>
      </p:sp>
      <p:sp>
        <p:nvSpPr>
          <p:cNvPr id="10" name="Rectangle 1034"/>
          <p:cNvSpPr>
            <a:spLocks noGrp="1" noChangeArrowheads="1"/>
          </p:cNvSpPr>
          <p:nvPr>
            <p:ph type="sldNum" sz="quarter" idx="12"/>
          </p:nvPr>
        </p:nvSpPr>
        <p:spPr>
          <a:xfrm>
            <a:off x="6951663" y="6096000"/>
            <a:ext cx="1905000" cy="457200"/>
          </a:xfrm>
        </p:spPr>
        <p:txBody>
          <a:bodyPr/>
          <a:lstStyle>
            <a:lvl1pPr>
              <a:spcBef>
                <a:spcPct val="50000"/>
              </a:spcBef>
              <a:defRPr/>
            </a:lvl1pPr>
          </a:lstStyle>
          <a:p>
            <a:pPr>
              <a:defRPr/>
            </a:pPr>
            <a:fld id="{11F6BE99-8AA0-F549-89B6-5AACEA0C7C13}" type="slidenum">
              <a:rPr lang="en-US"/>
              <a:pPr>
                <a:defRPr/>
              </a:pPr>
              <a:t>‹#›</a:t>
            </a:fld>
            <a:endParaRPr lang="en-US"/>
          </a:p>
        </p:txBody>
      </p:sp>
    </p:spTree>
    <p:extLst>
      <p:ext uri="{BB962C8B-B14F-4D97-AF65-F5344CB8AC3E}">
        <p14:creationId xmlns:p14="http://schemas.microsoft.com/office/powerpoint/2010/main" val="14003119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075929048"/>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C98D340E-A0BC-0342-8E3C-F7D2CB51F7B4}" type="slidenum">
              <a:rPr lang="en-US"/>
              <a:pPr>
                <a:defRPr/>
              </a:pPr>
              <a:t>‹#›</a:t>
            </a:fld>
            <a:endParaRPr lang="en-US"/>
          </a:p>
        </p:txBody>
      </p:sp>
    </p:spTree>
    <p:extLst>
      <p:ext uri="{BB962C8B-B14F-4D97-AF65-F5344CB8AC3E}">
        <p14:creationId xmlns:p14="http://schemas.microsoft.com/office/powerpoint/2010/main" val="642086623"/>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B5B15FEA-2955-AA42-8C6C-DB0CF9A155B4}" type="slidenum">
              <a:rPr lang="en-US"/>
              <a:pPr>
                <a:defRPr/>
              </a:pPr>
              <a:t>‹#›</a:t>
            </a:fld>
            <a:endParaRPr lang="en-US"/>
          </a:p>
        </p:txBody>
      </p:sp>
    </p:spTree>
    <p:extLst>
      <p:ext uri="{BB962C8B-B14F-4D97-AF65-F5344CB8AC3E}">
        <p14:creationId xmlns:p14="http://schemas.microsoft.com/office/powerpoint/2010/main" val="2407221470"/>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D2341F23-D9B5-A646-9835-165713789887}" type="slidenum">
              <a:rPr lang="en-US"/>
              <a:pPr>
                <a:defRPr/>
              </a:pPr>
              <a:t>‹#›</a:t>
            </a:fld>
            <a:endParaRPr lang="en-US"/>
          </a:p>
        </p:txBody>
      </p:sp>
    </p:spTree>
    <p:extLst>
      <p:ext uri="{BB962C8B-B14F-4D97-AF65-F5344CB8AC3E}">
        <p14:creationId xmlns:p14="http://schemas.microsoft.com/office/powerpoint/2010/main" val="2742843375"/>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9" name="Rectangle 1034"/>
          <p:cNvSpPr>
            <a:spLocks noGrp="1" noChangeArrowheads="1"/>
          </p:cNvSpPr>
          <p:nvPr>
            <p:ph type="sldNum" sz="quarter" idx="12"/>
          </p:nvPr>
        </p:nvSpPr>
        <p:spPr/>
        <p:txBody>
          <a:bodyPr/>
          <a:lstStyle>
            <a:lvl1pPr>
              <a:spcBef>
                <a:spcPct val="50000"/>
              </a:spcBef>
              <a:defRPr/>
            </a:lvl1pPr>
          </a:lstStyle>
          <a:p>
            <a:pPr>
              <a:defRPr/>
            </a:pPr>
            <a:fld id="{BC6F4142-E966-1A45-87B4-B192DEB11139}" type="slidenum">
              <a:rPr lang="en-US"/>
              <a:pPr>
                <a:defRPr/>
              </a:pPr>
              <a:t>‹#›</a:t>
            </a:fld>
            <a:endParaRPr lang="en-US"/>
          </a:p>
        </p:txBody>
      </p:sp>
    </p:spTree>
    <p:extLst>
      <p:ext uri="{BB962C8B-B14F-4D97-AF65-F5344CB8AC3E}">
        <p14:creationId xmlns:p14="http://schemas.microsoft.com/office/powerpoint/2010/main" val="3902158243"/>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5" name="Rectangle 1034"/>
          <p:cNvSpPr>
            <a:spLocks noGrp="1" noChangeArrowheads="1"/>
          </p:cNvSpPr>
          <p:nvPr>
            <p:ph type="sldNum" sz="quarter" idx="12"/>
          </p:nvPr>
        </p:nvSpPr>
        <p:spPr/>
        <p:txBody>
          <a:bodyPr/>
          <a:lstStyle>
            <a:lvl1pPr>
              <a:spcBef>
                <a:spcPct val="50000"/>
              </a:spcBef>
              <a:defRPr/>
            </a:lvl1pPr>
          </a:lstStyle>
          <a:p>
            <a:pPr>
              <a:defRPr/>
            </a:pPr>
            <a:fld id="{2E4881CC-3C00-174F-B844-5F56BFB67186}" type="slidenum">
              <a:rPr lang="en-US"/>
              <a:pPr>
                <a:defRPr/>
              </a:pPr>
              <a:t>‹#›</a:t>
            </a:fld>
            <a:endParaRPr lang="en-US"/>
          </a:p>
        </p:txBody>
      </p:sp>
    </p:spTree>
    <p:extLst>
      <p:ext uri="{BB962C8B-B14F-4D97-AF65-F5344CB8AC3E}">
        <p14:creationId xmlns:p14="http://schemas.microsoft.com/office/powerpoint/2010/main" val="2718292662"/>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4" name="Rectangle 1034"/>
          <p:cNvSpPr>
            <a:spLocks noGrp="1" noChangeArrowheads="1"/>
          </p:cNvSpPr>
          <p:nvPr>
            <p:ph type="sldNum" sz="quarter" idx="12"/>
          </p:nvPr>
        </p:nvSpPr>
        <p:spPr/>
        <p:txBody>
          <a:bodyPr/>
          <a:lstStyle>
            <a:lvl1pPr>
              <a:spcBef>
                <a:spcPct val="50000"/>
              </a:spcBef>
              <a:defRPr/>
            </a:lvl1pPr>
          </a:lstStyle>
          <a:p>
            <a:pPr>
              <a:defRPr/>
            </a:pPr>
            <a:fld id="{A859A6A1-4E20-6948-B669-03C1F319E9D7}" type="slidenum">
              <a:rPr lang="en-US"/>
              <a:pPr>
                <a:defRPr/>
              </a:pPr>
              <a:t>‹#›</a:t>
            </a:fld>
            <a:endParaRPr lang="en-US"/>
          </a:p>
        </p:txBody>
      </p:sp>
    </p:spTree>
    <p:extLst>
      <p:ext uri="{BB962C8B-B14F-4D97-AF65-F5344CB8AC3E}">
        <p14:creationId xmlns:p14="http://schemas.microsoft.com/office/powerpoint/2010/main" val="3781408586"/>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380A8D40-BC8E-154E-BC14-88A8EE096204}" type="slidenum">
              <a:rPr lang="en-US"/>
              <a:pPr>
                <a:defRPr/>
              </a:pPr>
              <a:t>‹#›</a:t>
            </a:fld>
            <a:endParaRPr lang="en-US"/>
          </a:p>
        </p:txBody>
      </p:sp>
    </p:spTree>
    <p:extLst>
      <p:ext uri="{BB962C8B-B14F-4D97-AF65-F5344CB8AC3E}">
        <p14:creationId xmlns:p14="http://schemas.microsoft.com/office/powerpoint/2010/main" val="40355118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7" name="Rectangle 1034"/>
          <p:cNvSpPr>
            <a:spLocks noGrp="1" noChangeArrowheads="1"/>
          </p:cNvSpPr>
          <p:nvPr>
            <p:ph type="sldNum" sz="quarter" idx="12"/>
          </p:nvPr>
        </p:nvSpPr>
        <p:spPr/>
        <p:txBody>
          <a:bodyPr/>
          <a:lstStyle>
            <a:lvl1pPr>
              <a:spcBef>
                <a:spcPct val="50000"/>
              </a:spcBef>
              <a:defRPr/>
            </a:lvl1pPr>
          </a:lstStyle>
          <a:p>
            <a:pPr>
              <a:defRPr/>
            </a:pPr>
            <a:fld id="{A823B273-B251-604D-A206-51CE8EEE12A0}" type="slidenum">
              <a:rPr lang="en-US"/>
              <a:pPr>
                <a:defRPr/>
              </a:pPr>
              <a:t>‹#›</a:t>
            </a:fld>
            <a:endParaRPr lang="en-US"/>
          </a:p>
        </p:txBody>
      </p:sp>
    </p:spTree>
    <p:extLst>
      <p:ext uri="{BB962C8B-B14F-4D97-AF65-F5344CB8AC3E}">
        <p14:creationId xmlns:p14="http://schemas.microsoft.com/office/powerpoint/2010/main" val="2257786950"/>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63E9E7BD-6AF1-CA44-905F-24C9142EC099}" type="slidenum">
              <a:rPr lang="en-US"/>
              <a:pPr>
                <a:defRPr/>
              </a:pPr>
              <a:t>‹#›</a:t>
            </a:fld>
            <a:endParaRPr lang="en-US"/>
          </a:p>
        </p:txBody>
      </p:sp>
    </p:spTree>
    <p:extLst>
      <p:ext uri="{BB962C8B-B14F-4D97-AF65-F5344CB8AC3E}">
        <p14:creationId xmlns:p14="http://schemas.microsoft.com/office/powerpoint/2010/main" val="3391707748"/>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1033"/>
          <p:cNvSpPr>
            <a:spLocks noGrp="1" noChangeArrowheads="1"/>
          </p:cNvSpPr>
          <p:nvPr>
            <p:ph type="ftr" sz="quarter" idx="11"/>
          </p:nvPr>
        </p:nvSpPr>
        <p:spPr/>
        <p:txBody>
          <a:bodyPr/>
          <a:lstStyle>
            <a:lvl1pPr algn="l">
              <a:spcBef>
                <a:spcPct val="50000"/>
              </a:spcBef>
              <a:defRPr/>
            </a:lvl1pPr>
          </a:lstStyle>
          <a:p>
            <a:pPr>
              <a:defRPr/>
            </a:pPr>
            <a:endParaRPr lang="en-US"/>
          </a:p>
        </p:txBody>
      </p:sp>
      <p:sp>
        <p:nvSpPr>
          <p:cNvPr id="6" name="Rectangle 1034"/>
          <p:cNvSpPr>
            <a:spLocks noGrp="1" noChangeArrowheads="1"/>
          </p:cNvSpPr>
          <p:nvPr>
            <p:ph type="sldNum" sz="quarter" idx="12"/>
          </p:nvPr>
        </p:nvSpPr>
        <p:spPr/>
        <p:txBody>
          <a:bodyPr/>
          <a:lstStyle>
            <a:lvl1pPr>
              <a:spcBef>
                <a:spcPct val="50000"/>
              </a:spcBef>
              <a:defRPr/>
            </a:lvl1pPr>
          </a:lstStyle>
          <a:p>
            <a:pPr>
              <a:defRPr/>
            </a:pPr>
            <a:fld id="{05325A35-9A1B-7945-9839-23FD4793314E}" type="slidenum">
              <a:rPr lang="en-US"/>
              <a:pPr>
                <a:defRPr/>
              </a:pPr>
              <a:t>‹#›</a:t>
            </a:fld>
            <a:endParaRPr lang="en-US"/>
          </a:p>
        </p:txBody>
      </p:sp>
    </p:spTree>
    <p:extLst>
      <p:ext uri="{BB962C8B-B14F-4D97-AF65-F5344CB8AC3E}">
        <p14:creationId xmlns:p14="http://schemas.microsoft.com/office/powerpoint/2010/main" val="3034801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584524453"/>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0" y="2995613"/>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5" name="Rectangle 3"/>
          <p:cNvSpPr>
            <a:spLocks noChangeArrowheads="1"/>
          </p:cNvSpPr>
          <p:nvPr/>
        </p:nvSpPr>
        <p:spPr bwMode="auto">
          <a:xfrm>
            <a:off x="0" y="2995613"/>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0"/>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a:lvl1pPr>
          </a:lstStyle>
          <a:p>
            <a:r>
              <a:rPr lang="en-US"/>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Arial" charset="0"/>
              </a:defRPr>
            </a:lvl1pPr>
          </a:lstStyle>
          <a:p>
            <a:pPr>
              <a:defRPr/>
            </a:pPr>
            <a:fld id="{5DDF89A1-A6A8-114D-9B9D-57C487EA108F}" type="slidenum">
              <a:rPr lang="en-US"/>
              <a:pPr>
                <a:defRPr/>
              </a:pPr>
              <a:t>‹#›</a:t>
            </a:fld>
            <a:endParaRPr lang="en-US"/>
          </a:p>
        </p:txBody>
      </p:sp>
    </p:spTree>
    <p:extLst>
      <p:ext uri="{BB962C8B-B14F-4D97-AF65-F5344CB8AC3E}">
        <p14:creationId xmlns:p14="http://schemas.microsoft.com/office/powerpoint/2010/main" val="253043423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C78F7F02-B1F5-634F-AD2E-AB8A202B557D}" type="slidenum">
              <a:rPr lang="en-US"/>
              <a:pPr>
                <a:defRPr/>
              </a:pPr>
              <a:t>‹#›</a:t>
            </a:fld>
            <a:endParaRPr lang="en-US"/>
          </a:p>
        </p:txBody>
      </p:sp>
    </p:spTree>
    <p:extLst>
      <p:ext uri="{BB962C8B-B14F-4D97-AF65-F5344CB8AC3E}">
        <p14:creationId xmlns:p14="http://schemas.microsoft.com/office/powerpoint/2010/main" val="3547358113"/>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4D8E54E9-5CB9-2F40-8BB5-02D822B1F313}" type="slidenum">
              <a:rPr lang="en-US"/>
              <a:pPr>
                <a:defRPr/>
              </a:pPr>
              <a:t>‹#›</a:t>
            </a:fld>
            <a:endParaRPr lang="en-US"/>
          </a:p>
        </p:txBody>
      </p:sp>
    </p:spTree>
    <p:extLst>
      <p:ext uri="{BB962C8B-B14F-4D97-AF65-F5344CB8AC3E}">
        <p14:creationId xmlns:p14="http://schemas.microsoft.com/office/powerpoint/2010/main" val="199737727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0B977C1B-061C-084F-A8AD-B5180391C182}" type="slidenum">
              <a:rPr lang="en-US"/>
              <a:pPr>
                <a:defRPr/>
              </a:pPr>
              <a:t>‹#›</a:t>
            </a:fld>
            <a:endParaRPr lang="en-US"/>
          </a:p>
        </p:txBody>
      </p:sp>
    </p:spTree>
    <p:extLst>
      <p:ext uri="{BB962C8B-B14F-4D97-AF65-F5344CB8AC3E}">
        <p14:creationId xmlns:p14="http://schemas.microsoft.com/office/powerpoint/2010/main" val="2800058422"/>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Arial" charset="0"/>
              </a:defRPr>
            </a:lvl1pPr>
          </a:lstStyle>
          <a:p>
            <a:pPr>
              <a:defRPr/>
            </a:pPr>
            <a:fld id="{961F14AF-EAE7-7849-BAE9-93D0561A88B2}" type="slidenum">
              <a:rPr lang="en-US"/>
              <a:pPr>
                <a:defRPr/>
              </a:pPr>
              <a:t>‹#›</a:t>
            </a:fld>
            <a:endParaRPr lang="en-US"/>
          </a:p>
        </p:txBody>
      </p:sp>
    </p:spTree>
    <p:extLst>
      <p:ext uri="{BB962C8B-B14F-4D97-AF65-F5344CB8AC3E}">
        <p14:creationId xmlns:p14="http://schemas.microsoft.com/office/powerpoint/2010/main" val="26758377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4703070-BF25-134B-A0F8-01444B98B520}" type="slidenum">
              <a:rPr lang="en-US"/>
              <a:pPr>
                <a:defRPr/>
              </a:pPr>
              <a:t>‹#›</a:t>
            </a:fld>
            <a:endParaRPr lang="en-US"/>
          </a:p>
        </p:txBody>
      </p:sp>
    </p:spTree>
    <p:extLst>
      <p:ext uri="{BB962C8B-B14F-4D97-AF65-F5344CB8AC3E}">
        <p14:creationId xmlns:p14="http://schemas.microsoft.com/office/powerpoint/2010/main" val="264419718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Arial" charset="0"/>
              </a:defRPr>
            </a:lvl1pPr>
          </a:lstStyle>
          <a:p>
            <a:pPr>
              <a:defRPr/>
            </a:pPr>
            <a:fld id="{31411970-C150-3A44-A20F-8250105E9202}" type="slidenum">
              <a:rPr lang="en-US"/>
              <a:pPr>
                <a:defRPr/>
              </a:pPr>
              <a:t>‹#›</a:t>
            </a:fld>
            <a:endParaRPr lang="en-US"/>
          </a:p>
        </p:txBody>
      </p:sp>
    </p:spTree>
    <p:extLst>
      <p:ext uri="{BB962C8B-B14F-4D97-AF65-F5344CB8AC3E}">
        <p14:creationId xmlns:p14="http://schemas.microsoft.com/office/powerpoint/2010/main" val="2837831741"/>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AD7DECA0-2CD7-9B41-9418-37F876596E55}" type="slidenum">
              <a:rPr lang="en-US"/>
              <a:pPr>
                <a:defRPr/>
              </a:pPr>
              <a:t>‹#›</a:t>
            </a:fld>
            <a:endParaRPr lang="en-US"/>
          </a:p>
        </p:txBody>
      </p:sp>
    </p:spTree>
    <p:extLst>
      <p:ext uri="{BB962C8B-B14F-4D97-AF65-F5344CB8AC3E}">
        <p14:creationId xmlns:p14="http://schemas.microsoft.com/office/powerpoint/2010/main" val="27451761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E68D101-C0FD-C94D-99EA-81FC67D59F80}" type="slidenum">
              <a:rPr lang="en-US"/>
              <a:pPr>
                <a:defRPr/>
              </a:pPr>
              <a:t>‹#›</a:t>
            </a:fld>
            <a:endParaRPr lang="en-US"/>
          </a:p>
        </p:txBody>
      </p:sp>
    </p:spTree>
    <p:extLst>
      <p:ext uri="{BB962C8B-B14F-4D97-AF65-F5344CB8AC3E}">
        <p14:creationId xmlns:p14="http://schemas.microsoft.com/office/powerpoint/2010/main" val="1613776276"/>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F9456F63-F88C-3340-915A-BC8DF0528517}" type="slidenum">
              <a:rPr lang="en-US"/>
              <a:pPr>
                <a:defRPr/>
              </a:pPr>
              <a:t>‹#›</a:t>
            </a:fld>
            <a:endParaRPr lang="en-US"/>
          </a:p>
        </p:txBody>
      </p:sp>
    </p:spTree>
    <p:extLst>
      <p:ext uri="{BB962C8B-B14F-4D97-AF65-F5344CB8AC3E}">
        <p14:creationId xmlns:p14="http://schemas.microsoft.com/office/powerpoint/2010/main" val="16137580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5663345"/>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Arial" charset="0"/>
              </a:defRPr>
            </a:lvl1pPr>
          </a:lstStyle>
          <a:p>
            <a:pPr>
              <a:defRPr/>
            </a:pPr>
            <a:fld id="{70F7579A-B12A-A542-A2DB-B5008E5D0B37}" type="slidenum">
              <a:rPr lang="en-US"/>
              <a:pPr>
                <a:defRPr/>
              </a:pPr>
              <a:t>‹#›</a:t>
            </a:fld>
            <a:endParaRPr lang="en-US"/>
          </a:p>
        </p:txBody>
      </p:sp>
    </p:spTree>
    <p:extLst>
      <p:ext uri="{BB962C8B-B14F-4D97-AF65-F5344CB8AC3E}">
        <p14:creationId xmlns:p14="http://schemas.microsoft.com/office/powerpoint/2010/main" val="129185573"/>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p>
        </p:txBody>
      </p:sp>
      <p:sp>
        <p:nvSpPr>
          <p:cNvPr id="28" name="Rectangle 28"/>
          <p:cNvSpPr>
            <a:spLocks noGrp="1" noChangeArrowheads="1"/>
          </p:cNvSpPr>
          <p:nvPr>
            <p:ph type="ftr" sz="quarter" idx="11"/>
          </p:nvPr>
        </p:nvSpPr>
        <p:spPr/>
        <p:txBody>
          <a:bodyPr/>
          <a:lstStyle>
            <a:lvl1pPr>
              <a:defRPr b="0"/>
            </a:lvl1pPr>
          </a:lstStyle>
          <a:p>
            <a:pPr>
              <a:defRPr/>
            </a:pPr>
            <a:endParaRPr lang="en-US"/>
          </a:p>
        </p:txBody>
      </p:sp>
      <p:sp>
        <p:nvSpPr>
          <p:cNvPr id="29" name="Rectangle 29"/>
          <p:cNvSpPr>
            <a:spLocks noGrp="1" noChangeArrowheads="1"/>
          </p:cNvSpPr>
          <p:nvPr>
            <p:ph type="sldNum" sz="quarter" idx="12"/>
          </p:nvPr>
        </p:nvSpPr>
        <p:spPr/>
        <p:txBody>
          <a:bodyPr/>
          <a:lstStyle>
            <a:lvl1pPr>
              <a:defRPr b="0"/>
            </a:lvl1pPr>
          </a:lstStyle>
          <a:p>
            <a:pPr>
              <a:defRPr/>
            </a:pPr>
            <a:fld id="{343B0286-B10A-7C44-8D2C-276D3FB2E470}" type="slidenum">
              <a:rPr lang="en-US"/>
              <a:pPr>
                <a:defRPr/>
              </a:pPr>
              <a:t>‹#›</a:t>
            </a:fld>
            <a:endParaRPr lang="en-US"/>
          </a:p>
        </p:txBody>
      </p:sp>
    </p:spTree>
    <p:extLst>
      <p:ext uri="{BB962C8B-B14F-4D97-AF65-F5344CB8AC3E}">
        <p14:creationId xmlns:p14="http://schemas.microsoft.com/office/powerpoint/2010/main" val="3781218934"/>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5DA7E91E-6243-B345-8052-44CDCA8F9FFD}" type="slidenum">
              <a:rPr lang="en-US"/>
              <a:pPr>
                <a:defRPr/>
              </a:pPr>
              <a:t>‹#›</a:t>
            </a:fld>
            <a:endParaRPr lang="en-US"/>
          </a:p>
        </p:txBody>
      </p:sp>
    </p:spTree>
    <p:extLst>
      <p:ext uri="{BB962C8B-B14F-4D97-AF65-F5344CB8AC3E}">
        <p14:creationId xmlns:p14="http://schemas.microsoft.com/office/powerpoint/2010/main" val="3833120890"/>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73A98EF4-54F5-9646-A1CD-B57FE09DDD3D}" type="slidenum">
              <a:rPr lang="en-US"/>
              <a:pPr>
                <a:defRPr/>
              </a:pPr>
              <a:t>‹#›</a:t>
            </a:fld>
            <a:endParaRPr lang="en-US"/>
          </a:p>
        </p:txBody>
      </p:sp>
    </p:spTree>
    <p:extLst>
      <p:ext uri="{BB962C8B-B14F-4D97-AF65-F5344CB8AC3E}">
        <p14:creationId xmlns:p14="http://schemas.microsoft.com/office/powerpoint/2010/main" val="20079469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D45D2EBC-58F5-5A43-850A-F94E08E9996C}" type="slidenum">
              <a:rPr lang="en-US"/>
              <a:pPr>
                <a:defRPr/>
              </a:pPr>
              <a:t>‹#›</a:t>
            </a:fld>
            <a:endParaRPr lang="en-US"/>
          </a:p>
        </p:txBody>
      </p:sp>
    </p:spTree>
    <p:extLst>
      <p:ext uri="{BB962C8B-B14F-4D97-AF65-F5344CB8AC3E}">
        <p14:creationId xmlns:p14="http://schemas.microsoft.com/office/powerpoint/2010/main" val="1537869385"/>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p>
        </p:txBody>
      </p:sp>
      <p:sp>
        <p:nvSpPr>
          <p:cNvPr id="8" name="Rectangle 24"/>
          <p:cNvSpPr>
            <a:spLocks noGrp="1" noChangeArrowheads="1"/>
          </p:cNvSpPr>
          <p:nvPr>
            <p:ph type="ftr" sz="quarter" idx="11"/>
          </p:nvPr>
        </p:nvSpPr>
        <p:spPr>
          <a:ln/>
        </p:spPr>
        <p:txBody>
          <a:bodyPr/>
          <a:lstStyle>
            <a:lvl1pPr>
              <a:defRPr/>
            </a:lvl1pPr>
          </a:lstStyle>
          <a:p>
            <a:pPr>
              <a:defRPr/>
            </a:pPr>
            <a:endParaRPr lang="en-US"/>
          </a:p>
        </p:txBody>
      </p:sp>
      <p:sp>
        <p:nvSpPr>
          <p:cNvPr id="9" name="Rectangle 25"/>
          <p:cNvSpPr>
            <a:spLocks noGrp="1" noChangeArrowheads="1"/>
          </p:cNvSpPr>
          <p:nvPr>
            <p:ph type="sldNum" sz="quarter" idx="12"/>
          </p:nvPr>
        </p:nvSpPr>
        <p:spPr>
          <a:ln/>
        </p:spPr>
        <p:txBody>
          <a:bodyPr/>
          <a:lstStyle>
            <a:lvl1pPr>
              <a:defRPr/>
            </a:lvl1pPr>
          </a:lstStyle>
          <a:p>
            <a:pPr>
              <a:defRPr/>
            </a:pPr>
            <a:fld id="{93311403-8A36-E14E-9695-3BCA6AF1C4D0}" type="slidenum">
              <a:rPr lang="en-US"/>
              <a:pPr>
                <a:defRPr/>
              </a:pPr>
              <a:t>‹#›</a:t>
            </a:fld>
            <a:endParaRPr lang="en-US"/>
          </a:p>
        </p:txBody>
      </p:sp>
    </p:spTree>
    <p:extLst>
      <p:ext uri="{BB962C8B-B14F-4D97-AF65-F5344CB8AC3E}">
        <p14:creationId xmlns:p14="http://schemas.microsoft.com/office/powerpoint/2010/main" val="2693487729"/>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p>
        </p:txBody>
      </p:sp>
      <p:sp>
        <p:nvSpPr>
          <p:cNvPr id="4" name="Rectangle 24"/>
          <p:cNvSpPr>
            <a:spLocks noGrp="1" noChangeArrowheads="1"/>
          </p:cNvSpPr>
          <p:nvPr>
            <p:ph type="ftr" sz="quarter" idx="11"/>
          </p:nvPr>
        </p:nvSpPr>
        <p:spPr>
          <a:ln/>
        </p:spPr>
        <p:txBody>
          <a:bodyPr/>
          <a:lstStyle>
            <a:lvl1pPr>
              <a:defRPr/>
            </a:lvl1pPr>
          </a:lstStyle>
          <a:p>
            <a:pPr>
              <a:defRPr/>
            </a:pPr>
            <a:endParaRPr lang="en-US"/>
          </a:p>
        </p:txBody>
      </p:sp>
      <p:sp>
        <p:nvSpPr>
          <p:cNvPr id="5" name="Rectangle 25"/>
          <p:cNvSpPr>
            <a:spLocks noGrp="1" noChangeArrowheads="1"/>
          </p:cNvSpPr>
          <p:nvPr>
            <p:ph type="sldNum" sz="quarter" idx="12"/>
          </p:nvPr>
        </p:nvSpPr>
        <p:spPr>
          <a:ln/>
        </p:spPr>
        <p:txBody>
          <a:bodyPr/>
          <a:lstStyle>
            <a:lvl1pPr>
              <a:defRPr/>
            </a:lvl1pPr>
          </a:lstStyle>
          <a:p>
            <a:pPr>
              <a:defRPr/>
            </a:pPr>
            <a:fld id="{ADB29171-4990-4E44-98D5-A0AC3CBA9423}" type="slidenum">
              <a:rPr lang="en-US"/>
              <a:pPr>
                <a:defRPr/>
              </a:pPr>
              <a:t>‹#›</a:t>
            </a:fld>
            <a:endParaRPr lang="en-US"/>
          </a:p>
        </p:txBody>
      </p:sp>
    </p:spTree>
    <p:extLst>
      <p:ext uri="{BB962C8B-B14F-4D97-AF65-F5344CB8AC3E}">
        <p14:creationId xmlns:p14="http://schemas.microsoft.com/office/powerpoint/2010/main" val="3338585695"/>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p>
        </p:txBody>
      </p:sp>
      <p:sp>
        <p:nvSpPr>
          <p:cNvPr id="3" name="Rectangle 24"/>
          <p:cNvSpPr>
            <a:spLocks noGrp="1" noChangeArrowheads="1"/>
          </p:cNvSpPr>
          <p:nvPr>
            <p:ph type="ftr" sz="quarter" idx="11"/>
          </p:nvPr>
        </p:nvSpPr>
        <p:spPr>
          <a:ln/>
        </p:spPr>
        <p:txBody>
          <a:bodyPr/>
          <a:lstStyle>
            <a:lvl1pPr>
              <a:defRPr/>
            </a:lvl1pPr>
          </a:lstStyle>
          <a:p>
            <a:pPr>
              <a:defRPr/>
            </a:pPr>
            <a:endParaRPr lang="en-US"/>
          </a:p>
        </p:txBody>
      </p:sp>
      <p:sp>
        <p:nvSpPr>
          <p:cNvPr id="4" name="Rectangle 25"/>
          <p:cNvSpPr>
            <a:spLocks noGrp="1" noChangeArrowheads="1"/>
          </p:cNvSpPr>
          <p:nvPr>
            <p:ph type="sldNum" sz="quarter" idx="12"/>
          </p:nvPr>
        </p:nvSpPr>
        <p:spPr>
          <a:ln/>
        </p:spPr>
        <p:txBody>
          <a:bodyPr/>
          <a:lstStyle>
            <a:lvl1pPr>
              <a:defRPr/>
            </a:lvl1pPr>
          </a:lstStyle>
          <a:p>
            <a:pPr>
              <a:defRPr/>
            </a:pPr>
            <a:fld id="{E781913F-E156-E943-9C94-E3B0D189E3FD}" type="slidenum">
              <a:rPr lang="en-US"/>
              <a:pPr>
                <a:defRPr/>
              </a:pPr>
              <a:t>‹#›</a:t>
            </a:fld>
            <a:endParaRPr lang="en-US"/>
          </a:p>
        </p:txBody>
      </p:sp>
    </p:spTree>
    <p:extLst>
      <p:ext uri="{BB962C8B-B14F-4D97-AF65-F5344CB8AC3E}">
        <p14:creationId xmlns:p14="http://schemas.microsoft.com/office/powerpoint/2010/main" val="117951884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219EFCF4-3C5E-3D42-8B7B-93AF6FD19CE6}" type="slidenum">
              <a:rPr lang="en-US"/>
              <a:pPr>
                <a:defRPr/>
              </a:pPr>
              <a:t>‹#›</a:t>
            </a:fld>
            <a:endParaRPr lang="en-US"/>
          </a:p>
        </p:txBody>
      </p:sp>
    </p:spTree>
    <p:extLst>
      <p:ext uri="{BB962C8B-B14F-4D97-AF65-F5344CB8AC3E}">
        <p14:creationId xmlns:p14="http://schemas.microsoft.com/office/powerpoint/2010/main" val="327795434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p>
        </p:txBody>
      </p:sp>
      <p:sp>
        <p:nvSpPr>
          <p:cNvPr id="6" name="Rectangle 24"/>
          <p:cNvSpPr>
            <a:spLocks noGrp="1" noChangeArrowheads="1"/>
          </p:cNvSpPr>
          <p:nvPr>
            <p:ph type="ftr" sz="quarter" idx="11"/>
          </p:nvPr>
        </p:nvSpPr>
        <p:spPr>
          <a:ln/>
        </p:spPr>
        <p:txBody>
          <a:bodyPr/>
          <a:lstStyle>
            <a:lvl1pPr>
              <a:defRPr/>
            </a:lvl1pPr>
          </a:lstStyle>
          <a:p>
            <a:pPr>
              <a:defRPr/>
            </a:pPr>
            <a:endParaRPr lang="en-US"/>
          </a:p>
        </p:txBody>
      </p:sp>
      <p:sp>
        <p:nvSpPr>
          <p:cNvPr id="7" name="Rectangle 25"/>
          <p:cNvSpPr>
            <a:spLocks noGrp="1" noChangeArrowheads="1"/>
          </p:cNvSpPr>
          <p:nvPr>
            <p:ph type="sldNum" sz="quarter" idx="12"/>
          </p:nvPr>
        </p:nvSpPr>
        <p:spPr>
          <a:ln/>
        </p:spPr>
        <p:txBody>
          <a:bodyPr/>
          <a:lstStyle>
            <a:lvl1pPr>
              <a:defRPr/>
            </a:lvl1pPr>
          </a:lstStyle>
          <a:p>
            <a:pPr>
              <a:defRPr/>
            </a:pPr>
            <a:fld id="{ECA45EEA-D200-064E-98F6-AC2318E23FC9}" type="slidenum">
              <a:rPr lang="en-US"/>
              <a:pPr>
                <a:defRPr/>
              </a:pPr>
              <a:t>‹#›</a:t>
            </a:fld>
            <a:endParaRPr lang="en-US"/>
          </a:p>
        </p:txBody>
      </p:sp>
    </p:spTree>
    <p:extLst>
      <p:ext uri="{BB962C8B-B14F-4D97-AF65-F5344CB8AC3E}">
        <p14:creationId xmlns:p14="http://schemas.microsoft.com/office/powerpoint/2010/main" val="999341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89A742C0-CF90-6245-A6D0-BE7CC0F15835}" type="slidenum">
              <a:rPr lang="en-US"/>
              <a:pPr>
                <a:defRPr/>
              </a:pPr>
              <a:t>‹#›</a:t>
            </a:fld>
            <a:endParaRPr lang="en-US"/>
          </a:p>
        </p:txBody>
      </p:sp>
    </p:spTree>
    <p:extLst>
      <p:ext uri="{BB962C8B-B14F-4D97-AF65-F5344CB8AC3E}">
        <p14:creationId xmlns:p14="http://schemas.microsoft.com/office/powerpoint/2010/main" val="273863157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2363504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8EC42F96-BA02-3747-9B20-983D1768DAF7}" type="slidenum">
              <a:rPr lang="en-US"/>
              <a:pPr>
                <a:defRPr/>
              </a:pPr>
              <a:t>‹#›</a:t>
            </a:fld>
            <a:endParaRPr lang="en-US"/>
          </a:p>
        </p:txBody>
      </p:sp>
    </p:spTree>
    <p:extLst>
      <p:ext uri="{BB962C8B-B14F-4D97-AF65-F5344CB8AC3E}">
        <p14:creationId xmlns:p14="http://schemas.microsoft.com/office/powerpoint/2010/main" val="119695135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p>
        </p:txBody>
      </p:sp>
      <p:sp>
        <p:nvSpPr>
          <p:cNvPr id="5" name="Rectangle 24"/>
          <p:cNvSpPr>
            <a:spLocks noGrp="1" noChangeArrowheads="1"/>
          </p:cNvSpPr>
          <p:nvPr>
            <p:ph type="ftr" sz="quarter" idx="11"/>
          </p:nvPr>
        </p:nvSpPr>
        <p:spPr>
          <a:ln/>
        </p:spPr>
        <p:txBody>
          <a:bodyPr/>
          <a:lstStyle>
            <a:lvl1pPr>
              <a:defRPr/>
            </a:lvl1pPr>
          </a:lstStyle>
          <a:p>
            <a:pPr>
              <a:defRPr/>
            </a:pPr>
            <a:endParaRPr lang="en-US"/>
          </a:p>
        </p:txBody>
      </p:sp>
      <p:sp>
        <p:nvSpPr>
          <p:cNvPr id="6" name="Rectangle 25"/>
          <p:cNvSpPr>
            <a:spLocks noGrp="1" noChangeArrowheads="1"/>
          </p:cNvSpPr>
          <p:nvPr>
            <p:ph type="sldNum" sz="quarter" idx="12"/>
          </p:nvPr>
        </p:nvSpPr>
        <p:spPr>
          <a:ln/>
        </p:spPr>
        <p:txBody>
          <a:bodyPr/>
          <a:lstStyle>
            <a:lvl1pPr>
              <a:defRPr/>
            </a:lvl1pPr>
          </a:lstStyle>
          <a:p>
            <a:pPr>
              <a:defRPr/>
            </a:pPr>
            <a:fld id="{EEFBA72E-3C79-6E48-8F5D-C12D345D6581}" type="slidenum">
              <a:rPr lang="en-US"/>
              <a:pPr>
                <a:defRPr/>
              </a:pPr>
              <a:t>‹#›</a:t>
            </a:fld>
            <a:endParaRPr lang="en-US"/>
          </a:p>
        </p:txBody>
      </p:sp>
    </p:spTree>
    <p:extLst>
      <p:ext uri="{BB962C8B-B14F-4D97-AF65-F5344CB8AC3E}">
        <p14:creationId xmlns:p14="http://schemas.microsoft.com/office/powerpoint/2010/main" val="567854990"/>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828800" cy="6856413"/>
            <a:chOff x="0" y="0"/>
            <a:chExt cx="1152" cy="4319"/>
          </a:xfrm>
        </p:grpSpPr>
        <p:sp>
          <p:nvSpPr>
            <p:cNvPr id="5" name="Rectangle 3"/>
            <p:cNvSpPr>
              <a:spLocks noChangeArrowheads="1"/>
            </p:cNvSpPr>
            <p:nvPr/>
          </p:nvSpPr>
          <p:spPr bwMode="auto">
            <a:xfrm>
              <a:off x="0" y="0"/>
              <a:ext cx="1152" cy="102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6" name="Rectangle 4"/>
            <p:cNvSpPr>
              <a:spLocks noChangeArrowheads="1"/>
            </p:cNvSpPr>
            <p:nvPr/>
          </p:nvSpPr>
          <p:spPr bwMode="auto">
            <a:xfrm>
              <a:off x="0" y="2400"/>
              <a:ext cx="1152" cy="1919"/>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7" name="Picture 5"/>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028"/>
              <a:ext cx="1152" cy="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0966" name="Rectangle 6"/>
          <p:cNvSpPr>
            <a:spLocks noGrp="1" noChangeArrowheads="1"/>
          </p:cNvSpPr>
          <p:nvPr>
            <p:ph type="ctrTitle" sz="quarter"/>
          </p:nvPr>
        </p:nvSpPr>
        <p:spPr>
          <a:xfrm>
            <a:off x="1905000" y="1676400"/>
            <a:ext cx="6934200" cy="2116138"/>
          </a:xfrm>
        </p:spPr>
        <p:txBody>
          <a:bodyPr/>
          <a:lstStyle>
            <a:lvl1pPr>
              <a:defRPr/>
            </a:lvl1pPr>
          </a:lstStyle>
          <a:p>
            <a:r>
              <a:rPr lang="en-US"/>
              <a:t>Click to edit Master title style</a:t>
            </a:r>
          </a:p>
        </p:txBody>
      </p:sp>
      <p:sp>
        <p:nvSpPr>
          <p:cNvPr id="40967" name="Rectangle 7"/>
          <p:cNvSpPr>
            <a:spLocks noGrp="1" noChangeArrowheads="1"/>
          </p:cNvSpPr>
          <p:nvPr>
            <p:ph type="subTitle" sz="quarter" idx="1"/>
          </p:nvPr>
        </p:nvSpPr>
        <p:spPr>
          <a:xfrm>
            <a:off x="1911350" y="3968750"/>
            <a:ext cx="6400800" cy="1752600"/>
          </a:xfrm>
        </p:spPr>
        <p:txBody>
          <a:bodyPr/>
          <a:lstStyle>
            <a:lvl1pPr marL="0" indent="0">
              <a:buFont typeface="Symbol" pitchFamily="-111" charset="2"/>
              <a:buNone/>
              <a:defRPr/>
            </a:lvl1pPr>
          </a:lstStyle>
          <a:p>
            <a:r>
              <a:rPr lang="en-US"/>
              <a:t>Click to edit Master subtitle style</a:t>
            </a:r>
          </a:p>
        </p:txBody>
      </p:sp>
      <p:sp>
        <p:nvSpPr>
          <p:cNvPr id="8" name="Rectangle 8"/>
          <p:cNvSpPr>
            <a:spLocks noGrp="1" noChangeArrowheads="1"/>
          </p:cNvSpPr>
          <p:nvPr>
            <p:ph type="dt" sz="quarter" idx="10"/>
          </p:nvPr>
        </p:nvSpPr>
        <p:spPr>
          <a:xfrm>
            <a:off x="1828800" y="6400800"/>
            <a:ext cx="1905000" cy="457200"/>
          </a:xfrm>
        </p:spPr>
        <p:txBody>
          <a:bodyPr/>
          <a:lstStyle>
            <a:lvl1pPr>
              <a:defRPr/>
            </a:lvl1pPr>
          </a:lstStyle>
          <a:p>
            <a:pPr>
              <a:defRPr/>
            </a:pPr>
            <a:endParaRPr lang="en-US">
              <a:solidFill>
                <a:srgbClr val="EAEAEA"/>
              </a:solidFill>
              <a:latin typeface="Times New Roman"/>
            </a:endParaRPr>
          </a:p>
        </p:txBody>
      </p:sp>
      <p:sp>
        <p:nvSpPr>
          <p:cNvPr id="9" name="Rectangle 9"/>
          <p:cNvSpPr>
            <a:spLocks noGrp="1" noChangeArrowheads="1"/>
          </p:cNvSpPr>
          <p:nvPr>
            <p:ph type="ftr" sz="quarter" idx="11"/>
          </p:nvPr>
        </p:nvSpPr>
        <p:spPr>
          <a:xfrm>
            <a:off x="3962400" y="6400800"/>
            <a:ext cx="2895600" cy="457200"/>
          </a:xfrm>
        </p:spPr>
        <p:txBody>
          <a:bodyPr/>
          <a:lstStyle>
            <a:lvl1pPr>
              <a:defRPr/>
            </a:lvl1pPr>
          </a:lstStyle>
          <a:p>
            <a:pPr>
              <a:defRPr/>
            </a:pPr>
            <a:endParaRPr lang="en-US">
              <a:solidFill>
                <a:srgbClr val="EAEAEA"/>
              </a:solidFill>
              <a:latin typeface="Times New Roman"/>
            </a:endParaRPr>
          </a:p>
        </p:txBody>
      </p:sp>
      <p:sp>
        <p:nvSpPr>
          <p:cNvPr id="10" name="Rectangle 10"/>
          <p:cNvSpPr>
            <a:spLocks noGrp="1" noChangeArrowheads="1"/>
          </p:cNvSpPr>
          <p:nvPr>
            <p:ph type="sldNum" sz="quarter" idx="12"/>
          </p:nvPr>
        </p:nvSpPr>
        <p:spPr/>
        <p:txBody>
          <a:bodyPr/>
          <a:lstStyle>
            <a:lvl1pPr>
              <a:defRPr/>
            </a:lvl1pPr>
          </a:lstStyle>
          <a:p>
            <a:pPr>
              <a:defRPr/>
            </a:pPr>
            <a:fld id="{B9C47087-08E5-AC40-A9BD-7D677E68910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68375100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4E8AAD9-6244-E749-9FF2-4EB35480A5B4}"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0939578"/>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7A2F7E9-260B-9047-A1CD-53F95D9BF33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323363876"/>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192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0" y="1600200"/>
            <a:ext cx="381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291BBF38-70FF-D940-A855-E2AD005250F7}"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6357089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9" name="Rectangle 10"/>
          <p:cNvSpPr>
            <a:spLocks noGrp="1" noChangeArrowheads="1"/>
          </p:cNvSpPr>
          <p:nvPr>
            <p:ph type="sldNum" sz="quarter" idx="12"/>
          </p:nvPr>
        </p:nvSpPr>
        <p:spPr>
          <a:ln/>
        </p:spPr>
        <p:txBody>
          <a:bodyPr/>
          <a:lstStyle>
            <a:lvl1pPr>
              <a:defRPr/>
            </a:lvl1pPr>
          </a:lstStyle>
          <a:p>
            <a:pPr>
              <a:defRPr/>
            </a:pPr>
            <a:fld id="{2C7BED0F-C3C6-E44B-ADB3-92E5EF218C8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667163729"/>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40CFAC0-80A8-F84A-8808-EA31EAE3A609}"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68616609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4" name="Rectangle 10"/>
          <p:cNvSpPr>
            <a:spLocks noGrp="1" noChangeArrowheads="1"/>
          </p:cNvSpPr>
          <p:nvPr>
            <p:ph type="sldNum" sz="quarter" idx="12"/>
          </p:nvPr>
        </p:nvSpPr>
        <p:spPr>
          <a:ln/>
        </p:spPr>
        <p:txBody>
          <a:bodyPr/>
          <a:lstStyle>
            <a:lvl1pPr>
              <a:defRPr/>
            </a:lvl1pPr>
          </a:lstStyle>
          <a:p>
            <a:pPr>
              <a:defRPr/>
            </a:pPr>
            <a:fld id="{A9DB6F36-9008-084C-9E7C-44A42B9F3052}"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0982308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15DDD037-40E0-884B-A286-A5A395499D0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33058002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948580501"/>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E37A79C-835E-CE4D-BDB6-5F7D8C205D7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29886141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65395C6-CD56-6F4C-BE0E-76B0EC43898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9931838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48500" y="3048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19200" y="3048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AEA"/>
              </a:solidFill>
              <a:latin typeface="Times New Roman"/>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AEA"/>
              </a:solidFill>
              <a:latin typeface="Times New Roman"/>
            </a:endParaRPr>
          </a:p>
        </p:txBody>
      </p:sp>
      <p:sp>
        <p:nvSpPr>
          <p:cNvPr id="6" name="Rectangle 10"/>
          <p:cNvSpPr>
            <a:spLocks noGrp="1" noChangeArrowheads="1"/>
          </p:cNvSpPr>
          <p:nvPr>
            <p:ph type="sldNum" sz="quarter" idx="12"/>
          </p:nvPr>
        </p:nvSpPr>
        <p:spPr>
          <a:ln/>
        </p:spPr>
        <p:txBody>
          <a:bodyPr/>
          <a:lstStyle>
            <a:lvl1pPr>
              <a:defRPr/>
            </a:lvl1pPr>
          </a:lstStyle>
          <a:p>
            <a:pPr>
              <a:defRPr/>
            </a:pPr>
            <a:fld id="{781866A5-DA76-8744-AAEE-660766AB5A4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22219132"/>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9C4D7961-4E51-D54B-83E8-51B2858E9383}" type="slidenum">
              <a:rPr lang="en-US"/>
              <a:pPr>
                <a:defRPr/>
              </a:pPr>
              <a:t>‹#›</a:t>
            </a:fld>
            <a:endParaRPr lang="en-US"/>
          </a:p>
        </p:txBody>
      </p:sp>
    </p:spTree>
    <p:extLst>
      <p:ext uri="{BB962C8B-B14F-4D97-AF65-F5344CB8AC3E}">
        <p14:creationId xmlns:p14="http://schemas.microsoft.com/office/powerpoint/2010/main" val="3779033164"/>
      </p:ext>
    </p:extLst>
  </p:cSld>
  <p:clrMapOvr>
    <a:masterClrMapping/>
  </p:clrMapOvr>
  <p:transition spd="med">
    <p:randomBar dir="vert"/>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E0858CC9-B432-8846-9C29-57F0DF0A07BA}" type="slidenum">
              <a:rPr lang="en-US"/>
              <a:pPr>
                <a:defRPr/>
              </a:pPr>
              <a:t>‹#›</a:t>
            </a:fld>
            <a:endParaRPr lang="en-US"/>
          </a:p>
        </p:txBody>
      </p:sp>
    </p:spTree>
    <p:extLst>
      <p:ext uri="{BB962C8B-B14F-4D97-AF65-F5344CB8AC3E}">
        <p14:creationId xmlns:p14="http://schemas.microsoft.com/office/powerpoint/2010/main" val="4015321059"/>
      </p:ext>
    </p:extLst>
  </p:cSld>
  <p:clrMapOvr>
    <a:masterClrMapping/>
  </p:clrMapOvr>
  <p:transition spd="med">
    <p:randomBar dir="vert"/>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750AB095-F9C7-F44E-9730-2442B2D001E7}" type="slidenum">
              <a:rPr lang="en-US"/>
              <a:pPr>
                <a:defRPr/>
              </a:pPr>
              <a:t>‹#›</a:t>
            </a:fld>
            <a:endParaRPr lang="en-US"/>
          </a:p>
        </p:txBody>
      </p:sp>
    </p:spTree>
    <p:extLst>
      <p:ext uri="{BB962C8B-B14F-4D97-AF65-F5344CB8AC3E}">
        <p14:creationId xmlns:p14="http://schemas.microsoft.com/office/powerpoint/2010/main" val="4179811237"/>
      </p:ext>
    </p:extLst>
  </p:cSld>
  <p:clrMapOvr>
    <a:masterClrMapping/>
  </p:clrMapOvr>
  <p:transition spd="med">
    <p:randomBar dir="vert"/>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CFAA3D-2CED-8348-8252-373349445310}" type="slidenum">
              <a:rPr lang="en-US"/>
              <a:pPr>
                <a:defRPr/>
              </a:pPr>
              <a:t>‹#›</a:t>
            </a:fld>
            <a:endParaRPr lang="en-US"/>
          </a:p>
        </p:txBody>
      </p:sp>
    </p:spTree>
    <p:extLst>
      <p:ext uri="{BB962C8B-B14F-4D97-AF65-F5344CB8AC3E}">
        <p14:creationId xmlns:p14="http://schemas.microsoft.com/office/powerpoint/2010/main" val="3033402492"/>
      </p:ext>
    </p:extLst>
  </p:cSld>
  <p:clrMapOvr>
    <a:masterClrMapping/>
  </p:clrMapOvr>
  <p:transition spd="med">
    <p:randomBar dir="vert"/>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atin typeface="Arial" charset="0"/>
              </a:defRPr>
            </a:lvl1pPr>
          </a:lstStyle>
          <a:p>
            <a:pPr>
              <a:defRPr/>
            </a:pPr>
            <a:fld id="{9EB9FD5D-83BA-4842-A0CB-7CCFE7A8FFDD}" type="slidenum">
              <a:rPr lang="en-US"/>
              <a:pPr>
                <a:defRPr/>
              </a:pPr>
              <a:t>‹#›</a:t>
            </a:fld>
            <a:endParaRPr lang="en-US"/>
          </a:p>
        </p:txBody>
      </p:sp>
    </p:spTree>
    <p:extLst>
      <p:ext uri="{BB962C8B-B14F-4D97-AF65-F5344CB8AC3E}">
        <p14:creationId xmlns:p14="http://schemas.microsoft.com/office/powerpoint/2010/main" val="4105497347"/>
      </p:ext>
    </p:extLst>
  </p:cSld>
  <p:clrMapOvr>
    <a:masterClrMapping/>
  </p:clrMapOvr>
  <p:transition spd="med">
    <p:randomBar dir="vert"/>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atin typeface="Arial" charset="0"/>
              </a:defRPr>
            </a:lvl1pPr>
          </a:lstStyle>
          <a:p>
            <a:pPr>
              <a:defRPr/>
            </a:pPr>
            <a:fld id="{417BE576-14A4-B84F-935E-B705898160CC}" type="slidenum">
              <a:rPr lang="en-US"/>
              <a:pPr>
                <a:defRPr/>
              </a:pPr>
              <a:t>‹#›</a:t>
            </a:fld>
            <a:endParaRPr lang="en-US"/>
          </a:p>
        </p:txBody>
      </p:sp>
    </p:spTree>
    <p:extLst>
      <p:ext uri="{BB962C8B-B14F-4D97-AF65-F5344CB8AC3E}">
        <p14:creationId xmlns:p14="http://schemas.microsoft.com/office/powerpoint/2010/main" val="2080403425"/>
      </p:ext>
    </p:extLst>
  </p:cSld>
  <p:clrMapOvr>
    <a:masterClrMapping/>
  </p:clrMapOvr>
  <p:transition spd="med">
    <p:randomBar dir="vert"/>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atin typeface="Arial" charset="0"/>
              </a:defRPr>
            </a:lvl1pPr>
          </a:lstStyle>
          <a:p>
            <a:pPr>
              <a:defRPr/>
            </a:pPr>
            <a:fld id="{6274A463-215C-5E46-89CC-5D13E24BE004}" type="slidenum">
              <a:rPr lang="en-US"/>
              <a:pPr>
                <a:defRPr/>
              </a:pPr>
              <a:t>‹#›</a:t>
            </a:fld>
            <a:endParaRPr lang="en-US"/>
          </a:p>
        </p:txBody>
      </p:sp>
    </p:spTree>
    <p:extLst>
      <p:ext uri="{BB962C8B-B14F-4D97-AF65-F5344CB8AC3E}">
        <p14:creationId xmlns:p14="http://schemas.microsoft.com/office/powerpoint/2010/main" val="3480433412"/>
      </p:ext>
    </p:extLst>
  </p:cSld>
  <p:clrMapOvr>
    <a:masterClrMapping/>
  </p:clrMapOvr>
  <p:transition spd="med">
    <p:randomBar dir="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428128214"/>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8E894B69-7EAC-5241-B278-F0769FF08DC6}" type="slidenum">
              <a:rPr lang="en-US"/>
              <a:pPr>
                <a:defRPr/>
              </a:pPr>
              <a:t>‹#›</a:t>
            </a:fld>
            <a:endParaRPr lang="en-US"/>
          </a:p>
        </p:txBody>
      </p:sp>
    </p:spTree>
    <p:extLst>
      <p:ext uri="{BB962C8B-B14F-4D97-AF65-F5344CB8AC3E}">
        <p14:creationId xmlns:p14="http://schemas.microsoft.com/office/powerpoint/2010/main" val="1518958529"/>
      </p:ext>
    </p:extLst>
  </p:cSld>
  <p:clrMapOvr>
    <a:masterClrMapping/>
  </p:clrMapOvr>
  <p:transition spd="med">
    <p:randomBar dir="vert"/>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atin typeface="Arial" charset="0"/>
              </a:defRPr>
            </a:lvl1pPr>
          </a:lstStyle>
          <a:p>
            <a:pPr>
              <a:defRPr/>
            </a:pPr>
            <a:fld id="{4737AC57-5920-C84D-B8E1-99E6BAFD70EA}" type="slidenum">
              <a:rPr lang="en-US"/>
              <a:pPr>
                <a:defRPr/>
              </a:pPr>
              <a:t>‹#›</a:t>
            </a:fld>
            <a:endParaRPr lang="en-US"/>
          </a:p>
        </p:txBody>
      </p:sp>
    </p:spTree>
    <p:extLst>
      <p:ext uri="{BB962C8B-B14F-4D97-AF65-F5344CB8AC3E}">
        <p14:creationId xmlns:p14="http://schemas.microsoft.com/office/powerpoint/2010/main" val="2730774199"/>
      </p:ext>
    </p:extLst>
  </p:cSld>
  <p:clrMapOvr>
    <a:masterClrMapping/>
  </p:clrMapOvr>
  <p:transition spd="med">
    <p:randomBar dir="vert"/>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BC5A1153-4C3B-ED42-8C6E-F81BA58E3D46}" type="slidenum">
              <a:rPr lang="en-US"/>
              <a:pPr>
                <a:defRPr/>
              </a:pPr>
              <a:t>‹#›</a:t>
            </a:fld>
            <a:endParaRPr lang="en-US"/>
          </a:p>
        </p:txBody>
      </p:sp>
    </p:spTree>
    <p:extLst>
      <p:ext uri="{BB962C8B-B14F-4D97-AF65-F5344CB8AC3E}">
        <p14:creationId xmlns:p14="http://schemas.microsoft.com/office/powerpoint/2010/main" val="3880599860"/>
      </p:ext>
    </p:extLst>
  </p:cSld>
  <p:clrMapOvr>
    <a:masterClrMapping/>
  </p:clrMapOvr>
  <p:transition spd="med">
    <p:randomBar dir="vert"/>
  </p:transition>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atin typeface="Arial" charset="0"/>
              </a:defRPr>
            </a:lvl1pPr>
          </a:lstStyle>
          <a:p>
            <a:pPr>
              <a:defRPr/>
            </a:pPr>
            <a:fld id="{0975A320-080F-714F-8062-3F8F95669F4A}" type="slidenum">
              <a:rPr lang="en-US"/>
              <a:pPr>
                <a:defRPr/>
              </a:pPr>
              <a:t>‹#›</a:t>
            </a:fld>
            <a:endParaRPr lang="en-US"/>
          </a:p>
        </p:txBody>
      </p:sp>
    </p:spTree>
    <p:extLst>
      <p:ext uri="{BB962C8B-B14F-4D97-AF65-F5344CB8AC3E}">
        <p14:creationId xmlns:p14="http://schemas.microsoft.com/office/powerpoint/2010/main" val="2603423268"/>
      </p:ext>
    </p:extLst>
  </p:cSld>
  <p:clrMapOvr>
    <a:masterClrMapping/>
  </p:clrMapOvr>
  <p:transition spd="med">
    <p:randomBar dir="vert"/>
  </p:transition>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8F25FD03-AF4F-C84E-B467-F46C7FEF6D8B}" type="slidenum">
              <a:rPr lang="en-US"/>
              <a:pPr>
                <a:defRPr/>
              </a:pPr>
              <a:t>‹#›</a:t>
            </a:fld>
            <a:endParaRPr lang="en-US"/>
          </a:p>
        </p:txBody>
      </p:sp>
    </p:spTree>
    <p:extLst>
      <p:ext uri="{BB962C8B-B14F-4D97-AF65-F5344CB8AC3E}">
        <p14:creationId xmlns:p14="http://schemas.microsoft.com/office/powerpoint/2010/main" val="151549569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CB39A125-7972-2A4E-B375-DE4C12856A75}" type="slidenum">
              <a:rPr lang="en-US"/>
              <a:pPr>
                <a:defRPr/>
              </a:pPr>
              <a:t>‹#›</a:t>
            </a:fld>
            <a:endParaRPr lang="en-US"/>
          </a:p>
        </p:txBody>
      </p:sp>
    </p:spTree>
    <p:extLst>
      <p:ext uri="{BB962C8B-B14F-4D97-AF65-F5344CB8AC3E}">
        <p14:creationId xmlns:p14="http://schemas.microsoft.com/office/powerpoint/2010/main" val="414188803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DA57853B-FD32-D944-AED2-4D7ECCD9D55F}" type="slidenum">
              <a:rPr lang="en-US"/>
              <a:pPr>
                <a:defRPr/>
              </a:pPr>
              <a:t>‹#›</a:t>
            </a:fld>
            <a:endParaRPr lang="en-US"/>
          </a:p>
        </p:txBody>
      </p:sp>
    </p:spTree>
    <p:extLst>
      <p:ext uri="{BB962C8B-B14F-4D97-AF65-F5344CB8AC3E}">
        <p14:creationId xmlns:p14="http://schemas.microsoft.com/office/powerpoint/2010/main" val="1580763159"/>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45B79DEF-EF6E-8B4E-A12C-1A5B1316754C}" type="slidenum">
              <a:rPr lang="en-US"/>
              <a:pPr>
                <a:defRPr/>
              </a:pPr>
              <a:t>‹#›</a:t>
            </a:fld>
            <a:endParaRPr lang="en-US"/>
          </a:p>
        </p:txBody>
      </p:sp>
    </p:spTree>
    <p:extLst>
      <p:ext uri="{BB962C8B-B14F-4D97-AF65-F5344CB8AC3E}">
        <p14:creationId xmlns:p14="http://schemas.microsoft.com/office/powerpoint/2010/main" val="204061489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F7B5A8F7-A33B-FC46-8141-1E60405B35B4}" type="slidenum">
              <a:rPr lang="en-US"/>
              <a:pPr>
                <a:defRPr/>
              </a:pPr>
              <a:t>‹#›</a:t>
            </a:fld>
            <a:endParaRPr lang="en-US"/>
          </a:p>
        </p:txBody>
      </p:sp>
    </p:spTree>
    <p:extLst>
      <p:ext uri="{BB962C8B-B14F-4D97-AF65-F5344CB8AC3E}">
        <p14:creationId xmlns:p14="http://schemas.microsoft.com/office/powerpoint/2010/main" val="298511898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A84E0110-F510-1547-909A-6798B0CB3829}" type="slidenum">
              <a:rPr lang="en-US"/>
              <a:pPr>
                <a:defRPr/>
              </a:pPr>
              <a:t>‹#›</a:t>
            </a:fld>
            <a:endParaRPr lang="en-US"/>
          </a:p>
        </p:txBody>
      </p:sp>
    </p:spTree>
    <p:extLst>
      <p:ext uri="{BB962C8B-B14F-4D97-AF65-F5344CB8AC3E}">
        <p14:creationId xmlns:p14="http://schemas.microsoft.com/office/powerpoint/2010/main" val="33064042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035736067"/>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839E0F86-CD9D-8F45-8F36-F1EFC7C8AE59}" type="slidenum">
              <a:rPr lang="en-US"/>
              <a:pPr>
                <a:defRPr/>
              </a:pPr>
              <a:t>‹#›</a:t>
            </a:fld>
            <a:endParaRPr lang="en-US"/>
          </a:p>
        </p:txBody>
      </p:sp>
    </p:spTree>
    <p:extLst>
      <p:ext uri="{BB962C8B-B14F-4D97-AF65-F5344CB8AC3E}">
        <p14:creationId xmlns:p14="http://schemas.microsoft.com/office/powerpoint/2010/main" val="378649636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263FBF4-65F2-F149-AA8D-6E47788E56C2}" type="slidenum">
              <a:rPr lang="en-US"/>
              <a:pPr>
                <a:defRPr/>
              </a:pPr>
              <a:t>‹#›</a:t>
            </a:fld>
            <a:endParaRPr lang="en-US"/>
          </a:p>
        </p:txBody>
      </p:sp>
    </p:spTree>
    <p:extLst>
      <p:ext uri="{BB962C8B-B14F-4D97-AF65-F5344CB8AC3E}">
        <p14:creationId xmlns:p14="http://schemas.microsoft.com/office/powerpoint/2010/main" val="288164075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FA8FAF5C-8DA9-7F4F-9816-E2EAF0BF1323}" type="slidenum">
              <a:rPr lang="en-US"/>
              <a:pPr>
                <a:defRPr/>
              </a:pPr>
              <a:t>‹#›</a:t>
            </a:fld>
            <a:endParaRPr lang="en-US"/>
          </a:p>
        </p:txBody>
      </p:sp>
    </p:spTree>
    <p:extLst>
      <p:ext uri="{BB962C8B-B14F-4D97-AF65-F5344CB8AC3E}">
        <p14:creationId xmlns:p14="http://schemas.microsoft.com/office/powerpoint/2010/main" val="161689282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3E074E5A-DC70-324E-B710-4564655D54D4}" type="slidenum">
              <a:rPr lang="en-US"/>
              <a:pPr>
                <a:defRPr/>
              </a:pPr>
              <a:t>‹#›</a:t>
            </a:fld>
            <a:endParaRPr lang="en-US"/>
          </a:p>
        </p:txBody>
      </p:sp>
    </p:spTree>
    <p:extLst>
      <p:ext uri="{BB962C8B-B14F-4D97-AF65-F5344CB8AC3E}">
        <p14:creationId xmlns:p14="http://schemas.microsoft.com/office/powerpoint/2010/main" val="3336585270"/>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p>
        </p:txBody>
      </p:sp>
      <p:sp>
        <p:nvSpPr>
          <p:cNvPr id="5" name="Rectangle 9"/>
          <p:cNvSpPr>
            <a:spLocks noGrp="1" noChangeArrowheads="1"/>
          </p:cNvSpPr>
          <p:nvPr>
            <p:ph type="ftr" sz="quarter" idx="11"/>
          </p:nvPr>
        </p:nvSpPr>
        <p:spPr>
          <a:ln/>
        </p:spPr>
        <p:txBody>
          <a:bodyPr/>
          <a:lstStyle>
            <a:lvl1pPr>
              <a:defRPr/>
            </a:lvl1pPr>
          </a:lstStyle>
          <a:p>
            <a:pPr>
              <a:defRPr/>
            </a:pPr>
            <a:endParaRPr lang="en-US"/>
          </a:p>
        </p:txBody>
      </p:sp>
      <p:sp>
        <p:nvSpPr>
          <p:cNvPr id="6" name="Rectangle 10"/>
          <p:cNvSpPr>
            <a:spLocks noGrp="1" noChangeArrowheads="1"/>
          </p:cNvSpPr>
          <p:nvPr>
            <p:ph type="sldNum" sz="quarter" idx="12"/>
          </p:nvPr>
        </p:nvSpPr>
        <p:spPr>
          <a:ln/>
        </p:spPr>
        <p:txBody>
          <a:bodyPr/>
          <a:lstStyle>
            <a:lvl1pPr>
              <a:defRPr/>
            </a:lvl1pPr>
          </a:lstStyle>
          <a:p>
            <a:pPr>
              <a:defRPr/>
            </a:pPr>
            <a:fld id="{B4582604-BB54-AF48-AFA2-82C55C7DB804}" type="slidenum">
              <a:rPr lang="en-US"/>
              <a:pPr>
                <a:defRPr/>
              </a:pPr>
              <a:t>‹#›</a:t>
            </a:fld>
            <a:endParaRPr lang="en-US"/>
          </a:p>
        </p:txBody>
      </p:sp>
    </p:spTree>
    <p:extLst>
      <p:ext uri="{BB962C8B-B14F-4D97-AF65-F5344CB8AC3E}">
        <p14:creationId xmlns:p14="http://schemas.microsoft.com/office/powerpoint/2010/main" val="1732658453"/>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p:cNvSpPr>
            <a:spLocks noGrp="1" noChangeArrowheads="1"/>
          </p:cNvSpPr>
          <p:nvPr>
            <p:ph type="ctrTitle"/>
          </p:nvPr>
        </p:nvSpPr>
        <p:spPr>
          <a:xfrm>
            <a:off x="914400" y="838200"/>
            <a:ext cx="7772400" cy="1143000"/>
          </a:xfrm>
        </p:spPr>
        <p:txBody>
          <a:bodyPr/>
          <a:lstStyle>
            <a:lvl1pPr algn="r">
              <a:defRPr/>
            </a:lvl1pPr>
          </a:lstStyle>
          <a:p>
            <a:r>
              <a:rPr lang="en-US"/>
              <a:t>Click to edit Master title style</a:t>
            </a:r>
          </a:p>
        </p:txBody>
      </p:sp>
      <p:sp>
        <p:nvSpPr>
          <p:cNvPr id="169988" name="Rectangle 4"/>
          <p:cNvSpPr>
            <a:spLocks noGrp="1" noChangeArrowheads="1"/>
          </p:cNvSpPr>
          <p:nvPr>
            <p:ph type="subTitle" idx="1"/>
          </p:nvPr>
        </p:nvSpPr>
        <p:spPr>
          <a:xfrm>
            <a:off x="2286000" y="2438400"/>
            <a:ext cx="6400800" cy="1752600"/>
          </a:xfrm>
        </p:spPr>
        <p:txBody>
          <a:bodyPr/>
          <a:lstStyle>
            <a:lvl1pPr marL="0" indent="0" algn="r">
              <a:buFont typeface="Wingdings" pitchFamily="-108" charset="2"/>
              <a:buNone/>
              <a:defRPr/>
            </a:lvl1pPr>
          </a:lstStyle>
          <a:p>
            <a:r>
              <a:rPr lang="en-US"/>
              <a:t>Click to edit Master subtitle style</a:t>
            </a:r>
          </a:p>
        </p:txBody>
      </p:sp>
      <p:sp>
        <p:nvSpPr>
          <p:cNvPr id="5" name="Rectangle 5"/>
          <p:cNvSpPr>
            <a:spLocks noGrp="1" noChangeArrowheads="1"/>
          </p:cNvSpPr>
          <p:nvPr>
            <p:ph type="dt" sz="half" idx="10"/>
          </p:nvPr>
        </p:nvSpPr>
        <p:spPr>
          <a:xfrm>
            <a:off x="1905000" y="6248400"/>
            <a:ext cx="1905000" cy="457200"/>
          </a:xfrm>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a:xfrm>
            <a:off x="3886200" y="6248400"/>
            <a:ext cx="2895600" cy="457200"/>
          </a:xfrm>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a:xfrm>
            <a:off x="6858000" y="6248400"/>
            <a:ext cx="1905000" cy="457200"/>
          </a:xfrm>
        </p:spPr>
        <p:txBody>
          <a:bodyPr/>
          <a:lstStyle>
            <a:lvl1pPr eaLnBrk="1" hangingPunct="1">
              <a:spcBef>
                <a:spcPct val="50000"/>
              </a:spcBef>
              <a:defRPr/>
            </a:lvl1pPr>
          </a:lstStyle>
          <a:p>
            <a:pPr>
              <a:defRPr/>
            </a:pPr>
            <a:fld id="{06983A81-464D-3240-A44D-A607C8EDDA81}" type="slidenum">
              <a:rPr lang="en-US"/>
              <a:pPr>
                <a:defRPr/>
              </a:pPr>
              <a:t>‹#›</a:t>
            </a:fld>
            <a:endParaRPr lang="en-US"/>
          </a:p>
        </p:txBody>
      </p:sp>
    </p:spTree>
    <p:extLst>
      <p:ext uri="{BB962C8B-B14F-4D97-AF65-F5344CB8AC3E}">
        <p14:creationId xmlns:p14="http://schemas.microsoft.com/office/powerpoint/2010/main" val="2243093097"/>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63DE8AC8-4EB5-BC4E-8E6E-05FF19320800}" type="slidenum">
              <a:rPr lang="en-US"/>
              <a:pPr>
                <a:defRPr/>
              </a:pPr>
              <a:t>‹#›</a:t>
            </a:fld>
            <a:endParaRPr lang="en-US"/>
          </a:p>
        </p:txBody>
      </p:sp>
    </p:spTree>
    <p:extLst>
      <p:ext uri="{BB962C8B-B14F-4D97-AF65-F5344CB8AC3E}">
        <p14:creationId xmlns:p14="http://schemas.microsoft.com/office/powerpoint/2010/main" val="351151796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DCC5BABE-C505-C544-87D7-74CD85A7CED4}" type="slidenum">
              <a:rPr lang="en-US"/>
              <a:pPr>
                <a:defRPr/>
              </a:pPr>
              <a:t>‹#›</a:t>
            </a:fld>
            <a:endParaRPr lang="en-US"/>
          </a:p>
        </p:txBody>
      </p:sp>
    </p:spTree>
    <p:extLst>
      <p:ext uri="{BB962C8B-B14F-4D97-AF65-F5344CB8AC3E}">
        <p14:creationId xmlns:p14="http://schemas.microsoft.com/office/powerpoint/2010/main" val="19072456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430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8100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A8E43B-D00A-A34E-A5D0-06DCF34FF1E6}" type="slidenum">
              <a:rPr lang="en-US"/>
              <a:pPr>
                <a:defRPr/>
              </a:pPr>
              <a:t>‹#›</a:t>
            </a:fld>
            <a:endParaRPr lang="en-US"/>
          </a:p>
        </p:txBody>
      </p:sp>
    </p:spTree>
    <p:extLst>
      <p:ext uri="{BB962C8B-B14F-4D97-AF65-F5344CB8AC3E}">
        <p14:creationId xmlns:p14="http://schemas.microsoft.com/office/powerpoint/2010/main" val="15182710"/>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8"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9" name="Rectangle 7"/>
          <p:cNvSpPr>
            <a:spLocks noGrp="1" noChangeArrowheads="1"/>
          </p:cNvSpPr>
          <p:nvPr>
            <p:ph type="sldNum" sz="quarter" idx="12"/>
          </p:nvPr>
        </p:nvSpPr>
        <p:spPr/>
        <p:txBody>
          <a:bodyPr/>
          <a:lstStyle>
            <a:lvl1pPr eaLnBrk="1" hangingPunct="1">
              <a:spcBef>
                <a:spcPct val="50000"/>
              </a:spcBef>
              <a:defRPr/>
            </a:lvl1pPr>
          </a:lstStyle>
          <a:p>
            <a:pPr>
              <a:defRPr/>
            </a:pPr>
            <a:fld id="{06810E02-B549-7B4B-B7F2-1FF1C8A4F27C}" type="slidenum">
              <a:rPr lang="en-US"/>
              <a:pPr>
                <a:defRPr/>
              </a:pPr>
              <a:t>‹#›</a:t>
            </a:fld>
            <a:endParaRPr lang="en-US"/>
          </a:p>
        </p:txBody>
      </p:sp>
    </p:spTree>
    <p:extLst>
      <p:ext uri="{BB962C8B-B14F-4D97-AF65-F5344CB8AC3E}">
        <p14:creationId xmlns:p14="http://schemas.microsoft.com/office/powerpoint/2010/main" val="28352805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31669342"/>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4"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5" name="Rectangle 7"/>
          <p:cNvSpPr>
            <a:spLocks noGrp="1" noChangeArrowheads="1"/>
          </p:cNvSpPr>
          <p:nvPr>
            <p:ph type="sldNum" sz="quarter" idx="12"/>
          </p:nvPr>
        </p:nvSpPr>
        <p:spPr/>
        <p:txBody>
          <a:bodyPr/>
          <a:lstStyle>
            <a:lvl1pPr eaLnBrk="1" hangingPunct="1">
              <a:spcBef>
                <a:spcPct val="50000"/>
              </a:spcBef>
              <a:defRPr/>
            </a:lvl1pPr>
          </a:lstStyle>
          <a:p>
            <a:pPr>
              <a:defRPr/>
            </a:pPr>
            <a:fld id="{D9E61B80-AE66-FA44-9C5D-D316F02F26DF}" type="slidenum">
              <a:rPr lang="en-US"/>
              <a:pPr>
                <a:defRPr/>
              </a:pPr>
              <a:t>‹#›</a:t>
            </a:fld>
            <a:endParaRPr lang="en-US"/>
          </a:p>
        </p:txBody>
      </p:sp>
    </p:spTree>
    <p:extLst>
      <p:ext uri="{BB962C8B-B14F-4D97-AF65-F5344CB8AC3E}">
        <p14:creationId xmlns:p14="http://schemas.microsoft.com/office/powerpoint/2010/main" val="584544045"/>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3"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4" name="Rectangle 7"/>
          <p:cNvSpPr>
            <a:spLocks noGrp="1" noChangeArrowheads="1"/>
          </p:cNvSpPr>
          <p:nvPr>
            <p:ph type="sldNum" sz="quarter" idx="12"/>
          </p:nvPr>
        </p:nvSpPr>
        <p:spPr/>
        <p:txBody>
          <a:bodyPr/>
          <a:lstStyle>
            <a:lvl1pPr eaLnBrk="1" hangingPunct="1">
              <a:spcBef>
                <a:spcPct val="50000"/>
              </a:spcBef>
              <a:defRPr/>
            </a:lvl1pPr>
          </a:lstStyle>
          <a:p>
            <a:pPr>
              <a:defRPr/>
            </a:pPr>
            <a:fld id="{CABF2699-166A-E04C-8CB1-47041AF885DC}" type="slidenum">
              <a:rPr lang="en-US"/>
              <a:pPr>
                <a:defRPr/>
              </a:pPr>
              <a:t>‹#›</a:t>
            </a:fld>
            <a:endParaRPr lang="en-US"/>
          </a:p>
        </p:txBody>
      </p:sp>
    </p:spTree>
    <p:extLst>
      <p:ext uri="{BB962C8B-B14F-4D97-AF65-F5344CB8AC3E}">
        <p14:creationId xmlns:p14="http://schemas.microsoft.com/office/powerpoint/2010/main" val="16534845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105AAADE-81C1-4B43-9720-E4056FEEA7E9}" type="slidenum">
              <a:rPr lang="en-US"/>
              <a:pPr>
                <a:defRPr/>
              </a:pPr>
              <a:t>‹#›</a:t>
            </a:fld>
            <a:endParaRPr lang="en-US"/>
          </a:p>
        </p:txBody>
      </p:sp>
    </p:spTree>
    <p:extLst>
      <p:ext uri="{BB962C8B-B14F-4D97-AF65-F5344CB8AC3E}">
        <p14:creationId xmlns:p14="http://schemas.microsoft.com/office/powerpoint/2010/main" val="366201492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6"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7" name="Rectangle 7"/>
          <p:cNvSpPr>
            <a:spLocks noGrp="1" noChangeArrowheads="1"/>
          </p:cNvSpPr>
          <p:nvPr>
            <p:ph type="sldNum" sz="quarter" idx="12"/>
          </p:nvPr>
        </p:nvSpPr>
        <p:spPr/>
        <p:txBody>
          <a:bodyPr/>
          <a:lstStyle>
            <a:lvl1pPr eaLnBrk="1" hangingPunct="1">
              <a:spcBef>
                <a:spcPct val="50000"/>
              </a:spcBef>
              <a:defRPr/>
            </a:lvl1pPr>
          </a:lstStyle>
          <a:p>
            <a:pPr>
              <a:defRPr/>
            </a:pPr>
            <a:fld id="{96A9E566-3663-2B42-9B9F-8673F75CEE80}" type="slidenum">
              <a:rPr lang="en-US"/>
              <a:pPr>
                <a:defRPr/>
              </a:pPr>
              <a:t>‹#›</a:t>
            </a:fld>
            <a:endParaRPr lang="en-US"/>
          </a:p>
        </p:txBody>
      </p:sp>
    </p:spTree>
    <p:extLst>
      <p:ext uri="{BB962C8B-B14F-4D97-AF65-F5344CB8AC3E}">
        <p14:creationId xmlns:p14="http://schemas.microsoft.com/office/powerpoint/2010/main" val="3083411268"/>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BB0E8C14-3A13-2142-A1C3-4D4440CFACDE}" type="slidenum">
              <a:rPr lang="en-US"/>
              <a:pPr>
                <a:defRPr/>
              </a:pPr>
              <a:t>‹#›</a:t>
            </a:fld>
            <a:endParaRPr lang="en-US"/>
          </a:p>
        </p:txBody>
      </p:sp>
    </p:spTree>
    <p:extLst>
      <p:ext uri="{BB962C8B-B14F-4D97-AF65-F5344CB8AC3E}">
        <p14:creationId xmlns:p14="http://schemas.microsoft.com/office/powerpoint/2010/main" val="373723254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72300" y="3048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3048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eaLnBrk="1" hangingPunct="1">
              <a:spcBef>
                <a:spcPct val="50000"/>
              </a:spcBef>
              <a:defRPr/>
            </a:lvl1pPr>
          </a:lstStyle>
          <a:p>
            <a:pPr>
              <a:defRPr/>
            </a:pPr>
            <a:endParaRPr lang="en-US"/>
          </a:p>
        </p:txBody>
      </p:sp>
      <p:sp>
        <p:nvSpPr>
          <p:cNvPr id="5" name="Rectangle 6"/>
          <p:cNvSpPr>
            <a:spLocks noGrp="1" noChangeArrowheads="1"/>
          </p:cNvSpPr>
          <p:nvPr>
            <p:ph type="ftr" sz="quarter" idx="11"/>
          </p:nvPr>
        </p:nvSpPr>
        <p:spPr/>
        <p:txBody>
          <a:bodyPr/>
          <a:lstStyle>
            <a:lvl1pPr eaLnBrk="1" hangingPunct="1">
              <a:spcBef>
                <a:spcPct val="50000"/>
              </a:spcBef>
              <a:defRPr/>
            </a:lvl1pPr>
          </a:lstStyle>
          <a:p>
            <a:pPr>
              <a:defRPr/>
            </a:pPr>
            <a:endParaRPr lang="en-US"/>
          </a:p>
        </p:txBody>
      </p:sp>
      <p:sp>
        <p:nvSpPr>
          <p:cNvPr id="6" name="Rectangle 7"/>
          <p:cNvSpPr>
            <a:spLocks noGrp="1" noChangeArrowheads="1"/>
          </p:cNvSpPr>
          <p:nvPr>
            <p:ph type="sldNum" sz="quarter" idx="12"/>
          </p:nvPr>
        </p:nvSpPr>
        <p:spPr/>
        <p:txBody>
          <a:bodyPr/>
          <a:lstStyle>
            <a:lvl1pPr eaLnBrk="1" hangingPunct="1">
              <a:spcBef>
                <a:spcPct val="50000"/>
              </a:spcBef>
              <a:defRPr/>
            </a:lvl1pPr>
          </a:lstStyle>
          <a:p>
            <a:pPr>
              <a:defRPr/>
            </a:pPr>
            <a:fld id="{AA3F6566-EAAE-8A46-BE80-BA3BA66153B0}" type="slidenum">
              <a:rPr lang="en-US"/>
              <a:pPr>
                <a:defRPr/>
              </a:pPr>
              <a:t>‹#›</a:t>
            </a:fld>
            <a:endParaRPr lang="en-US"/>
          </a:p>
        </p:txBody>
      </p:sp>
    </p:spTree>
    <p:extLst>
      <p:ext uri="{BB962C8B-B14F-4D97-AF65-F5344CB8AC3E}">
        <p14:creationId xmlns:p14="http://schemas.microsoft.com/office/powerpoint/2010/main" val="498067436"/>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grpSp>
      <p:sp>
        <p:nvSpPr>
          <p:cNvPr id="7193" name="Rectangle 25"/>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94" name="Rectangle 26"/>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7" name="Rectangle 27"/>
          <p:cNvSpPr>
            <a:spLocks noGrp="1" noChangeArrowheads="1"/>
          </p:cNvSpPr>
          <p:nvPr>
            <p:ph type="dt" sz="half" idx="10"/>
          </p:nvPr>
        </p:nvSpPr>
        <p:spPr/>
        <p:txBody>
          <a:bodyPr/>
          <a:lstStyle>
            <a:lvl1pPr>
              <a:spcBef>
                <a:spcPct val="50000"/>
              </a:spcBef>
              <a:defRPr b="0"/>
            </a:lvl1pPr>
          </a:lstStyle>
          <a:p>
            <a:pPr>
              <a:defRPr/>
            </a:pPr>
            <a:endParaRPr lang="en-US"/>
          </a:p>
        </p:txBody>
      </p:sp>
      <p:sp>
        <p:nvSpPr>
          <p:cNvPr id="28" name="Rectangle 28"/>
          <p:cNvSpPr>
            <a:spLocks noGrp="1" noChangeArrowheads="1"/>
          </p:cNvSpPr>
          <p:nvPr>
            <p:ph type="ftr" sz="quarter" idx="11"/>
          </p:nvPr>
        </p:nvSpPr>
        <p:spPr/>
        <p:txBody>
          <a:bodyPr/>
          <a:lstStyle>
            <a:lvl1pPr>
              <a:spcBef>
                <a:spcPct val="50000"/>
              </a:spcBef>
              <a:defRPr b="0"/>
            </a:lvl1pPr>
          </a:lstStyle>
          <a:p>
            <a:pPr>
              <a:defRPr/>
            </a:pPr>
            <a:endParaRPr lang="en-US"/>
          </a:p>
        </p:txBody>
      </p:sp>
      <p:sp>
        <p:nvSpPr>
          <p:cNvPr id="29" name="Rectangle 29"/>
          <p:cNvSpPr>
            <a:spLocks noGrp="1" noChangeArrowheads="1"/>
          </p:cNvSpPr>
          <p:nvPr>
            <p:ph type="sldNum" sz="quarter" idx="12"/>
          </p:nvPr>
        </p:nvSpPr>
        <p:spPr/>
        <p:txBody>
          <a:bodyPr/>
          <a:lstStyle>
            <a:lvl1pPr>
              <a:spcBef>
                <a:spcPct val="50000"/>
              </a:spcBef>
              <a:defRPr b="0"/>
            </a:lvl1pPr>
          </a:lstStyle>
          <a:p>
            <a:pPr>
              <a:defRPr/>
            </a:pPr>
            <a:fld id="{EDBA2A57-C141-B642-95CC-BAE79C69AF8D}" type="slidenum">
              <a:rPr lang="en-US"/>
              <a:pPr>
                <a:defRPr/>
              </a:pPr>
              <a:t>‹#›</a:t>
            </a:fld>
            <a:endParaRPr lang="en-US"/>
          </a:p>
        </p:txBody>
      </p:sp>
    </p:spTree>
    <p:extLst>
      <p:ext uri="{BB962C8B-B14F-4D97-AF65-F5344CB8AC3E}">
        <p14:creationId xmlns:p14="http://schemas.microsoft.com/office/powerpoint/2010/main" val="860779652"/>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417631AD-0282-1B48-B65B-8F799B4830D0}" type="slidenum">
              <a:rPr lang="en-US"/>
              <a:pPr>
                <a:defRPr/>
              </a:pPr>
              <a:t>‹#›</a:t>
            </a:fld>
            <a:endParaRPr lang="en-US"/>
          </a:p>
        </p:txBody>
      </p:sp>
    </p:spTree>
    <p:extLst>
      <p:ext uri="{BB962C8B-B14F-4D97-AF65-F5344CB8AC3E}">
        <p14:creationId xmlns:p14="http://schemas.microsoft.com/office/powerpoint/2010/main" val="178152044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2940A09C-3D1B-D44C-8380-41D70390B3DC}" type="slidenum">
              <a:rPr lang="en-US"/>
              <a:pPr>
                <a:defRPr/>
              </a:pPr>
              <a:t>‹#›</a:t>
            </a:fld>
            <a:endParaRPr lang="en-US"/>
          </a:p>
        </p:txBody>
      </p:sp>
    </p:spTree>
    <p:extLst>
      <p:ext uri="{BB962C8B-B14F-4D97-AF65-F5344CB8AC3E}">
        <p14:creationId xmlns:p14="http://schemas.microsoft.com/office/powerpoint/2010/main" val="390549832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EA041BAC-911F-564A-9C66-1F8C1C3E1BA7}" type="slidenum">
              <a:rPr lang="en-US"/>
              <a:pPr>
                <a:defRPr/>
              </a:pPr>
              <a:t>‹#›</a:t>
            </a:fld>
            <a:endParaRPr lang="en-US"/>
          </a:p>
        </p:txBody>
      </p:sp>
    </p:spTree>
    <p:extLst>
      <p:ext uri="{BB962C8B-B14F-4D97-AF65-F5344CB8AC3E}">
        <p14:creationId xmlns:p14="http://schemas.microsoft.com/office/powerpoint/2010/main" val="40580451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696446689"/>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8"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9" name="Rectangle 25"/>
          <p:cNvSpPr>
            <a:spLocks noGrp="1" noChangeArrowheads="1"/>
          </p:cNvSpPr>
          <p:nvPr>
            <p:ph type="sldNum" sz="quarter" idx="12"/>
          </p:nvPr>
        </p:nvSpPr>
        <p:spPr/>
        <p:txBody>
          <a:bodyPr/>
          <a:lstStyle>
            <a:lvl1pPr>
              <a:spcBef>
                <a:spcPct val="50000"/>
              </a:spcBef>
              <a:defRPr/>
            </a:lvl1pPr>
          </a:lstStyle>
          <a:p>
            <a:pPr>
              <a:defRPr/>
            </a:pPr>
            <a:fld id="{8B048316-09DC-1649-B1CB-C6A4F667EA80}" type="slidenum">
              <a:rPr lang="en-US"/>
              <a:pPr>
                <a:defRPr/>
              </a:pPr>
              <a:t>‹#›</a:t>
            </a:fld>
            <a:endParaRPr lang="en-US"/>
          </a:p>
        </p:txBody>
      </p:sp>
    </p:spTree>
    <p:extLst>
      <p:ext uri="{BB962C8B-B14F-4D97-AF65-F5344CB8AC3E}">
        <p14:creationId xmlns:p14="http://schemas.microsoft.com/office/powerpoint/2010/main" val="155100806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4"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5" name="Rectangle 25"/>
          <p:cNvSpPr>
            <a:spLocks noGrp="1" noChangeArrowheads="1"/>
          </p:cNvSpPr>
          <p:nvPr>
            <p:ph type="sldNum" sz="quarter" idx="12"/>
          </p:nvPr>
        </p:nvSpPr>
        <p:spPr/>
        <p:txBody>
          <a:bodyPr/>
          <a:lstStyle>
            <a:lvl1pPr>
              <a:spcBef>
                <a:spcPct val="50000"/>
              </a:spcBef>
              <a:defRPr/>
            </a:lvl1pPr>
          </a:lstStyle>
          <a:p>
            <a:pPr>
              <a:defRPr/>
            </a:pPr>
            <a:fld id="{2DE7CEF4-1E55-3142-92B9-890A3C262D3F}" type="slidenum">
              <a:rPr lang="en-US"/>
              <a:pPr>
                <a:defRPr/>
              </a:pPr>
              <a:t>‹#›</a:t>
            </a:fld>
            <a:endParaRPr lang="en-US"/>
          </a:p>
        </p:txBody>
      </p:sp>
    </p:spTree>
    <p:extLst>
      <p:ext uri="{BB962C8B-B14F-4D97-AF65-F5344CB8AC3E}">
        <p14:creationId xmlns:p14="http://schemas.microsoft.com/office/powerpoint/2010/main" val="329801621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3"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4" name="Rectangle 25"/>
          <p:cNvSpPr>
            <a:spLocks noGrp="1" noChangeArrowheads="1"/>
          </p:cNvSpPr>
          <p:nvPr>
            <p:ph type="sldNum" sz="quarter" idx="12"/>
          </p:nvPr>
        </p:nvSpPr>
        <p:spPr/>
        <p:txBody>
          <a:bodyPr/>
          <a:lstStyle>
            <a:lvl1pPr>
              <a:spcBef>
                <a:spcPct val="50000"/>
              </a:spcBef>
              <a:defRPr/>
            </a:lvl1pPr>
          </a:lstStyle>
          <a:p>
            <a:pPr>
              <a:defRPr/>
            </a:pPr>
            <a:fld id="{29661080-1B44-EE46-B17E-9F03BBF381D0}" type="slidenum">
              <a:rPr lang="en-US"/>
              <a:pPr>
                <a:defRPr/>
              </a:pPr>
              <a:t>‹#›</a:t>
            </a:fld>
            <a:endParaRPr lang="en-US"/>
          </a:p>
        </p:txBody>
      </p:sp>
    </p:spTree>
    <p:extLst>
      <p:ext uri="{BB962C8B-B14F-4D97-AF65-F5344CB8AC3E}">
        <p14:creationId xmlns:p14="http://schemas.microsoft.com/office/powerpoint/2010/main" val="236444183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FD95D6B1-BEAE-2E40-8E67-D795E09FA169}" type="slidenum">
              <a:rPr lang="en-US"/>
              <a:pPr>
                <a:defRPr/>
              </a:pPr>
              <a:t>‹#›</a:t>
            </a:fld>
            <a:endParaRPr lang="en-US"/>
          </a:p>
        </p:txBody>
      </p:sp>
    </p:spTree>
    <p:extLst>
      <p:ext uri="{BB962C8B-B14F-4D97-AF65-F5344CB8AC3E}">
        <p14:creationId xmlns:p14="http://schemas.microsoft.com/office/powerpoint/2010/main" val="2763536269"/>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6"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7" name="Rectangle 25"/>
          <p:cNvSpPr>
            <a:spLocks noGrp="1" noChangeArrowheads="1"/>
          </p:cNvSpPr>
          <p:nvPr>
            <p:ph type="sldNum" sz="quarter" idx="12"/>
          </p:nvPr>
        </p:nvSpPr>
        <p:spPr/>
        <p:txBody>
          <a:bodyPr/>
          <a:lstStyle>
            <a:lvl1pPr>
              <a:spcBef>
                <a:spcPct val="50000"/>
              </a:spcBef>
              <a:defRPr/>
            </a:lvl1pPr>
          </a:lstStyle>
          <a:p>
            <a:pPr>
              <a:defRPr/>
            </a:pPr>
            <a:fld id="{B3E051D2-DA3C-2B44-AE54-0E6348E1EC47}" type="slidenum">
              <a:rPr lang="en-US"/>
              <a:pPr>
                <a:defRPr/>
              </a:pPr>
              <a:t>‹#›</a:t>
            </a:fld>
            <a:endParaRPr lang="en-US"/>
          </a:p>
        </p:txBody>
      </p:sp>
    </p:spTree>
    <p:extLst>
      <p:ext uri="{BB962C8B-B14F-4D97-AF65-F5344CB8AC3E}">
        <p14:creationId xmlns:p14="http://schemas.microsoft.com/office/powerpoint/2010/main" val="90903052"/>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7892590-4E0D-6740-A7B4-CCA9C7B1B623}" type="slidenum">
              <a:rPr lang="en-US"/>
              <a:pPr>
                <a:defRPr/>
              </a:pPr>
              <a:t>‹#›</a:t>
            </a:fld>
            <a:endParaRPr lang="en-US"/>
          </a:p>
        </p:txBody>
      </p:sp>
    </p:spTree>
    <p:extLst>
      <p:ext uri="{BB962C8B-B14F-4D97-AF65-F5344CB8AC3E}">
        <p14:creationId xmlns:p14="http://schemas.microsoft.com/office/powerpoint/2010/main" val="216529470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3"/>
          <p:cNvSpPr>
            <a:spLocks noGrp="1" noChangeArrowheads="1"/>
          </p:cNvSpPr>
          <p:nvPr>
            <p:ph type="dt" sz="half" idx="10"/>
          </p:nvPr>
        </p:nvSpPr>
        <p:spPr/>
        <p:txBody>
          <a:bodyPr/>
          <a:lstStyle>
            <a:lvl1pPr>
              <a:spcBef>
                <a:spcPct val="50000"/>
              </a:spcBef>
              <a:defRPr/>
            </a:lvl1pPr>
          </a:lstStyle>
          <a:p>
            <a:pPr>
              <a:defRPr/>
            </a:pPr>
            <a:endParaRPr lang="en-US"/>
          </a:p>
        </p:txBody>
      </p:sp>
      <p:sp>
        <p:nvSpPr>
          <p:cNvPr id="5" name="Rectangle 24"/>
          <p:cNvSpPr>
            <a:spLocks noGrp="1" noChangeArrowheads="1"/>
          </p:cNvSpPr>
          <p:nvPr>
            <p:ph type="ftr" sz="quarter" idx="11"/>
          </p:nvPr>
        </p:nvSpPr>
        <p:spPr/>
        <p:txBody>
          <a:bodyPr/>
          <a:lstStyle>
            <a:lvl1pPr>
              <a:spcBef>
                <a:spcPct val="50000"/>
              </a:spcBef>
              <a:defRPr/>
            </a:lvl1pPr>
          </a:lstStyle>
          <a:p>
            <a:pPr>
              <a:defRPr/>
            </a:pPr>
            <a:endParaRPr lang="en-US"/>
          </a:p>
        </p:txBody>
      </p:sp>
      <p:sp>
        <p:nvSpPr>
          <p:cNvPr id="6" name="Rectangle 25"/>
          <p:cNvSpPr>
            <a:spLocks noGrp="1" noChangeArrowheads="1"/>
          </p:cNvSpPr>
          <p:nvPr>
            <p:ph type="sldNum" sz="quarter" idx="12"/>
          </p:nvPr>
        </p:nvSpPr>
        <p:spPr/>
        <p:txBody>
          <a:bodyPr/>
          <a:lstStyle>
            <a:lvl1pPr>
              <a:spcBef>
                <a:spcPct val="50000"/>
              </a:spcBef>
              <a:defRPr/>
            </a:lvl1pPr>
          </a:lstStyle>
          <a:p>
            <a:pPr>
              <a:defRPr/>
            </a:pPr>
            <a:fld id="{0DFF7708-D7F0-DF4E-9A3D-AF718058CBE3}" type="slidenum">
              <a:rPr lang="en-US"/>
              <a:pPr>
                <a:defRPr/>
              </a:pPr>
              <a:t>‹#›</a:t>
            </a:fld>
            <a:endParaRPr lang="en-US"/>
          </a:p>
        </p:txBody>
      </p:sp>
    </p:spTree>
    <p:extLst>
      <p:ext uri="{BB962C8B-B14F-4D97-AF65-F5344CB8AC3E}">
        <p14:creationId xmlns:p14="http://schemas.microsoft.com/office/powerpoint/2010/main" val="81387500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descr="Canvas"/>
          <p:cNvSpPr>
            <a:spLocks noChangeArrowheads="1"/>
          </p:cNvSpPr>
          <p:nvPr/>
        </p:nvSpPr>
        <p:spPr bwMode="white">
          <a:xfrm>
            <a:off x="528638" y="201613"/>
            <a:ext cx="8397875" cy="6467475"/>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5" name="Picture 3" descr="minispi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ltGray">
          <a:xfrm>
            <a:off x="0" y="50800"/>
            <a:ext cx="1181100" cy="4286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descr="Canvas"/>
          <p:cNvSpPr>
            <a:spLocks noChangeArrowheads="1"/>
          </p:cNvSpPr>
          <p:nvPr/>
        </p:nvSpPr>
        <p:spPr bwMode="white">
          <a:xfrm>
            <a:off x="596900" y="4130675"/>
            <a:ext cx="1041400" cy="4572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pic>
        <p:nvPicPr>
          <p:cNvPr id="7" name="Picture 5" descr="minispir"/>
          <p:cNvPicPr>
            <a:picLocks noChangeAspect="1" noChangeArrowheads="1"/>
          </p:cNvPicPr>
          <p:nvPr/>
        </p:nvPicPr>
        <p:blipFill>
          <a:blip r:embed="rId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Rectangle 6"/>
          <p:cNvSpPr>
            <a:spLocks noGrp="1" noChangeArrowheads="1"/>
          </p:cNvSpPr>
          <p:nvPr>
            <p:ph type="ctrTitle"/>
          </p:nvPr>
        </p:nvSpPr>
        <p:spPr>
          <a:xfrm>
            <a:off x="914400" y="2057400"/>
            <a:ext cx="7721600" cy="1143000"/>
          </a:xfrm>
        </p:spPr>
        <p:txBody>
          <a:bodyPr/>
          <a:lstStyle>
            <a:lvl1pPr>
              <a:defRPr/>
            </a:lvl1pPr>
          </a:lstStyle>
          <a:p>
            <a:r>
              <a:rPr lang="en-US"/>
              <a:t>Click to edit Master title style</a:t>
            </a:r>
          </a:p>
        </p:txBody>
      </p:sp>
      <p:sp>
        <p:nvSpPr>
          <p:cNvPr id="46087" name="Rectangle 7"/>
          <p:cNvSpPr>
            <a:spLocks noGrp="1" noChangeArrowheads="1"/>
          </p:cNvSpPr>
          <p:nvPr>
            <p:ph type="subTitle" idx="1"/>
          </p:nvPr>
        </p:nvSpPr>
        <p:spPr>
          <a:xfrm>
            <a:off x="1625600" y="3886200"/>
            <a:ext cx="6400800" cy="1771650"/>
          </a:xfrm>
        </p:spPr>
        <p:txBody>
          <a:bodyPr/>
          <a:lstStyle>
            <a:lvl1pPr marL="0" indent="0" algn="ctr">
              <a:buFontTx/>
              <a:buNone/>
              <a:defRPr/>
            </a:lvl1pPr>
          </a:lstStyle>
          <a:p>
            <a:r>
              <a:rPr lang="en-US"/>
              <a:t>Click to edit Master subtitle style</a:t>
            </a:r>
          </a:p>
        </p:txBody>
      </p:sp>
      <p:sp>
        <p:nvSpPr>
          <p:cNvPr id="8" name="Rectangle 8"/>
          <p:cNvSpPr>
            <a:spLocks noGrp="1" noChangeArrowheads="1"/>
          </p:cNvSpPr>
          <p:nvPr>
            <p:ph type="dt" sz="quarter" idx="10"/>
          </p:nvPr>
        </p:nvSpPr>
        <p:spPr>
          <a:xfrm>
            <a:off x="1084263" y="6096000"/>
            <a:ext cx="1905000" cy="457200"/>
          </a:xfrm>
        </p:spPr>
        <p:txBody>
          <a:bodyPr/>
          <a:lstStyle>
            <a:lvl1pPr>
              <a:defRPr/>
            </a:lvl1pPr>
          </a:lstStyle>
          <a:p>
            <a:pPr>
              <a:defRPr/>
            </a:pPr>
            <a:endParaRPr lang="en-US">
              <a:solidFill>
                <a:srgbClr val="000000"/>
              </a:solidFill>
            </a:endParaRPr>
          </a:p>
        </p:txBody>
      </p:sp>
      <p:sp>
        <p:nvSpPr>
          <p:cNvPr id="9" name="Rectangle 9"/>
          <p:cNvSpPr>
            <a:spLocks noGrp="1" noChangeArrowheads="1"/>
          </p:cNvSpPr>
          <p:nvPr>
            <p:ph type="ftr" sz="quarter" idx="11"/>
          </p:nvPr>
        </p:nvSpPr>
        <p:spPr>
          <a:xfrm>
            <a:off x="3522663" y="6096000"/>
            <a:ext cx="2895600" cy="457200"/>
          </a:xfrm>
        </p:spPr>
        <p:txBody>
          <a:bodyPr/>
          <a:lstStyle>
            <a:lvl1pPr>
              <a:defRPr/>
            </a:lvl1pPr>
          </a:lstStyle>
          <a:p>
            <a:pPr>
              <a:defRPr/>
            </a:pPr>
            <a:endParaRPr lang="en-US">
              <a:solidFill>
                <a:srgbClr val="000000"/>
              </a:solidFill>
            </a:endParaRPr>
          </a:p>
        </p:txBody>
      </p:sp>
      <p:sp>
        <p:nvSpPr>
          <p:cNvPr id="10" name="Rectangle 10"/>
          <p:cNvSpPr>
            <a:spLocks noGrp="1" noChangeArrowheads="1"/>
          </p:cNvSpPr>
          <p:nvPr>
            <p:ph type="sldNum" sz="quarter" idx="12"/>
          </p:nvPr>
        </p:nvSpPr>
        <p:spPr>
          <a:xfrm>
            <a:off x="6951663" y="6096000"/>
            <a:ext cx="1905000" cy="457200"/>
          </a:xfrm>
        </p:spPr>
        <p:txBody>
          <a:bodyPr/>
          <a:lstStyle>
            <a:lvl1pPr>
              <a:defRPr/>
            </a:lvl1pPr>
          </a:lstStyle>
          <a:p>
            <a:pPr>
              <a:defRPr/>
            </a:pPr>
            <a:fld id="{50097AA8-3ED3-9B41-AD8A-F883B9D938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15513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33384809-2505-FA4B-988C-028D5AF9DA8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1231464"/>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0F1A49C-2260-2245-A938-E19EA4C3045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65804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32928611"/>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53000" y="17526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E3835DD0-06A4-4744-BE3F-54AE573840B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392170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B26125F8-FA0E-1C4E-97BA-02C180921E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184399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28492D81-58F5-8447-87DE-FEE986CB3B1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447248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20A945F0-29FB-614A-A1A3-37821F812BE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71075297"/>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4F00A5DC-30E0-0C40-BCC6-A3163062CBB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561517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C4F239C6-604C-864B-8A92-57370FACAC7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868998"/>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B9062F3D-7A14-FB44-9187-4AC8D459ACC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49636747"/>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381000"/>
            <a:ext cx="55626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5B018FC6-269A-2344-8C2A-241E1FDE35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611903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85800" y="117475"/>
            <a:ext cx="8185150" cy="6738938"/>
            <a:chOff x="432" y="74"/>
            <a:chExt cx="5156"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6" name="Oval 19"/>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7" name="Oval 20"/>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8" name="Oval 21"/>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9" name="Oval 22"/>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 name="Oval 23"/>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1" name="Oval 24"/>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2" name="Oval 25"/>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3" name="Oval 26"/>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4" name="Oval 27"/>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nvGrpSpPr>
            <p:cNvPr id="15" name="Group 28"/>
            <p:cNvGrpSpPr>
              <a:grpSpLocks/>
            </p:cNvGrpSpPr>
            <p:nvPr/>
          </p:nvGrpSpPr>
          <p:grpSpPr bwMode="auto">
            <a:xfrm>
              <a:off x="2859" y="4202"/>
              <a:ext cx="2729" cy="41"/>
              <a:chOff x="2859" y="4202"/>
              <a:chExt cx="2729" cy="41"/>
            </a:xfrm>
          </p:grpSpPr>
          <p:sp>
            <p:nvSpPr>
              <p:cNvPr id="17"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8"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9"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0"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1"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2"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3"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24"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6"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7196"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7197"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25" name="Rectangle 30"/>
          <p:cNvSpPr>
            <a:spLocks noGrp="1" noChangeArrowheads="1"/>
          </p:cNvSpPr>
          <p:nvPr>
            <p:ph type="dt" sz="quarter" idx="10"/>
          </p:nvPr>
        </p:nvSpPr>
        <p:spPr>
          <a:xfrm>
            <a:off x="685800" y="6248400"/>
            <a:ext cx="19050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latin typeface="Arial Narrow" charset="0"/>
              <a:ea typeface="ＭＳ Ｐゴシック" charset="0"/>
            </a:endParaRPr>
          </a:p>
        </p:txBody>
      </p:sp>
      <p:sp>
        <p:nvSpPr>
          <p:cNvPr id="26" name="Rectangle 31"/>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latin typeface="Arial Narrow" charset="0"/>
              <a:ea typeface="ＭＳ Ｐゴシック" charset="0"/>
            </a:endParaRPr>
          </a:p>
        </p:txBody>
      </p:sp>
      <p:sp>
        <p:nvSpPr>
          <p:cNvPr id="27" name="Rectangle 32"/>
          <p:cNvSpPr>
            <a:spLocks noGrp="1" noChangeArrowheads="1"/>
          </p:cNvSpPr>
          <p:nvPr>
            <p:ph type="sldNum" sz="quarter" idx="12"/>
          </p:nvPr>
        </p:nvSpPr>
        <p:spPr>
          <a:xfrm>
            <a:off x="6553200" y="6248400"/>
            <a:ext cx="1905000" cy="457200"/>
          </a:xfrm>
          <a:prstGeom prst="rect">
            <a:avLst/>
          </a:prstGeom>
        </p:spPr>
        <p:txBody>
          <a:bodyPr/>
          <a:lstStyle>
            <a:lvl1pPr>
              <a:defRPr>
                <a:solidFill>
                  <a:srgbClr val="FFFFFF"/>
                </a:solidFill>
                <a:cs typeface="Times New Roman" charset="0"/>
              </a:defRPr>
            </a:lvl1pPr>
          </a:lstStyle>
          <a:p>
            <a:pPr defTabSz="914400" eaLnBrk="0" fontAlgn="base" hangingPunct="0">
              <a:lnSpc>
                <a:spcPct val="90000"/>
              </a:lnSpc>
              <a:spcBef>
                <a:spcPct val="20000"/>
              </a:spcBef>
              <a:spcAft>
                <a:spcPct val="0"/>
              </a:spcAft>
              <a:buFontTx/>
              <a:buChar char="•"/>
              <a:defRPr/>
            </a:pPr>
            <a:fld id="{608166FB-7A01-8541-8DDD-7AE5F49FD06B}" type="slidenum">
              <a:rPr kumimoji="1" lang="en-US" sz="2400" b="1">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latin typeface="Arial Narrow" charset="0"/>
              <a:ea typeface="ＭＳ Ｐゴシック" charset="0"/>
            </a:endParaRPr>
          </a:p>
        </p:txBody>
      </p:sp>
    </p:spTree>
    <p:extLst>
      <p:ext uri="{BB962C8B-B14F-4D97-AF65-F5344CB8AC3E}">
        <p14:creationId xmlns:p14="http://schemas.microsoft.com/office/powerpoint/2010/main" val="106523354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E1AADD29-F4AE-1244-BEA8-B33EE186BFAA}"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114900605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681574064"/>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D68A1796-92AA-D04F-ACDE-901F0CEB93C9}"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3921753025"/>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6F6C484-6F8D-BA47-8217-F7A3E9D5824F}"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58135615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8"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9"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B9D79806-E7A0-2145-88D1-8092EEB7FFD5}"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132846138"/>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4"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F653A0D3-0D9D-7943-807B-413A10ABBEAA}"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1352642671"/>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3"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4"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6FAF07D-EE3A-F44C-A766-FCB9CEC73CEE}"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93705167"/>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A2B65D38-665C-3443-B165-73353A02C355}"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361792556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7"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9B504717-3EE9-BB4D-B4B5-8926FE08185D}"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980764007"/>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F2FF831A-7733-DD40-B082-144EA7004A79}"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2389985453"/>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xfrm>
            <a:off x="6858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5" name="Rectangle 20"/>
          <p:cNvSpPr>
            <a:spLocks noGrp="1" noChangeArrowheads="1"/>
          </p:cNvSpPr>
          <p:nvPr>
            <p:ph type="ftr" sz="quarter" idx="11"/>
          </p:nvPr>
        </p:nvSpPr>
        <p:spPr>
          <a:xfrm>
            <a:off x="3124200" y="6248400"/>
            <a:ext cx="28956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endParaRPr kumimoji="1" lang="en-US" sz="2400" b="1">
              <a:solidFill>
                <a:srgbClr val="FFFFFF"/>
              </a:solidFill>
              <a:latin typeface="Arial Narrow" charset="0"/>
              <a:ea typeface="ＭＳ Ｐゴシック" charset="0"/>
            </a:endParaRPr>
          </a:p>
        </p:txBody>
      </p:sp>
      <p:sp>
        <p:nvSpPr>
          <p:cNvPr id="6" name="Rectangle 21"/>
          <p:cNvSpPr>
            <a:spLocks noGrp="1" noChangeArrowheads="1"/>
          </p:cNvSpPr>
          <p:nvPr>
            <p:ph type="sldNum" sz="quarter" idx="12"/>
          </p:nvPr>
        </p:nvSpPr>
        <p:spPr>
          <a:xfrm>
            <a:off x="6553200" y="6248400"/>
            <a:ext cx="1905000" cy="457200"/>
          </a:xfrm>
          <a:prstGeom prst="rect">
            <a:avLst/>
          </a:prstGeom>
        </p:spPr>
        <p:txBody>
          <a:bodyPr/>
          <a:lstStyle>
            <a:lvl1pPr>
              <a:defRPr>
                <a:cs typeface="Times New Roman" charset="0"/>
              </a:defRPr>
            </a:lvl1pPr>
          </a:lstStyle>
          <a:p>
            <a:pPr defTabSz="914400" eaLnBrk="0" fontAlgn="base" hangingPunct="0">
              <a:lnSpc>
                <a:spcPct val="90000"/>
              </a:lnSpc>
              <a:spcBef>
                <a:spcPct val="20000"/>
              </a:spcBef>
              <a:spcAft>
                <a:spcPct val="0"/>
              </a:spcAft>
              <a:buFontTx/>
              <a:buChar char="•"/>
              <a:defRPr/>
            </a:pPr>
            <a:fld id="{E6DB94B4-BB4A-C046-89D4-745D5072AC3F}" type="slidenum">
              <a:rPr kumimoji="1" lang="en-US" sz="2400" b="1">
                <a:solidFill>
                  <a:srgbClr val="FFFFFF"/>
                </a:solidFill>
                <a:latin typeface="Arial Narrow" charset="0"/>
                <a:ea typeface="ＭＳ Ｐゴシック" charset="0"/>
              </a:rPr>
              <a:pPr defTabSz="914400" eaLnBrk="0" fontAlgn="base" hangingPunct="0">
                <a:lnSpc>
                  <a:spcPct val="90000"/>
                </a:lnSpc>
                <a:spcBef>
                  <a:spcPct val="20000"/>
                </a:spcBef>
                <a:spcAft>
                  <a:spcPct val="0"/>
                </a:spcAft>
                <a:buFontTx/>
                <a:buChar char="•"/>
                <a:defRPr/>
              </a:pPr>
              <a:t>‹#›</a:t>
            </a:fld>
            <a:endParaRPr kumimoji="1" lang="en-US" sz="2400" b="1">
              <a:solidFill>
                <a:srgbClr val="FFFFFF"/>
              </a:solidFill>
              <a:latin typeface="Arial Narrow" charset="0"/>
              <a:ea typeface="ＭＳ Ｐゴシック" charset="0"/>
            </a:endParaRPr>
          </a:p>
        </p:txBody>
      </p:sp>
    </p:spTree>
    <p:extLst>
      <p:ext uri="{BB962C8B-B14F-4D97-AF65-F5344CB8AC3E}">
        <p14:creationId xmlns:p14="http://schemas.microsoft.com/office/powerpoint/2010/main" val="928309471"/>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0667634"/>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F26704E-87EE-6F4A-8C26-DEC834258440}" type="slidenum">
              <a:rPr lang="en-US"/>
              <a:pPr>
                <a:defRPr/>
              </a:pPr>
              <a:t>‹#›</a:t>
            </a:fld>
            <a:endParaRPr lang="en-US"/>
          </a:p>
        </p:txBody>
      </p:sp>
    </p:spTree>
    <p:extLst>
      <p:ext uri="{BB962C8B-B14F-4D97-AF65-F5344CB8AC3E}">
        <p14:creationId xmlns:p14="http://schemas.microsoft.com/office/powerpoint/2010/main" val="148237851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1240181"/>
      </p:ext>
    </p:extLst>
  </p:cSld>
  <p:clrMapOvr>
    <a:masterClrMapping/>
  </p:clrMapOvr>
  <p:transition spd="med">
    <p:randomBar dir="vert"/>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49876044"/>
      </p:ext>
    </p:extLst>
  </p:cSld>
  <p:clrMapOvr>
    <a:masterClrMapping/>
  </p:clrMapOvr>
  <p:transition spd="med">
    <p:randomBar dir="vert"/>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74287331"/>
      </p:ext>
    </p:extLst>
  </p:cSld>
  <p:clrMapOvr>
    <a:masterClrMapping/>
  </p:clrMapOvr>
  <p:transition spd="med">
    <p:randomBar dir="vert"/>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30425614"/>
      </p:ext>
    </p:extLst>
  </p:cSld>
  <p:clrMapOvr>
    <a:masterClrMapping/>
  </p:clrMapOvr>
  <p:transition spd="med">
    <p:randomBar dir="vert"/>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4528935"/>
      </p:ext>
    </p:extLst>
  </p:cSld>
  <p:clrMapOvr>
    <a:masterClrMapping/>
  </p:clrMapOvr>
  <p:transition spd="med">
    <p:randomBar dir="vert"/>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6985467"/>
      </p:ext>
    </p:extLst>
  </p:cSld>
  <p:clrMapOvr>
    <a:masterClrMapping/>
  </p:clrMapOvr>
  <p:transition spd="med">
    <p:randomBar dir="vert"/>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46454977"/>
      </p:ext>
    </p:extLst>
  </p:cSld>
  <p:clrMapOvr>
    <a:masterClrMapping/>
  </p:clrMapOvr>
  <p:transition spd="med">
    <p:randomBar dir="vert"/>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8197378"/>
      </p:ext>
    </p:extLst>
  </p:cSld>
  <p:clrMapOvr>
    <a:masterClrMapping/>
  </p:clrMapOvr>
  <p:transition spd="med">
    <p:randomBar dir="vert"/>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03272821"/>
      </p:ext>
    </p:extLst>
  </p:cSld>
  <p:clrMapOvr>
    <a:masterClrMapping/>
  </p:clrMapOvr>
  <p:transition spd="med">
    <p:randomBar dir="vert"/>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0734822"/>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D4DCB8EE-C75C-F846-8CD3-57155EB7D58F}" type="slidenum">
              <a:rPr lang="en-US"/>
              <a:pPr>
                <a:defRPr/>
              </a:pPr>
              <a:t>‹#›</a:t>
            </a:fld>
            <a:endParaRPr lang="en-US"/>
          </a:p>
        </p:txBody>
      </p:sp>
    </p:spTree>
    <p:extLst>
      <p:ext uri="{BB962C8B-B14F-4D97-AF65-F5344CB8AC3E}">
        <p14:creationId xmlns:p14="http://schemas.microsoft.com/office/powerpoint/2010/main" val="1466609086"/>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2451562"/>
      </p:ext>
    </p:extLst>
  </p:cSld>
  <p:clrMapOvr>
    <a:masterClrMapping/>
  </p:clrMapOvr>
  <p:transition spd="med">
    <p:randomBar dir="vert"/>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4F73F-70B2-524C-87A0-9FBEADF91CC8}"/>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CEC161C3-1C0F-0A41-A5BE-20EEAF13BA5C}"/>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030EA60-5131-D44A-98B2-70AE45D0EFB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A3E86F7-C909-D845-BC12-8EED2C2F1A9E}"/>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BC5A11C-8968-B54D-AF23-433BDF38E6C4}"/>
              </a:ext>
            </a:extLst>
          </p:cNvPr>
          <p:cNvSpPr>
            <a:spLocks noGrp="1"/>
          </p:cNvSpPr>
          <p:nvPr>
            <p:ph type="sldNum" idx="12"/>
          </p:nvPr>
        </p:nvSpPr>
        <p:spPr/>
        <p:txBody>
          <a:bodyPr/>
          <a:lstStyle>
            <a:lvl1pPr>
              <a:defRPr/>
            </a:lvl1pPr>
          </a:lstStyle>
          <a:p>
            <a:fld id="{572E930D-909A-7943-800A-D220345EF6D4}" type="slidenum">
              <a:rPr lang="en-US" altLang="en-US"/>
              <a:pPr/>
              <a:t>‹#›</a:t>
            </a:fld>
            <a:endParaRPr lang="en-US" altLang="en-US"/>
          </a:p>
        </p:txBody>
      </p:sp>
    </p:spTree>
    <p:extLst>
      <p:ext uri="{BB962C8B-B14F-4D97-AF65-F5344CB8AC3E}">
        <p14:creationId xmlns:p14="http://schemas.microsoft.com/office/powerpoint/2010/main" val="153842458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E98A2-10A3-E244-B68E-10BBFDFCF5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AB1BEA5-E79E-6F40-9B63-ABA3B695E67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265A95-8858-164C-8238-A114543F13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4929730-3DEB-AB46-A191-949B1F0144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9636E2FD-218E-5941-80BA-90E2900ADEA9}"/>
              </a:ext>
            </a:extLst>
          </p:cNvPr>
          <p:cNvSpPr>
            <a:spLocks noGrp="1"/>
          </p:cNvSpPr>
          <p:nvPr>
            <p:ph type="sldNum" idx="12"/>
          </p:nvPr>
        </p:nvSpPr>
        <p:spPr/>
        <p:txBody>
          <a:bodyPr/>
          <a:lstStyle>
            <a:lvl1pPr>
              <a:defRPr/>
            </a:lvl1pPr>
          </a:lstStyle>
          <a:p>
            <a:fld id="{EB320A00-1198-8E49-9D56-93968EEF4744}" type="slidenum">
              <a:rPr lang="en-US" altLang="en-US"/>
              <a:pPr/>
              <a:t>‹#›</a:t>
            </a:fld>
            <a:endParaRPr lang="en-US" altLang="en-US"/>
          </a:p>
        </p:txBody>
      </p:sp>
    </p:spTree>
    <p:extLst>
      <p:ext uri="{BB962C8B-B14F-4D97-AF65-F5344CB8AC3E}">
        <p14:creationId xmlns:p14="http://schemas.microsoft.com/office/powerpoint/2010/main" val="309671586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7DDC7-9F12-6A49-9187-182D3991FD10}"/>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96F6B440-2664-AF4D-A2ED-109B0D859622}"/>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858CB104-7CD3-7749-9E37-F39A61E455E7}"/>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D509F91-E749-094D-8E37-E2E2C2CAA1F7}"/>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C7BBA3E4-A193-6045-BFF7-6645D2A04CB1}"/>
              </a:ext>
            </a:extLst>
          </p:cNvPr>
          <p:cNvSpPr>
            <a:spLocks noGrp="1"/>
          </p:cNvSpPr>
          <p:nvPr>
            <p:ph type="sldNum" idx="12"/>
          </p:nvPr>
        </p:nvSpPr>
        <p:spPr/>
        <p:txBody>
          <a:bodyPr/>
          <a:lstStyle>
            <a:lvl1pPr>
              <a:defRPr/>
            </a:lvl1pPr>
          </a:lstStyle>
          <a:p>
            <a:fld id="{6517BB5E-A2E6-FD42-9784-4E72AFFF150C}" type="slidenum">
              <a:rPr lang="en-US" altLang="en-US"/>
              <a:pPr/>
              <a:t>‹#›</a:t>
            </a:fld>
            <a:endParaRPr lang="en-US" altLang="en-US"/>
          </a:p>
        </p:txBody>
      </p:sp>
    </p:spTree>
    <p:extLst>
      <p:ext uri="{BB962C8B-B14F-4D97-AF65-F5344CB8AC3E}">
        <p14:creationId xmlns:p14="http://schemas.microsoft.com/office/powerpoint/2010/main" val="279821225"/>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A8C4-6974-A744-A3D6-9CCAB5CA2F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C74D2B-B3A6-0947-A68D-68F2D4E03FF5}"/>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A9B98C-952E-754A-8B73-3D7940BD42AB}"/>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068E80-B72D-D740-919C-79B0BC8A0AB3}"/>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516D81C7-7DF0-5A4D-B77C-1C3E44C9D4E7}"/>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616475A9-C649-7E4D-A5E0-2540331E0732}"/>
              </a:ext>
            </a:extLst>
          </p:cNvPr>
          <p:cNvSpPr>
            <a:spLocks noGrp="1"/>
          </p:cNvSpPr>
          <p:nvPr>
            <p:ph type="sldNum" idx="12"/>
          </p:nvPr>
        </p:nvSpPr>
        <p:spPr/>
        <p:txBody>
          <a:bodyPr/>
          <a:lstStyle>
            <a:lvl1pPr>
              <a:defRPr/>
            </a:lvl1pPr>
          </a:lstStyle>
          <a:p>
            <a:fld id="{0E9AFC46-FCED-894F-9EB3-36743894EB88}" type="slidenum">
              <a:rPr lang="en-US" altLang="en-US"/>
              <a:pPr/>
              <a:t>‹#›</a:t>
            </a:fld>
            <a:endParaRPr lang="en-US" altLang="en-US"/>
          </a:p>
        </p:txBody>
      </p:sp>
    </p:spTree>
    <p:extLst>
      <p:ext uri="{BB962C8B-B14F-4D97-AF65-F5344CB8AC3E}">
        <p14:creationId xmlns:p14="http://schemas.microsoft.com/office/powerpoint/2010/main" val="25816470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BBACB0-1F07-944E-A7F1-8BBD945BCC46}"/>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6400CC-44FE-4A43-A166-24F07B7FCAC8}"/>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81827D2C-56AB-EB4D-B54D-A57E9791FEB5}"/>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EC6A0FD-57AE-F847-9668-4F7F7C3993C5}"/>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D575F990-0F79-6148-823C-C14F313ABB4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6C3670-0465-F543-9593-1365210D085E}"/>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EE4BE3A3-D1C8-5348-BF82-C9CD38278E92}"/>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60267F6-BD95-4649-A534-CEF9B544671D}"/>
              </a:ext>
            </a:extLst>
          </p:cNvPr>
          <p:cNvSpPr>
            <a:spLocks noGrp="1"/>
          </p:cNvSpPr>
          <p:nvPr>
            <p:ph type="sldNum" idx="12"/>
          </p:nvPr>
        </p:nvSpPr>
        <p:spPr/>
        <p:txBody>
          <a:bodyPr/>
          <a:lstStyle>
            <a:lvl1pPr>
              <a:defRPr/>
            </a:lvl1pPr>
          </a:lstStyle>
          <a:p>
            <a:fld id="{09EE02E7-660A-E346-AF3C-576D94D8F3B4}" type="slidenum">
              <a:rPr lang="en-US" altLang="en-US"/>
              <a:pPr/>
              <a:t>‹#›</a:t>
            </a:fld>
            <a:endParaRPr lang="en-US" altLang="en-US"/>
          </a:p>
        </p:txBody>
      </p:sp>
    </p:spTree>
    <p:extLst>
      <p:ext uri="{BB962C8B-B14F-4D97-AF65-F5344CB8AC3E}">
        <p14:creationId xmlns:p14="http://schemas.microsoft.com/office/powerpoint/2010/main" val="1645316350"/>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F70EB-48CE-754C-B50B-C962467C03B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AEABFFE-91B0-6E4C-865A-8A793E561584}"/>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842C44E2-F2BB-4D4A-9E6E-0809E15AC4F4}"/>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B5BF83-7F64-394B-832F-5AB0A5DCBA1C}"/>
              </a:ext>
            </a:extLst>
          </p:cNvPr>
          <p:cNvSpPr>
            <a:spLocks noGrp="1"/>
          </p:cNvSpPr>
          <p:nvPr>
            <p:ph type="sldNum" idx="12"/>
          </p:nvPr>
        </p:nvSpPr>
        <p:spPr/>
        <p:txBody>
          <a:bodyPr/>
          <a:lstStyle>
            <a:lvl1pPr>
              <a:defRPr/>
            </a:lvl1pPr>
          </a:lstStyle>
          <a:p>
            <a:fld id="{25CE6FAA-3989-4B4F-8600-06E77DFBDBBC}" type="slidenum">
              <a:rPr lang="en-US" altLang="en-US"/>
              <a:pPr/>
              <a:t>‹#›</a:t>
            </a:fld>
            <a:endParaRPr lang="en-US" altLang="en-US"/>
          </a:p>
        </p:txBody>
      </p:sp>
    </p:spTree>
    <p:extLst>
      <p:ext uri="{BB962C8B-B14F-4D97-AF65-F5344CB8AC3E}">
        <p14:creationId xmlns:p14="http://schemas.microsoft.com/office/powerpoint/2010/main" val="2451078954"/>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65EC08E-F1DA-6143-AD5E-44293975B9D5}"/>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FB35B042-3660-E34D-9663-D09F74A353FF}"/>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051A7C5E-5723-1243-99D4-6FE985E98C86}"/>
              </a:ext>
            </a:extLst>
          </p:cNvPr>
          <p:cNvSpPr>
            <a:spLocks noGrp="1"/>
          </p:cNvSpPr>
          <p:nvPr>
            <p:ph type="sldNum" idx="12"/>
          </p:nvPr>
        </p:nvSpPr>
        <p:spPr/>
        <p:txBody>
          <a:bodyPr/>
          <a:lstStyle>
            <a:lvl1pPr>
              <a:defRPr/>
            </a:lvl1pPr>
          </a:lstStyle>
          <a:p>
            <a:fld id="{1EDD22C4-756F-A34C-A603-3F4A70E9DF83}" type="slidenum">
              <a:rPr lang="en-US" altLang="en-US"/>
              <a:pPr/>
              <a:t>‹#›</a:t>
            </a:fld>
            <a:endParaRPr lang="en-US" altLang="en-US"/>
          </a:p>
        </p:txBody>
      </p:sp>
    </p:spTree>
    <p:extLst>
      <p:ext uri="{BB962C8B-B14F-4D97-AF65-F5344CB8AC3E}">
        <p14:creationId xmlns:p14="http://schemas.microsoft.com/office/powerpoint/2010/main" val="334839775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2CC85-2F7B-CE40-B371-8B40F46CDD0D}"/>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04760FD-C099-9B4D-ADE0-9C4388EB212F}"/>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3F1012-D7ED-F54D-96ED-5EB8088CE110}"/>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E3F56056-5478-0345-922D-D4361EBEF8E9}"/>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B7AFFB6-6C2C-E742-9CDE-9899A8E9B79B}"/>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7A8A1EF-7770-FA45-8CA4-E474643983A0}"/>
              </a:ext>
            </a:extLst>
          </p:cNvPr>
          <p:cNvSpPr>
            <a:spLocks noGrp="1"/>
          </p:cNvSpPr>
          <p:nvPr>
            <p:ph type="sldNum" idx="12"/>
          </p:nvPr>
        </p:nvSpPr>
        <p:spPr/>
        <p:txBody>
          <a:bodyPr/>
          <a:lstStyle>
            <a:lvl1pPr>
              <a:defRPr/>
            </a:lvl1pPr>
          </a:lstStyle>
          <a:p>
            <a:fld id="{21DC8BBC-79D8-6042-AD42-BB58C596110E}" type="slidenum">
              <a:rPr lang="en-US" altLang="en-US"/>
              <a:pPr/>
              <a:t>‹#›</a:t>
            </a:fld>
            <a:endParaRPr lang="en-US" altLang="en-US"/>
          </a:p>
        </p:txBody>
      </p:sp>
    </p:spTree>
    <p:extLst>
      <p:ext uri="{BB962C8B-B14F-4D97-AF65-F5344CB8AC3E}">
        <p14:creationId xmlns:p14="http://schemas.microsoft.com/office/powerpoint/2010/main" val="219397361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57D6DD-3C71-D44D-8BBF-8D715A97AFAD}"/>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1B66470C-80E5-FB45-AA2C-7CF82F18126E}"/>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59BC0156-41C3-3A4F-9F88-17A5EC0AD4A5}"/>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7FF762B4-FD04-D74F-8D15-4666EB75A08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7E2993B-0FEA-F841-8231-78B28B2FBBB7}"/>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3701E58-E664-4A46-9BCD-1CE86A37BDC9}"/>
              </a:ext>
            </a:extLst>
          </p:cNvPr>
          <p:cNvSpPr>
            <a:spLocks noGrp="1"/>
          </p:cNvSpPr>
          <p:nvPr>
            <p:ph type="sldNum" idx="12"/>
          </p:nvPr>
        </p:nvSpPr>
        <p:spPr/>
        <p:txBody>
          <a:bodyPr/>
          <a:lstStyle>
            <a:lvl1pPr>
              <a:defRPr/>
            </a:lvl1pPr>
          </a:lstStyle>
          <a:p>
            <a:fld id="{4CEC8967-C952-A94C-AA41-382C7155D469}" type="slidenum">
              <a:rPr lang="en-US" altLang="en-US"/>
              <a:pPr/>
              <a:t>‹#›</a:t>
            </a:fld>
            <a:endParaRPr lang="en-US" altLang="en-US"/>
          </a:p>
        </p:txBody>
      </p:sp>
    </p:spTree>
    <p:extLst>
      <p:ext uri="{BB962C8B-B14F-4D97-AF65-F5344CB8AC3E}">
        <p14:creationId xmlns:p14="http://schemas.microsoft.com/office/powerpoint/2010/main" val="551550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p>
        </p:txBody>
      </p:sp>
      <p:sp>
        <p:nvSpPr>
          <p:cNvPr id="8" name="Rectangle 9"/>
          <p:cNvSpPr>
            <a:spLocks noGrp="1" noChangeArrowheads="1"/>
          </p:cNvSpPr>
          <p:nvPr>
            <p:ph type="ftr" sz="quarter" idx="11"/>
          </p:nvPr>
        </p:nvSpPr>
        <p:spPr>
          <a:ln/>
        </p:spPr>
        <p:txBody>
          <a:bodyPr/>
          <a:lstStyle>
            <a:lvl1pPr>
              <a:defRPr/>
            </a:lvl1pPr>
          </a:lstStyle>
          <a:p>
            <a:pPr>
              <a:defRPr/>
            </a:pPr>
            <a:endParaRPr lang="en-US"/>
          </a:p>
        </p:txBody>
      </p:sp>
      <p:sp>
        <p:nvSpPr>
          <p:cNvPr id="9" name="Rectangle 10"/>
          <p:cNvSpPr>
            <a:spLocks noGrp="1" noChangeArrowheads="1"/>
          </p:cNvSpPr>
          <p:nvPr>
            <p:ph type="sldNum" sz="quarter" idx="12"/>
          </p:nvPr>
        </p:nvSpPr>
        <p:spPr>
          <a:ln/>
        </p:spPr>
        <p:txBody>
          <a:bodyPr/>
          <a:lstStyle>
            <a:lvl1pPr>
              <a:defRPr/>
            </a:lvl1pPr>
          </a:lstStyle>
          <a:p>
            <a:pPr>
              <a:defRPr/>
            </a:pPr>
            <a:fld id="{CC1A3DEA-6B6C-FD4B-9B89-ED9B9432CBA3}" type="slidenum">
              <a:rPr lang="en-US"/>
              <a:pPr>
                <a:defRPr/>
              </a:pPr>
              <a:t>‹#›</a:t>
            </a:fld>
            <a:endParaRPr lang="en-US"/>
          </a:p>
        </p:txBody>
      </p:sp>
    </p:spTree>
    <p:extLst>
      <p:ext uri="{BB962C8B-B14F-4D97-AF65-F5344CB8AC3E}">
        <p14:creationId xmlns:p14="http://schemas.microsoft.com/office/powerpoint/2010/main" val="330989813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6956024-63B5-4F42-92CA-72814F77885B}" type="slidenum">
              <a:rPr lang="en-US"/>
              <a:pPr>
                <a:defRPr/>
              </a:pPr>
              <a:t>‹#›</a:t>
            </a:fld>
            <a:endParaRPr lang="en-US"/>
          </a:p>
        </p:txBody>
      </p:sp>
    </p:spTree>
    <p:extLst>
      <p:ext uri="{BB962C8B-B14F-4D97-AF65-F5344CB8AC3E}">
        <p14:creationId xmlns:p14="http://schemas.microsoft.com/office/powerpoint/2010/main" val="321586522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BA11-8245-1448-B332-C49312136B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5B68A3-F6BA-8042-849F-11772B43A7E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28D2F1-C5D1-854C-95A8-7A43BDD2568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B2E9FEB9-A346-364D-94C8-442C9AE277A0}"/>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E73FD564-977C-484A-87B8-3FA1D3F3CC9D}"/>
              </a:ext>
            </a:extLst>
          </p:cNvPr>
          <p:cNvSpPr>
            <a:spLocks noGrp="1"/>
          </p:cNvSpPr>
          <p:nvPr>
            <p:ph type="sldNum" idx="12"/>
          </p:nvPr>
        </p:nvSpPr>
        <p:spPr/>
        <p:txBody>
          <a:bodyPr/>
          <a:lstStyle>
            <a:lvl1pPr>
              <a:defRPr/>
            </a:lvl1pPr>
          </a:lstStyle>
          <a:p>
            <a:fld id="{DB05A23D-5857-BE4B-86F8-B51FE7CC06CC}" type="slidenum">
              <a:rPr lang="en-US" altLang="en-US"/>
              <a:pPr/>
              <a:t>‹#›</a:t>
            </a:fld>
            <a:endParaRPr lang="en-US" altLang="en-US"/>
          </a:p>
        </p:txBody>
      </p:sp>
    </p:spTree>
    <p:extLst>
      <p:ext uri="{BB962C8B-B14F-4D97-AF65-F5344CB8AC3E}">
        <p14:creationId xmlns:p14="http://schemas.microsoft.com/office/powerpoint/2010/main" val="337498457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34FA61-A4D8-AF4D-95B0-0C7FE3438F67}"/>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05FC6E7-9F60-7944-B978-6C7A472DAA1E}"/>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104C79-4AE2-804F-95F2-3EF0C666F11A}"/>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43DDCEF-861C-9943-8769-441F07547C6B}"/>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1BEB1675-D7F0-AF4E-BDCC-A6FDA8FCC9BB}"/>
              </a:ext>
            </a:extLst>
          </p:cNvPr>
          <p:cNvSpPr>
            <a:spLocks noGrp="1"/>
          </p:cNvSpPr>
          <p:nvPr>
            <p:ph type="sldNum" idx="12"/>
          </p:nvPr>
        </p:nvSpPr>
        <p:spPr/>
        <p:txBody>
          <a:bodyPr/>
          <a:lstStyle>
            <a:lvl1pPr>
              <a:defRPr/>
            </a:lvl1pPr>
          </a:lstStyle>
          <a:p>
            <a:fld id="{AE78761B-02E9-6B49-9B4A-9C219DF90A4B}" type="slidenum">
              <a:rPr lang="en-US" altLang="en-US"/>
              <a:pPr/>
              <a:t>‹#›</a:t>
            </a:fld>
            <a:endParaRPr lang="en-US" altLang="en-US"/>
          </a:p>
        </p:txBody>
      </p:sp>
    </p:spTree>
    <p:extLst>
      <p:ext uri="{BB962C8B-B14F-4D97-AF65-F5344CB8AC3E}">
        <p14:creationId xmlns:p14="http://schemas.microsoft.com/office/powerpoint/2010/main" val="286821910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7BB39BB-8D00-5249-B61F-47BA84957D98}" type="slidenum">
              <a:rPr lang="en-US"/>
              <a:pPr>
                <a:defRPr/>
              </a:pPr>
              <a:t>‹#›</a:t>
            </a:fld>
            <a:endParaRPr lang="en-US"/>
          </a:p>
        </p:txBody>
      </p:sp>
    </p:spTree>
    <p:extLst>
      <p:ext uri="{BB962C8B-B14F-4D97-AF65-F5344CB8AC3E}">
        <p14:creationId xmlns:p14="http://schemas.microsoft.com/office/powerpoint/2010/main" val="13358348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85FEDFFB-A8CC-E245-AA1F-A99DCE35B4DF}" type="slidenum">
              <a:rPr lang="en-US"/>
              <a:pPr>
                <a:defRPr/>
              </a:pPr>
              <a:t>‹#›</a:t>
            </a:fld>
            <a:endParaRPr lang="en-US"/>
          </a:p>
        </p:txBody>
      </p:sp>
    </p:spTree>
    <p:extLst>
      <p:ext uri="{BB962C8B-B14F-4D97-AF65-F5344CB8AC3E}">
        <p14:creationId xmlns:p14="http://schemas.microsoft.com/office/powerpoint/2010/main" val="29618834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68FAD7E-8048-674C-A5EC-9E69F3BC3496}" type="slidenum">
              <a:rPr lang="en-US"/>
              <a:pPr>
                <a:defRPr/>
              </a:pPr>
              <a:t>‹#›</a:t>
            </a:fld>
            <a:endParaRPr lang="en-US"/>
          </a:p>
        </p:txBody>
      </p:sp>
    </p:spTree>
    <p:extLst>
      <p:ext uri="{BB962C8B-B14F-4D97-AF65-F5344CB8AC3E}">
        <p14:creationId xmlns:p14="http://schemas.microsoft.com/office/powerpoint/2010/main" val="363630438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9272EC11-DC6F-8C4F-8344-E9F7E0EE0EA4}" type="slidenum">
              <a:rPr lang="en-US"/>
              <a:pPr>
                <a:defRPr/>
              </a:pPr>
              <a:t>‹#›</a:t>
            </a:fld>
            <a:endParaRPr lang="en-US"/>
          </a:p>
        </p:txBody>
      </p:sp>
    </p:spTree>
    <p:extLst>
      <p:ext uri="{BB962C8B-B14F-4D97-AF65-F5344CB8AC3E}">
        <p14:creationId xmlns:p14="http://schemas.microsoft.com/office/powerpoint/2010/main" val="43282912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72C809E3-9127-2842-BBEE-25A75184B049}" type="slidenum">
              <a:rPr lang="en-US"/>
              <a:pPr>
                <a:defRPr/>
              </a:pPr>
              <a:t>‹#›</a:t>
            </a:fld>
            <a:endParaRPr lang="en-US"/>
          </a:p>
        </p:txBody>
      </p:sp>
    </p:spTree>
    <p:extLst>
      <p:ext uri="{BB962C8B-B14F-4D97-AF65-F5344CB8AC3E}">
        <p14:creationId xmlns:p14="http://schemas.microsoft.com/office/powerpoint/2010/main" val="234247791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A356DA7F-573F-A94D-8880-317CA1C10954}" type="slidenum">
              <a:rPr lang="en-US"/>
              <a:pPr>
                <a:defRPr/>
              </a:pPr>
              <a:t>‹#›</a:t>
            </a:fld>
            <a:endParaRPr lang="en-US"/>
          </a:p>
        </p:txBody>
      </p:sp>
    </p:spTree>
    <p:extLst>
      <p:ext uri="{BB962C8B-B14F-4D97-AF65-F5344CB8AC3E}">
        <p14:creationId xmlns:p14="http://schemas.microsoft.com/office/powerpoint/2010/main" val="179603180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28087221-321A-6F4C-A87F-9BF1A50212D3}" type="slidenum">
              <a:rPr lang="en-US"/>
              <a:pPr>
                <a:defRPr/>
              </a:pPr>
              <a:t>‹#›</a:t>
            </a:fld>
            <a:endParaRPr lang="en-US"/>
          </a:p>
        </p:txBody>
      </p:sp>
    </p:spTree>
    <p:extLst>
      <p:ext uri="{BB962C8B-B14F-4D97-AF65-F5344CB8AC3E}">
        <p14:creationId xmlns:p14="http://schemas.microsoft.com/office/powerpoint/2010/main" val="9127105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9840486-B076-BC4F-8542-1C5CFF22B719}" type="slidenum">
              <a:rPr lang="en-US"/>
              <a:pPr>
                <a:defRPr/>
              </a:pPr>
              <a:t>‹#›</a:t>
            </a:fld>
            <a:endParaRPr lang="en-US"/>
          </a:p>
        </p:txBody>
      </p:sp>
    </p:spTree>
    <p:extLst>
      <p:ext uri="{BB962C8B-B14F-4D97-AF65-F5344CB8AC3E}">
        <p14:creationId xmlns:p14="http://schemas.microsoft.com/office/powerpoint/2010/main" val="29060557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lipArt Placeholder 2"/>
          <p:cNvSpPr>
            <a:spLocks noGrp="1"/>
          </p:cNvSpPr>
          <p:nvPr>
            <p:ph type="clip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18F7D77E-0DAE-094A-9751-91F66D574CE0}" type="slidenum">
              <a:rPr lang="en-US"/>
              <a:pPr>
                <a:defRPr/>
              </a:pPr>
              <a:t>‹#›</a:t>
            </a:fld>
            <a:endParaRPr lang="en-US"/>
          </a:p>
        </p:txBody>
      </p:sp>
    </p:spTree>
    <p:extLst>
      <p:ext uri="{BB962C8B-B14F-4D97-AF65-F5344CB8AC3E}">
        <p14:creationId xmlns:p14="http://schemas.microsoft.com/office/powerpoint/2010/main" val="11891333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p>
        </p:txBody>
      </p:sp>
      <p:sp>
        <p:nvSpPr>
          <p:cNvPr id="4" name="Rectangle 9"/>
          <p:cNvSpPr>
            <a:spLocks noGrp="1" noChangeArrowheads="1"/>
          </p:cNvSpPr>
          <p:nvPr>
            <p:ph type="ftr" sz="quarter" idx="11"/>
          </p:nvPr>
        </p:nvSpPr>
        <p:spPr>
          <a:ln/>
        </p:spPr>
        <p:txBody>
          <a:bodyPr/>
          <a:lstStyle>
            <a:lvl1pPr>
              <a:defRPr/>
            </a:lvl1pPr>
          </a:lstStyle>
          <a:p>
            <a:pPr>
              <a:defRPr/>
            </a:pPr>
            <a:endParaRPr lang="en-US"/>
          </a:p>
        </p:txBody>
      </p:sp>
      <p:sp>
        <p:nvSpPr>
          <p:cNvPr id="5" name="Rectangle 10"/>
          <p:cNvSpPr>
            <a:spLocks noGrp="1" noChangeArrowheads="1"/>
          </p:cNvSpPr>
          <p:nvPr>
            <p:ph type="sldNum" sz="quarter" idx="12"/>
          </p:nvPr>
        </p:nvSpPr>
        <p:spPr>
          <a:ln/>
        </p:spPr>
        <p:txBody>
          <a:bodyPr/>
          <a:lstStyle>
            <a:lvl1pPr>
              <a:defRPr/>
            </a:lvl1pPr>
          </a:lstStyle>
          <a:p>
            <a:pPr>
              <a:defRPr/>
            </a:pPr>
            <a:fld id="{554CB48E-C539-3744-8DF9-E73C31ABC8C1}" type="slidenum">
              <a:rPr lang="en-US"/>
              <a:pPr>
                <a:defRPr/>
              </a:pPr>
              <a:t>‹#›</a:t>
            </a:fld>
            <a:endParaRPr lang="en-US"/>
          </a:p>
        </p:txBody>
      </p:sp>
    </p:spTree>
    <p:extLst>
      <p:ext uri="{BB962C8B-B14F-4D97-AF65-F5344CB8AC3E}">
        <p14:creationId xmlns:p14="http://schemas.microsoft.com/office/powerpoint/2010/main" val="37610039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charset="0"/>
                <a:cs typeface="Arial" charset="0"/>
              </a:defRPr>
            </a:lvl1pPr>
          </a:lstStyle>
          <a:p>
            <a:pPr>
              <a:defRPr/>
            </a:pPr>
            <a:fld id="{BB955882-1980-5749-BDDD-2AD79BCCA4C2}" type="slidenum">
              <a:rPr lang="en-US"/>
              <a:pPr>
                <a:defRPr/>
              </a:pPr>
              <a:t>‹#›</a:t>
            </a:fld>
            <a:endParaRPr lang="en-US"/>
          </a:p>
        </p:txBody>
      </p:sp>
    </p:spTree>
    <p:extLst>
      <p:ext uri="{BB962C8B-B14F-4D97-AF65-F5344CB8AC3E}">
        <p14:creationId xmlns:p14="http://schemas.microsoft.com/office/powerpoint/2010/main" val="165383199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50269459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1954890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454557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2346678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77962980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6300214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7394081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80055123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42738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p>
        </p:txBody>
      </p:sp>
      <p:sp>
        <p:nvSpPr>
          <p:cNvPr id="3" name="Rectangle 9"/>
          <p:cNvSpPr>
            <a:spLocks noGrp="1" noChangeArrowheads="1"/>
          </p:cNvSpPr>
          <p:nvPr>
            <p:ph type="ftr" sz="quarter" idx="11"/>
          </p:nvPr>
        </p:nvSpPr>
        <p:spPr>
          <a:ln/>
        </p:spPr>
        <p:txBody>
          <a:bodyPr/>
          <a:lstStyle>
            <a:lvl1pPr>
              <a:defRPr/>
            </a:lvl1pPr>
          </a:lstStyle>
          <a:p>
            <a:pPr>
              <a:defRPr/>
            </a:pPr>
            <a:endParaRPr lang="en-US"/>
          </a:p>
        </p:txBody>
      </p:sp>
      <p:sp>
        <p:nvSpPr>
          <p:cNvPr id="4" name="Rectangle 10"/>
          <p:cNvSpPr>
            <a:spLocks noGrp="1" noChangeArrowheads="1"/>
          </p:cNvSpPr>
          <p:nvPr>
            <p:ph type="sldNum" sz="quarter" idx="12"/>
          </p:nvPr>
        </p:nvSpPr>
        <p:spPr>
          <a:ln/>
        </p:spPr>
        <p:txBody>
          <a:bodyPr/>
          <a:lstStyle>
            <a:lvl1pPr>
              <a:defRPr/>
            </a:lvl1pPr>
          </a:lstStyle>
          <a:p>
            <a:pPr>
              <a:defRPr/>
            </a:pPr>
            <a:fld id="{F58B22BB-5AD8-0944-8E54-ECB1CC17F2C2}" type="slidenum">
              <a:rPr lang="en-US"/>
              <a:pPr>
                <a:defRPr/>
              </a:pPr>
              <a:t>‹#›</a:t>
            </a:fld>
            <a:endParaRPr lang="en-US"/>
          </a:p>
        </p:txBody>
      </p:sp>
    </p:spTree>
    <p:extLst>
      <p:ext uri="{BB962C8B-B14F-4D97-AF65-F5344CB8AC3E}">
        <p14:creationId xmlns:p14="http://schemas.microsoft.com/office/powerpoint/2010/main" val="17774846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619332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97602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6" name="Oval 5"/>
              <p:cNvSpPr>
                <a:spLocks noChangeArrowheads="1"/>
              </p:cNvSpPr>
              <p:nvPr/>
            </p:nvSpPr>
            <p:spPr bwMode="hidden">
              <a:xfrm>
                <a:off x="276" y="253"/>
                <a:ext cx="186"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6"/>
                  <a:ext cx="2919" cy="2151"/>
                  <a:chOff x="1265" y="814"/>
                  <a:chExt cx="2919" cy="2151"/>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134" name="Oval 10"/>
                  <p:cNvSpPr>
                    <a:spLocks noChangeArrowheads="1"/>
                  </p:cNvSpPr>
                  <p:nvPr/>
                </p:nvSpPr>
                <p:spPr bwMode="hidden">
                  <a:xfrm>
                    <a:off x="2379" y="1601"/>
                    <a:ext cx="579"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5" y="1502"/>
                    <a:ext cx="1258" cy="2327"/>
                    <a:chOff x="3471" y="1530"/>
                    <a:chExt cx="1258" cy="2327"/>
                  </a:xfrm>
                </p:grpSpPr>
                <p:sp>
                  <p:nvSpPr>
                    <p:cNvPr id="131" name="Freeform 13"/>
                    <p:cNvSpPr>
                      <a:spLocks/>
                    </p:cNvSpPr>
                    <p:nvPr/>
                  </p:nvSpPr>
                  <p:spPr bwMode="hidden">
                    <a:xfrm rot="2711884">
                      <a:off x="2765" y="2236"/>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1"/>
                    <a:ext cx="2463" cy="1332"/>
                    <a:chOff x="2864" y="2019"/>
                    <a:chExt cx="2463" cy="1332"/>
                  </a:xfrm>
                </p:grpSpPr>
                <p:sp>
                  <p:nvSpPr>
                    <p:cNvPr id="129" name="Freeform 16"/>
                    <p:cNvSpPr>
                      <a:spLocks/>
                    </p:cNvSpPr>
                    <p:nvPr/>
                  </p:nvSpPr>
                  <p:spPr bwMode="hidden">
                    <a:xfrm rot="2104081">
                      <a:off x="2864" y="2020"/>
                      <a:ext cx="1813" cy="346"/>
                    </a:xfrm>
                    <a:custGeom>
                      <a:avLst/>
                      <a:gdLst>
                        <a:gd name="T0" fmla="*/ 0 w 2736"/>
                        <a:gd name="T1" fmla="*/ 8 h 504"/>
                        <a:gd name="T2" fmla="*/ 9 w 2736"/>
                        <a:gd name="T3" fmla="*/ 2 h 504"/>
                        <a:gd name="T4" fmla="*/ 19 w 2736"/>
                        <a:gd name="T5" fmla="*/ 1 h 504"/>
                        <a:gd name="T6" fmla="*/ 29 w 2736"/>
                        <a:gd name="T7" fmla="*/ 1 h 504"/>
                        <a:gd name="T8" fmla="*/ 29 w 2736"/>
                        <a:gd name="T9" fmla="*/ 1 h 504"/>
                        <a:gd name="T10" fmla="*/ 19 w 2736"/>
                        <a:gd name="T11" fmla="*/ 1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1" y="1804"/>
                    <a:ext cx="2477" cy="1064"/>
                    <a:chOff x="2897" y="1832"/>
                    <a:chExt cx="2477" cy="1064"/>
                  </a:xfrm>
                </p:grpSpPr>
                <p:sp>
                  <p:nvSpPr>
                    <p:cNvPr id="127" name="Freeform 19"/>
                    <p:cNvSpPr>
                      <a:spLocks/>
                    </p:cNvSpPr>
                    <p:nvPr/>
                  </p:nvSpPr>
                  <p:spPr bwMode="hidden">
                    <a:xfrm rot="1582915">
                      <a:off x="2896" y="1832"/>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2" cy="657"/>
                    <a:chOff x="2958" y="1414"/>
                    <a:chExt cx="2342" cy="657"/>
                  </a:xfrm>
                </p:grpSpPr>
                <p:sp>
                  <p:nvSpPr>
                    <p:cNvPr id="123" name="Freeform 25"/>
                    <p:cNvSpPr>
                      <a:spLocks/>
                    </p:cNvSpPr>
                    <p:nvPr/>
                  </p:nvSpPr>
                  <p:spPr bwMode="hidden">
                    <a:xfrm rot="463793">
                      <a:off x="2958" y="1414"/>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3"/>
                    <a:chOff x="2983" y="1269"/>
                    <a:chExt cx="2150" cy="343"/>
                  </a:xfrm>
                </p:grpSpPr>
                <p:sp>
                  <p:nvSpPr>
                    <p:cNvPr id="121" name="Freeform 28"/>
                    <p:cNvSpPr>
                      <a:spLocks/>
                    </p:cNvSpPr>
                    <p:nvPr/>
                  </p:nvSpPr>
                  <p:spPr bwMode="hidden">
                    <a:xfrm rot="-84182">
                      <a:off x="2983" y="1290"/>
                      <a:ext cx="1404" cy="218"/>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89"/>
                    <a:ext cx="1879" cy="427"/>
                    <a:chOff x="2938" y="917"/>
                    <a:chExt cx="1879" cy="427"/>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3" cy="1332"/>
                    <a:chOff x="-5" y="2196"/>
                    <a:chExt cx="2463" cy="1332"/>
                  </a:xfrm>
                </p:grpSpPr>
                <p:sp>
                  <p:nvSpPr>
                    <p:cNvPr id="115" name="Freeform 37"/>
                    <p:cNvSpPr>
                      <a:spLocks/>
                    </p:cNvSpPr>
                    <p:nvPr/>
                  </p:nvSpPr>
                  <p:spPr bwMode="hidden">
                    <a:xfrm rot="19495919" flipH="1">
                      <a:off x="644" y="2196"/>
                      <a:ext cx="1813" cy="348"/>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4"/>
                    <a:chOff x="-52" y="2009"/>
                    <a:chExt cx="2477" cy="1064"/>
                  </a:xfrm>
                </p:grpSpPr>
                <p:sp>
                  <p:nvSpPr>
                    <p:cNvPr id="113" name="Freeform 40"/>
                    <p:cNvSpPr>
                      <a:spLocks/>
                    </p:cNvSpPr>
                    <p:nvPr/>
                  </p:nvSpPr>
                  <p:spPr bwMode="hidden">
                    <a:xfrm rot="20017085" flipH="1">
                      <a:off x="689" y="2009"/>
                      <a:ext cx="1736" cy="304"/>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5"/>
                    <a:ext cx="2472" cy="927"/>
                    <a:chOff x="-74" y="1813"/>
                    <a:chExt cx="2472" cy="927"/>
                  </a:xfrm>
                </p:grpSpPr>
                <p:sp>
                  <p:nvSpPr>
                    <p:cNvPr id="111" name="Freeform 43"/>
                    <p:cNvSpPr>
                      <a:spLocks/>
                    </p:cNvSpPr>
                    <p:nvPr/>
                  </p:nvSpPr>
                  <p:spPr bwMode="hidden">
                    <a:xfrm rot="20519637" flipH="1">
                      <a:off x="721" y="1814"/>
                      <a:ext cx="1677" cy="335"/>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6" y="1563"/>
                    <a:ext cx="2342" cy="657"/>
                    <a:chOff x="22" y="1591"/>
                    <a:chExt cx="2342" cy="657"/>
                  </a:xfrm>
                </p:grpSpPr>
                <p:sp>
                  <p:nvSpPr>
                    <p:cNvPr id="109" name="Freeform 46"/>
                    <p:cNvSpPr>
                      <a:spLocks/>
                    </p:cNvSpPr>
                    <p:nvPr/>
                  </p:nvSpPr>
                  <p:spPr bwMode="hidden">
                    <a:xfrm rot="21136207" flipH="1">
                      <a:off x="819" y="1591"/>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8"/>
                    <a:ext cx="2150" cy="343"/>
                    <a:chOff x="189" y="1446"/>
                    <a:chExt cx="2150" cy="343"/>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1"/>
                    <a:ext cx="1850" cy="554"/>
                    <a:chOff x="616" y="899"/>
                    <a:chExt cx="1850" cy="554"/>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89"/>
                    <a:ext cx="1767" cy="743"/>
                    <a:chOff x="911" y="589"/>
                    <a:chExt cx="1767" cy="743"/>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6"/>
                    <a:ext cx="778" cy="1512"/>
                    <a:chOff x="1633" y="104"/>
                    <a:chExt cx="778" cy="1512"/>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30"/>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4" cy="1534"/>
                    <a:chOff x="1935" y="28"/>
                    <a:chExt cx="634" cy="1534"/>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5" cy="566"/>
                    <a:chOff x="2822" y="672"/>
                    <a:chExt cx="1845"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1" cy="717"/>
                    <a:chOff x="2683" y="445"/>
                    <a:chExt cx="1781"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40" cy="1520"/>
                    <a:chOff x="2800" y="41"/>
                    <a:chExt cx="640"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10"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8" y="135"/>
                    <a:ext cx="1017" cy="1464"/>
                    <a:chOff x="2934" y="163"/>
                    <a:chExt cx="1017" cy="1464"/>
                  </a:xfrm>
                </p:grpSpPr>
                <p:sp>
                  <p:nvSpPr>
                    <p:cNvPr id="87" name="Freeform 81"/>
                    <p:cNvSpPr>
                      <a:spLocks/>
                    </p:cNvSpPr>
                    <p:nvPr/>
                  </p:nvSpPr>
                  <p:spPr bwMode="hidden">
                    <a:xfrm rot="-2777260">
                      <a:off x="2492" y="914"/>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3"/>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4" y="4"/>
                    <a:ext cx="243" cy="1448"/>
                    <a:chOff x="2730" y="32"/>
                    <a:chExt cx="243"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1"/>
                      <a:ext cx="512" cy="13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5" cy="2450"/>
                    <a:chOff x="943" y="1769"/>
                    <a:chExt cx="1085" cy="2450"/>
                  </a:xfrm>
                </p:grpSpPr>
                <p:sp>
                  <p:nvSpPr>
                    <p:cNvPr id="83" name="Freeform 87"/>
                    <p:cNvSpPr>
                      <a:spLocks/>
                    </p:cNvSpPr>
                    <p:nvPr/>
                  </p:nvSpPr>
                  <p:spPr bwMode="hidden">
                    <a:xfrm rot="18335692" flipH="1">
                      <a:off x="1010" y="2475"/>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3"/>
                    <a:chOff x="1455" y="1936"/>
                    <a:chExt cx="766" cy="2373"/>
                  </a:xfrm>
                </p:grpSpPr>
                <p:sp>
                  <p:nvSpPr>
                    <p:cNvPr id="81" name="Freeform 90"/>
                    <p:cNvSpPr>
                      <a:spLocks/>
                    </p:cNvSpPr>
                    <p:nvPr/>
                  </p:nvSpPr>
                  <p:spPr bwMode="hidden">
                    <a:xfrm rot="17542885" flipH="1">
                      <a:off x="1268" y="2578"/>
                      <a:ext cx="1595" cy="311"/>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1" y="1962"/>
                    <a:ext cx="459" cy="2329"/>
                    <a:chOff x="1956" y="1990"/>
                    <a:chExt cx="492" cy="2604"/>
                  </a:xfrm>
                </p:grpSpPr>
                <p:sp>
                  <p:nvSpPr>
                    <p:cNvPr id="79" name="Freeform 93"/>
                    <p:cNvSpPr>
                      <a:spLocks/>
                    </p:cNvSpPr>
                    <p:nvPr/>
                  </p:nvSpPr>
                  <p:spPr bwMode="hidden">
                    <a:xfrm rot="16782062" flipH="1">
                      <a:off x="1441" y="2694"/>
                      <a:ext cx="1711" cy="301"/>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2" y="3897"/>
                      <a:ext cx="918"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1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6"/>
                    <a:chOff x="3334" y="1717"/>
                    <a:chExt cx="1125" cy="2426"/>
                  </a:xfrm>
                </p:grpSpPr>
                <p:sp>
                  <p:nvSpPr>
                    <p:cNvPr id="77" name="Freeform 96"/>
                    <p:cNvSpPr>
                      <a:spLocks/>
                    </p:cNvSpPr>
                    <p:nvPr/>
                  </p:nvSpPr>
                  <p:spPr bwMode="hidden">
                    <a:xfrm rot="3144576">
                      <a:off x="2628" y="2423"/>
                      <a:ext cx="1724" cy="311"/>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8"/>
                    <a:ext cx="883" cy="2426"/>
                    <a:chOff x="3181" y="1866"/>
                    <a:chExt cx="883" cy="2426"/>
                  </a:xfrm>
                </p:grpSpPr>
                <p:sp>
                  <p:nvSpPr>
                    <p:cNvPr id="75" name="Freeform 99"/>
                    <p:cNvSpPr>
                      <a:spLocks/>
                    </p:cNvSpPr>
                    <p:nvPr/>
                  </p:nvSpPr>
                  <p:spPr bwMode="hidden">
                    <a:xfrm rot="3745735">
                      <a:off x="2506" y="2542"/>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8"/>
                    </a:xfrm>
                    <a:custGeom>
                      <a:avLst/>
                      <a:gdLst>
                        <a:gd name="T0" fmla="*/ 0 w 1769"/>
                        <a:gd name="T1" fmla="*/ 1 h 791"/>
                        <a:gd name="T2" fmla="*/ 0 w 1769"/>
                        <a:gd name="T3" fmla="*/ 1 h 791"/>
                        <a:gd name="T4" fmla="*/ 0 w 1769"/>
                        <a:gd name="T5" fmla="*/ 1 h 791"/>
                        <a:gd name="T6" fmla="*/ 0 w 1769"/>
                        <a:gd name="T7" fmla="*/ 1 h 791"/>
                        <a:gd name="T8" fmla="*/ 0 w 1769"/>
                        <a:gd name="T9" fmla="*/ 2 h 791"/>
                        <a:gd name="T10" fmla="*/ 0 w 1769"/>
                        <a:gd name="T11" fmla="*/ 2 h 791"/>
                        <a:gd name="T12" fmla="*/ 0 w 1769"/>
                        <a:gd name="T13" fmla="*/ 2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5"/>
                    <a:ext cx="619" cy="2386"/>
                    <a:chOff x="3006" y="1983"/>
                    <a:chExt cx="619" cy="2386"/>
                  </a:xfrm>
                </p:grpSpPr>
                <p:sp>
                  <p:nvSpPr>
                    <p:cNvPr id="73" name="Freeform 102"/>
                    <p:cNvSpPr>
                      <a:spLocks/>
                    </p:cNvSpPr>
                    <p:nvPr/>
                  </p:nvSpPr>
                  <p:spPr bwMode="hidden">
                    <a:xfrm rot="4286818">
                      <a:off x="2329" y="2661"/>
                      <a:ext cx="1600" cy="246"/>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3"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3"/>
                    <a:ext cx="405" cy="2219"/>
                    <a:chOff x="2819" y="2101"/>
                    <a:chExt cx="405" cy="2219"/>
                  </a:xfrm>
                </p:grpSpPr>
                <p:sp>
                  <p:nvSpPr>
                    <p:cNvPr id="71" name="Freeform 105"/>
                    <p:cNvSpPr>
                      <a:spLocks/>
                    </p:cNvSpPr>
                    <p:nvPr/>
                  </p:nvSpPr>
                  <p:spPr bwMode="hidden">
                    <a:xfrm rot="4898956">
                      <a:off x="2206" y="2713"/>
                      <a:ext cx="1471" cy="246"/>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6" cy="2185"/>
                    <a:chOff x="2287" y="2135"/>
                    <a:chExt cx="426" cy="2185"/>
                  </a:xfrm>
                </p:grpSpPr>
                <p:sp>
                  <p:nvSpPr>
                    <p:cNvPr id="69" name="Freeform 108"/>
                    <p:cNvSpPr>
                      <a:spLocks/>
                    </p:cNvSpPr>
                    <p:nvPr/>
                  </p:nvSpPr>
                  <p:spPr bwMode="hidden">
                    <a:xfrm rot="5755659">
                      <a:off x="1901" y="2760"/>
                      <a:ext cx="1437" cy="188"/>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4" y="313"/>
                <a:ext cx="5459" cy="3667"/>
                <a:chOff x="74" y="313"/>
                <a:chExt cx="5459" cy="3667"/>
              </a:xfrm>
            </p:grpSpPr>
            <p:grpSp>
              <p:nvGrpSpPr>
                <p:cNvPr id="24" name="Group 111"/>
                <p:cNvGrpSpPr>
                  <a:grpSpLocks/>
                </p:cNvGrpSpPr>
                <p:nvPr/>
              </p:nvGrpSpPr>
              <p:grpSpPr bwMode="auto">
                <a:xfrm>
                  <a:off x="74" y="313"/>
                  <a:ext cx="5459" cy="3667"/>
                  <a:chOff x="74" y="313"/>
                  <a:chExt cx="5459"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3 h 2368"/>
                      <a:gd name="T10" fmla="*/ 1 w 776"/>
                      <a:gd name="T11" fmla="*/ 3 h 2368"/>
                      <a:gd name="T12" fmla="*/ 1 w 776"/>
                      <a:gd name="T13" fmla="*/ 4 h 2368"/>
                      <a:gd name="T14" fmla="*/ 1 w 776"/>
                      <a:gd name="T15" fmla="*/ 4 h 2368"/>
                      <a:gd name="T16" fmla="*/ 1 w 776"/>
                      <a:gd name="T17" fmla="*/ 5 h 2368"/>
                      <a:gd name="T18" fmla="*/ 1 w 776"/>
                      <a:gd name="T19" fmla="*/ 5 h 2368"/>
                      <a:gd name="T20" fmla="*/ 1 w 776"/>
                      <a:gd name="T21" fmla="*/ 6 h 2368"/>
                      <a:gd name="T22" fmla="*/ 1 w 776"/>
                      <a:gd name="T23" fmla="*/ 6 h 2368"/>
                      <a:gd name="T24" fmla="*/ 1 w 776"/>
                      <a:gd name="T25" fmla="*/ 7 h 2368"/>
                      <a:gd name="T26" fmla="*/ 1 w 776"/>
                      <a:gd name="T27" fmla="*/ 9 h 2368"/>
                      <a:gd name="T28" fmla="*/ 1 w 776"/>
                      <a:gd name="T29" fmla="*/ 10 h 2368"/>
                      <a:gd name="T30" fmla="*/ 1 w 776"/>
                      <a:gd name="T31" fmla="*/ 10 h 2368"/>
                      <a:gd name="T32" fmla="*/ 1 w 776"/>
                      <a:gd name="T33" fmla="*/ 12 h 2368"/>
                      <a:gd name="T34" fmla="*/ 1 w 776"/>
                      <a:gd name="T35" fmla="*/ 12 h 2368"/>
                      <a:gd name="T36" fmla="*/ 1 w 776"/>
                      <a:gd name="T37" fmla="*/ 14 h 2368"/>
                      <a:gd name="T38" fmla="*/ 1 w 776"/>
                      <a:gd name="T39" fmla="*/ 15 h 2368"/>
                      <a:gd name="T40" fmla="*/ 1 w 776"/>
                      <a:gd name="T41" fmla="*/ 15 h 2368"/>
                      <a:gd name="T42" fmla="*/ 1 w 776"/>
                      <a:gd name="T43" fmla="*/ 17 h 2368"/>
                      <a:gd name="T44" fmla="*/ 1 w 776"/>
                      <a:gd name="T45" fmla="*/ 17 h 2368"/>
                      <a:gd name="T46" fmla="*/ 1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0"/>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2 w 776"/>
                  <a:gd name="T3" fmla="*/ 1 h 2368"/>
                  <a:gd name="T4" fmla="*/ 1 w 776"/>
                  <a:gd name="T5" fmla="*/ 1 h 2368"/>
                  <a:gd name="T6" fmla="*/ 2 w 776"/>
                  <a:gd name="T7" fmla="*/ 1 h 2368"/>
                  <a:gd name="T8" fmla="*/ 1 w 776"/>
                  <a:gd name="T9" fmla="*/ 1 h 2368"/>
                  <a:gd name="T10" fmla="*/ 3 w 776"/>
                  <a:gd name="T11" fmla="*/ 2 h 2368"/>
                  <a:gd name="T12" fmla="*/ 2 w 776"/>
                  <a:gd name="T13" fmla="*/ 2 h 2368"/>
                  <a:gd name="T14" fmla="*/ 3 w 776"/>
                  <a:gd name="T15" fmla="*/ 2 h 2368"/>
                  <a:gd name="T16" fmla="*/ 3 w 776"/>
                  <a:gd name="T17" fmla="*/ 4 h 2368"/>
                  <a:gd name="T18" fmla="*/ 3 w 776"/>
                  <a:gd name="T19" fmla="*/ 4 h 2368"/>
                  <a:gd name="T20" fmla="*/ 3 w 776"/>
                  <a:gd name="T21" fmla="*/ 4 h 2368"/>
                  <a:gd name="T22" fmla="*/ 3 w 776"/>
                  <a:gd name="T23" fmla="*/ 4 h 2368"/>
                  <a:gd name="T24" fmla="*/ 3 w 776"/>
                  <a:gd name="T25" fmla="*/ 5 h 2368"/>
                  <a:gd name="T26" fmla="*/ 4 w 776"/>
                  <a:gd name="T27" fmla="*/ 6 h 2368"/>
                  <a:gd name="T28" fmla="*/ 4 w 776"/>
                  <a:gd name="T29" fmla="*/ 7 h 2368"/>
                  <a:gd name="T30" fmla="*/ 4 w 776"/>
                  <a:gd name="T31" fmla="*/ 7 h 2368"/>
                  <a:gd name="T32" fmla="*/ 4 w 776"/>
                  <a:gd name="T33" fmla="*/ 8 h 2368"/>
                  <a:gd name="T34" fmla="*/ 4 w 776"/>
                  <a:gd name="T35" fmla="*/ 9 h 2368"/>
                  <a:gd name="T36" fmla="*/ 4 w 776"/>
                  <a:gd name="T37" fmla="*/ 9 h 2368"/>
                  <a:gd name="T38" fmla="*/ 4 w 776"/>
                  <a:gd name="T39" fmla="*/ 10 h 2368"/>
                  <a:gd name="T40" fmla="*/ 4 w 776"/>
                  <a:gd name="T41" fmla="*/ 11 h 2368"/>
                  <a:gd name="T42" fmla="*/ 4 w 776"/>
                  <a:gd name="T43" fmla="*/ 12 h 2368"/>
                  <a:gd name="T44" fmla="*/ 4 w 776"/>
                  <a:gd name="T45" fmla="*/ 12 h 2368"/>
                  <a:gd name="T46" fmla="*/ 4 w 776"/>
                  <a:gd name="T47" fmla="*/ 13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9604 w 776"/>
                  <a:gd name="T3" fmla="*/ 1 h 2368"/>
                  <a:gd name="T4" fmla="*/ 3810 w 776"/>
                  <a:gd name="T5" fmla="*/ 1 h 2368"/>
                  <a:gd name="T6" fmla="*/ 13428 w 776"/>
                  <a:gd name="T7" fmla="*/ 1 h 2368"/>
                  <a:gd name="T8" fmla="*/ 7659 w 776"/>
                  <a:gd name="T9" fmla="*/ 3 h 2368"/>
                  <a:gd name="T10" fmla="*/ 15337 w 776"/>
                  <a:gd name="T11" fmla="*/ 3 h 2368"/>
                  <a:gd name="T12" fmla="*/ 11489 w 776"/>
                  <a:gd name="T13" fmla="*/ 4 h 2368"/>
                  <a:gd name="T14" fmla="*/ 19158 w 776"/>
                  <a:gd name="T15" fmla="*/ 4 h 2368"/>
                  <a:gd name="T16" fmla="*/ 15337 w 776"/>
                  <a:gd name="T17" fmla="*/ 5 h 2368"/>
                  <a:gd name="T18" fmla="*/ 21086 w 776"/>
                  <a:gd name="T19" fmla="*/ 5 h 2368"/>
                  <a:gd name="T20" fmla="*/ 19158 w 776"/>
                  <a:gd name="T21" fmla="*/ 6 h 2368"/>
                  <a:gd name="T22" fmla="*/ 22988 w 776"/>
                  <a:gd name="T23" fmla="*/ 6 h 2368"/>
                  <a:gd name="T24" fmla="*/ 22988 w 776"/>
                  <a:gd name="T25" fmla="*/ 7 h 2368"/>
                  <a:gd name="T26" fmla="*/ 26827 w 776"/>
                  <a:gd name="T27" fmla="*/ 9 h 2368"/>
                  <a:gd name="T28" fmla="*/ 24896 w 776"/>
                  <a:gd name="T29" fmla="*/ 10 h 2368"/>
                  <a:gd name="T30" fmla="*/ 28757 w 776"/>
                  <a:gd name="T31" fmla="*/ 10 h 2368"/>
                  <a:gd name="T32" fmla="*/ 26827 w 776"/>
                  <a:gd name="T33" fmla="*/ 12 h 2368"/>
                  <a:gd name="T34" fmla="*/ 28757 w 776"/>
                  <a:gd name="T35" fmla="*/ 12 h 2368"/>
                  <a:gd name="T36" fmla="*/ 26827 w 776"/>
                  <a:gd name="T37" fmla="*/ 14 h 2368"/>
                  <a:gd name="T38" fmla="*/ 30675 w 776"/>
                  <a:gd name="T39" fmla="*/ 15 h 2368"/>
                  <a:gd name="T40" fmla="*/ 28757 w 776"/>
                  <a:gd name="T41" fmla="*/ 15 h 2368"/>
                  <a:gd name="T42" fmla="*/ 30675 w 776"/>
                  <a:gd name="T43" fmla="*/ 17 h 2368"/>
                  <a:gd name="T44" fmla="*/ 28757 w 776"/>
                  <a:gd name="T45" fmla="*/ 17 h 2368"/>
                  <a:gd name="T46" fmla="*/ 30675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73 w 776"/>
                  <a:gd name="T3" fmla="*/ 1 h 2368"/>
                  <a:gd name="T4" fmla="*/ 29 w 776"/>
                  <a:gd name="T5" fmla="*/ 1 h 2368"/>
                  <a:gd name="T6" fmla="*/ 101 w 776"/>
                  <a:gd name="T7" fmla="*/ 1 h 2368"/>
                  <a:gd name="T8" fmla="*/ 58 w 776"/>
                  <a:gd name="T9" fmla="*/ 3 h 2368"/>
                  <a:gd name="T10" fmla="*/ 116 w 776"/>
                  <a:gd name="T11" fmla="*/ 3 h 2368"/>
                  <a:gd name="T12" fmla="*/ 88 w 776"/>
                  <a:gd name="T13" fmla="*/ 4 h 2368"/>
                  <a:gd name="T14" fmla="*/ 144 w 776"/>
                  <a:gd name="T15" fmla="*/ 4 h 2368"/>
                  <a:gd name="T16" fmla="*/ 116 w 776"/>
                  <a:gd name="T17" fmla="*/ 5 h 2368"/>
                  <a:gd name="T18" fmla="*/ 160 w 776"/>
                  <a:gd name="T19" fmla="*/ 5 h 2368"/>
                  <a:gd name="T20" fmla="*/ 144 w 776"/>
                  <a:gd name="T21" fmla="*/ 6 h 2368"/>
                  <a:gd name="T22" fmla="*/ 174 w 776"/>
                  <a:gd name="T23" fmla="*/ 6 h 2368"/>
                  <a:gd name="T24" fmla="*/ 174 w 776"/>
                  <a:gd name="T25" fmla="*/ 7 h 2368"/>
                  <a:gd name="T26" fmla="*/ 204 w 776"/>
                  <a:gd name="T27" fmla="*/ 9 h 2368"/>
                  <a:gd name="T28" fmla="*/ 188 w 776"/>
                  <a:gd name="T29" fmla="*/ 10 h 2368"/>
                  <a:gd name="T30" fmla="*/ 216 w 776"/>
                  <a:gd name="T31" fmla="*/ 10 h 2368"/>
                  <a:gd name="T32" fmla="*/ 204 w 776"/>
                  <a:gd name="T33" fmla="*/ 12 h 2368"/>
                  <a:gd name="T34" fmla="*/ 216 w 776"/>
                  <a:gd name="T35" fmla="*/ 12 h 2368"/>
                  <a:gd name="T36" fmla="*/ 204 w 776"/>
                  <a:gd name="T37" fmla="*/ 14 h 2368"/>
                  <a:gd name="T38" fmla="*/ 232 w 776"/>
                  <a:gd name="T39" fmla="*/ 15 h 2368"/>
                  <a:gd name="T40" fmla="*/ 216 w 776"/>
                  <a:gd name="T41" fmla="*/ 15 h 2368"/>
                  <a:gd name="T42" fmla="*/ 232 w 776"/>
                  <a:gd name="T43" fmla="*/ 17 h 2368"/>
                  <a:gd name="T44" fmla="*/ 216 w 776"/>
                  <a:gd name="T45" fmla="*/ 17 h 2368"/>
                  <a:gd name="T46" fmla="*/ 232 w 776"/>
                  <a:gd name="T47" fmla="*/ 19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1"/>
              </a:xfrm>
              <a:custGeom>
                <a:avLst/>
                <a:gdLst>
                  <a:gd name="T0" fmla="*/ 0 w 776"/>
                  <a:gd name="T1" fmla="*/ 1 h 2368"/>
                  <a:gd name="T2" fmla="*/ 4214 w 776"/>
                  <a:gd name="T3" fmla="*/ 1 h 2368"/>
                  <a:gd name="T4" fmla="*/ 1690 w 776"/>
                  <a:gd name="T5" fmla="*/ 2 h 2368"/>
                  <a:gd name="T6" fmla="*/ 5897 w 776"/>
                  <a:gd name="T7" fmla="*/ 2 h 2368"/>
                  <a:gd name="T8" fmla="*/ 3371 w 776"/>
                  <a:gd name="T9" fmla="*/ 4 h 2368"/>
                  <a:gd name="T10" fmla="*/ 6738 w 776"/>
                  <a:gd name="T11" fmla="*/ 5 h 2368"/>
                  <a:gd name="T12" fmla="*/ 5057 w 776"/>
                  <a:gd name="T13" fmla="*/ 6 h 2368"/>
                  <a:gd name="T14" fmla="*/ 8434 w 776"/>
                  <a:gd name="T15" fmla="*/ 7 h 2368"/>
                  <a:gd name="T16" fmla="*/ 6738 w 776"/>
                  <a:gd name="T17" fmla="*/ 8 h 2368"/>
                  <a:gd name="T18" fmla="*/ 9285 w 776"/>
                  <a:gd name="T19" fmla="*/ 9 h 2368"/>
                  <a:gd name="T20" fmla="*/ 8434 w 776"/>
                  <a:gd name="T21" fmla="*/ 10 h 2368"/>
                  <a:gd name="T22" fmla="*/ 10109 w 776"/>
                  <a:gd name="T23" fmla="*/ 11 h 2368"/>
                  <a:gd name="T24" fmla="*/ 10109 w 776"/>
                  <a:gd name="T25" fmla="*/ 13 h 2368"/>
                  <a:gd name="T26" fmla="*/ 11810 w 776"/>
                  <a:gd name="T27" fmla="*/ 15 h 2368"/>
                  <a:gd name="T28" fmla="*/ 10968 w 776"/>
                  <a:gd name="T29" fmla="*/ 16 h 2368"/>
                  <a:gd name="T30" fmla="*/ 12650 w 776"/>
                  <a:gd name="T31" fmla="*/ 18 h 2368"/>
                  <a:gd name="T32" fmla="*/ 11810 w 776"/>
                  <a:gd name="T33" fmla="*/ 20 h 2368"/>
                  <a:gd name="T34" fmla="*/ 12650 w 776"/>
                  <a:gd name="T35" fmla="*/ 22 h 2368"/>
                  <a:gd name="T36" fmla="*/ 11810 w 776"/>
                  <a:gd name="T37" fmla="*/ 23 h 2368"/>
                  <a:gd name="T38" fmla="*/ 13505 w 776"/>
                  <a:gd name="T39" fmla="*/ 25 h 2368"/>
                  <a:gd name="T40" fmla="*/ 12650 w 776"/>
                  <a:gd name="T41" fmla="*/ 27 h 2368"/>
                  <a:gd name="T42" fmla="*/ 13505 w 776"/>
                  <a:gd name="T43" fmla="*/ 29 h 2368"/>
                  <a:gd name="T44" fmla="*/ 12650 w 776"/>
                  <a:gd name="T45" fmla="*/ 30 h 2368"/>
                  <a:gd name="T46" fmla="*/ 13505 w 776"/>
                  <a:gd name="T47" fmla="*/ 3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384621 w 776"/>
                  <a:gd name="T3" fmla="*/ 0 h 2368"/>
                  <a:gd name="T4" fmla="*/ 154310 w 776"/>
                  <a:gd name="T5" fmla="*/ 0 h 2368"/>
                  <a:gd name="T6" fmla="*/ 539095 w 776"/>
                  <a:gd name="T7" fmla="*/ 0 h 2368"/>
                  <a:gd name="T8" fmla="*/ 308827 w 776"/>
                  <a:gd name="T9" fmla="*/ 0 h 2368"/>
                  <a:gd name="T10" fmla="*/ 616265 w 776"/>
                  <a:gd name="T11" fmla="*/ 0 h 2368"/>
                  <a:gd name="T12" fmla="*/ 461893 w 776"/>
                  <a:gd name="T13" fmla="*/ 0 h 2368"/>
                  <a:gd name="T14" fmla="*/ 770694 w 776"/>
                  <a:gd name="T15" fmla="*/ 0 h 2368"/>
                  <a:gd name="T16" fmla="*/ 616265 w 776"/>
                  <a:gd name="T17" fmla="*/ 0 h 2368"/>
                  <a:gd name="T18" fmla="*/ 847633 w 776"/>
                  <a:gd name="T19" fmla="*/ 0 h 2368"/>
                  <a:gd name="T20" fmla="*/ 770694 w 776"/>
                  <a:gd name="T21" fmla="*/ 0 h 2368"/>
                  <a:gd name="T22" fmla="*/ 924800 w 776"/>
                  <a:gd name="T23" fmla="*/ 0 h 2368"/>
                  <a:gd name="T24" fmla="*/ 924800 w 776"/>
                  <a:gd name="T25" fmla="*/ 0 h 2368"/>
                  <a:gd name="T26" fmla="*/ 1078832 w 776"/>
                  <a:gd name="T27" fmla="*/ 0 h 2368"/>
                  <a:gd name="T28" fmla="*/ 1001970 w 776"/>
                  <a:gd name="T29" fmla="*/ 0 h 2368"/>
                  <a:gd name="T30" fmla="*/ 1155112 w 776"/>
                  <a:gd name="T31" fmla="*/ 0 h 2368"/>
                  <a:gd name="T32" fmla="*/ 1078832 w 776"/>
                  <a:gd name="T33" fmla="*/ 0 h 2368"/>
                  <a:gd name="T34" fmla="*/ 1155112 w 776"/>
                  <a:gd name="T35" fmla="*/ 0 h 2368"/>
                  <a:gd name="T36" fmla="*/ 1078832 w 776"/>
                  <a:gd name="T37" fmla="*/ 0 h 2368"/>
                  <a:gd name="T38" fmla="*/ 1232250 w 776"/>
                  <a:gd name="T39" fmla="*/ 0 h 2368"/>
                  <a:gd name="T40" fmla="*/ 1155112 w 776"/>
                  <a:gd name="T41" fmla="*/ 0 h 2368"/>
                  <a:gd name="T42" fmla="*/ 1232250 w 776"/>
                  <a:gd name="T43" fmla="*/ 0 h 2368"/>
                  <a:gd name="T44" fmla="*/ 1155112 w 776"/>
                  <a:gd name="T45" fmla="*/ 0 h 2368"/>
                  <a:gd name="T46" fmla="*/ 123225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43 w 776"/>
                  <a:gd name="T3" fmla="*/ 1 h 2368"/>
                  <a:gd name="T4" fmla="*/ 18 w 776"/>
                  <a:gd name="T5" fmla="*/ 1 h 2368"/>
                  <a:gd name="T6" fmla="*/ 61 w 776"/>
                  <a:gd name="T7" fmla="*/ 1 h 2368"/>
                  <a:gd name="T8" fmla="*/ 34 w 776"/>
                  <a:gd name="T9" fmla="*/ 1 h 2368"/>
                  <a:gd name="T10" fmla="*/ 68 w 776"/>
                  <a:gd name="T11" fmla="*/ 1 h 2368"/>
                  <a:gd name="T12" fmla="*/ 52 w 776"/>
                  <a:gd name="T13" fmla="*/ 2 h 2368"/>
                  <a:gd name="T14" fmla="*/ 87 w 776"/>
                  <a:gd name="T15" fmla="*/ 2 h 2368"/>
                  <a:gd name="T16" fmla="*/ 68 w 776"/>
                  <a:gd name="T17" fmla="*/ 2 h 2368"/>
                  <a:gd name="T18" fmla="*/ 94 w 776"/>
                  <a:gd name="T19" fmla="*/ 2 h 2368"/>
                  <a:gd name="T20" fmla="*/ 87 w 776"/>
                  <a:gd name="T21" fmla="*/ 3 h 2368"/>
                  <a:gd name="T22" fmla="*/ 104 w 776"/>
                  <a:gd name="T23" fmla="*/ 3 h 2368"/>
                  <a:gd name="T24" fmla="*/ 104 w 776"/>
                  <a:gd name="T25" fmla="*/ 4 h 2368"/>
                  <a:gd name="T26" fmla="*/ 121 w 776"/>
                  <a:gd name="T27" fmla="*/ 4 h 2368"/>
                  <a:gd name="T28" fmla="*/ 113 w 776"/>
                  <a:gd name="T29" fmla="*/ 5 h 2368"/>
                  <a:gd name="T30" fmla="*/ 129 w 776"/>
                  <a:gd name="T31" fmla="*/ 5 h 2368"/>
                  <a:gd name="T32" fmla="*/ 121 w 776"/>
                  <a:gd name="T33" fmla="*/ 6 h 2368"/>
                  <a:gd name="T34" fmla="*/ 129 w 776"/>
                  <a:gd name="T35" fmla="*/ 7 h 2368"/>
                  <a:gd name="T36" fmla="*/ 121 w 776"/>
                  <a:gd name="T37" fmla="*/ 7 h 2368"/>
                  <a:gd name="T38" fmla="*/ 139 w 776"/>
                  <a:gd name="T39" fmla="*/ 7 h 2368"/>
                  <a:gd name="T40" fmla="*/ 129 w 776"/>
                  <a:gd name="T41" fmla="*/ 8 h 2368"/>
                  <a:gd name="T42" fmla="*/ 139 w 776"/>
                  <a:gd name="T43" fmla="*/ 9 h 2368"/>
                  <a:gd name="T44" fmla="*/ 129 w 776"/>
                  <a:gd name="T45" fmla="*/ 9 h 2368"/>
                  <a:gd name="T46" fmla="*/ 139 w 776"/>
                  <a:gd name="T47" fmla="*/ 1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1"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2 w 776"/>
                  <a:gd name="T31" fmla="*/ 0 h 2368"/>
                  <a:gd name="T32" fmla="*/ 1 w 776"/>
                  <a:gd name="T33" fmla="*/ 0 h 2368"/>
                  <a:gd name="T34" fmla="*/ 2 w 776"/>
                  <a:gd name="T35" fmla="*/ 0 h 2368"/>
                  <a:gd name="T36" fmla="*/ 1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5306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5306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a:latin typeface="Arial" charset="0"/>
              </a:defRPr>
            </a:lvl1pPr>
          </a:lstStyle>
          <a:p>
            <a:pPr>
              <a:defRPr/>
            </a:pPr>
            <a:endParaRPr lang="en-US"/>
          </a:p>
        </p:txBody>
      </p:sp>
      <p:sp>
        <p:nvSpPr>
          <p:cNvPr id="138" name="Rectangle 138"/>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139" name="Rectangle 139"/>
          <p:cNvSpPr>
            <a:spLocks noGrp="1" noChangeArrowheads="1"/>
          </p:cNvSpPr>
          <p:nvPr>
            <p:ph type="sldNum" sz="quarter" idx="12"/>
          </p:nvPr>
        </p:nvSpPr>
        <p:spPr/>
        <p:txBody>
          <a:bodyPr/>
          <a:lstStyle>
            <a:lvl1pPr>
              <a:defRPr>
                <a:latin typeface="Arial" charset="0"/>
              </a:defRPr>
            </a:lvl1pPr>
          </a:lstStyle>
          <a:p>
            <a:pPr>
              <a:defRPr/>
            </a:pPr>
            <a:fld id="{D10DEFE6-F293-264D-B99C-C52B177ADF0A}" type="slidenum">
              <a:rPr lang="en-US"/>
              <a:pPr>
                <a:defRPr/>
              </a:pPr>
              <a:t>‹#›</a:t>
            </a:fld>
            <a:endParaRPr lang="en-US"/>
          </a:p>
        </p:txBody>
      </p:sp>
    </p:spTree>
    <p:extLst>
      <p:ext uri="{BB962C8B-B14F-4D97-AF65-F5344CB8AC3E}">
        <p14:creationId xmlns:p14="http://schemas.microsoft.com/office/powerpoint/2010/main" val="327013716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0291AC3F-6F71-9740-8425-E6FD433C2660}" type="slidenum">
              <a:rPr lang="en-US"/>
              <a:pPr>
                <a:defRPr/>
              </a:pPr>
              <a:t>‹#›</a:t>
            </a:fld>
            <a:endParaRPr lang="en-US"/>
          </a:p>
        </p:txBody>
      </p:sp>
    </p:spTree>
    <p:extLst>
      <p:ext uri="{BB962C8B-B14F-4D97-AF65-F5344CB8AC3E}">
        <p14:creationId xmlns:p14="http://schemas.microsoft.com/office/powerpoint/2010/main" val="17211897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66D80FE3-9C96-0E48-BAB4-6853C38678B8}" type="slidenum">
              <a:rPr lang="en-US"/>
              <a:pPr>
                <a:defRPr/>
              </a:pPr>
              <a:t>‹#›</a:t>
            </a:fld>
            <a:endParaRPr lang="en-US"/>
          </a:p>
        </p:txBody>
      </p:sp>
    </p:spTree>
    <p:extLst>
      <p:ext uri="{BB962C8B-B14F-4D97-AF65-F5344CB8AC3E}">
        <p14:creationId xmlns:p14="http://schemas.microsoft.com/office/powerpoint/2010/main" val="81104318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546D8150-6DC6-174A-B0B6-CF34E6E74A3B}" type="slidenum">
              <a:rPr lang="en-US"/>
              <a:pPr>
                <a:defRPr/>
              </a:pPr>
              <a:t>‹#›</a:t>
            </a:fld>
            <a:endParaRPr lang="en-US"/>
          </a:p>
        </p:txBody>
      </p:sp>
    </p:spTree>
    <p:extLst>
      <p:ext uri="{BB962C8B-B14F-4D97-AF65-F5344CB8AC3E}">
        <p14:creationId xmlns:p14="http://schemas.microsoft.com/office/powerpoint/2010/main" val="21178435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8"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9" name="Rectangle 141"/>
          <p:cNvSpPr>
            <a:spLocks noGrp="1" noChangeArrowheads="1"/>
          </p:cNvSpPr>
          <p:nvPr>
            <p:ph type="sldNum" sz="quarter" idx="12"/>
          </p:nvPr>
        </p:nvSpPr>
        <p:spPr/>
        <p:txBody>
          <a:bodyPr/>
          <a:lstStyle>
            <a:lvl1pPr>
              <a:defRPr>
                <a:latin typeface="Arial" charset="0"/>
              </a:defRPr>
            </a:lvl1pPr>
          </a:lstStyle>
          <a:p>
            <a:pPr>
              <a:defRPr/>
            </a:pPr>
            <a:fld id="{60B8C284-5DBC-CD47-8FF6-E42C87000668}" type="slidenum">
              <a:rPr lang="en-US"/>
              <a:pPr>
                <a:defRPr/>
              </a:pPr>
              <a:t>‹#›</a:t>
            </a:fld>
            <a:endParaRPr lang="en-US"/>
          </a:p>
        </p:txBody>
      </p:sp>
    </p:spTree>
    <p:extLst>
      <p:ext uri="{BB962C8B-B14F-4D97-AF65-F5344CB8AC3E}">
        <p14:creationId xmlns:p14="http://schemas.microsoft.com/office/powerpoint/2010/main" val="16666394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4"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5" name="Rectangle 141"/>
          <p:cNvSpPr>
            <a:spLocks noGrp="1" noChangeArrowheads="1"/>
          </p:cNvSpPr>
          <p:nvPr>
            <p:ph type="sldNum" sz="quarter" idx="12"/>
          </p:nvPr>
        </p:nvSpPr>
        <p:spPr/>
        <p:txBody>
          <a:bodyPr/>
          <a:lstStyle>
            <a:lvl1pPr>
              <a:defRPr>
                <a:latin typeface="Arial" charset="0"/>
              </a:defRPr>
            </a:lvl1pPr>
          </a:lstStyle>
          <a:p>
            <a:pPr>
              <a:defRPr/>
            </a:pPr>
            <a:fld id="{E48390BC-367B-BE43-9A7C-29D82CB2ACE0}" type="slidenum">
              <a:rPr lang="en-US"/>
              <a:pPr>
                <a:defRPr/>
              </a:pPr>
              <a:t>‹#›</a:t>
            </a:fld>
            <a:endParaRPr lang="en-US"/>
          </a:p>
        </p:txBody>
      </p:sp>
    </p:spTree>
    <p:extLst>
      <p:ext uri="{BB962C8B-B14F-4D97-AF65-F5344CB8AC3E}">
        <p14:creationId xmlns:p14="http://schemas.microsoft.com/office/powerpoint/2010/main" val="298288266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3"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4" name="Rectangle 141"/>
          <p:cNvSpPr>
            <a:spLocks noGrp="1" noChangeArrowheads="1"/>
          </p:cNvSpPr>
          <p:nvPr>
            <p:ph type="sldNum" sz="quarter" idx="12"/>
          </p:nvPr>
        </p:nvSpPr>
        <p:spPr/>
        <p:txBody>
          <a:bodyPr/>
          <a:lstStyle>
            <a:lvl1pPr>
              <a:defRPr>
                <a:latin typeface="Arial" charset="0"/>
              </a:defRPr>
            </a:lvl1pPr>
          </a:lstStyle>
          <a:p>
            <a:pPr>
              <a:defRPr/>
            </a:pPr>
            <a:fld id="{4CADE36F-1EDC-6941-BA79-B0815633CCDF}" type="slidenum">
              <a:rPr lang="en-US"/>
              <a:pPr>
                <a:defRPr/>
              </a:pPr>
              <a:t>‹#›</a:t>
            </a:fld>
            <a:endParaRPr lang="en-US"/>
          </a:p>
        </p:txBody>
      </p:sp>
    </p:spTree>
    <p:extLst>
      <p:ext uri="{BB962C8B-B14F-4D97-AF65-F5344CB8AC3E}">
        <p14:creationId xmlns:p14="http://schemas.microsoft.com/office/powerpoint/2010/main" val="401876859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F7254227-9031-C841-9A59-A5533D7280E1}" type="slidenum">
              <a:rPr lang="en-US"/>
              <a:pPr>
                <a:defRPr/>
              </a:pPr>
              <a:t>‹#›</a:t>
            </a:fld>
            <a:endParaRPr lang="en-US"/>
          </a:p>
        </p:txBody>
      </p:sp>
    </p:spTree>
    <p:extLst>
      <p:ext uri="{BB962C8B-B14F-4D97-AF65-F5344CB8AC3E}">
        <p14:creationId xmlns:p14="http://schemas.microsoft.com/office/powerpoint/2010/main" val="12528180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375C10B8-AC2B-5548-B456-1D45426C8F0D}" type="slidenum">
              <a:rPr lang="en-US"/>
              <a:pPr>
                <a:defRPr/>
              </a:pPr>
              <a:t>‹#›</a:t>
            </a:fld>
            <a:endParaRPr lang="en-US"/>
          </a:p>
        </p:txBody>
      </p:sp>
    </p:spTree>
    <p:extLst>
      <p:ext uri="{BB962C8B-B14F-4D97-AF65-F5344CB8AC3E}">
        <p14:creationId xmlns:p14="http://schemas.microsoft.com/office/powerpoint/2010/main" val="11280597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69CC5C86-2B62-CA45-B684-4418AB1DF7FC}" type="slidenum">
              <a:rPr lang="en-US"/>
              <a:pPr>
                <a:defRPr/>
              </a:pPr>
              <a:t>‹#›</a:t>
            </a:fld>
            <a:endParaRPr lang="en-US"/>
          </a:p>
        </p:txBody>
      </p:sp>
    </p:spTree>
    <p:extLst>
      <p:ext uri="{BB962C8B-B14F-4D97-AF65-F5344CB8AC3E}">
        <p14:creationId xmlns:p14="http://schemas.microsoft.com/office/powerpoint/2010/main" val="198735472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E7A04960-AD64-3C43-BEC0-37F5884FE034}" type="slidenum">
              <a:rPr lang="en-US"/>
              <a:pPr>
                <a:defRPr/>
              </a:pPr>
              <a:t>‹#›</a:t>
            </a:fld>
            <a:endParaRPr lang="en-US"/>
          </a:p>
        </p:txBody>
      </p:sp>
    </p:spTree>
    <p:extLst>
      <p:ext uri="{BB962C8B-B14F-4D97-AF65-F5344CB8AC3E}">
        <p14:creationId xmlns:p14="http://schemas.microsoft.com/office/powerpoint/2010/main" val="14895681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1625"/>
            <a:ext cx="1943100" cy="57943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1625"/>
            <a:ext cx="5676900" cy="57943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5"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6" name="Rectangle 141"/>
          <p:cNvSpPr>
            <a:spLocks noGrp="1" noChangeArrowheads="1"/>
          </p:cNvSpPr>
          <p:nvPr>
            <p:ph type="sldNum" sz="quarter" idx="12"/>
          </p:nvPr>
        </p:nvSpPr>
        <p:spPr/>
        <p:txBody>
          <a:bodyPr/>
          <a:lstStyle>
            <a:lvl1pPr>
              <a:defRPr>
                <a:latin typeface="Arial" charset="0"/>
              </a:defRPr>
            </a:lvl1pPr>
          </a:lstStyle>
          <a:p>
            <a:pPr>
              <a:defRPr/>
            </a:pPr>
            <a:fld id="{A70C01F2-5768-BC42-A712-B784D73BBB31}" type="slidenum">
              <a:rPr lang="en-US"/>
              <a:pPr>
                <a:defRPr/>
              </a:pPr>
              <a:t>‹#›</a:t>
            </a:fld>
            <a:endParaRPr lang="en-US"/>
          </a:p>
        </p:txBody>
      </p:sp>
    </p:spTree>
    <p:extLst>
      <p:ext uri="{BB962C8B-B14F-4D97-AF65-F5344CB8AC3E}">
        <p14:creationId xmlns:p14="http://schemas.microsoft.com/office/powerpoint/2010/main" val="682680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7"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8" name="Rectangle 141"/>
          <p:cNvSpPr>
            <a:spLocks noGrp="1" noChangeArrowheads="1"/>
          </p:cNvSpPr>
          <p:nvPr>
            <p:ph type="sldNum" sz="quarter" idx="12"/>
          </p:nvPr>
        </p:nvSpPr>
        <p:spPr/>
        <p:txBody>
          <a:bodyPr/>
          <a:lstStyle>
            <a:lvl1pPr>
              <a:defRPr>
                <a:latin typeface="Arial" charset="0"/>
              </a:defRPr>
            </a:lvl1pPr>
          </a:lstStyle>
          <a:p>
            <a:pPr>
              <a:defRPr/>
            </a:pPr>
            <a:fld id="{E47E1F81-45C7-124B-B1CA-ED6677309553}" type="slidenum">
              <a:rPr lang="en-US"/>
              <a:pPr>
                <a:defRPr/>
              </a:pPr>
              <a:t>‹#›</a:t>
            </a:fld>
            <a:endParaRPr lang="en-US"/>
          </a:p>
        </p:txBody>
      </p:sp>
    </p:spTree>
    <p:extLst>
      <p:ext uri="{BB962C8B-B14F-4D97-AF65-F5344CB8AC3E}">
        <p14:creationId xmlns:p14="http://schemas.microsoft.com/office/powerpoint/2010/main" val="239000860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301625"/>
            <a:ext cx="7772400" cy="1462088"/>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39"/>
          <p:cNvSpPr>
            <a:spLocks noGrp="1" noChangeArrowheads="1"/>
          </p:cNvSpPr>
          <p:nvPr>
            <p:ph type="dt" sz="half" idx="10"/>
          </p:nvPr>
        </p:nvSpPr>
        <p:spPr/>
        <p:txBody>
          <a:bodyPr/>
          <a:lstStyle>
            <a:lvl1pPr algn="ctr">
              <a:defRPr>
                <a:latin typeface="Arial" charset="0"/>
              </a:defRPr>
            </a:lvl1pPr>
          </a:lstStyle>
          <a:p>
            <a:pPr>
              <a:defRPr/>
            </a:pPr>
            <a:endParaRPr lang="en-US"/>
          </a:p>
        </p:txBody>
      </p:sp>
      <p:sp>
        <p:nvSpPr>
          <p:cNvPr id="6" name="Rectangle 140"/>
          <p:cNvSpPr>
            <a:spLocks noGrp="1" noChangeArrowheads="1"/>
          </p:cNvSpPr>
          <p:nvPr>
            <p:ph type="ftr" sz="quarter" idx="11"/>
          </p:nvPr>
        </p:nvSpPr>
        <p:spPr/>
        <p:txBody>
          <a:bodyPr/>
          <a:lstStyle>
            <a:lvl1pPr>
              <a:defRPr>
                <a:latin typeface="Arial" charset="0"/>
              </a:defRPr>
            </a:lvl1pPr>
          </a:lstStyle>
          <a:p>
            <a:pPr>
              <a:defRPr/>
            </a:pPr>
            <a:endParaRPr lang="en-US"/>
          </a:p>
        </p:txBody>
      </p:sp>
      <p:sp>
        <p:nvSpPr>
          <p:cNvPr id="7" name="Rectangle 141"/>
          <p:cNvSpPr>
            <a:spLocks noGrp="1" noChangeArrowheads="1"/>
          </p:cNvSpPr>
          <p:nvPr>
            <p:ph type="sldNum" sz="quarter" idx="12"/>
          </p:nvPr>
        </p:nvSpPr>
        <p:spPr/>
        <p:txBody>
          <a:bodyPr/>
          <a:lstStyle>
            <a:lvl1pPr>
              <a:defRPr>
                <a:latin typeface="Arial" charset="0"/>
              </a:defRPr>
            </a:lvl1pPr>
          </a:lstStyle>
          <a:p>
            <a:pPr>
              <a:defRPr/>
            </a:pPr>
            <a:fld id="{7648E288-47DD-2B44-855F-76C9F6CFFE7A}" type="slidenum">
              <a:rPr lang="en-US"/>
              <a:pPr>
                <a:defRPr/>
              </a:pPr>
              <a:t>‹#›</a:t>
            </a:fld>
            <a:endParaRPr lang="en-US"/>
          </a:p>
        </p:txBody>
      </p:sp>
    </p:spTree>
    <p:extLst>
      <p:ext uri="{BB962C8B-B14F-4D97-AF65-F5344CB8AC3E}">
        <p14:creationId xmlns:p14="http://schemas.microsoft.com/office/powerpoint/2010/main" val="45960967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D5D1344-2FFA-D549-9EDD-6110474F9145}" type="slidenum">
              <a:rPr lang="en-US"/>
              <a:pPr>
                <a:defRPr/>
              </a:pPr>
              <a:t>‹#›</a:t>
            </a:fld>
            <a:endParaRPr lang="en-US"/>
          </a:p>
        </p:txBody>
      </p:sp>
    </p:spTree>
    <p:extLst>
      <p:ext uri="{BB962C8B-B14F-4D97-AF65-F5344CB8AC3E}">
        <p14:creationId xmlns:p14="http://schemas.microsoft.com/office/powerpoint/2010/main" val="359170861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7C97B8E-48DC-B64D-B005-3C962453D383}" type="slidenum">
              <a:rPr lang="en-US"/>
              <a:pPr>
                <a:defRPr/>
              </a:pPr>
              <a:t>‹#›</a:t>
            </a:fld>
            <a:endParaRPr lang="en-US"/>
          </a:p>
        </p:txBody>
      </p:sp>
    </p:spTree>
    <p:extLst>
      <p:ext uri="{BB962C8B-B14F-4D97-AF65-F5344CB8AC3E}">
        <p14:creationId xmlns:p14="http://schemas.microsoft.com/office/powerpoint/2010/main" val="15942761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1EA03C2-83BC-4347-A67F-273FBE8BE4AA}" type="slidenum">
              <a:rPr lang="en-US"/>
              <a:pPr>
                <a:defRPr/>
              </a:pPr>
              <a:t>‹#›</a:t>
            </a:fld>
            <a:endParaRPr lang="en-US"/>
          </a:p>
        </p:txBody>
      </p:sp>
    </p:spTree>
    <p:extLst>
      <p:ext uri="{BB962C8B-B14F-4D97-AF65-F5344CB8AC3E}">
        <p14:creationId xmlns:p14="http://schemas.microsoft.com/office/powerpoint/2010/main" val="38489384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D13FD48-BA9E-D840-9CCA-947E5E272789}" type="slidenum">
              <a:rPr lang="en-US"/>
              <a:pPr>
                <a:defRPr/>
              </a:pPr>
              <a:t>‹#›</a:t>
            </a:fld>
            <a:endParaRPr lang="en-US"/>
          </a:p>
        </p:txBody>
      </p:sp>
    </p:spTree>
    <p:extLst>
      <p:ext uri="{BB962C8B-B14F-4D97-AF65-F5344CB8AC3E}">
        <p14:creationId xmlns:p14="http://schemas.microsoft.com/office/powerpoint/2010/main" val="402557585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E4B0E53F-74FC-4644-8276-2D44CD9C434D}" type="slidenum">
              <a:rPr lang="en-US"/>
              <a:pPr>
                <a:defRPr/>
              </a:pPr>
              <a:t>‹#›</a:t>
            </a:fld>
            <a:endParaRPr lang="en-US"/>
          </a:p>
        </p:txBody>
      </p:sp>
    </p:spTree>
    <p:extLst>
      <p:ext uri="{BB962C8B-B14F-4D97-AF65-F5344CB8AC3E}">
        <p14:creationId xmlns:p14="http://schemas.microsoft.com/office/powerpoint/2010/main" val="2535288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p>
        </p:txBody>
      </p:sp>
      <p:sp>
        <p:nvSpPr>
          <p:cNvPr id="6" name="Rectangle 9"/>
          <p:cNvSpPr>
            <a:spLocks noGrp="1" noChangeArrowheads="1"/>
          </p:cNvSpPr>
          <p:nvPr>
            <p:ph type="ftr" sz="quarter" idx="11"/>
          </p:nvPr>
        </p:nvSpPr>
        <p:spPr>
          <a:ln/>
        </p:spPr>
        <p:txBody>
          <a:bodyPr/>
          <a:lstStyle>
            <a:lvl1pPr>
              <a:defRPr/>
            </a:lvl1pPr>
          </a:lstStyle>
          <a:p>
            <a:pPr>
              <a:defRPr/>
            </a:pPr>
            <a:endParaRPr lang="en-US"/>
          </a:p>
        </p:txBody>
      </p:sp>
      <p:sp>
        <p:nvSpPr>
          <p:cNvPr id="7" name="Rectangle 10"/>
          <p:cNvSpPr>
            <a:spLocks noGrp="1" noChangeArrowheads="1"/>
          </p:cNvSpPr>
          <p:nvPr>
            <p:ph type="sldNum" sz="quarter" idx="12"/>
          </p:nvPr>
        </p:nvSpPr>
        <p:spPr>
          <a:ln/>
        </p:spPr>
        <p:txBody>
          <a:bodyPr/>
          <a:lstStyle>
            <a:lvl1pPr>
              <a:defRPr/>
            </a:lvl1pPr>
          </a:lstStyle>
          <a:p>
            <a:pPr>
              <a:defRPr/>
            </a:pPr>
            <a:fld id="{DB8DE27E-D39F-9E44-AC97-FAFE18448BFE}" type="slidenum">
              <a:rPr lang="en-US"/>
              <a:pPr>
                <a:defRPr/>
              </a:pPr>
              <a:t>‹#›</a:t>
            </a:fld>
            <a:endParaRPr lang="en-US"/>
          </a:p>
        </p:txBody>
      </p:sp>
    </p:spTree>
    <p:extLst>
      <p:ext uri="{BB962C8B-B14F-4D97-AF65-F5344CB8AC3E}">
        <p14:creationId xmlns:p14="http://schemas.microsoft.com/office/powerpoint/2010/main" val="269443911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B874BD7E-8191-EF4F-A6F0-6C85301A9EEA}" type="slidenum">
              <a:rPr lang="en-US"/>
              <a:pPr>
                <a:defRPr/>
              </a:pPr>
              <a:t>‹#›</a:t>
            </a:fld>
            <a:endParaRPr lang="en-US"/>
          </a:p>
        </p:txBody>
      </p:sp>
    </p:spTree>
    <p:extLst>
      <p:ext uri="{BB962C8B-B14F-4D97-AF65-F5344CB8AC3E}">
        <p14:creationId xmlns:p14="http://schemas.microsoft.com/office/powerpoint/2010/main" val="408707477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3CD4BFE-3AAC-F04C-9DA6-83FD0F28EC74}" type="slidenum">
              <a:rPr lang="en-US"/>
              <a:pPr>
                <a:defRPr/>
              </a:pPr>
              <a:t>‹#›</a:t>
            </a:fld>
            <a:endParaRPr lang="en-US"/>
          </a:p>
        </p:txBody>
      </p:sp>
    </p:spTree>
    <p:extLst>
      <p:ext uri="{BB962C8B-B14F-4D97-AF65-F5344CB8AC3E}">
        <p14:creationId xmlns:p14="http://schemas.microsoft.com/office/powerpoint/2010/main" val="41036651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879D2C9-A6A0-4948-B1F2-5A9EFE03F42D}" type="slidenum">
              <a:rPr lang="en-US"/>
              <a:pPr>
                <a:defRPr/>
              </a:pPr>
              <a:t>‹#›</a:t>
            </a:fld>
            <a:endParaRPr lang="en-US"/>
          </a:p>
        </p:txBody>
      </p:sp>
    </p:spTree>
    <p:extLst>
      <p:ext uri="{BB962C8B-B14F-4D97-AF65-F5344CB8AC3E}">
        <p14:creationId xmlns:p14="http://schemas.microsoft.com/office/powerpoint/2010/main" val="171022010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753275C2-F488-4340-BF88-C00D7E44C5C4}" type="slidenum">
              <a:rPr lang="en-US"/>
              <a:pPr>
                <a:defRPr/>
              </a:pPr>
              <a:t>‹#›</a:t>
            </a:fld>
            <a:endParaRPr lang="en-US"/>
          </a:p>
        </p:txBody>
      </p:sp>
    </p:spTree>
    <p:extLst>
      <p:ext uri="{BB962C8B-B14F-4D97-AF65-F5344CB8AC3E}">
        <p14:creationId xmlns:p14="http://schemas.microsoft.com/office/powerpoint/2010/main" val="135823586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9AC89F7-A230-174E-B41A-CEC095FFCB34}" type="slidenum">
              <a:rPr lang="en-US"/>
              <a:pPr>
                <a:defRPr/>
              </a:pPr>
              <a:t>‹#›</a:t>
            </a:fld>
            <a:endParaRPr lang="en-US"/>
          </a:p>
        </p:txBody>
      </p:sp>
    </p:spTree>
    <p:extLst>
      <p:ext uri="{BB962C8B-B14F-4D97-AF65-F5344CB8AC3E}">
        <p14:creationId xmlns:p14="http://schemas.microsoft.com/office/powerpoint/2010/main" val="345606038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746CBA9A-C84F-D74B-B13F-B193D2E74F3A}" type="slidenum">
              <a:rPr lang="en-US"/>
              <a:pPr>
                <a:defRPr/>
              </a:pPr>
              <a:t>‹#›</a:t>
            </a:fld>
            <a:endParaRPr lang="en-US"/>
          </a:p>
        </p:txBody>
      </p:sp>
    </p:spTree>
    <p:extLst>
      <p:ext uri="{BB962C8B-B14F-4D97-AF65-F5344CB8AC3E}">
        <p14:creationId xmlns:p14="http://schemas.microsoft.com/office/powerpoint/2010/main" val="245097047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FDD60E1F-0642-5946-A882-E50E48F30E2A}" type="slidenum">
              <a:rPr lang="en-US"/>
              <a:pPr>
                <a:defRPr/>
              </a:pPr>
              <a:t>‹#›</a:t>
            </a:fld>
            <a:endParaRPr lang="en-US"/>
          </a:p>
        </p:txBody>
      </p:sp>
    </p:spTree>
    <p:extLst>
      <p:ext uri="{BB962C8B-B14F-4D97-AF65-F5344CB8AC3E}">
        <p14:creationId xmlns:p14="http://schemas.microsoft.com/office/powerpoint/2010/main" val="412074250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 name="Group 6"/>
            <p:cNvGrpSpPr>
              <a:grpSpLocks/>
            </p:cNvGrpSpPr>
            <p:nvPr/>
          </p:nvGrpSpPr>
          <p:grpSpPr bwMode="auto">
            <a:xfrm>
              <a:off x="1312" y="187"/>
              <a:ext cx="4299" cy="3372"/>
              <a:chOff x="0" y="0"/>
              <a:chExt cx="5533" cy="4341"/>
            </a:xfrm>
          </p:grpSpPr>
          <p:grpSp>
            <p:nvGrpSpPr>
              <p:cNvPr id="22" name="Group 7"/>
              <p:cNvGrpSpPr>
                <a:grpSpLocks/>
              </p:cNvGrpSpPr>
              <p:nvPr/>
            </p:nvGrpSpPr>
            <p:grpSpPr bwMode="auto">
              <a:xfrm>
                <a:off x="0" y="0"/>
                <a:ext cx="5470" cy="4341"/>
                <a:chOff x="0" y="0"/>
                <a:chExt cx="5470" cy="4341"/>
              </a:xfrm>
            </p:grpSpPr>
            <p:grpSp>
              <p:nvGrpSpPr>
                <p:cNvPr id="33" name="Group 8"/>
                <p:cNvGrpSpPr>
                  <a:grpSpLocks/>
                </p:cNvGrpSpPr>
                <p:nvPr/>
              </p:nvGrpSpPr>
              <p:grpSpPr bwMode="auto">
                <a:xfrm>
                  <a:off x="1339" y="787"/>
                  <a:ext cx="2919" cy="2150"/>
                  <a:chOff x="1265" y="815"/>
                  <a:chExt cx="2919" cy="2150"/>
                </a:xfrm>
              </p:grpSpPr>
              <p:sp>
                <p:nvSpPr>
                  <p:cNvPr id="133" name="Oval 9"/>
                  <p:cNvSpPr>
                    <a:spLocks noChangeArrowheads="1"/>
                  </p:cNvSpPr>
                  <p:nvPr/>
                </p:nvSpPr>
                <p:spPr bwMode="hidden">
                  <a:xfrm>
                    <a:off x="1265" y="815"/>
                    <a:ext cx="2919" cy="2150"/>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4" name="Oval 10"/>
                  <p:cNvSpPr>
                    <a:spLocks noChangeArrowheads="1"/>
                  </p:cNvSpPr>
                  <p:nvPr/>
                </p:nvSpPr>
                <p:spPr bwMode="hidden">
                  <a:xfrm>
                    <a:off x="2379" y="1601"/>
                    <a:ext cx="578" cy="406"/>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4" name="Group 11"/>
                <p:cNvGrpSpPr>
                  <a:grpSpLocks/>
                </p:cNvGrpSpPr>
                <p:nvPr/>
              </p:nvGrpSpPr>
              <p:grpSpPr bwMode="auto">
                <a:xfrm>
                  <a:off x="0" y="0"/>
                  <a:ext cx="5470" cy="4341"/>
                  <a:chOff x="0" y="0"/>
                  <a:chExt cx="5470" cy="4341"/>
                </a:xfrm>
              </p:grpSpPr>
              <p:grpSp>
                <p:nvGrpSpPr>
                  <p:cNvPr id="35" name="Group 12"/>
                  <p:cNvGrpSpPr>
                    <a:grpSpLocks/>
                  </p:cNvGrpSpPr>
                  <p:nvPr/>
                </p:nvGrpSpPr>
                <p:grpSpPr bwMode="auto">
                  <a:xfrm>
                    <a:off x="3544" y="1503"/>
                    <a:ext cx="1259" cy="2325"/>
                    <a:chOff x="3470" y="1531"/>
                    <a:chExt cx="1259" cy="2325"/>
                  </a:xfrm>
                </p:grpSpPr>
                <p:sp>
                  <p:nvSpPr>
                    <p:cNvPr id="131" name="Freeform 13"/>
                    <p:cNvSpPr>
                      <a:spLocks/>
                    </p:cNvSpPr>
                    <p:nvPr/>
                  </p:nvSpPr>
                  <p:spPr bwMode="hidden">
                    <a:xfrm rot="2711884">
                      <a:off x="2764" y="2237"/>
                      <a:ext cx="1725"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132" name="Freeform 14"/>
                    <p:cNvSpPr>
                      <a:spLocks/>
                    </p:cNvSpPr>
                    <p:nvPr/>
                  </p:nvSpPr>
                  <p:spPr bwMode="hidden">
                    <a:xfrm rot="2711884">
                      <a:off x="4022" y="3149"/>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36" name="Group 15"/>
                  <p:cNvGrpSpPr>
                    <a:grpSpLocks/>
                  </p:cNvGrpSpPr>
                  <p:nvPr/>
                </p:nvGrpSpPr>
                <p:grpSpPr bwMode="auto">
                  <a:xfrm>
                    <a:off x="2938" y="1992"/>
                    <a:ext cx="2462" cy="1331"/>
                    <a:chOff x="2864" y="2020"/>
                    <a:chExt cx="2462" cy="1331"/>
                  </a:xfrm>
                </p:grpSpPr>
                <p:sp>
                  <p:nvSpPr>
                    <p:cNvPr id="129" name="Freeform 16"/>
                    <p:cNvSpPr>
                      <a:spLocks/>
                    </p:cNvSpPr>
                    <p:nvPr/>
                  </p:nvSpPr>
                  <p:spPr bwMode="hidden">
                    <a:xfrm rot="2104081">
                      <a:off x="2864" y="2020"/>
                      <a:ext cx="1813" cy="346"/>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30" name="Freeform 17"/>
                    <p:cNvSpPr>
                      <a:spLocks/>
                    </p:cNvSpPr>
                    <p:nvPr/>
                  </p:nvSpPr>
                  <p:spPr bwMode="hidden">
                    <a:xfrm rot="2104081">
                      <a:off x="4352" y="2806"/>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7" name="Group 18"/>
                  <p:cNvGrpSpPr>
                    <a:grpSpLocks/>
                  </p:cNvGrpSpPr>
                  <p:nvPr/>
                </p:nvGrpSpPr>
                <p:grpSpPr bwMode="auto">
                  <a:xfrm>
                    <a:off x="2970" y="1804"/>
                    <a:ext cx="2478" cy="1064"/>
                    <a:chOff x="2896" y="1832"/>
                    <a:chExt cx="2478" cy="1064"/>
                  </a:xfrm>
                </p:grpSpPr>
                <p:sp>
                  <p:nvSpPr>
                    <p:cNvPr id="127" name="Freeform 19"/>
                    <p:cNvSpPr>
                      <a:spLocks/>
                    </p:cNvSpPr>
                    <p:nvPr/>
                  </p:nvSpPr>
                  <p:spPr bwMode="hidden">
                    <a:xfrm rot="1582915">
                      <a:off x="2896" y="1832"/>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8" name="Freeform 20"/>
                    <p:cNvSpPr>
                      <a:spLocks/>
                    </p:cNvSpPr>
                    <p:nvPr/>
                  </p:nvSpPr>
                  <p:spPr bwMode="hidden">
                    <a:xfrm rot="1582915">
                      <a:off x="4442" y="2420"/>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8" name="Group 21"/>
                  <p:cNvGrpSpPr>
                    <a:grpSpLocks/>
                  </p:cNvGrpSpPr>
                  <p:nvPr/>
                </p:nvGrpSpPr>
                <p:grpSpPr bwMode="auto">
                  <a:xfrm>
                    <a:off x="2998" y="1608"/>
                    <a:ext cx="2472" cy="927"/>
                    <a:chOff x="2924" y="1636"/>
                    <a:chExt cx="2472" cy="927"/>
                  </a:xfrm>
                </p:grpSpPr>
                <p:sp>
                  <p:nvSpPr>
                    <p:cNvPr id="125" name="Freeform 22"/>
                    <p:cNvSpPr>
                      <a:spLocks/>
                    </p:cNvSpPr>
                    <p:nvPr/>
                  </p:nvSpPr>
                  <p:spPr bwMode="hidden">
                    <a:xfrm rot="1080363">
                      <a:off x="2924" y="1636"/>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6" name="Freeform 23"/>
                    <p:cNvSpPr>
                      <a:spLocks/>
                    </p:cNvSpPr>
                    <p:nvPr/>
                  </p:nvSpPr>
                  <p:spPr bwMode="hidden">
                    <a:xfrm rot="1080363">
                      <a:off x="4495" y="2036"/>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39" name="Group 24"/>
                  <p:cNvGrpSpPr>
                    <a:grpSpLocks/>
                  </p:cNvGrpSpPr>
                  <p:nvPr/>
                </p:nvGrpSpPr>
                <p:grpSpPr bwMode="auto">
                  <a:xfrm>
                    <a:off x="3032" y="1386"/>
                    <a:ext cx="2341" cy="657"/>
                    <a:chOff x="2958" y="1414"/>
                    <a:chExt cx="2341" cy="657"/>
                  </a:xfrm>
                </p:grpSpPr>
                <p:sp>
                  <p:nvSpPr>
                    <p:cNvPr id="123" name="Freeform 25"/>
                    <p:cNvSpPr>
                      <a:spLocks/>
                    </p:cNvSpPr>
                    <p:nvPr/>
                  </p:nvSpPr>
                  <p:spPr bwMode="hidden">
                    <a:xfrm rot="463793">
                      <a:off x="2958" y="1414"/>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4" name="Freeform 26"/>
                    <p:cNvSpPr>
                      <a:spLocks/>
                    </p:cNvSpPr>
                    <p:nvPr/>
                  </p:nvSpPr>
                  <p:spPr bwMode="hidden">
                    <a:xfrm rot="463793">
                      <a:off x="4469" y="1582"/>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0" name="Group 27"/>
                  <p:cNvGrpSpPr>
                    <a:grpSpLocks/>
                  </p:cNvGrpSpPr>
                  <p:nvPr/>
                </p:nvGrpSpPr>
                <p:grpSpPr bwMode="auto">
                  <a:xfrm>
                    <a:off x="3057" y="1241"/>
                    <a:ext cx="2150" cy="342"/>
                    <a:chOff x="2983" y="1269"/>
                    <a:chExt cx="2150" cy="342"/>
                  </a:xfrm>
                </p:grpSpPr>
                <p:sp>
                  <p:nvSpPr>
                    <p:cNvPr id="121" name="Freeform 28"/>
                    <p:cNvSpPr>
                      <a:spLocks/>
                    </p:cNvSpPr>
                    <p:nvPr/>
                  </p:nvSpPr>
                  <p:spPr bwMode="hidden">
                    <a:xfrm rot="-84182">
                      <a:off x="2983" y="1290"/>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2" name="Freeform 29"/>
                    <p:cNvSpPr>
                      <a:spLocks/>
                    </p:cNvSpPr>
                    <p:nvPr/>
                  </p:nvSpPr>
                  <p:spPr bwMode="hidden">
                    <a:xfrm rot="-84182">
                      <a:off x="4379" y="1269"/>
                      <a:ext cx="754" cy="34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1" name="Group 30"/>
                  <p:cNvGrpSpPr>
                    <a:grpSpLocks/>
                  </p:cNvGrpSpPr>
                  <p:nvPr/>
                </p:nvGrpSpPr>
                <p:grpSpPr bwMode="auto">
                  <a:xfrm>
                    <a:off x="3012" y="890"/>
                    <a:ext cx="1879" cy="426"/>
                    <a:chOff x="2938" y="918"/>
                    <a:chExt cx="1879" cy="426"/>
                  </a:xfrm>
                </p:grpSpPr>
                <p:sp>
                  <p:nvSpPr>
                    <p:cNvPr id="119" name="Freeform 31"/>
                    <p:cNvSpPr>
                      <a:spLocks/>
                    </p:cNvSpPr>
                    <p:nvPr/>
                  </p:nvSpPr>
                  <p:spPr bwMode="hidden">
                    <a:xfrm rot="-802576">
                      <a:off x="2938" y="1129"/>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20" name="Freeform 32"/>
                    <p:cNvSpPr>
                      <a:spLocks/>
                    </p:cNvSpPr>
                    <p:nvPr/>
                  </p:nvSpPr>
                  <p:spPr bwMode="hidden">
                    <a:xfrm rot="-802576">
                      <a:off x="4155" y="918"/>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2" name="Group 33"/>
                  <p:cNvGrpSpPr>
                    <a:grpSpLocks/>
                  </p:cNvGrpSpPr>
                  <p:nvPr/>
                </p:nvGrpSpPr>
                <p:grpSpPr bwMode="auto">
                  <a:xfrm>
                    <a:off x="711" y="1625"/>
                    <a:ext cx="1257" cy="2326"/>
                    <a:chOff x="637" y="1653"/>
                    <a:chExt cx="1257" cy="2326"/>
                  </a:xfrm>
                </p:grpSpPr>
                <p:sp>
                  <p:nvSpPr>
                    <p:cNvPr id="117" name="Freeform 34"/>
                    <p:cNvSpPr>
                      <a:spLocks/>
                    </p:cNvSpPr>
                    <p:nvPr/>
                  </p:nvSpPr>
                  <p:spPr bwMode="hidden">
                    <a:xfrm rot="18888116" flipH="1">
                      <a:off x="876" y="2358"/>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8" name="Freeform 35"/>
                    <p:cNvSpPr>
                      <a:spLocks/>
                    </p:cNvSpPr>
                    <p:nvPr/>
                  </p:nvSpPr>
                  <p:spPr bwMode="hidden">
                    <a:xfrm rot="18888116" flipH="1">
                      <a:off x="419" y="3271"/>
                      <a:ext cx="926"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3" name="Group 36"/>
                  <p:cNvGrpSpPr>
                    <a:grpSpLocks/>
                  </p:cNvGrpSpPr>
                  <p:nvPr/>
                </p:nvGrpSpPr>
                <p:grpSpPr bwMode="auto">
                  <a:xfrm>
                    <a:off x="69" y="2168"/>
                    <a:ext cx="2462" cy="1333"/>
                    <a:chOff x="-5" y="2196"/>
                    <a:chExt cx="2462" cy="1333"/>
                  </a:xfrm>
                </p:grpSpPr>
                <p:sp>
                  <p:nvSpPr>
                    <p:cNvPr id="115" name="Freeform 37"/>
                    <p:cNvSpPr>
                      <a:spLocks/>
                    </p:cNvSpPr>
                    <p:nvPr/>
                  </p:nvSpPr>
                  <p:spPr bwMode="hidden">
                    <a:xfrm rot="19495919" flipH="1">
                      <a:off x="644" y="2196"/>
                      <a:ext cx="1812" cy="348"/>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6" name="Freeform 38"/>
                    <p:cNvSpPr>
                      <a:spLocks/>
                    </p:cNvSpPr>
                    <p:nvPr/>
                  </p:nvSpPr>
                  <p:spPr bwMode="hidden">
                    <a:xfrm rot="19495919" flipH="1">
                      <a:off x="-5" y="2984"/>
                      <a:ext cx="973" cy="54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4" name="Group 39"/>
                  <p:cNvGrpSpPr>
                    <a:grpSpLocks/>
                  </p:cNvGrpSpPr>
                  <p:nvPr/>
                </p:nvGrpSpPr>
                <p:grpSpPr bwMode="auto">
                  <a:xfrm>
                    <a:off x="22" y="1981"/>
                    <a:ext cx="2477" cy="1063"/>
                    <a:chOff x="-52" y="2009"/>
                    <a:chExt cx="2477" cy="1063"/>
                  </a:xfrm>
                </p:grpSpPr>
                <p:sp>
                  <p:nvSpPr>
                    <p:cNvPr id="113" name="Freeform 40"/>
                    <p:cNvSpPr>
                      <a:spLocks/>
                    </p:cNvSpPr>
                    <p:nvPr/>
                  </p:nvSpPr>
                  <p:spPr bwMode="hidden">
                    <a:xfrm rot="20017085" flipH="1">
                      <a:off x="689" y="2009"/>
                      <a:ext cx="1736" cy="304"/>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4" name="Freeform 41"/>
                    <p:cNvSpPr>
                      <a:spLocks/>
                    </p:cNvSpPr>
                    <p:nvPr/>
                  </p:nvSpPr>
                  <p:spPr bwMode="hidden">
                    <a:xfrm rot="20017085" flipH="1">
                      <a:off x="-52" y="2596"/>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5" name="Group 42"/>
                  <p:cNvGrpSpPr>
                    <a:grpSpLocks/>
                  </p:cNvGrpSpPr>
                  <p:nvPr/>
                </p:nvGrpSpPr>
                <p:grpSpPr bwMode="auto">
                  <a:xfrm>
                    <a:off x="0" y="1786"/>
                    <a:ext cx="2472" cy="927"/>
                    <a:chOff x="-74" y="1814"/>
                    <a:chExt cx="2472" cy="927"/>
                  </a:xfrm>
                </p:grpSpPr>
                <p:sp>
                  <p:nvSpPr>
                    <p:cNvPr id="111" name="Freeform 43"/>
                    <p:cNvSpPr>
                      <a:spLocks/>
                    </p:cNvSpPr>
                    <p:nvPr/>
                  </p:nvSpPr>
                  <p:spPr bwMode="hidden">
                    <a:xfrm rot="20519637" flipH="1">
                      <a:off x="721" y="1814"/>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2" name="Freeform 44"/>
                    <p:cNvSpPr>
                      <a:spLocks/>
                    </p:cNvSpPr>
                    <p:nvPr/>
                  </p:nvSpPr>
                  <p:spPr bwMode="hidden">
                    <a:xfrm rot="20519637" flipH="1">
                      <a:off x="-74" y="2214"/>
                      <a:ext cx="901" cy="52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6" name="Group 183"/>
                  <p:cNvGrpSpPr>
                    <a:grpSpLocks/>
                  </p:cNvGrpSpPr>
                  <p:nvPr/>
                </p:nvGrpSpPr>
                <p:grpSpPr bwMode="auto">
                  <a:xfrm>
                    <a:off x="97" y="1563"/>
                    <a:ext cx="2340" cy="656"/>
                    <a:chOff x="23" y="1591"/>
                    <a:chExt cx="2340" cy="656"/>
                  </a:xfrm>
                </p:grpSpPr>
                <p:sp>
                  <p:nvSpPr>
                    <p:cNvPr id="109" name="Freeform 46"/>
                    <p:cNvSpPr>
                      <a:spLocks/>
                    </p:cNvSpPr>
                    <p:nvPr/>
                  </p:nvSpPr>
                  <p:spPr bwMode="hidden">
                    <a:xfrm rot="21136207" flipH="1">
                      <a:off x="818" y="1591"/>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10" name="Freeform 47"/>
                    <p:cNvSpPr>
                      <a:spLocks/>
                    </p:cNvSpPr>
                    <p:nvPr/>
                  </p:nvSpPr>
                  <p:spPr bwMode="hidden">
                    <a:xfrm rot="21136207" flipH="1">
                      <a:off x="23" y="1758"/>
                      <a:ext cx="83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7" name="Group 48"/>
                  <p:cNvGrpSpPr>
                    <a:grpSpLocks/>
                  </p:cNvGrpSpPr>
                  <p:nvPr/>
                </p:nvGrpSpPr>
                <p:grpSpPr bwMode="auto">
                  <a:xfrm>
                    <a:off x="263" y="1417"/>
                    <a:ext cx="2150" cy="344"/>
                    <a:chOff x="189" y="1445"/>
                    <a:chExt cx="2150" cy="344"/>
                  </a:xfrm>
                </p:grpSpPr>
                <p:sp>
                  <p:nvSpPr>
                    <p:cNvPr id="107" name="Freeform 49"/>
                    <p:cNvSpPr>
                      <a:spLocks/>
                    </p:cNvSpPr>
                    <p:nvPr/>
                  </p:nvSpPr>
                  <p:spPr bwMode="hidden">
                    <a:xfrm rot="84182" flipH="1">
                      <a:off x="935" y="1466"/>
                      <a:ext cx="1404" cy="219"/>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8" name="Freeform 50"/>
                    <p:cNvSpPr>
                      <a:spLocks/>
                    </p:cNvSpPr>
                    <p:nvPr/>
                  </p:nvSpPr>
                  <p:spPr bwMode="hidden">
                    <a:xfrm rot="84182" flipH="1">
                      <a:off x="189" y="1445"/>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48" name="Group 51"/>
                  <p:cNvGrpSpPr>
                    <a:grpSpLocks/>
                  </p:cNvGrpSpPr>
                  <p:nvPr/>
                </p:nvGrpSpPr>
                <p:grpSpPr bwMode="auto">
                  <a:xfrm>
                    <a:off x="579" y="1066"/>
                    <a:ext cx="1879" cy="427"/>
                    <a:chOff x="505" y="1094"/>
                    <a:chExt cx="1879" cy="427"/>
                  </a:xfrm>
                </p:grpSpPr>
                <p:sp>
                  <p:nvSpPr>
                    <p:cNvPr id="105" name="Freeform 52"/>
                    <p:cNvSpPr>
                      <a:spLocks/>
                    </p:cNvSpPr>
                    <p:nvPr/>
                  </p:nvSpPr>
                  <p:spPr bwMode="hidden">
                    <a:xfrm rot="802576" flipH="1">
                      <a:off x="1151" y="1306"/>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6" name="Freeform 53"/>
                    <p:cNvSpPr>
                      <a:spLocks/>
                    </p:cNvSpPr>
                    <p:nvPr/>
                  </p:nvSpPr>
                  <p:spPr bwMode="hidden">
                    <a:xfrm rot="802576" flipH="1">
                      <a:off x="505" y="1094"/>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8"/>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4" name="Freeform 56"/>
                    <p:cNvSpPr>
                      <a:spLocks/>
                    </p:cNvSpPr>
                    <p:nvPr/>
                  </p:nvSpPr>
                  <p:spPr bwMode="hidden">
                    <a:xfrm rot="1277471" flipH="1">
                      <a:off x="616" y="90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0" name="Group 57"/>
                  <p:cNvGrpSpPr>
                    <a:grpSpLocks/>
                  </p:cNvGrpSpPr>
                  <p:nvPr/>
                </p:nvGrpSpPr>
                <p:grpSpPr bwMode="auto">
                  <a:xfrm>
                    <a:off x="911" y="590"/>
                    <a:ext cx="1767" cy="742"/>
                    <a:chOff x="911" y="590"/>
                    <a:chExt cx="1767" cy="742"/>
                  </a:xfrm>
                </p:grpSpPr>
                <p:sp>
                  <p:nvSpPr>
                    <p:cNvPr id="101" name="Freeform 58"/>
                    <p:cNvSpPr>
                      <a:spLocks/>
                    </p:cNvSpPr>
                    <p:nvPr/>
                  </p:nvSpPr>
                  <p:spPr bwMode="hidden">
                    <a:xfrm rot="2028410" flipH="1">
                      <a:off x="1445" y="111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2" name="Freeform 59"/>
                    <p:cNvSpPr>
                      <a:spLocks/>
                    </p:cNvSpPr>
                    <p:nvPr/>
                  </p:nvSpPr>
                  <p:spPr bwMode="hidden">
                    <a:xfrm rot="2028410" flipH="1">
                      <a:off x="911" y="590"/>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1" name="Group 60"/>
                  <p:cNvGrpSpPr>
                    <a:grpSpLocks/>
                  </p:cNvGrpSpPr>
                  <p:nvPr/>
                </p:nvGrpSpPr>
                <p:grpSpPr bwMode="auto">
                  <a:xfrm>
                    <a:off x="1120" y="300"/>
                    <a:ext cx="1693" cy="892"/>
                    <a:chOff x="1120" y="300"/>
                    <a:chExt cx="1693" cy="892"/>
                  </a:xfrm>
                </p:grpSpPr>
                <p:sp>
                  <p:nvSpPr>
                    <p:cNvPr id="99" name="Freeform 61"/>
                    <p:cNvSpPr>
                      <a:spLocks/>
                    </p:cNvSpPr>
                    <p:nvPr/>
                  </p:nvSpPr>
                  <p:spPr bwMode="hidden">
                    <a:xfrm rot="2664424" flipH="1">
                      <a:off x="1562" y="977"/>
                      <a:ext cx="125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100" name="Freeform 62"/>
                    <p:cNvSpPr>
                      <a:spLocks/>
                    </p:cNvSpPr>
                    <p:nvPr/>
                  </p:nvSpPr>
                  <p:spPr bwMode="hidden">
                    <a:xfrm rot="2664424" flipH="1">
                      <a:off x="1120" y="300"/>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2" name="Group 63"/>
                  <p:cNvGrpSpPr>
                    <a:grpSpLocks/>
                  </p:cNvGrpSpPr>
                  <p:nvPr/>
                </p:nvGrpSpPr>
                <p:grpSpPr bwMode="auto">
                  <a:xfrm>
                    <a:off x="1707" y="75"/>
                    <a:ext cx="778" cy="1514"/>
                    <a:chOff x="1633" y="103"/>
                    <a:chExt cx="778" cy="1514"/>
                  </a:xfrm>
                </p:grpSpPr>
                <p:sp>
                  <p:nvSpPr>
                    <p:cNvPr id="97" name="Freeform 64"/>
                    <p:cNvSpPr>
                      <a:spLocks/>
                    </p:cNvSpPr>
                    <p:nvPr/>
                  </p:nvSpPr>
                  <p:spPr bwMode="hidden">
                    <a:xfrm rot="3473776" flipH="1">
                      <a:off x="1753" y="959"/>
                      <a:ext cx="110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8" name="Freeform 65"/>
                    <p:cNvSpPr>
                      <a:spLocks/>
                    </p:cNvSpPr>
                    <p:nvPr/>
                  </p:nvSpPr>
                  <p:spPr bwMode="hidden">
                    <a:xfrm rot="3473776" flipH="1">
                      <a:off x="1506" y="229"/>
                      <a:ext cx="591"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 name="Group 66"/>
                  <p:cNvGrpSpPr>
                    <a:grpSpLocks/>
                  </p:cNvGrpSpPr>
                  <p:nvPr/>
                </p:nvGrpSpPr>
                <p:grpSpPr bwMode="auto">
                  <a:xfrm>
                    <a:off x="2009" y="0"/>
                    <a:ext cx="635" cy="1535"/>
                    <a:chOff x="1935" y="28"/>
                    <a:chExt cx="635" cy="1535"/>
                  </a:xfrm>
                </p:grpSpPr>
                <p:sp>
                  <p:nvSpPr>
                    <p:cNvPr id="95" name="Freeform 67"/>
                    <p:cNvSpPr>
                      <a:spLocks/>
                    </p:cNvSpPr>
                    <p:nvPr/>
                  </p:nvSpPr>
                  <p:spPr bwMode="hidden">
                    <a:xfrm rot="4126480" flipH="1">
                      <a:off x="1932" y="925"/>
                      <a:ext cx="1061"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6" name="Freeform 68"/>
                    <p:cNvSpPr>
                      <a:spLocks/>
                    </p:cNvSpPr>
                    <p:nvPr/>
                  </p:nvSpPr>
                  <p:spPr bwMode="hidden">
                    <a:xfrm rot="4126480" flipH="1">
                      <a:off x="1819" y="145"/>
                      <a:ext cx="570"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4" name="Group 69"/>
                  <p:cNvGrpSpPr>
                    <a:grpSpLocks/>
                  </p:cNvGrpSpPr>
                  <p:nvPr/>
                </p:nvGrpSpPr>
                <p:grpSpPr bwMode="auto">
                  <a:xfrm>
                    <a:off x="2896" y="644"/>
                    <a:ext cx="1846" cy="566"/>
                    <a:chOff x="2822" y="672"/>
                    <a:chExt cx="1846" cy="566"/>
                  </a:xfrm>
                </p:grpSpPr>
                <p:sp>
                  <p:nvSpPr>
                    <p:cNvPr id="93" name="Freeform 70"/>
                    <p:cNvSpPr>
                      <a:spLocks/>
                    </p:cNvSpPr>
                    <p:nvPr/>
                  </p:nvSpPr>
                  <p:spPr bwMode="hidden">
                    <a:xfrm rot="-1325434">
                      <a:off x="2822" y="1023"/>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4" name="Freeform 71"/>
                    <p:cNvSpPr>
                      <a:spLocks/>
                    </p:cNvSpPr>
                    <p:nvPr/>
                  </p:nvSpPr>
                  <p:spPr bwMode="hidden">
                    <a:xfrm rot="-1325434">
                      <a:off x="4005" y="672"/>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5" name="Group 72"/>
                  <p:cNvGrpSpPr>
                    <a:grpSpLocks/>
                  </p:cNvGrpSpPr>
                  <p:nvPr/>
                </p:nvGrpSpPr>
                <p:grpSpPr bwMode="auto">
                  <a:xfrm>
                    <a:off x="2757" y="417"/>
                    <a:ext cx="1782" cy="717"/>
                    <a:chOff x="2683" y="445"/>
                    <a:chExt cx="1782" cy="717"/>
                  </a:xfrm>
                </p:grpSpPr>
                <p:sp>
                  <p:nvSpPr>
                    <p:cNvPr id="91" name="Freeform 73"/>
                    <p:cNvSpPr>
                      <a:spLocks/>
                    </p:cNvSpPr>
                    <p:nvPr/>
                  </p:nvSpPr>
                  <p:spPr bwMode="hidden">
                    <a:xfrm rot="-1921064">
                      <a:off x="2683" y="947"/>
                      <a:ext cx="1233"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2" name="Freeform 74"/>
                    <p:cNvSpPr>
                      <a:spLocks/>
                    </p:cNvSpPr>
                    <p:nvPr/>
                  </p:nvSpPr>
                  <p:spPr bwMode="hidden">
                    <a:xfrm rot="-1921064">
                      <a:off x="3803" y="445"/>
                      <a:ext cx="663"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6" name="Freeform 75"/>
                  <p:cNvSpPr>
                    <a:spLocks/>
                  </p:cNvSpPr>
                  <p:nvPr/>
                </p:nvSpPr>
                <p:spPr bwMode="hidden">
                  <a:xfrm rot="4578755" flipH="1">
                    <a:off x="2176" y="949"/>
                    <a:ext cx="1026" cy="14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7" name="Freeform 76"/>
                  <p:cNvSpPr>
                    <a:spLocks/>
                  </p:cNvSpPr>
                  <p:nvPr/>
                </p:nvSpPr>
                <p:spPr bwMode="hidden">
                  <a:xfrm rot="4578755" flipH="1">
                    <a:off x="2199" y="196"/>
                    <a:ext cx="552"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8" name="Group 77"/>
                  <p:cNvGrpSpPr>
                    <a:grpSpLocks/>
                  </p:cNvGrpSpPr>
                  <p:nvPr/>
                </p:nvGrpSpPr>
                <p:grpSpPr bwMode="auto">
                  <a:xfrm>
                    <a:off x="2874" y="13"/>
                    <a:ext cx="639" cy="1520"/>
                    <a:chOff x="2800" y="41"/>
                    <a:chExt cx="639" cy="1520"/>
                  </a:xfrm>
                </p:grpSpPr>
                <p:sp>
                  <p:nvSpPr>
                    <p:cNvPr id="89" name="Freeform 78"/>
                    <p:cNvSpPr>
                      <a:spLocks/>
                    </p:cNvSpPr>
                    <p:nvPr/>
                  </p:nvSpPr>
                  <p:spPr bwMode="hidden">
                    <a:xfrm rot="-3857755">
                      <a:off x="2361" y="938"/>
                      <a:ext cx="1062"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90" name="Freeform 79"/>
                    <p:cNvSpPr>
                      <a:spLocks/>
                    </p:cNvSpPr>
                    <p:nvPr/>
                  </p:nvSpPr>
                  <p:spPr bwMode="hidden">
                    <a:xfrm rot="-3857755">
                      <a:off x="3009" y="182"/>
                      <a:ext cx="570"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9" name="Group 80"/>
                  <p:cNvGrpSpPr>
                    <a:grpSpLocks/>
                  </p:cNvGrpSpPr>
                  <p:nvPr/>
                </p:nvGrpSpPr>
                <p:grpSpPr bwMode="auto">
                  <a:xfrm>
                    <a:off x="3009" y="135"/>
                    <a:ext cx="1016" cy="1463"/>
                    <a:chOff x="2935" y="163"/>
                    <a:chExt cx="1016" cy="1463"/>
                  </a:xfrm>
                </p:grpSpPr>
                <p:sp>
                  <p:nvSpPr>
                    <p:cNvPr id="87" name="Freeform 81"/>
                    <p:cNvSpPr>
                      <a:spLocks/>
                    </p:cNvSpPr>
                    <p:nvPr/>
                  </p:nvSpPr>
                  <p:spPr bwMode="hidden">
                    <a:xfrm rot="-2777260">
                      <a:off x="2493" y="913"/>
                      <a:ext cx="1155"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8" name="Freeform 82"/>
                    <p:cNvSpPr>
                      <a:spLocks/>
                    </p:cNvSpPr>
                    <p:nvPr/>
                  </p:nvSpPr>
                  <p:spPr bwMode="hidden">
                    <a:xfrm rot="-2777260">
                      <a:off x="3429" y="262"/>
                      <a:ext cx="621"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0" name="Group 83"/>
                  <p:cNvGrpSpPr>
                    <a:grpSpLocks/>
                  </p:cNvGrpSpPr>
                  <p:nvPr/>
                </p:nvGrpSpPr>
                <p:grpSpPr bwMode="auto">
                  <a:xfrm>
                    <a:off x="2805" y="4"/>
                    <a:ext cx="241" cy="1448"/>
                    <a:chOff x="2731" y="32"/>
                    <a:chExt cx="241" cy="1448"/>
                  </a:xfrm>
                </p:grpSpPr>
                <p:sp>
                  <p:nvSpPr>
                    <p:cNvPr id="85" name="Freeform 222"/>
                    <p:cNvSpPr>
                      <a:spLocks/>
                    </p:cNvSpPr>
                    <p:nvPr/>
                  </p:nvSpPr>
                  <p:spPr bwMode="hidden">
                    <a:xfrm rot="-4903748">
                      <a:off x="2297" y="960"/>
                      <a:ext cx="954"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6" name="Freeform 223"/>
                    <p:cNvSpPr>
                      <a:spLocks/>
                    </p:cNvSpPr>
                    <p:nvPr/>
                  </p:nvSpPr>
                  <p:spPr bwMode="hidden">
                    <a:xfrm rot="-4903748">
                      <a:off x="2649" y="220"/>
                      <a:ext cx="512"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1" name="Group 86"/>
                  <p:cNvGrpSpPr>
                    <a:grpSpLocks/>
                  </p:cNvGrpSpPr>
                  <p:nvPr/>
                </p:nvGrpSpPr>
                <p:grpSpPr bwMode="auto">
                  <a:xfrm>
                    <a:off x="1017" y="1741"/>
                    <a:ext cx="1084" cy="2449"/>
                    <a:chOff x="943" y="1769"/>
                    <a:chExt cx="1084" cy="2449"/>
                  </a:xfrm>
                </p:grpSpPr>
                <p:sp>
                  <p:nvSpPr>
                    <p:cNvPr id="83" name="Freeform 87"/>
                    <p:cNvSpPr>
                      <a:spLocks/>
                    </p:cNvSpPr>
                    <p:nvPr/>
                  </p:nvSpPr>
                  <p:spPr bwMode="hidden">
                    <a:xfrm rot="18335692" flipH="1">
                      <a:off x="1008" y="2475"/>
                      <a:ext cx="1725"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4" name="Freeform 88"/>
                    <p:cNvSpPr>
                      <a:spLocks/>
                    </p:cNvSpPr>
                    <p:nvPr/>
                  </p:nvSpPr>
                  <p:spPr bwMode="hidden">
                    <a:xfrm rot="18335692" flipH="1">
                      <a:off x="726" y="3511"/>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2" name="Group 89"/>
                  <p:cNvGrpSpPr>
                    <a:grpSpLocks/>
                  </p:cNvGrpSpPr>
                  <p:nvPr/>
                </p:nvGrpSpPr>
                <p:grpSpPr bwMode="auto">
                  <a:xfrm>
                    <a:off x="1529" y="1908"/>
                    <a:ext cx="766" cy="2372"/>
                    <a:chOff x="1455" y="1936"/>
                    <a:chExt cx="766" cy="2372"/>
                  </a:xfrm>
                </p:grpSpPr>
                <p:sp>
                  <p:nvSpPr>
                    <p:cNvPr id="81" name="Freeform 90"/>
                    <p:cNvSpPr>
                      <a:spLocks/>
                    </p:cNvSpPr>
                    <p:nvPr/>
                  </p:nvSpPr>
                  <p:spPr bwMode="hidden">
                    <a:xfrm rot="17542885" flipH="1">
                      <a:off x="1268" y="2578"/>
                      <a:ext cx="1595"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2" name="Freeform 91"/>
                    <p:cNvSpPr>
                      <a:spLocks/>
                    </p:cNvSpPr>
                    <p:nvPr/>
                  </p:nvSpPr>
                  <p:spPr bwMode="hidden">
                    <a:xfrm rot="17542885" flipH="1">
                      <a:off x="1272" y="3635"/>
                      <a:ext cx="856"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3" name="Group 92"/>
                  <p:cNvGrpSpPr>
                    <a:grpSpLocks/>
                  </p:cNvGrpSpPr>
                  <p:nvPr/>
                </p:nvGrpSpPr>
                <p:grpSpPr bwMode="auto">
                  <a:xfrm rot="88588">
                    <a:off x="2060" y="1961"/>
                    <a:ext cx="460" cy="2329"/>
                    <a:chOff x="1954" y="1989"/>
                    <a:chExt cx="493" cy="2604"/>
                  </a:xfrm>
                </p:grpSpPr>
                <p:sp>
                  <p:nvSpPr>
                    <p:cNvPr id="79" name="Freeform 93"/>
                    <p:cNvSpPr>
                      <a:spLocks/>
                    </p:cNvSpPr>
                    <p:nvPr/>
                  </p:nvSpPr>
                  <p:spPr bwMode="hidden">
                    <a:xfrm rot="16782062" flipH="1">
                      <a:off x="1440" y="2693"/>
                      <a:ext cx="1711" cy="30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80" name="Freeform 94"/>
                    <p:cNvSpPr>
                      <a:spLocks/>
                    </p:cNvSpPr>
                    <p:nvPr/>
                  </p:nvSpPr>
                  <p:spPr bwMode="hidden">
                    <a:xfrm rot="16782062" flipH="1">
                      <a:off x="1731" y="3896"/>
                      <a:ext cx="918"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4" name="Group 95"/>
                  <p:cNvGrpSpPr>
                    <a:grpSpLocks/>
                  </p:cNvGrpSpPr>
                  <p:nvPr/>
                </p:nvGrpSpPr>
                <p:grpSpPr bwMode="auto">
                  <a:xfrm>
                    <a:off x="3408" y="1689"/>
                    <a:ext cx="1125" cy="2425"/>
                    <a:chOff x="3334" y="1717"/>
                    <a:chExt cx="1125" cy="2425"/>
                  </a:xfrm>
                </p:grpSpPr>
                <p:sp>
                  <p:nvSpPr>
                    <p:cNvPr id="77" name="Freeform 96"/>
                    <p:cNvSpPr>
                      <a:spLocks/>
                    </p:cNvSpPr>
                    <p:nvPr/>
                  </p:nvSpPr>
                  <p:spPr bwMode="hidden">
                    <a:xfrm rot="3144576">
                      <a:off x="2628" y="2423"/>
                      <a:ext cx="1724" cy="311"/>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8" name="Freeform 97"/>
                    <p:cNvSpPr>
                      <a:spLocks/>
                    </p:cNvSpPr>
                    <p:nvPr/>
                  </p:nvSpPr>
                  <p:spPr bwMode="hidden">
                    <a:xfrm rot="3144576">
                      <a:off x="3752" y="3435"/>
                      <a:ext cx="924"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5" name="Group 98"/>
                  <p:cNvGrpSpPr>
                    <a:grpSpLocks/>
                  </p:cNvGrpSpPr>
                  <p:nvPr/>
                </p:nvGrpSpPr>
                <p:grpSpPr bwMode="auto">
                  <a:xfrm>
                    <a:off x="3255" y="1839"/>
                    <a:ext cx="882" cy="2424"/>
                    <a:chOff x="3181" y="1867"/>
                    <a:chExt cx="882" cy="2424"/>
                  </a:xfrm>
                </p:grpSpPr>
                <p:sp>
                  <p:nvSpPr>
                    <p:cNvPr id="75" name="Freeform 99"/>
                    <p:cNvSpPr>
                      <a:spLocks/>
                    </p:cNvSpPr>
                    <p:nvPr/>
                  </p:nvSpPr>
                  <p:spPr bwMode="hidden">
                    <a:xfrm rot="3745735">
                      <a:off x="2506" y="2542"/>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6" name="Freeform 100"/>
                    <p:cNvSpPr>
                      <a:spLocks/>
                    </p:cNvSpPr>
                    <p:nvPr/>
                  </p:nvSpPr>
                  <p:spPr bwMode="hidden">
                    <a:xfrm rot="3745735">
                      <a:off x="3387" y="3615"/>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66" name="Group 101"/>
                  <p:cNvGrpSpPr>
                    <a:grpSpLocks/>
                  </p:cNvGrpSpPr>
                  <p:nvPr/>
                </p:nvGrpSpPr>
                <p:grpSpPr bwMode="auto">
                  <a:xfrm>
                    <a:off x="3080" y="1956"/>
                    <a:ext cx="620" cy="2385"/>
                    <a:chOff x="3006" y="1984"/>
                    <a:chExt cx="620" cy="2385"/>
                  </a:xfrm>
                </p:grpSpPr>
                <p:sp>
                  <p:nvSpPr>
                    <p:cNvPr id="73" name="Freeform 102"/>
                    <p:cNvSpPr>
                      <a:spLocks/>
                    </p:cNvSpPr>
                    <p:nvPr/>
                  </p:nvSpPr>
                  <p:spPr bwMode="hidden">
                    <a:xfrm rot="4286818">
                      <a:off x="2329" y="2661"/>
                      <a:ext cx="1600"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4" name="Freeform 103"/>
                    <p:cNvSpPr>
                      <a:spLocks/>
                    </p:cNvSpPr>
                    <p:nvPr/>
                  </p:nvSpPr>
                  <p:spPr bwMode="hidden">
                    <a:xfrm rot="4286818">
                      <a:off x="3004" y="3747"/>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7" name="Group 104"/>
                  <p:cNvGrpSpPr>
                    <a:grpSpLocks/>
                  </p:cNvGrpSpPr>
                  <p:nvPr/>
                </p:nvGrpSpPr>
                <p:grpSpPr bwMode="auto">
                  <a:xfrm>
                    <a:off x="2893" y="2072"/>
                    <a:ext cx="404" cy="2220"/>
                    <a:chOff x="2819" y="2100"/>
                    <a:chExt cx="404" cy="2220"/>
                  </a:xfrm>
                </p:grpSpPr>
                <p:sp>
                  <p:nvSpPr>
                    <p:cNvPr id="71" name="Freeform 105"/>
                    <p:cNvSpPr>
                      <a:spLocks/>
                    </p:cNvSpPr>
                    <p:nvPr/>
                  </p:nvSpPr>
                  <p:spPr bwMode="hidden">
                    <a:xfrm rot="4898956">
                      <a:off x="2206" y="2712"/>
                      <a:ext cx="1471"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2" name="Freeform 106"/>
                    <p:cNvSpPr>
                      <a:spLocks/>
                    </p:cNvSpPr>
                    <p:nvPr/>
                  </p:nvSpPr>
                  <p:spPr bwMode="hidden">
                    <a:xfrm rot="4898956">
                      <a:off x="2636" y="3732"/>
                      <a:ext cx="790" cy="38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68" name="Group 107"/>
                  <p:cNvGrpSpPr>
                    <a:grpSpLocks/>
                  </p:cNvGrpSpPr>
                  <p:nvPr/>
                </p:nvGrpSpPr>
                <p:grpSpPr bwMode="auto">
                  <a:xfrm>
                    <a:off x="2372" y="2107"/>
                    <a:ext cx="427" cy="2185"/>
                    <a:chOff x="2287" y="2135"/>
                    <a:chExt cx="427" cy="2185"/>
                  </a:xfrm>
                </p:grpSpPr>
                <p:sp>
                  <p:nvSpPr>
                    <p:cNvPr id="69" name="Freeform 108"/>
                    <p:cNvSpPr>
                      <a:spLocks/>
                    </p:cNvSpPr>
                    <p:nvPr/>
                  </p:nvSpPr>
                  <p:spPr bwMode="hidden">
                    <a:xfrm rot="5755659">
                      <a:off x="1902" y="2760"/>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70" name="Freeform 109"/>
                    <p:cNvSpPr>
                      <a:spLocks/>
                    </p:cNvSpPr>
                    <p:nvPr/>
                  </p:nvSpPr>
                  <p:spPr bwMode="hidden">
                    <a:xfrm rot="5755659">
                      <a:off x="2049" y="3787"/>
                      <a:ext cx="771"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grpSp>
          <p:grpSp>
            <p:nvGrpSpPr>
              <p:cNvPr id="23" name="Group 110"/>
              <p:cNvGrpSpPr>
                <a:grpSpLocks/>
              </p:cNvGrpSpPr>
              <p:nvPr/>
            </p:nvGrpSpPr>
            <p:grpSpPr bwMode="auto">
              <a:xfrm>
                <a:off x="73" y="313"/>
                <a:ext cx="5460" cy="3667"/>
                <a:chOff x="73" y="313"/>
                <a:chExt cx="5460" cy="3667"/>
              </a:xfrm>
            </p:grpSpPr>
            <p:grpSp>
              <p:nvGrpSpPr>
                <p:cNvPr id="24" name="Group 111"/>
                <p:cNvGrpSpPr>
                  <a:grpSpLocks/>
                </p:cNvGrpSpPr>
                <p:nvPr/>
              </p:nvGrpSpPr>
              <p:grpSpPr bwMode="auto">
                <a:xfrm>
                  <a:off x="73" y="313"/>
                  <a:ext cx="5460" cy="3667"/>
                  <a:chOff x="73" y="313"/>
                  <a:chExt cx="5460" cy="3667"/>
                </a:xfrm>
              </p:grpSpPr>
              <p:sp>
                <p:nvSpPr>
                  <p:cNvPr id="26" name="Arc 112"/>
                  <p:cNvSpPr>
                    <a:spLocks/>
                  </p:cNvSpPr>
                  <p:nvPr/>
                </p:nvSpPr>
                <p:spPr bwMode="hidden">
                  <a:xfrm flipV="1">
                    <a:off x="2965" y="456"/>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7" name="Arc 113"/>
                  <p:cNvSpPr>
                    <a:spLocks/>
                  </p:cNvSpPr>
                  <p:nvPr/>
                </p:nvSpPr>
                <p:spPr bwMode="hidden">
                  <a:xfrm flipH="1">
                    <a:off x="387" y="1601"/>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8" name="Arc 114"/>
                  <p:cNvSpPr>
                    <a:spLocks/>
                  </p:cNvSpPr>
                  <p:nvPr/>
                </p:nvSpPr>
                <p:spPr bwMode="hidden">
                  <a:xfrm>
                    <a:off x="3028" y="1181"/>
                    <a:ext cx="1426" cy="2380"/>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9" name="Arc 115"/>
                  <p:cNvSpPr>
                    <a:spLocks/>
                  </p:cNvSpPr>
                  <p:nvPr/>
                </p:nvSpPr>
                <p:spPr bwMode="hidden">
                  <a:xfrm flipH="1">
                    <a:off x="73" y="812"/>
                    <a:ext cx="2541" cy="2380"/>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0" name="Arc 116"/>
                  <p:cNvSpPr>
                    <a:spLocks/>
                  </p:cNvSpPr>
                  <p:nvPr/>
                </p:nvSpPr>
                <p:spPr bwMode="hidden">
                  <a:xfrm flipH="1">
                    <a:off x="789" y="313"/>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32" name="Freeform 118"/>
                  <p:cNvSpPr>
                    <a:spLocks/>
                  </p:cNvSpPr>
                  <p:nvPr/>
                </p:nvSpPr>
                <p:spPr bwMode="hidden">
                  <a:xfrm flipH="1">
                    <a:off x="1799" y="438"/>
                    <a:ext cx="418" cy="1524"/>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2 h 2368"/>
                      <a:gd name="T38" fmla="*/ 1 w 776"/>
                      <a:gd name="T39" fmla="*/ 2 h 2368"/>
                      <a:gd name="T40" fmla="*/ 1 w 776"/>
                      <a:gd name="T41" fmla="*/ 2 h 2368"/>
                      <a:gd name="T42" fmla="*/ 1 w 776"/>
                      <a:gd name="T43" fmla="*/ 2 h 2368"/>
                      <a:gd name="T44" fmla="*/ 1 w 776"/>
                      <a:gd name="T45" fmla="*/ 2 h 2368"/>
                      <a:gd name="T46" fmla="*/ 1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sp>
              <p:nvSpPr>
                <p:cNvPr id="25" name="Freeform 119"/>
                <p:cNvSpPr>
                  <a:spLocks/>
                </p:cNvSpPr>
                <p:nvPr/>
              </p:nvSpPr>
              <p:spPr bwMode="hidden">
                <a:xfrm rot="-1346631">
                  <a:off x="3279" y="1529"/>
                  <a:ext cx="443"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grpSp>
          <p:nvGrpSpPr>
            <p:cNvPr id="7" name="Group 120"/>
            <p:cNvGrpSpPr>
              <a:grpSpLocks/>
            </p:cNvGrpSpPr>
            <p:nvPr/>
          </p:nvGrpSpPr>
          <p:grpSpPr bwMode="auto">
            <a:xfrm>
              <a:off x="1476" y="452"/>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51319 w 776"/>
                  <a:gd name="T3" fmla="*/ 1 h 2368"/>
                  <a:gd name="T4" fmla="*/ 20359 w 776"/>
                  <a:gd name="T5" fmla="*/ 1 h 2368"/>
                  <a:gd name="T6" fmla="*/ 71754 w 776"/>
                  <a:gd name="T7" fmla="*/ 1 h 2368"/>
                  <a:gd name="T8" fmla="*/ 40927 w 776"/>
                  <a:gd name="T9" fmla="*/ 1 h 2368"/>
                  <a:gd name="T10" fmla="*/ 81955 w 776"/>
                  <a:gd name="T11" fmla="*/ 1 h 2368"/>
                  <a:gd name="T12" fmla="*/ 61395 w 776"/>
                  <a:gd name="T13" fmla="*/ 1 h 2368"/>
                  <a:gd name="T14" fmla="*/ 102375 w 776"/>
                  <a:gd name="T15" fmla="*/ 1 h 2368"/>
                  <a:gd name="T16" fmla="*/ 81955 w 776"/>
                  <a:gd name="T17" fmla="*/ 1 h 2368"/>
                  <a:gd name="T18" fmla="*/ 112675 w 776"/>
                  <a:gd name="T19" fmla="*/ 1 h 2368"/>
                  <a:gd name="T20" fmla="*/ 102375 w 776"/>
                  <a:gd name="T21" fmla="*/ 1 h 2368"/>
                  <a:gd name="T22" fmla="*/ 122841 w 776"/>
                  <a:gd name="T23" fmla="*/ 1 h 2368"/>
                  <a:gd name="T24" fmla="*/ 122841 w 776"/>
                  <a:gd name="T25" fmla="*/ 1 h 2368"/>
                  <a:gd name="T26" fmla="*/ 143353 w 776"/>
                  <a:gd name="T27" fmla="*/ 1 h 2368"/>
                  <a:gd name="T28" fmla="*/ 133034 w 776"/>
                  <a:gd name="T29" fmla="*/ 1 h 2368"/>
                  <a:gd name="T30" fmla="*/ 153669 w 776"/>
                  <a:gd name="T31" fmla="*/ 1 h 2368"/>
                  <a:gd name="T32" fmla="*/ 143353 w 776"/>
                  <a:gd name="T33" fmla="*/ 1 h 2368"/>
                  <a:gd name="T34" fmla="*/ 153669 w 776"/>
                  <a:gd name="T35" fmla="*/ 1 h 2368"/>
                  <a:gd name="T36" fmla="*/ 143353 w 776"/>
                  <a:gd name="T37" fmla="*/ 2 h 2368"/>
                  <a:gd name="T38" fmla="*/ 163919 w 776"/>
                  <a:gd name="T39" fmla="*/ 2 h 2368"/>
                  <a:gd name="T40" fmla="*/ 153669 w 776"/>
                  <a:gd name="T41" fmla="*/ 2 h 2368"/>
                  <a:gd name="T42" fmla="*/ 163919 w 776"/>
                  <a:gd name="T43" fmla="*/ 2 h 2368"/>
                  <a:gd name="T44" fmla="*/ 153669 w 776"/>
                  <a:gd name="T45" fmla="*/ 2 h 2368"/>
                  <a:gd name="T46" fmla="*/ 163919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42 w 776"/>
                  <a:gd name="T3" fmla="*/ 1 h 2368"/>
                  <a:gd name="T4" fmla="*/ 17 w 776"/>
                  <a:gd name="T5" fmla="*/ 1 h 2368"/>
                  <a:gd name="T6" fmla="*/ 59 w 776"/>
                  <a:gd name="T7" fmla="*/ 1 h 2368"/>
                  <a:gd name="T8" fmla="*/ 34 w 776"/>
                  <a:gd name="T9" fmla="*/ 1 h 2368"/>
                  <a:gd name="T10" fmla="*/ 66 w 776"/>
                  <a:gd name="T11" fmla="*/ 1 h 2368"/>
                  <a:gd name="T12" fmla="*/ 51 w 776"/>
                  <a:gd name="T13" fmla="*/ 1 h 2368"/>
                  <a:gd name="T14" fmla="*/ 83 w 776"/>
                  <a:gd name="T15" fmla="*/ 1 h 2368"/>
                  <a:gd name="T16" fmla="*/ 66 w 776"/>
                  <a:gd name="T17" fmla="*/ 1 h 2368"/>
                  <a:gd name="T18" fmla="*/ 93 w 776"/>
                  <a:gd name="T19" fmla="*/ 1 h 2368"/>
                  <a:gd name="T20" fmla="*/ 83 w 776"/>
                  <a:gd name="T21" fmla="*/ 1 h 2368"/>
                  <a:gd name="T22" fmla="*/ 101 w 776"/>
                  <a:gd name="T23" fmla="*/ 1 h 2368"/>
                  <a:gd name="T24" fmla="*/ 101 w 776"/>
                  <a:gd name="T25" fmla="*/ 1 h 2368"/>
                  <a:gd name="T26" fmla="*/ 118 w 776"/>
                  <a:gd name="T27" fmla="*/ 1 h 2368"/>
                  <a:gd name="T28" fmla="*/ 109 w 776"/>
                  <a:gd name="T29" fmla="*/ 1 h 2368"/>
                  <a:gd name="T30" fmla="*/ 126 w 776"/>
                  <a:gd name="T31" fmla="*/ 1 h 2368"/>
                  <a:gd name="T32" fmla="*/ 118 w 776"/>
                  <a:gd name="T33" fmla="*/ 1 h 2368"/>
                  <a:gd name="T34" fmla="*/ 126 w 776"/>
                  <a:gd name="T35" fmla="*/ 1 h 2368"/>
                  <a:gd name="T36" fmla="*/ 118 w 776"/>
                  <a:gd name="T37" fmla="*/ 2 h 2368"/>
                  <a:gd name="T38" fmla="*/ 135 w 776"/>
                  <a:gd name="T39" fmla="*/ 2 h 2368"/>
                  <a:gd name="T40" fmla="*/ 126 w 776"/>
                  <a:gd name="T41" fmla="*/ 2 h 2368"/>
                  <a:gd name="T42" fmla="*/ 135 w 776"/>
                  <a:gd name="T43" fmla="*/ 2 h 2368"/>
                  <a:gd name="T44" fmla="*/ 126 w 776"/>
                  <a:gd name="T45" fmla="*/ 2 h 2368"/>
                  <a:gd name="T46" fmla="*/ 135 w 776"/>
                  <a:gd name="T47" fmla="*/ 2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8" name="Freeform 131"/>
              <p:cNvSpPr>
                <a:spLocks/>
              </p:cNvSpPr>
              <p:nvPr/>
            </p:nvSpPr>
            <p:spPr bwMode="hidden">
              <a:xfrm>
                <a:off x="4401" y="2279"/>
                <a:ext cx="1007" cy="1600"/>
              </a:xfrm>
              <a:custGeom>
                <a:avLst/>
                <a:gdLst>
                  <a:gd name="T0" fmla="*/ 0 w 776"/>
                  <a:gd name="T1" fmla="*/ 1 h 2368"/>
                  <a:gd name="T2" fmla="*/ 15506 w 776"/>
                  <a:gd name="T3" fmla="*/ 1 h 2368"/>
                  <a:gd name="T4" fmla="*/ 6218 w 776"/>
                  <a:gd name="T5" fmla="*/ 1 h 2368"/>
                  <a:gd name="T6" fmla="*/ 21700 w 776"/>
                  <a:gd name="T7" fmla="*/ 1 h 2368"/>
                  <a:gd name="T8" fmla="*/ 12405 w 776"/>
                  <a:gd name="T9" fmla="*/ 1 h 2368"/>
                  <a:gd name="T10" fmla="*/ 24796 w 776"/>
                  <a:gd name="T11" fmla="*/ 1 h 2368"/>
                  <a:gd name="T12" fmla="*/ 18607 w 776"/>
                  <a:gd name="T13" fmla="*/ 1 h 2368"/>
                  <a:gd name="T14" fmla="*/ 31038 w 776"/>
                  <a:gd name="T15" fmla="*/ 1 h 2368"/>
                  <a:gd name="T16" fmla="*/ 24796 w 776"/>
                  <a:gd name="T17" fmla="*/ 1 h 2368"/>
                  <a:gd name="T18" fmla="*/ 34169 w 776"/>
                  <a:gd name="T19" fmla="*/ 1 h 2368"/>
                  <a:gd name="T20" fmla="*/ 31038 w 776"/>
                  <a:gd name="T21" fmla="*/ 1 h 2368"/>
                  <a:gd name="T22" fmla="*/ 37199 w 776"/>
                  <a:gd name="T23" fmla="*/ 1 h 2368"/>
                  <a:gd name="T24" fmla="*/ 37199 w 776"/>
                  <a:gd name="T25" fmla="*/ 1 h 2368"/>
                  <a:gd name="T26" fmla="*/ 43461 w 776"/>
                  <a:gd name="T27" fmla="*/ 2 h 2368"/>
                  <a:gd name="T28" fmla="*/ 40362 w 776"/>
                  <a:gd name="T29" fmla="*/ 2 h 2368"/>
                  <a:gd name="T30" fmla="*/ 46552 w 776"/>
                  <a:gd name="T31" fmla="*/ 2 h 2368"/>
                  <a:gd name="T32" fmla="*/ 43461 w 776"/>
                  <a:gd name="T33" fmla="*/ 3 h 2368"/>
                  <a:gd name="T34" fmla="*/ 46552 w 776"/>
                  <a:gd name="T35" fmla="*/ 3 h 2368"/>
                  <a:gd name="T36" fmla="*/ 43461 w 776"/>
                  <a:gd name="T37" fmla="*/ 3 h 2368"/>
                  <a:gd name="T38" fmla="*/ 49697 w 776"/>
                  <a:gd name="T39" fmla="*/ 3 h 2368"/>
                  <a:gd name="T40" fmla="*/ 46552 w 776"/>
                  <a:gd name="T41" fmla="*/ 3 h 2368"/>
                  <a:gd name="T42" fmla="*/ 49697 w 776"/>
                  <a:gd name="T43" fmla="*/ 4 h 2368"/>
                  <a:gd name="T44" fmla="*/ 46552 w 776"/>
                  <a:gd name="T45" fmla="*/ 4 h 2368"/>
                  <a:gd name="T46" fmla="*/ 49697 w 776"/>
                  <a:gd name="T47" fmla="*/ 5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19" name="Freeform 132"/>
              <p:cNvSpPr>
                <a:spLocks/>
              </p:cNvSpPr>
              <p:nvPr/>
            </p:nvSpPr>
            <p:spPr bwMode="hidden">
              <a:xfrm>
                <a:off x="3878" y="1470"/>
                <a:ext cx="1518" cy="1067"/>
              </a:xfrm>
              <a:custGeom>
                <a:avLst/>
                <a:gdLst>
                  <a:gd name="T0" fmla="*/ 0 w 776"/>
                  <a:gd name="T1" fmla="*/ 0 h 2368"/>
                  <a:gd name="T2" fmla="*/ 11017499 w 776"/>
                  <a:gd name="T3" fmla="*/ 0 h 2368"/>
                  <a:gd name="T4" fmla="*/ 4420222 w 776"/>
                  <a:gd name="T5" fmla="*/ 0 h 2368"/>
                  <a:gd name="T6" fmla="*/ 15442434 w 776"/>
                  <a:gd name="T7" fmla="*/ 0 h 2368"/>
                  <a:gd name="T8" fmla="*/ 8846382 w 776"/>
                  <a:gd name="T9" fmla="*/ 0 h 2368"/>
                  <a:gd name="T10" fmla="*/ 17652969 w 776"/>
                  <a:gd name="T11" fmla="*/ 0 h 2368"/>
                  <a:gd name="T12" fmla="*/ 13230966 w 776"/>
                  <a:gd name="T13" fmla="*/ 0 h 2368"/>
                  <a:gd name="T14" fmla="*/ 22076591 w 776"/>
                  <a:gd name="T15" fmla="*/ 0 h 2368"/>
                  <a:gd name="T16" fmla="*/ 17652969 w 776"/>
                  <a:gd name="T17" fmla="*/ 0 h 2368"/>
                  <a:gd name="T18" fmla="*/ 24280518 w 776"/>
                  <a:gd name="T19" fmla="*/ 0 h 2368"/>
                  <a:gd name="T20" fmla="*/ 22076591 w 776"/>
                  <a:gd name="T21" fmla="*/ 0 h 2368"/>
                  <a:gd name="T22" fmla="*/ 26490974 w 776"/>
                  <a:gd name="T23" fmla="*/ 0 h 2368"/>
                  <a:gd name="T24" fmla="*/ 26490974 w 776"/>
                  <a:gd name="T25" fmla="*/ 0 h 2368"/>
                  <a:gd name="T26" fmla="*/ 30903250 w 776"/>
                  <a:gd name="T27" fmla="*/ 0 h 2368"/>
                  <a:gd name="T28" fmla="*/ 28701522 w 776"/>
                  <a:gd name="T29" fmla="*/ 0 h 2368"/>
                  <a:gd name="T30" fmla="*/ 33088282 w 776"/>
                  <a:gd name="T31" fmla="*/ 0 h 2368"/>
                  <a:gd name="T32" fmla="*/ 30903250 w 776"/>
                  <a:gd name="T33" fmla="*/ 0 h 2368"/>
                  <a:gd name="T34" fmla="*/ 33088282 w 776"/>
                  <a:gd name="T35" fmla="*/ 0 h 2368"/>
                  <a:gd name="T36" fmla="*/ 30903250 w 776"/>
                  <a:gd name="T37" fmla="*/ 0 h 2368"/>
                  <a:gd name="T38" fmla="*/ 35297923 w 776"/>
                  <a:gd name="T39" fmla="*/ 0 h 2368"/>
                  <a:gd name="T40" fmla="*/ 33088282 w 776"/>
                  <a:gd name="T41" fmla="*/ 0 h 2368"/>
                  <a:gd name="T42" fmla="*/ 35297923 w 776"/>
                  <a:gd name="T43" fmla="*/ 0 h 2368"/>
                  <a:gd name="T44" fmla="*/ 33088282 w 776"/>
                  <a:gd name="T45" fmla="*/ 0 h 2368"/>
                  <a:gd name="T46" fmla="*/ 35297923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0" name="Freeform 133"/>
              <p:cNvSpPr>
                <a:spLocks/>
              </p:cNvSpPr>
              <p:nvPr/>
            </p:nvSpPr>
            <p:spPr bwMode="hidden">
              <a:xfrm>
                <a:off x="3934" y="337"/>
                <a:ext cx="664" cy="1434"/>
              </a:xfrm>
              <a:custGeom>
                <a:avLst/>
                <a:gdLst>
                  <a:gd name="T0" fmla="*/ 0 w 776"/>
                  <a:gd name="T1" fmla="*/ 1 h 2368"/>
                  <a:gd name="T2" fmla="*/ 20 w 776"/>
                  <a:gd name="T3" fmla="*/ 1 h 2368"/>
                  <a:gd name="T4" fmla="*/ 8 w 776"/>
                  <a:gd name="T5" fmla="*/ 1 h 2368"/>
                  <a:gd name="T6" fmla="*/ 28 w 776"/>
                  <a:gd name="T7" fmla="*/ 1 h 2368"/>
                  <a:gd name="T8" fmla="*/ 15 w 776"/>
                  <a:gd name="T9" fmla="*/ 1 h 2368"/>
                  <a:gd name="T10" fmla="*/ 32 w 776"/>
                  <a:gd name="T11" fmla="*/ 1 h 2368"/>
                  <a:gd name="T12" fmla="*/ 24 w 776"/>
                  <a:gd name="T13" fmla="*/ 1 h 2368"/>
                  <a:gd name="T14" fmla="*/ 39 w 776"/>
                  <a:gd name="T15" fmla="*/ 1 h 2368"/>
                  <a:gd name="T16" fmla="*/ 32 w 776"/>
                  <a:gd name="T17" fmla="*/ 1 h 2368"/>
                  <a:gd name="T18" fmla="*/ 43 w 776"/>
                  <a:gd name="T19" fmla="*/ 1 h 2368"/>
                  <a:gd name="T20" fmla="*/ 39 w 776"/>
                  <a:gd name="T21" fmla="*/ 1 h 2368"/>
                  <a:gd name="T22" fmla="*/ 48 w 776"/>
                  <a:gd name="T23" fmla="*/ 1 h 2368"/>
                  <a:gd name="T24" fmla="*/ 48 w 776"/>
                  <a:gd name="T25" fmla="*/ 1 h 2368"/>
                  <a:gd name="T26" fmla="*/ 56 w 776"/>
                  <a:gd name="T27" fmla="*/ 1 h 2368"/>
                  <a:gd name="T28" fmla="*/ 52 w 776"/>
                  <a:gd name="T29" fmla="*/ 1 h 2368"/>
                  <a:gd name="T30" fmla="*/ 58 w 776"/>
                  <a:gd name="T31" fmla="*/ 1 h 2368"/>
                  <a:gd name="T32" fmla="*/ 56 w 776"/>
                  <a:gd name="T33" fmla="*/ 1 h 2368"/>
                  <a:gd name="T34" fmla="*/ 58 w 776"/>
                  <a:gd name="T35" fmla="*/ 1 h 2368"/>
                  <a:gd name="T36" fmla="*/ 56 w 776"/>
                  <a:gd name="T37" fmla="*/ 1 h 2368"/>
                  <a:gd name="T38" fmla="*/ 63 w 776"/>
                  <a:gd name="T39" fmla="*/ 1 h 2368"/>
                  <a:gd name="T40" fmla="*/ 58 w 776"/>
                  <a:gd name="T41" fmla="*/ 1 h 2368"/>
                  <a:gd name="T42" fmla="*/ 63 w 776"/>
                  <a:gd name="T43" fmla="*/ 1 h 2368"/>
                  <a:gd name="T44" fmla="*/ 58 w 776"/>
                  <a:gd name="T45" fmla="*/ 1 h 2368"/>
                  <a:gd name="T46" fmla="*/ 63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116871"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116872"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defRPr/>
            </a:lvl1pPr>
          </a:lstStyle>
          <a:p>
            <a:pPr>
              <a:defRPr/>
            </a:pPr>
            <a:endParaRPr lang="en-US">
              <a:solidFill>
                <a:srgbClr val="FFCC00"/>
              </a:solidFill>
            </a:endParaRPr>
          </a:p>
        </p:txBody>
      </p:sp>
      <p:sp>
        <p:nvSpPr>
          <p:cNvPr id="138" name="Rectangle 138"/>
          <p:cNvSpPr>
            <a:spLocks noGrp="1" noChangeArrowheads="1"/>
          </p:cNvSpPr>
          <p:nvPr>
            <p:ph type="ftr" sz="quarter" idx="11"/>
          </p:nvPr>
        </p:nvSpPr>
        <p:spPr/>
        <p:txBody>
          <a:bodyPr/>
          <a:lstStyle>
            <a:lvl1pPr>
              <a:defRPr/>
            </a:lvl1pPr>
          </a:lstStyle>
          <a:p>
            <a:pPr>
              <a:defRPr/>
            </a:pPr>
            <a:endParaRPr lang="en-US">
              <a:solidFill>
                <a:srgbClr val="FFCC00"/>
              </a:solidFill>
            </a:endParaRPr>
          </a:p>
        </p:txBody>
      </p:sp>
      <p:sp>
        <p:nvSpPr>
          <p:cNvPr id="139" name="Rectangle 139"/>
          <p:cNvSpPr>
            <a:spLocks noGrp="1" noChangeArrowheads="1"/>
          </p:cNvSpPr>
          <p:nvPr>
            <p:ph type="sldNum" sz="quarter" idx="12"/>
          </p:nvPr>
        </p:nvSpPr>
        <p:spPr/>
        <p:txBody>
          <a:bodyPr/>
          <a:lstStyle>
            <a:lvl1pPr>
              <a:defRPr/>
            </a:lvl1pPr>
          </a:lstStyle>
          <a:p>
            <a:pPr>
              <a:defRPr/>
            </a:pPr>
            <a:fld id="{5779B6C3-F1DF-734B-8C18-87440A41A573}"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35415408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80C8C376-AD5B-DE4A-A11F-29DBCD6D4C7E}"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40333938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39"/>
          <p:cNvSpPr>
            <a:spLocks noGrp="1" noChangeArrowheads="1"/>
          </p:cNvSpPr>
          <p:nvPr>
            <p:ph type="dt" sz="half" idx="10"/>
          </p:nvPr>
        </p:nvSpPr>
        <p:spPr>
          <a:ln/>
        </p:spPr>
        <p:txBody>
          <a:bodyPr/>
          <a:lstStyle>
            <a:lvl1pPr>
              <a:defRPr/>
            </a:lvl1pPr>
          </a:lstStyle>
          <a:p>
            <a:pPr>
              <a:defRPr/>
            </a:pPr>
            <a:endParaRPr lang="en-US">
              <a:solidFill>
                <a:srgbClr val="FFCC00"/>
              </a:solidFill>
            </a:endParaRPr>
          </a:p>
        </p:txBody>
      </p:sp>
      <p:sp>
        <p:nvSpPr>
          <p:cNvPr id="5" name="Rectangle 140"/>
          <p:cNvSpPr>
            <a:spLocks noGrp="1" noChangeArrowheads="1"/>
          </p:cNvSpPr>
          <p:nvPr>
            <p:ph type="ftr" sz="quarter" idx="11"/>
          </p:nvPr>
        </p:nvSpPr>
        <p:spPr>
          <a:ln/>
        </p:spPr>
        <p:txBody>
          <a:bodyPr/>
          <a:lstStyle>
            <a:lvl1pPr>
              <a:defRPr/>
            </a:lvl1pPr>
          </a:lstStyle>
          <a:p>
            <a:pPr>
              <a:defRPr/>
            </a:pPr>
            <a:endParaRPr lang="en-US">
              <a:solidFill>
                <a:srgbClr val="FFCC00"/>
              </a:solidFill>
            </a:endParaRPr>
          </a:p>
        </p:txBody>
      </p:sp>
      <p:sp>
        <p:nvSpPr>
          <p:cNvPr id="6" name="Rectangle 141"/>
          <p:cNvSpPr>
            <a:spLocks noGrp="1" noChangeArrowheads="1"/>
          </p:cNvSpPr>
          <p:nvPr>
            <p:ph type="sldNum" sz="quarter" idx="12"/>
          </p:nvPr>
        </p:nvSpPr>
        <p:spPr>
          <a:ln/>
        </p:spPr>
        <p:txBody>
          <a:bodyPr/>
          <a:lstStyle>
            <a:lvl1pPr>
              <a:defRPr/>
            </a:lvl1pPr>
          </a:lstStyle>
          <a:p>
            <a:pPr>
              <a:defRPr/>
            </a:pPr>
            <a:fld id="{09228ECF-38BC-A043-BD91-8A0C235C990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3277911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13" Type="http://schemas.openxmlformats.org/officeDocument/2006/relationships/theme" Target="../theme/theme10.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slideLayout" Target="../slideLayouts/slideLayout119.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7.xml"/><Relationship Id="rId13" Type="http://schemas.openxmlformats.org/officeDocument/2006/relationships/theme" Target="../theme/theme11.xml"/><Relationship Id="rId3" Type="http://schemas.openxmlformats.org/officeDocument/2006/relationships/slideLayout" Target="../slideLayouts/slideLayout122.xml"/><Relationship Id="rId7" Type="http://schemas.openxmlformats.org/officeDocument/2006/relationships/slideLayout" Target="../slideLayouts/slideLayout126.xml"/><Relationship Id="rId12" Type="http://schemas.openxmlformats.org/officeDocument/2006/relationships/slideLayout" Target="../slideLayouts/slideLayout131.xml"/><Relationship Id="rId2" Type="http://schemas.openxmlformats.org/officeDocument/2006/relationships/slideLayout" Target="../slideLayouts/slideLayout121.xml"/><Relationship Id="rId1" Type="http://schemas.openxmlformats.org/officeDocument/2006/relationships/slideLayout" Target="../slideLayouts/slideLayout120.xml"/><Relationship Id="rId6" Type="http://schemas.openxmlformats.org/officeDocument/2006/relationships/slideLayout" Target="../slideLayouts/slideLayout125.xml"/><Relationship Id="rId11" Type="http://schemas.openxmlformats.org/officeDocument/2006/relationships/slideLayout" Target="../slideLayouts/slideLayout130.xml"/><Relationship Id="rId5" Type="http://schemas.openxmlformats.org/officeDocument/2006/relationships/slideLayout" Target="../slideLayouts/slideLayout124.xml"/><Relationship Id="rId10" Type="http://schemas.openxmlformats.org/officeDocument/2006/relationships/slideLayout" Target="../slideLayouts/slideLayout129.xml"/><Relationship Id="rId4" Type="http://schemas.openxmlformats.org/officeDocument/2006/relationships/slideLayout" Target="../slideLayouts/slideLayout123.xml"/><Relationship Id="rId9" Type="http://schemas.openxmlformats.org/officeDocument/2006/relationships/slideLayout" Target="../slideLayouts/slideLayout12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3.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theme" Target="../theme/theme14.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image" Target="../media/image1.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4.xml"/><Relationship Id="rId13" Type="http://schemas.openxmlformats.org/officeDocument/2006/relationships/theme" Target="../theme/theme15.xml"/><Relationship Id="rId3" Type="http://schemas.openxmlformats.org/officeDocument/2006/relationships/slideLayout" Target="../slideLayouts/slideLayout169.xml"/><Relationship Id="rId7" Type="http://schemas.openxmlformats.org/officeDocument/2006/relationships/slideLayout" Target="../slideLayouts/slideLayout173.xml"/><Relationship Id="rId12" Type="http://schemas.openxmlformats.org/officeDocument/2006/relationships/slideLayout" Target="../slideLayouts/slideLayout178.xml"/><Relationship Id="rId2" Type="http://schemas.openxmlformats.org/officeDocument/2006/relationships/slideLayout" Target="../slideLayouts/slideLayout168.xml"/><Relationship Id="rId1" Type="http://schemas.openxmlformats.org/officeDocument/2006/relationships/slideLayout" Target="../slideLayouts/slideLayout167.xml"/><Relationship Id="rId6" Type="http://schemas.openxmlformats.org/officeDocument/2006/relationships/slideLayout" Target="../slideLayouts/slideLayout172.xml"/><Relationship Id="rId11" Type="http://schemas.openxmlformats.org/officeDocument/2006/relationships/slideLayout" Target="../slideLayouts/slideLayout177.xml"/><Relationship Id="rId5" Type="http://schemas.openxmlformats.org/officeDocument/2006/relationships/slideLayout" Target="../slideLayouts/slideLayout171.xml"/><Relationship Id="rId10" Type="http://schemas.openxmlformats.org/officeDocument/2006/relationships/slideLayout" Target="../slideLayouts/slideLayout176.xml"/><Relationship Id="rId4" Type="http://schemas.openxmlformats.org/officeDocument/2006/relationships/slideLayout" Target="../slideLayouts/slideLayout170.xml"/><Relationship Id="rId9" Type="http://schemas.openxmlformats.org/officeDocument/2006/relationships/slideLayout" Target="../slideLayouts/slideLayout175.xml"/><Relationship Id="rId14" Type="http://schemas.openxmlformats.org/officeDocument/2006/relationships/image" Target="../media/image1.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image" Target="../media/image1.png"/><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7.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8.xml"/><Relationship Id="rId13" Type="http://schemas.openxmlformats.org/officeDocument/2006/relationships/image" Target="../media/image3.png"/><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8.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19.xml.rels><?xml version="1.0" encoding="UTF-8" standalone="yes"?>
<Relationships xmlns="http://schemas.openxmlformats.org/package/2006/relationships"><Relationship Id="rId3" Type="http://schemas.openxmlformats.org/officeDocument/2006/relationships/theme" Target="../theme/theme19.xml"/><Relationship Id="rId2" Type="http://schemas.openxmlformats.org/officeDocument/2006/relationships/slideLayout" Target="../slideLayouts/slideLayout213.xml"/><Relationship Id="rId1" Type="http://schemas.openxmlformats.org/officeDocument/2006/relationships/slideLayout" Target="../slideLayouts/slideLayout2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3" Type="http://schemas.openxmlformats.org/officeDocument/2006/relationships/slideLayout" Target="../slideLayouts/slideLayout216.xml"/><Relationship Id="rId7" Type="http://schemas.openxmlformats.org/officeDocument/2006/relationships/image" Target="../media/image6.png"/><Relationship Id="rId2" Type="http://schemas.openxmlformats.org/officeDocument/2006/relationships/slideLayout" Target="../slideLayouts/slideLayout215.xml"/><Relationship Id="rId1" Type="http://schemas.openxmlformats.org/officeDocument/2006/relationships/slideLayout" Target="../slideLayouts/slideLayout2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theme" Target="../theme/theme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4.xml"/><Relationship Id="rId13" Type="http://schemas.openxmlformats.org/officeDocument/2006/relationships/theme" Target="../theme/theme21.xml"/><Relationship Id="rId3" Type="http://schemas.openxmlformats.org/officeDocument/2006/relationships/slideLayout" Target="../slideLayouts/slideLayout219.xml"/><Relationship Id="rId7" Type="http://schemas.openxmlformats.org/officeDocument/2006/relationships/slideLayout" Target="../slideLayouts/slideLayout223.xml"/><Relationship Id="rId12" Type="http://schemas.openxmlformats.org/officeDocument/2006/relationships/slideLayout" Target="../slideLayouts/slideLayout228.xml"/><Relationship Id="rId2" Type="http://schemas.openxmlformats.org/officeDocument/2006/relationships/slideLayout" Target="../slideLayouts/slideLayout218.xml"/><Relationship Id="rId1" Type="http://schemas.openxmlformats.org/officeDocument/2006/relationships/slideLayout" Target="../slideLayouts/slideLayout217.xml"/><Relationship Id="rId6" Type="http://schemas.openxmlformats.org/officeDocument/2006/relationships/slideLayout" Target="../slideLayouts/slideLayout222.xml"/><Relationship Id="rId11" Type="http://schemas.openxmlformats.org/officeDocument/2006/relationships/slideLayout" Target="../slideLayouts/slideLayout227.xml"/><Relationship Id="rId5" Type="http://schemas.openxmlformats.org/officeDocument/2006/relationships/slideLayout" Target="../slideLayouts/slideLayout221.xml"/><Relationship Id="rId10" Type="http://schemas.openxmlformats.org/officeDocument/2006/relationships/slideLayout" Target="../slideLayouts/slideLayout226.xml"/><Relationship Id="rId4" Type="http://schemas.openxmlformats.org/officeDocument/2006/relationships/slideLayout" Target="../slideLayouts/slideLayout220.xml"/><Relationship Id="rId9" Type="http://schemas.openxmlformats.org/officeDocument/2006/relationships/slideLayout" Target="../slideLayouts/slideLayout225.xml"/><Relationship Id="rId14" Type="http://schemas.openxmlformats.org/officeDocument/2006/relationships/image" Target="../media/image1.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theme" Target="../theme/theme22.xml"/><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slideLayout" Target="../slideLayouts/slideLayout240.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8.xml"/><Relationship Id="rId3" Type="http://schemas.openxmlformats.org/officeDocument/2006/relationships/slideLayout" Target="../slideLayouts/slideLayout243.xml"/><Relationship Id="rId7" Type="http://schemas.openxmlformats.org/officeDocument/2006/relationships/slideLayout" Target="../slideLayouts/slideLayout247.xml"/><Relationship Id="rId12" Type="http://schemas.openxmlformats.org/officeDocument/2006/relationships/theme" Target="../theme/theme23.xml"/><Relationship Id="rId2" Type="http://schemas.openxmlformats.org/officeDocument/2006/relationships/slideLayout" Target="../slideLayouts/slideLayout242.xml"/><Relationship Id="rId1" Type="http://schemas.openxmlformats.org/officeDocument/2006/relationships/slideLayout" Target="../slideLayouts/slideLayout241.xml"/><Relationship Id="rId6" Type="http://schemas.openxmlformats.org/officeDocument/2006/relationships/slideLayout" Target="../slideLayouts/slideLayout246.xml"/><Relationship Id="rId11" Type="http://schemas.openxmlformats.org/officeDocument/2006/relationships/slideLayout" Target="../slideLayouts/slideLayout251.xml"/><Relationship Id="rId5" Type="http://schemas.openxmlformats.org/officeDocument/2006/relationships/slideLayout" Target="../slideLayouts/slideLayout245.xml"/><Relationship Id="rId10" Type="http://schemas.openxmlformats.org/officeDocument/2006/relationships/slideLayout" Target="../slideLayouts/slideLayout250.xml"/><Relationship Id="rId4" Type="http://schemas.openxmlformats.org/officeDocument/2006/relationships/slideLayout" Target="../slideLayouts/slideLayout244.xml"/><Relationship Id="rId9" Type="http://schemas.openxmlformats.org/officeDocument/2006/relationships/slideLayout" Target="../slideLayouts/slideLayout249.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0.xml"/><Relationship Id="rId13" Type="http://schemas.openxmlformats.org/officeDocument/2006/relationships/image" Target="../media/image7.png"/><Relationship Id="rId3" Type="http://schemas.openxmlformats.org/officeDocument/2006/relationships/slideLayout" Target="../slideLayouts/slideLayout255.xml"/><Relationship Id="rId7" Type="http://schemas.openxmlformats.org/officeDocument/2006/relationships/slideLayout" Target="../slideLayouts/slideLayout259.xml"/><Relationship Id="rId12" Type="http://schemas.openxmlformats.org/officeDocument/2006/relationships/theme" Target="../theme/theme25.xml"/><Relationship Id="rId2" Type="http://schemas.openxmlformats.org/officeDocument/2006/relationships/slideLayout" Target="../slideLayouts/slideLayout254.xml"/><Relationship Id="rId1" Type="http://schemas.openxmlformats.org/officeDocument/2006/relationships/slideLayout" Target="../slideLayouts/slideLayout253.xml"/><Relationship Id="rId6" Type="http://schemas.openxmlformats.org/officeDocument/2006/relationships/slideLayout" Target="../slideLayouts/slideLayout258.xml"/><Relationship Id="rId11" Type="http://schemas.openxmlformats.org/officeDocument/2006/relationships/slideLayout" Target="../slideLayouts/slideLayout263.xml"/><Relationship Id="rId5" Type="http://schemas.openxmlformats.org/officeDocument/2006/relationships/slideLayout" Target="../slideLayouts/slideLayout257.xml"/><Relationship Id="rId10" Type="http://schemas.openxmlformats.org/officeDocument/2006/relationships/slideLayout" Target="../slideLayouts/slideLayout262.xml"/><Relationship Id="rId4" Type="http://schemas.openxmlformats.org/officeDocument/2006/relationships/slideLayout" Target="../slideLayouts/slideLayout256.xml"/><Relationship Id="rId9" Type="http://schemas.openxmlformats.org/officeDocument/2006/relationships/slideLayout" Target="../slideLayouts/slideLayout261.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1.xml"/><Relationship Id="rId3" Type="http://schemas.openxmlformats.org/officeDocument/2006/relationships/slideLayout" Target="../slideLayouts/slideLayout266.xml"/><Relationship Id="rId7" Type="http://schemas.openxmlformats.org/officeDocument/2006/relationships/slideLayout" Target="../slideLayouts/slideLayout270.xml"/><Relationship Id="rId12" Type="http://schemas.openxmlformats.org/officeDocument/2006/relationships/theme" Target="../theme/theme26.xml"/><Relationship Id="rId2" Type="http://schemas.openxmlformats.org/officeDocument/2006/relationships/slideLayout" Target="../slideLayouts/slideLayout265.xml"/><Relationship Id="rId1" Type="http://schemas.openxmlformats.org/officeDocument/2006/relationships/slideLayout" Target="../slideLayouts/slideLayout264.xml"/><Relationship Id="rId6" Type="http://schemas.openxmlformats.org/officeDocument/2006/relationships/slideLayout" Target="../slideLayouts/slideLayout269.xml"/><Relationship Id="rId11" Type="http://schemas.openxmlformats.org/officeDocument/2006/relationships/slideLayout" Target="../slideLayouts/slideLayout274.xml"/><Relationship Id="rId5" Type="http://schemas.openxmlformats.org/officeDocument/2006/relationships/slideLayout" Target="../slideLayouts/slideLayout268.xml"/><Relationship Id="rId10" Type="http://schemas.openxmlformats.org/officeDocument/2006/relationships/slideLayout" Target="../slideLayouts/slideLayout273.xml"/><Relationship Id="rId4" Type="http://schemas.openxmlformats.org/officeDocument/2006/relationships/slideLayout" Target="../slideLayouts/slideLayout267.xml"/><Relationship Id="rId9" Type="http://schemas.openxmlformats.org/officeDocument/2006/relationships/slideLayout" Target="../slideLayouts/slideLayout272.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2.xml"/><Relationship Id="rId13" Type="http://schemas.openxmlformats.org/officeDocument/2006/relationships/slideLayout" Target="../slideLayouts/slideLayout287.xml"/><Relationship Id="rId3" Type="http://schemas.openxmlformats.org/officeDocument/2006/relationships/slideLayout" Target="../slideLayouts/slideLayout277.xml"/><Relationship Id="rId7" Type="http://schemas.openxmlformats.org/officeDocument/2006/relationships/slideLayout" Target="../slideLayouts/slideLayout281.xml"/><Relationship Id="rId12" Type="http://schemas.openxmlformats.org/officeDocument/2006/relationships/slideLayout" Target="../slideLayouts/slideLayout286.xml"/><Relationship Id="rId2" Type="http://schemas.openxmlformats.org/officeDocument/2006/relationships/slideLayout" Target="../slideLayouts/slideLayout276.xml"/><Relationship Id="rId1" Type="http://schemas.openxmlformats.org/officeDocument/2006/relationships/slideLayout" Target="../slideLayouts/slideLayout275.xml"/><Relationship Id="rId6" Type="http://schemas.openxmlformats.org/officeDocument/2006/relationships/slideLayout" Target="../slideLayouts/slideLayout280.xml"/><Relationship Id="rId11" Type="http://schemas.openxmlformats.org/officeDocument/2006/relationships/slideLayout" Target="../slideLayouts/slideLayout285.xml"/><Relationship Id="rId5" Type="http://schemas.openxmlformats.org/officeDocument/2006/relationships/slideLayout" Target="../slideLayouts/slideLayout279.xml"/><Relationship Id="rId10" Type="http://schemas.openxmlformats.org/officeDocument/2006/relationships/slideLayout" Target="../slideLayouts/slideLayout284.xml"/><Relationship Id="rId4" Type="http://schemas.openxmlformats.org/officeDocument/2006/relationships/slideLayout" Target="../slideLayouts/slideLayout278.xml"/><Relationship Id="rId9" Type="http://schemas.openxmlformats.org/officeDocument/2006/relationships/slideLayout" Target="../slideLayouts/slideLayout283.xml"/><Relationship Id="rId14" Type="http://schemas.openxmlformats.org/officeDocument/2006/relationships/theme" Target="../theme/theme27.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5.xml"/><Relationship Id="rId3" Type="http://schemas.openxmlformats.org/officeDocument/2006/relationships/slideLayout" Target="../slideLayouts/slideLayout290.xml"/><Relationship Id="rId7" Type="http://schemas.openxmlformats.org/officeDocument/2006/relationships/slideLayout" Target="../slideLayouts/slideLayout294.xml"/><Relationship Id="rId12" Type="http://schemas.openxmlformats.org/officeDocument/2006/relationships/theme" Target="../theme/theme28.xml"/><Relationship Id="rId2" Type="http://schemas.openxmlformats.org/officeDocument/2006/relationships/slideLayout" Target="../slideLayouts/slideLayout289.xml"/><Relationship Id="rId1" Type="http://schemas.openxmlformats.org/officeDocument/2006/relationships/slideLayout" Target="../slideLayouts/slideLayout288.xml"/><Relationship Id="rId6" Type="http://schemas.openxmlformats.org/officeDocument/2006/relationships/slideLayout" Target="../slideLayouts/slideLayout293.xml"/><Relationship Id="rId11" Type="http://schemas.openxmlformats.org/officeDocument/2006/relationships/slideLayout" Target="../slideLayouts/slideLayout298.xml"/><Relationship Id="rId5" Type="http://schemas.openxmlformats.org/officeDocument/2006/relationships/slideLayout" Target="../slideLayouts/slideLayout292.xml"/><Relationship Id="rId10" Type="http://schemas.openxmlformats.org/officeDocument/2006/relationships/slideLayout" Target="../slideLayouts/slideLayout297.xml"/><Relationship Id="rId4" Type="http://schemas.openxmlformats.org/officeDocument/2006/relationships/slideLayout" Target="../slideLayouts/slideLayout291.xml"/><Relationship Id="rId9" Type="http://schemas.openxmlformats.org/officeDocument/2006/relationships/slideLayout" Target="../slideLayouts/slideLayout296.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6.xml"/><Relationship Id="rId13" Type="http://schemas.openxmlformats.org/officeDocument/2006/relationships/theme" Target="../theme/theme29.xml"/><Relationship Id="rId3" Type="http://schemas.openxmlformats.org/officeDocument/2006/relationships/slideLayout" Target="../slideLayouts/slideLayout301.xml"/><Relationship Id="rId7" Type="http://schemas.openxmlformats.org/officeDocument/2006/relationships/slideLayout" Target="../slideLayouts/slideLayout305.xml"/><Relationship Id="rId12" Type="http://schemas.openxmlformats.org/officeDocument/2006/relationships/slideLayout" Target="../slideLayouts/slideLayout310.xml"/><Relationship Id="rId2" Type="http://schemas.openxmlformats.org/officeDocument/2006/relationships/slideLayout" Target="../slideLayouts/slideLayout300.xml"/><Relationship Id="rId1" Type="http://schemas.openxmlformats.org/officeDocument/2006/relationships/slideLayout" Target="../slideLayouts/slideLayout299.xml"/><Relationship Id="rId6" Type="http://schemas.openxmlformats.org/officeDocument/2006/relationships/slideLayout" Target="../slideLayouts/slideLayout304.xml"/><Relationship Id="rId11" Type="http://schemas.openxmlformats.org/officeDocument/2006/relationships/slideLayout" Target="../slideLayouts/slideLayout309.xml"/><Relationship Id="rId5" Type="http://schemas.openxmlformats.org/officeDocument/2006/relationships/slideLayout" Target="../slideLayouts/slideLayout303.xml"/><Relationship Id="rId10" Type="http://schemas.openxmlformats.org/officeDocument/2006/relationships/slideLayout" Target="../slideLayouts/slideLayout308.xml"/><Relationship Id="rId4" Type="http://schemas.openxmlformats.org/officeDocument/2006/relationships/slideLayout" Target="../slideLayouts/slideLayout302.xml"/><Relationship Id="rId9" Type="http://schemas.openxmlformats.org/officeDocument/2006/relationships/slideLayout" Target="../slideLayouts/slideLayout30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 Id="rId14" Type="http://schemas.openxmlformats.org/officeDocument/2006/relationships/image" Target="../media/image1.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36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68.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76.xml"/><Relationship Id="rId13" Type="http://schemas.openxmlformats.org/officeDocument/2006/relationships/image" Target="../media/image1.png"/><Relationship Id="rId3" Type="http://schemas.openxmlformats.org/officeDocument/2006/relationships/slideLayout" Target="../slideLayouts/slideLayout371.xml"/><Relationship Id="rId7" Type="http://schemas.openxmlformats.org/officeDocument/2006/relationships/slideLayout" Target="../slideLayouts/slideLayout375.xml"/><Relationship Id="rId12" Type="http://schemas.openxmlformats.org/officeDocument/2006/relationships/theme" Target="../theme/theme37.xml"/><Relationship Id="rId2" Type="http://schemas.openxmlformats.org/officeDocument/2006/relationships/slideLayout" Target="../slideLayouts/slideLayout370.xml"/><Relationship Id="rId1" Type="http://schemas.openxmlformats.org/officeDocument/2006/relationships/slideLayout" Target="../slideLayouts/slideLayout369.xml"/><Relationship Id="rId6" Type="http://schemas.openxmlformats.org/officeDocument/2006/relationships/slideLayout" Target="../slideLayouts/slideLayout374.xml"/><Relationship Id="rId11" Type="http://schemas.openxmlformats.org/officeDocument/2006/relationships/slideLayout" Target="../slideLayouts/slideLayout379.xml"/><Relationship Id="rId5" Type="http://schemas.openxmlformats.org/officeDocument/2006/relationships/slideLayout" Target="../slideLayouts/slideLayout373.xml"/><Relationship Id="rId10" Type="http://schemas.openxmlformats.org/officeDocument/2006/relationships/slideLayout" Target="../slideLayouts/slideLayout378.xml"/><Relationship Id="rId4" Type="http://schemas.openxmlformats.org/officeDocument/2006/relationships/slideLayout" Target="../slideLayouts/slideLayout372.xml"/><Relationship Id="rId9" Type="http://schemas.openxmlformats.org/officeDocument/2006/relationships/slideLayout" Target="../slideLayouts/slideLayout37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87.xml"/><Relationship Id="rId3" Type="http://schemas.openxmlformats.org/officeDocument/2006/relationships/slideLayout" Target="../slideLayouts/slideLayout382.xml"/><Relationship Id="rId7" Type="http://schemas.openxmlformats.org/officeDocument/2006/relationships/slideLayout" Target="../slideLayouts/slideLayout386.xml"/><Relationship Id="rId12" Type="http://schemas.openxmlformats.org/officeDocument/2006/relationships/theme" Target="../theme/theme38.xml"/><Relationship Id="rId2" Type="http://schemas.openxmlformats.org/officeDocument/2006/relationships/slideLayout" Target="../slideLayouts/slideLayout381.xml"/><Relationship Id="rId1" Type="http://schemas.openxmlformats.org/officeDocument/2006/relationships/slideLayout" Target="../slideLayouts/slideLayout380.xml"/><Relationship Id="rId6" Type="http://schemas.openxmlformats.org/officeDocument/2006/relationships/slideLayout" Target="../slideLayouts/slideLayout385.xml"/><Relationship Id="rId11" Type="http://schemas.openxmlformats.org/officeDocument/2006/relationships/slideLayout" Target="../slideLayouts/slideLayout390.xml"/><Relationship Id="rId5" Type="http://schemas.openxmlformats.org/officeDocument/2006/relationships/slideLayout" Target="../slideLayouts/slideLayout384.xml"/><Relationship Id="rId10" Type="http://schemas.openxmlformats.org/officeDocument/2006/relationships/slideLayout" Target="../slideLayouts/slideLayout389.xml"/><Relationship Id="rId4" Type="http://schemas.openxmlformats.org/officeDocument/2006/relationships/slideLayout" Target="../slideLayouts/slideLayout383.xml"/><Relationship Id="rId9" Type="http://schemas.openxmlformats.org/officeDocument/2006/relationships/slideLayout" Target="../slideLayouts/slideLayout38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8.xml"/><Relationship Id="rId3" Type="http://schemas.openxmlformats.org/officeDocument/2006/relationships/slideLayout" Target="../slideLayouts/slideLayout393.xml"/><Relationship Id="rId7" Type="http://schemas.openxmlformats.org/officeDocument/2006/relationships/slideLayout" Target="../slideLayouts/slideLayout397.xml"/><Relationship Id="rId12" Type="http://schemas.openxmlformats.org/officeDocument/2006/relationships/theme" Target="../theme/theme39.xml"/><Relationship Id="rId2" Type="http://schemas.openxmlformats.org/officeDocument/2006/relationships/slideLayout" Target="../slideLayouts/slideLayout392.xml"/><Relationship Id="rId1" Type="http://schemas.openxmlformats.org/officeDocument/2006/relationships/slideLayout" Target="../slideLayouts/slideLayout391.xml"/><Relationship Id="rId6" Type="http://schemas.openxmlformats.org/officeDocument/2006/relationships/slideLayout" Target="../slideLayouts/slideLayout396.xml"/><Relationship Id="rId11" Type="http://schemas.openxmlformats.org/officeDocument/2006/relationships/slideLayout" Target="../slideLayouts/slideLayout401.xml"/><Relationship Id="rId5" Type="http://schemas.openxmlformats.org/officeDocument/2006/relationships/slideLayout" Target="../slideLayouts/slideLayout395.xml"/><Relationship Id="rId10" Type="http://schemas.openxmlformats.org/officeDocument/2006/relationships/slideLayout" Target="../slideLayouts/slideLayout400.xml"/><Relationship Id="rId4" Type="http://schemas.openxmlformats.org/officeDocument/2006/relationships/slideLayout" Target="../slideLayouts/slideLayout394.xml"/><Relationship Id="rId9" Type="http://schemas.openxmlformats.org/officeDocument/2006/relationships/slideLayout" Target="../slideLayouts/slideLayout39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theme" Target="../theme/theme4.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image" Target="../media/image7.png"/><Relationship Id="rId3" Type="http://schemas.openxmlformats.org/officeDocument/2006/relationships/slideLayout" Target="../slideLayouts/slideLayout404.xml"/><Relationship Id="rId7" Type="http://schemas.openxmlformats.org/officeDocument/2006/relationships/slideLayout" Target="../slideLayouts/slideLayout408.xml"/><Relationship Id="rId12" Type="http://schemas.openxmlformats.org/officeDocument/2006/relationships/theme" Target="../theme/theme40.xml"/><Relationship Id="rId2" Type="http://schemas.openxmlformats.org/officeDocument/2006/relationships/slideLayout" Target="../slideLayouts/slideLayout403.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5" Type="http://schemas.openxmlformats.org/officeDocument/2006/relationships/slideLayout" Target="../slideLayouts/slideLayout406.xml"/><Relationship Id="rId10" Type="http://schemas.openxmlformats.org/officeDocument/2006/relationships/slideLayout" Target="../slideLayouts/slideLayout411.xml"/><Relationship Id="rId4" Type="http://schemas.openxmlformats.org/officeDocument/2006/relationships/slideLayout" Target="../slideLayouts/slideLayout405.xml"/><Relationship Id="rId9" Type="http://schemas.openxmlformats.org/officeDocument/2006/relationships/slideLayout" Target="../slideLayouts/slideLayout41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0.xml"/><Relationship Id="rId3" Type="http://schemas.openxmlformats.org/officeDocument/2006/relationships/slideLayout" Target="../slideLayouts/slideLayout415.xml"/><Relationship Id="rId7" Type="http://schemas.openxmlformats.org/officeDocument/2006/relationships/slideLayout" Target="../slideLayouts/slideLayout419.xml"/><Relationship Id="rId12" Type="http://schemas.openxmlformats.org/officeDocument/2006/relationships/theme" Target="../theme/theme41.xml"/><Relationship Id="rId2" Type="http://schemas.openxmlformats.org/officeDocument/2006/relationships/slideLayout" Target="../slideLayouts/slideLayout414.xml"/><Relationship Id="rId1" Type="http://schemas.openxmlformats.org/officeDocument/2006/relationships/slideLayout" Target="../slideLayouts/slideLayout413.xml"/><Relationship Id="rId6" Type="http://schemas.openxmlformats.org/officeDocument/2006/relationships/slideLayout" Target="../slideLayouts/slideLayout418.xml"/><Relationship Id="rId11" Type="http://schemas.openxmlformats.org/officeDocument/2006/relationships/slideLayout" Target="../slideLayouts/slideLayout423.xml"/><Relationship Id="rId5" Type="http://schemas.openxmlformats.org/officeDocument/2006/relationships/slideLayout" Target="../slideLayouts/slideLayout417.xml"/><Relationship Id="rId10" Type="http://schemas.openxmlformats.org/officeDocument/2006/relationships/slideLayout" Target="../slideLayouts/slideLayout422.xml"/><Relationship Id="rId4" Type="http://schemas.openxmlformats.org/officeDocument/2006/relationships/slideLayout" Target="../slideLayouts/slideLayout416.xml"/><Relationship Id="rId9" Type="http://schemas.openxmlformats.org/officeDocument/2006/relationships/slideLayout" Target="../slideLayouts/slideLayout42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1.xml"/><Relationship Id="rId13" Type="http://schemas.openxmlformats.org/officeDocument/2006/relationships/image" Target="../media/image1.png"/><Relationship Id="rId3" Type="http://schemas.openxmlformats.org/officeDocument/2006/relationships/slideLayout" Target="../slideLayouts/slideLayout426.xml"/><Relationship Id="rId7" Type="http://schemas.openxmlformats.org/officeDocument/2006/relationships/slideLayout" Target="../slideLayouts/slideLayout430.xml"/><Relationship Id="rId12" Type="http://schemas.openxmlformats.org/officeDocument/2006/relationships/theme" Target="../theme/theme42.xml"/><Relationship Id="rId2" Type="http://schemas.openxmlformats.org/officeDocument/2006/relationships/slideLayout" Target="../slideLayouts/slideLayout425.xml"/><Relationship Id="rId1" Type="http://schemas.openxmlformats.org/officeDocument/2006/relationships/slideLayout" Target="../slideLayouts/slideLayout424.xml"/><Relationship Id="rId6" Type="http://schemas.openxmlformats.org/officeDocument/2006/relationships/slideLayout" Target="../slideLayouts/slideLayout429.xml"/><Relationship Id="rId11" Type="http://schemas.openxmlformats.org/officeDocument/2006/relationships/slideLayout" Target="../slideLayouts/slideLayout434.xml"/><Relationship Id="rId5" Type="http://schemas.openxmlformats.org/officeDocument/2006/relationships/slideLayout" Target="../slideLayouts/slideLayout428.xml"/><Relationship Id="rId10" Type="http://schemas.openxmlformats.org/officeDocument/2006/relationships/slideLayout" Target="../slideLayouts/slideLayout433.xml"/><Relationship Id="rId4" Type="http://schemas.openxmlformats.org/officeDocument/2006/relationships/slideLayout" Target="../slideLayouts/slideLayout427.xml"/><Relationship Id="rId9" Type="http://schemas.openxmlformats.org/officeDocument/2006/relationships/slideLayout" Target="../slideLayouts/slideLayout43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2.xml"/><Relationship Id="rId13" Type="http://schemas.openxmlformats.org/officeDocument/2006/relationships/image" Target="../media/image11.jpeg"/><Relationship Id="rId18" Type="http://schemas.openxmlformats.org/officeDocument/2006/relationships/image" Target="../media/image16.jpeg"/><Relationship Id="rId3" Type="http://schemas.openxmlformats.org/officeDocument/2006/relationships/slideLayout" Target="../slideLayouts/slideLayout437.xml"/><Relationship Id="rId7" Type="http://schemas.openxmlformats.org/officeDocument/2006/relationships/slideLayout" Target="../slideLayouts/slideLayout441.xml"/><Relationship Id="rId12" Type="http://schemas.openxmlformats.org/officeDocument/2006/relationships/theme" Target="../theme/theme43.xml"/><Relationship Id="rId17" Type="http://schemas.openxmlformats.org/officeDocument/2006/relationships/image" Target="../media/image15.jpeg"/><Relationship Id="rId2" Type="http://schemas.openxmlformats.org/officeDocument/2006/relationships/slideLayout" Target="../slideLayouts/slideLayout436.xml"/><Relationship Id="rId16" Type="http://schemas.openxmlformats.org/officeDocument/2006/relationships/image" Target="../media/image14.jpeg"/><Relationship Id="rId1" Type="http://schemas.openxmlformats.org/officeDocument/2006/relationships/slideLayout" Target="../slideLayouts/slideLayout435.xml"/><Relationship Id="rId6" Type="http://schemas.openxmlformats.org/officeDocument/2006/relationships/slideLayout" Target="../slideLayouts/slideLayout440.xml"/><Relationship Id="rId11" Type="http://schemas.openxmlformats.org/officeDocument/2006/relationships/slideLayout" Target="../slideLayouts/slideLayout445.xml"/><Relationship Id="rId5" Type="http://schemas.openxmlformats.org/officeDocument/2006/relationships/slideLayout" Target="../slideLayouts/slideLayout439.xml"/><Relationship Id="rId15" Type="http://schemas.openxmlformats.org/officeDocument/2006/relationships/image" Target="../media/image13.jpeg"/><Relationship Id="rId10" Type="http://schemas.openxmlformats.org/officeDocument/2006/relationships/slideLayout" Target="../slideLayouts/slideLayout444.xml"/><Relationship Id="rId4" Type="http://schemas.openxmlformats.org/officeDocument/2006/relationships/slideLayout" Target="../slideLayouts/slideLayout438.xml"/><Relationship Id="rId9" Type="http://schemas.openxmlformats.org/officeDocument/2006/relationships/slideLayout" Target="../slideLayouts/slideLayout443.xml"/><Relationship Id="rId14" Type="http://schemas.openxmlformats.org/officeDocument/2006/relationships/image" Target="../media/image12.jpe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3.xml"/><Relationship Id="rId3" Type="http://schemas.openxmlformats.org/officeDocument/2006/relationships/slideLayout" Target="../slideLayouts/slideLayout448.xml"/><Relationship Id="rId7" Type="http://schemas.openxmlformats.org/officeDocument/2006/relationships/slideLayout" Target="../slideLayouts/slideLayout452.xml"/><Relationship Id="rId12" Type="http://schemas.openxmlformats.org/officeDocument/2006/relationships/theme" Target="../theme/theme44.xml"/><Relationship Id="rId2" Type="http://schemas.openxmlformats.org/officeDocument/2006/relationships/slideLayout" Target="../slideLayouts/slideLayout447.xml"/><Relationship Id="rId1" Type="http://schemas.openxmlformats.org/officeDocument/2006/relationships/slideLayout" Target="../slideLayouts/slideLayout446.xml"/><Relationship Id="rId6" Type="http://schemas.openxmlformats.org/officeDocument/2006/relationships/slideLayout" Target="../slideLayouts/slideLayout451.xml"/><Relationship Id="rId11" Type="http://schemas.openxmlformats.org/officeDocument/2006/relationships/slideLayout" Target="../slideLayouts/slideLayout456.xml"/><Relationship Id="rId5" Type="http://schemas.openxmlformats.org/officeDocument/2006/relationships/slideLayout" Target="../slideLayouts/slideLayout450.xml"/><Relationship Id="rId10" Type="http://schemas.openxmlformats.org/officeDocument/2006/relationships/slideLayout" Target="../slideLayouts/slideLayout455.xml"/><Relationship Id="rId4" Type="http://schemas.openxmlformats.org/officeDocument/2006/relationships/slideLayout" Target="../slideLayouts/slideLayout449.xml"/><Relationship Id="rId9" Type="http://schemas.openxmlformats.org/officeDocument/2006/relationships/slideLayout" Target="../slideLayouts/slideLayout45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64.xml"/><Relationship Id="rId13" Type="http://schemas.openxmlformats.org/officeDocument/2006/relationships/image" Target="../media/image1.png"/><Relationship Id="rId3" Type="http://schemas.openxmlformats.org/officeDocument/2006/relationships/slideLayout" Target="../slideLayouts/slideLayout459.xml"/><Relationship Id="rId7" Type="http://schemas.openxmlformats.org/officeDocument/2006/relationships/slideLayout" Target="../slideLayouts/slideLayout463.xml"/><Relationship Id="rId12" Type="http://schemas.openxmlformats.org/officeDocument/2006/relationships/theme" Target="../theme/theme45.xml"/><Relationship Id="rId2" Type="http://schemas.openxmlformats.org/officeDocument/2006/relationships/slideLayout" Target="../slideLayouts/slideLayout458.xml"/><Relationship Id="rId1" Type="http://schemas.openxmlformats.org/officeDocument/2006/relationships/slideLayout" Target="../slideLayouts/slideLayout457.xml"/><Relationship Id="rId6" Type="http://schemas.openxmlformats.org/officeDocument/2006/relationships/slideLayout" Target="../slideLayouts/slideLayout462.xml"/><Relationship Id="rId11" Type="http://schemas.openxmlformats.org/officeDocument/2006/relationships/slideLayout" Target="../slideLayouts/slideLayout467.xml"/><Relationship Id="rId5" Type="http://schemas.openxmlformats.org/officeDocument/2006/relationships/slideLayout" Target="../slideLayouts/slideLayout461.xml"/><Relationship Id="rId10" Type="http://schemas.openxmlformats.org/officeDocument/2006/relationships/slideLayout" Target="../slideLayouts/slideLayout466.xml"/><Relationship Id="rId4" Type="http://schemas.openxmlformats.org/officeDocument/2006/relationships/slideLayout" Target="../slideLayouts/slideLayout460.xml"/><Relationship Id="rId9" Type="http://schemas.openxmlformats.org/officeDocument/2006/relationships/slideLayout" Target="../slideLayouts/slideLayout465.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5.xml"/><Relationship Id="rId3" Type="http://schemas.openxmlformats.org/officeDocument/2006/relationships/slideLayout" Target="../slideLayouts/slideLayout470.xml"/><Relationship Id="rId7" Type="http://schemas.openxmlformats.org/officeDocument/2006/relationships/slideLayout" Target="../slideLayouts/slideLayout474.xml"/><Relationship Id="rId12" Type="http://schemas.openxmlformats.org/officeDocument/2006/relationships/theme" Target="../theme/theme46.xml"/><Relationship Id="rId2" Type="http://schemas.openxmlformats.org/officeDocument/2006/relationships/slideLayout" Target="../slideLayouts/slideLayout469.xml"/><Relationship Id="rId1" Type="http://schemas.openxmlformats.org/officeDocument/2006/relationships/slideLayout" Target="../slideLayouts/slideLayout468.xml"/><Relationship Id="rId6" Type="http://schemas.openxmlformats.org/officeDocument/2006/relationships/slideLayout" Target="../slideLayouts/slideLayout473.xml"/><Relationship Id="rId11" Type="http://schemas.openxmlformats.org/officeDocument/2006/relationships/slideLayout" Target="../slideLayouts/slideLayout478.xml"/><Relationship Id="rId5" Type="http://schemas.openxmlformats.org/officeDocument/2006/relationships/slideLayout" Target="../slideLayouts/slideLayout472.xml"/><Relationship Id="rId10" Type="http://schemas.openxmlformats.org/officeDocument/2006/relationships/slideLayout" Target="../slideLayouts/slideLayout477.xml"/><Relationship Id="rId4" Type="http://schemas.openxmlformats.org/officeDocument/2006/relationships/slideLayout" Target="../slideLayouts/slideLayout471.xml"/><Relationship Id="rId9" Type="http://schemas.openxmlformats.org/officeDocument/2006/relationships/slideLayout" Target="../slideLayouts/slideLayout476.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theme" Target="../theme/theme47.xml"/><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slideLayout" Target="../slideLayouts/slideLayout490.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8.xml"/><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8.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6.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theme" Target="../theme/theme9.xml"/><Relationship Id="rId2" Type="http://schemas.openxmlformats.org/officeDocument/2006/relationships/slideLayout" Target="../slideLayouts/slideLayout98.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0" Type="http://schemas.openxmlformats.org/officeDocument/2006/relationships/slideLayout" Target="../slideLayouts/slideLayout106.xml"/><Relationship Id="rId4" Type="http://schemas.openxmlformats.org/officeDocument/2006/relationships/slideLayout" Target="../slideLayouts/slideLayout100.xml"/><Relationship Id="rId9" Type="http://schemas.openxmlformats.org/officeDocument/2006/relationships/slideLayout" Target="../slideLayouts/slideLayout10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34"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3010"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4302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sp>
          <p:nvSpPr>
            <p:cNvPr id="4302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zh-CN" alt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solidFill>
                <a:srgbClr val="FFFFFF"/>
              </a:solidFill>
            </a:endParaRPr>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defRPr>
            </a:lvl1pPr>
          </a:lstStyle>
          <a:p>
            <a:pPr>
              <a:defRPr/>
            </a:pPr>
            <a:fld id="{0A24B72E-656F-484A-938B-D8EA60420A88}" type="slidenum">
              <a:rPr lang="en-US">
                <a:solidFill>
                  <a:srgbClr val="FFFFFF"/>
                </a:solidFill>
                <a:latin typeface="Arial" charset="0"/>
              </a:rPr>
              <a:pPr>
                <a:defRPr/>
              </a:pPr>
              <a:t>‹#›</a:t>
            </a:fld>
            <a:endParaRPr lang="en-US">
              <a:solidFill>
                <a:srgbClr val="FFFFFF"/>
              </a:solidFill>
              <a:latin typeface="Arial" charset="0"/>
            </a:endParaRPr>
          </a:p>
        </p:txBody>
      </p:sp>
    </p:spTree>
    <p:extLst>
      <p:ext uri="{BB962C8B-B14F-4D97-AF65-F5344CB8AC3E}">
        <p14:creationId xmlns:p14="http://schemas.microsoft.com/office/powerpoint/2010/main" val="2137647385"/>
      </p:ext>
    </p:extLst>
  </p:cSld>
  <p:clrMap bg1="dk2" tx1="lt1" bg2="dk1" tx2="lt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5642925"/>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456613" cy="6738938"/>
            <a:chOff x="432" y="74"/>
            <a:chExt cx="5327" cy="4245"/>
          </a:xfrm>
        </p:grpSpPr>
        <p:sp>
          <p:nvSpPr>
            <p:cNvPr id="103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nvGrpSpPr>
            <p:cNvPr id="1033" name="Group 4"/>
            <p:cNvGrpSpPr>
              <a:grpSpLocks/>
            </p:cNvGrpSpPr>
            <p:nvPr/>
          </p:nvGrpSpPr>
          <p:grpSpPr bwMode="auto">
            <a:xfrm>
              <a:off x="2859" y="4250"/>
              <a:ext cx="2729" cy="41"/>
              <a:chOff x="2859" y="4250"/>
              <a:chExt cx="2729" cy="41"/>
            </a:xfrm>
          </p:grpSpPr>
          <p:sp>
            <p:nvSpPr>
              <p:cNvPr id="103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4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34" name="Rectangle 13"/>
            <p:cNvSpPr>
              <a:spLocks noChangeArrowheads="1"/>
            </p:cNvSpPr>
            <p:nvPr/>
          </p:nvSpPr>
          <p:spPr bwMode="invGray">
            <a:xfrm>
              <a:off x="480" y="480"/>
              <a:ext cx="5279" cy="48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sp>
          <p:nvSpPr>
            <p:cNvPr id="103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r" eaLnBrk="0" hangingPunct="0"/>
              <a:endParaRPr lang="en-US" sz="1400">
                <a:solidFill>
                  <a:srgbClr val="000000"/>
                </a:solidFill>
                <a:latin typeface="Arial Narrow" charset="0"/>
                <a:cs typeface="Times New Roman" charset="0"/>
              </a:endParaRPr>
            </a:p>
          </p:txBody>
        </p:sp>
      </p:grpSp>
      <p:sp>
        <p:nvSpPr>
          <p:cNvPr id="102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a:solidFill>
                  <a:schemeClr val="tx1"/>
                </a:solidFill>
                <a:latin typeface="Times New Roman" pitchFamily="-111" charset="0"/>
                <a:ea typeface="Times New Roman" pitchFamily="-111" charset="0"/>
                <a:cs typeface="Times New Roman" pitchFamily="-111" charset="0"/>
              </a:defRPr>
            </a:lvl1pPr>
          </a:lstStyle>
          <a:p>
            <a:pPr eaLnBrk="0" hangingPunct="0">
              <a:defRPr/>
            </a:pPr>
            <a:endParaRPr lang="en-US" sz="1400">
              <a:solidFill>
                <a:srgbClr val="FFFFFF"/>
              </a:solidFill>
            </a:endParaRPr>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a:solidFill>
                  <a:schemeClr val="tx1"/>
                </a:solidFill>
                <a:latin typeface="Times New Roman" charset="0"/>
                <a:cs typeface="Times New Roman" charset="0"/>
              </a:defRPr>
            </a:lvl1pPr>
          </a:lstStyle>
          <a:p>
            <a:pPr algn="r" eaLnBrk="0" hangingPunct="0">
              <a:defRPr/>
            </a:pPr>
            <a:fld id="{EE65F3BD-2025-CF4D-9022-D1CF420A00F0}" type="slidenum">
              <a:rPr lang="en-US" sz="1400">
                <a:solidFill>
                  <a:srgbClr val="FFFFFF"/>
                </a:solidFill>
              </a:rPr>
              <a:pPr algn="r" eaLnBrk="0" hangingPunct="0">
                <a:defRPr/>
              </a:pPr>
              <a:t>‹#›</a:t>
            </a:fld>
            <a:endParaRPr lang="en-US" sz="1400">
              <a:solidFill>
                <a:srgbClr val="FFFFFF"/>
              </a:solidFill>
            </a:endParaRPr>
          </a:p>
        </p:txBody>
      </p:sp>
    </p:spTree>
    <p:extLst>
      <p:ext uri="{BB962C8B-B14F-4D97-AF65-F5344CB8AC3E}">
        <p14:creationId xmlns:p14="http://schemas.microsoft.com/office/powerpoint/2010/main" val="2686204844"/>
      </p:ext>
    </p:extLst>
  </p:cSld>
  <p:clrMap bg1="dk2" tx1="lt1" bg2="dk1" tx2="lt2" accent1="accent1" accent2="accent2" accent3="accent3" accent4="accent4" accent5="accent5" accent6="accent6" hlink="hlink" folHlink="folHlink"/>
  <p:sldLayoutIdLst>
    <p:sldLayoutId id="2147484148" r:id="rId1"/>
    <p:sldLayoutId id="2147484149" r:id="rId2"/>
    <p:sldLayoutId id="2147484150" r:id="rId3"/>
    <p:sldLayoutId id="2147484151" r:id="rId4"/>
    <p:sldLayoutId id="2147484152" r:id="rId5"/>
    <p:sldLayoutId id="2147484153" r:id="rId6"/>
    <p:sldLayoutId id="2147484154" r:id="rId7"/>
    <p:sldLayoutId id="2147484155" r:id="rId8"/>
    <p:sldLayoutId id="2147484156" r:id="rId9"/>
    <p:sldLayoutId id="2147484157" r:id="rId10"/>
    <p:sldLayoutId id="2147484158" r:id="rId11"/>
    <p:sldLayoutId id="2147484159" r:id="rId12"/>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a:defRPr/>
            </a:pPr>
            <a:fld id="{5C2A49A1-B744-154F-BF70-1B4AA0DC2927}" type="slidenum">
              <a:rPr lang="en-US" sz="1400">
                <a:solidFill>
                  <a:srgbClr val="000000"/>
                </a:solidFill>
              </a:rPr>
              <a:pPr algn="r">
                <a:defRPr/>
              </a:pPr>
              <a:t>‹#›</a:t>
            </a:fld>
            <a:endParaRPr lang="en-US" sz="1400">
              <a:solidFill>
                <a:srgbClr val="000000"/>
              </a:solidFill>
            </a:endParaRPr>
          </a:p>
        </p:txBody>
      </p:sp>
    </p:spTree>
    <p:extLst>
      <p:ext uri="{BB962C8B-B14F-4D97-AF65-F5344CB8AC3E}">
        <p14:creationId xmlns:p14="http://schemas.microsoft.com/office/powerpoint/2010/main" val="4064866992"/>
      </p:ext>
    </p:extLst>
  </p:cSld>
  <p:clrMap bg1="lt1" tx1="dk1" bg2="lt2" tx2="dk2" accent1="accent1" accent2="accent2" accent3="accent3" accent4="accent4" accent5="accent5" accent6="accent6" hlink="hlink" folHlink="folHlink"/>
  <p:sldLayoutIdLst>
    <p:sldLayoutId id="2147484161" r:id="rId1"/>
    <p:sldLayoutId id="2147484162" r:id="rId2"/>
    <p:sldLayoutId id="2147484163" r:id="rId3"/>
    <p:sldLayoutId id="2147484164" r:id="rId4"/>
    <p:sldLayoutId id="2147484165" r:id="rId5"/>
    <p:sldLayoutId id="2147484166" r:id="rId6"/>
    <p:sldLayoutId id="2147484167" r:id="rId7"/>
    <p:sldLayoutId id="2147484168" r:id="rId8"/>
    <p:sldLayoutId id="2147484169" r:id="rId9"/>
    <p:sldLayoutId id="2147484170" r:id="rId10"/>
    <p:sldLayoutId id="2147484171"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204236"/>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9954742"/>
      </p:ext>
    </p:extLst>
  </p:cSld>
  <p:clrMap bg1="lt1" tx1="dk1" bg2="lt2" tx2="dk2" accent1="accent1" accent2="accent2" accent3="accent3" accent4="accent4" accent5="accent5" accent6="accent6" hlink="hlink" folHlink="folHlink"/>
  <p:sldLayoutIdLst>
    <p:sldLayoutId id="2147484186" r:id="rId1"/>
    <p:sldLayoutId id="2147484187" r:id="rId2"/>
    <p:sldLayoutId id="2147484188" r:id="rId3"/>
    <p:sldLayoutId id="2147484189" r:id="rId4"/>
    <p:sldLayoutId id="2147484190" r:id="rId5"/>
    <p:sldLayoutId id="2147484191" r:id="rId6"/>
    <p:sldLayoutId id="2147484192" r:id="rId7"/>
    <p:sldLayoutId id="2147484193" r:id="rId8"/>
    <p:sldLayoutId id="2147484194" r:id="rId9"/>
    <p:sldLayoutId id="2147484195" r:id="rId10"/>
    <p:sldLayoutId id="2147484196" r:id="rId11"/>
    <p:sldLayoutId id="2147484197"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40962" name="Group 2"/>
          <p:cNvGrpSpPr>
            <a:grpSpLocks/>
          </p:cNvGrpSpPr>
          <p:nvPr/>
        </p:nvGrpSpPr>
        <p:grpSpPr bwMode="auto">
          <a:xfrm>
            <a:off x="685800" y="117475"/>
            <a:ext cx="8456613" cy="6738938"/>
            <a:chOff x="432" y="74"/>
            <a:chExt cx="5327" cy="4245"/>
          </a:xfrm>
        </p:grpSpPr>
        <p:sp>
          <p:nvSpPr>
            <p:cNvPr id="40965"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nvGrpSpPr>
            <p:cNvPr id="40966" name="Group 4"/>
            <p:cNvGrpSpPr>
              <a:grpSpLocks/>
            </p:cNvGrpSpPr>
            <p:nvPr/>
          </p:nvGrpSpPr>
          <p:grpSpPr bwMode="auto">
            <a:xfrm>
              <a:off x="2859" y="4250"/>
              <a:ext cx="2729" cy="41"/>
              <a:chOff x="2859" y="4250"/>
              <a:chExt cx="2729" cy="41"/>
            </a:xfrm>
          </p:grpSpPr>
          <p:sp>
            <p:nvSpPr>
              <p:cNvPr id="40971"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2"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3"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4"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5"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6"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7"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8"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7"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8"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69"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sp>
          <p:nvSpPr>
            <p:cNvPr id="40970"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lnSpc>
                  <a:spcPct val="90000"/>
                </a:lnSpc>
                <a:spcBef>
                  <a:spcPct val="20000"/>
                </a:spcBef>
                <a:buFontTx/>
                <a:buChar char="•"/>
              </a:pPr>
              <a:endParaRPr kumimoji="1" lang="en-US" b="1">
                <a:solidFill>
                  <a:srgbClr val="FFFFFF"/>
                </a:solidFill>
                <a:latin typeface="Arial Narrow" charset="0"/>
                <a:cs typeface="Times New Roman" charset="0"/>
              </a:endParaRPr>
            </a:p>
          </p:txBody>
        </p:sp>
      </p:grpSp>
      <p:sp>
        <p:nvSpPr>
          <p:cNvPr id="40963" name="Rectangle 17"/>
          <p:cNvSpPr>
            <a:spLocks noGrp="1" noChangeArrowheads="1"/>
          </p:cNvSpPr>
          <p:nvPr>
            <p:ph type="title"/>
          </p:nvPr>
        </p:nvSpPr>
        <p:spPr bwMode="auto">
          <a:xfrm>
            <a:off x="250825" y="609600"/>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0964"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0251159"/>
      </p:ext>
    </p:extLst>
  </p:cSld>
  <p:clrMap bg1="dk2" tx1="lt1" bg2="dk1" tx2="lt2" accent1="accent1" accent2="accent2" accent3="accent3" accent4="accent4" accent5="accent5" accent6="accent6" hlink="hlink" folHlink="folHlink"/>
  <p:sldLayoutIdLst>
    <p:sldLayoutId id="2147484199" r:id="rId1"/>
    <p:sldLayoutId id="2147484200" r:id="rId2"/>
    <p:sldLayoutId id="2147484201" r:id="rId3"/>
    <p:sldLayoutId id="2147484202" r:id="rId4"/>
    <p:sldLayoutId id="2147484203" r:id="rId5"/>
    <p:sldLayoutId id="2147484204" r:id="rId6"/>
    <p:sldLayoutId id="2147484205" r:id="rId7"/>
    <p:sldLayoutId id="2147484206" r:id="rId8"/>
    <p:sldLayoutId id="2147484207" r:id="rId9"/>
    <p:sldLayoutId id="2147484208" r:id="rId10"/>
    <p:sldLayoutId id="2147484209" r:id="rId11"/>
  </p:sldLayoutIdLst>
  <p:txStyles>
    <p:titleStyle>
      <a:lvl1pPr algn="ctr" rtl="0" eaLnBrk="0" fontAlgn="base" hangingPunct="0">
        <a:spcBef>
          <a:spcPct val="0"/>
        </a:spcBef>
        <a:spcAft>
          <a:spcPct val="0"/>
        </a:spcAft>
        <a:defRPr kumimoji="1" sz="4400">
          <a:solidFill>
            <a:srgbClr val="FFFFFF"/>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rgbClr val="FFFFFF"/>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49154"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49155"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sz="1800">
              <a:solidFill>
                <a:srgbClr val="000000"/>
              </a:solidFill>
              <a:latin typeface="Arial" charset="0"/>
            </a:endParaRPr>
          </a:p>
        </p:txBody>
      </p:sp>
      <p:pic>
        <p:nvPicPr>
          <p:cNvPr id="49156"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9157"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8"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9159"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B41A44CC-D7AD-0A43-A25A-06EECD01D3BC}" type="slidenum">
              <a:rPr lang="en-US"/>
              <a:pPr>
                <a:defRPr/>
              </a:pPr>
              <a:t>‹#›</a:t>
            </a:fld>
            <a:endParaRPr lang="en-US"/>
          </a:p>
        </p:txBody>
      </p:sp>
    </p:spTree>
    <p:extLst>
      <p:ext uri="{BB962C8B-B14F-4D97-AF65-F5344CB8AC3E}">
        <p14:creationId xmlns:p14="http://schemas.microsoft.com/office/powerpoint/2010/main" val="269560855"/>
      </p:ext>
    </p:extLst>
  </p:cSld>
  <p:clrMap bg1="lt1" tx1="dk1" bg2="lt2" tx2="dk2" accent1="accent1" accent2="accent2" accent3="accent3" accent4="accent4" accent5="accent5" accent6="accent6" hlink="hlink" folHlink="folHlink"/>
  <p:sldLayoutIdLst>
    <p:sldLayoutId id="2147484261" r:id="rId1"/>
    <p:sldLayoutId id="2147484262" r:id="rId2"/>
    <p:sldLayoutId id="2147484263" r:id="rId3"/>
    <p:sldLayoutId id="2147484264" r:id="rId4"/>
    <p:sldLayoutId id="2147484265" r:id="rId5"/>
    <p:sldLayoutId id="2147484266" r:id="rId6"/>
    <p:sldLayoutId id="2147484267" r:id="rId7"/>
    <p:sldLayoutId id="2147484268" r:id="rId8"/>
    <p:sldLayoutId id="2147484269" r:id="rId9"/>
    <p:sldLayoutId id="2147484270" r:id="rId10"/>
    <p:sldLayoutId id="2147484271"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charset="0"/>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charset="0"/>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cs typeface="+mn-cs"/>
              </a:defRPr>
            </a:lvl1pPr>
          </a:lstStyle>
          <a:p>
            <a:pPr eaLnBrk="0" hangingPunct="0">
              <a:defRPr/>
            </a:pPr>
            <a:fld id="{FA95AB7F-7DC0-4E4A-B109-4C2CA84E81A6}" type="slidenum">
              <a:rPr lang="en-US"/>
              <a:pPr eaLnBrk="0" hangingPunct="0">
                <a:defRPr/>
              </a:pPr>
              <a:t>‹#›</a:t>
            </a:fld>
            <a:endParaRPr lang="en-US"/>
          </a:p>
        </p:txBody>
      </p:sp>
    </p:spTree>
    <p:extLst>
      <p:ext uri="{BB962C8B-B14F-4D97-AF65-F5344CB8AC3E}">
        <p14:creationId xmlns:p14="http://schemas.microsoft.com/office/powerpoint/2010/main" val="3708557246"/>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charset="0"/>
                <a:ea typeface="ＭＳ Ｐゴシック" pitchFamily="24" charset="-128"/>
                <a:cs typeface="ＭＳ Ｐゴシック" pitchFamily="24" charset="-128"/>
              </a:defRPr>
            </a:lvl1pPr>
          </a:lstStyle>
          <a:p>
            <a:pPr eaLnBrk="0" hangingPunct="0">
              <a:defRPr/>
            </a:pPr>
            <a:endParaRPr lang="en-US"/>
          </a:p>
        </p:txBody>
      </p:sp>
      <p:sp>
        <p:nvSpPr>
          <p:cNvPr id="9114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eaLnBrk="0" hangingPunct="0">
              <a:defRPr/>
            </a:pPr>
            <a:fld id="{CCA3456F-C1F9-AD4D-B8A8-9083A5083E73}" type="slidenum">
              <a:rPr lang="en-US"/>
              <a:pPr eaLnBrk="0" hangingPunct="0">
                <a:defRPr/>
              </a:pPr>
              <a:t>‹#›</a:t>
            </a:fld>
            <a:endParaRPr lang="en-US"/>
          </a:p>
        </p:txBody>
      </p:sp>
    </p:spTree>
    <p:extLst>
      <p:ext uri="{BB962C8B-B14F-4D97-AF65-F5344CB8AC3E}">
        <p14:creationId xmlns:p14="http://schemas.microsoft.com/office/powerpoint/2010/main" val="1627937593"/>
      </p:ext>
    </p:extLst>
  </p:cSld>
  <p:clrMap bg1="dk2" tx1="lt1" bg2="dk1" tx2="lt2" accent1="accent1" accent2="accent2" accent3="accent3" accent4="accent4" accent5="accent5" accent6="accent6" hlink="hlink" folHlink="folHlink"/>
  <p:sldLayoutIdLst>
    <p:sldLayoutId id="2147484297" r:id="rId1"/>
    <p:sldLayoutId id="2147484298" r:id="rId2"/>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Black"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Black" pitchFamily="34" charset="0"/>
        </a:defRPr>
      </a:lvl6pPr>
      <a:lvl7pPr marL="914400" algn="ctr" rtl="0" fontAlgn="base">
        <a:spcBef>
          <a:spcPct val="0"/>
        </a:spcBef>
        <a:spcAft>
          <a:spcPct val="0"/>
        </a:spcAft>
        <a:defRPr sz="4400">
          <a:solidFill>
            <a:schemeClr val="tx2"/>
          </a:solidFill>
          <a:latin typeface="Arial Black" pitchFamily="34" charset="0"/>
        </a:defRPr>
      </a:lvl7pPr>
      <a:lvl8pPr marL="1371600" algn="ctr" rtl="0" fontAlgn="base">
        <a:spcBef>
          <a:spcPct val="0"/>
        </a:spcBef>
        <a:spcAft>
          <a:spcPct val="0"/>
        </a:spcAft>
        <a:defRPr sz="4400">
          <a:solidFill>
            <a:schemeClr val="tx2"/>
          </a:solidFill>
          <a:latin typeface="Arial Black" pitchFamily="34" charset="0"/>
        </a:defRPr>
      </a:lvl8pPr>
      <a:lvl9pPr marL="1828800" algn="ctr" rtl="0" fontAlgn="base">
        <a:spcBef>
          <a:spcPct val="0"/>
        </a:spcBef>
        <a:spcAft>
          <a:spcPct val="0"/>
        </a:spcAft>
        <a:defRPr sz="4400">
          <a:solidFill>
            <a:schemeClr val="tx2"/>
          </a:solidFill>
          <a:latin typeface="Arial Black"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FC44B28A-C438-8C4B-88E4-3E699CBEE1F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12" r:id="rId1"/>
    <p:sldLayoutId id="2147483913" r:id="rId2"/>
    <p:sldLayoutId id="2147483914" r:id="rId3"/>
    <p:sldLayoutId id="2147483915" r:id="rId4"/>
    <p:sldLayoutId id="2147483916" r:id="rId5"/>
    <p:sldLayoutId id="2147483917" r:id="rId6"/>
    <p:sldLayoutId id="2147483918" r:id="rId7"/>
    <p:sldLayoutId id="2147483919" r:id="rId8"/>
    <p:sldLayoutId id="2147483920" r:id="rId9"/>
    <p:sldLayoutId id="2147483921" r:id="rId10"/>
    <p:sldLayoutId id="214748392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0482" name="Group 2"/>
          <p:cNvGrpSpPr>
            <a:grpSpLocks/>
          </p:cNvGrpSpPr>
          <p:nvPr/>
        </p:nvGrpSpPr>
        <p:grpSpPr bwMode="auto">
          <a:xfrm>
            <a:off x="0" y="0"/>
            <a:ext cx="9144000" cy="6856413"/>
            <a:chOff x="0" y="0"/>
            <a:chExt cx="5760" cy="4319"/>
          </a:xfrm>
        </p:grpSpPr>
        <p:sp>
          <p:nvSpPr>
            <p:cNvPr id="16387"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8"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389"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1" name="Freeform 6"/>
            <p:cNvSpPr>
              <a:spLocks/>
            </p:cNvSpPr>
            <p:nvPr/>
          </p:nvSpPr>
          <p:spPr bwMode="hidden">
            <a:xfrm>
              <a:off x="4038" y="3577"/>
              <a:ext cx="1720" cy="65"/>
            </a:xfrm>
            <a:custGeom>
              <a:avLst/>
              <a:gdLst>
                <a:gd name="T0" fmla="*/ 1718 w 1722"/>
                <a:gd name="T1" fmla="*/ 64 h 66"/>
                <a:gd name="T2" fmla="*/ 1718 w 1722"/>
                <a:gd name="T3" fmla="*/ 58 h 66"/>
                <a:gd name="T4" fmla="*/ 0 w 1722"/>
                <a:gd name="T5" fmla="*/ 0 h 66"/>
                <a:gd name="T6" fmla="*/ 0 w 1722"/>
                <a:gd name="T7" fmla="*/ 46 h 66"/>
                <a:gd name="T8" fmla="*/ 1718 w 1722"/>
                <a:gd name="T9" fmla="*/ 64 h 66"/>
                <a:gd name="T10" fmla="*/ 1718 w 1722"/>
                <a:gd name="T11" fmla="*/ 64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1"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3" name="Freeform 8"/>
            <p:cNvSpPr>
              <a:spLocks/>
            </p:cNvSpPr>
            <p:nvPr/>
          </p:nvSpPr>
          <p:spPr bwMode="hidden">
            <a:xfrm>
              <a:off x="4784" y="3702"/>
              <a:ext cx="974" cy="101"/>
            </a:xfrm>
            <a:custGeom>
              <a:avLst/>
              <a:gdLst>
                <a:gd name="T0" fmla="*/ 973 w 975"/>
                <a:gd name="T1" fmla="*/ 48 h 101"/>
                <a:gd name="T2" fmla="*/ 973 w 975"/>
                <a:gd name="T3" fmla="*/ 0 h 101"/>
                <a:gd name="T4" fmla="*/ 0 w 975"/>
                <a:gd name="T5" fmla="*/ 24 h 101"/>
                <a:gd name="T6" fmla="*/ 0 w 975"/>
                <a:gd name="T7" fmla="*/ 101 h 101"/>
                <a:gd name="T8" fmla="*/ 973 w 975"/>
                <a:gd name="T9" fmla="*/ 48 h 101"/>
                <a:gd name="T10" fmla="*/ 973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20494" name="Freeform 9"/>
            <p:cNvSpPr>
              <a:spLocks/>
            </p:cNvSpPr>
            <p:nvPr/>
          </p:nvSpPr>
          <p:spPr bwMode="hidden">
            <a:xfrm>
              <a:off x="3619" y="3815"/>
              <a:ext cx="2139" cy="198"/>
            </a:xfrm>
            <a:custGeom>
              <a:avLst/>
              <a:gdLst>
                <a:gd name="T0" fmla="*/ 2137 w 2141"/>
                <a:gd name="T1" fmla="*/ 0 h 198"/>
                <a:gd name="T2" fmla="*/ 0 w 2141"/>
                <a:gd name="T3" fmla="*/ 156 h 198"/>
                <a:gd name="T4" fmla="*/ 0 w 2141"/>
                <a:gd name="T5" fmla="*/ 198 h 198"/>
                <a:gd name="T6" fmla="*/ 2137 w 2141"/>
                <a:gd name="T7" fmla="*/ 0 h 198"/>
                <a:gd name="T8" fmla="*/ 213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4"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6" name="Freeform 11"/>
            <p:cNvSpPr>
              <a:spLocks/>
            </p:cNvSpPr>
            <p:nvPr/>
          </p:nvSpPr>
          <p:spPr bwMode="hidden">
            <a:xfrm>
              <a:off x="2097" y="4043"/>
              <a:ext cx="2514" cy="276"/>
            </a:xfrm>
            <a:custGeom>
              <a:avLst/>
              <a:gdLst>
                <a:gd name="T0" fmla="*/ 2176 w 2517"/>
                <a:gd name="T1" fmla="*/ 276 h 276"/>
                <a:gd name="T2" fmla="*/ 2511 w 2517"/>
                <a:gd name="T3" fmla="*/ 204 h 276"/>
                <a:gd name="T4" fmla="*/ 2254 w 2517"/>
                <a:gd name="T5" fmla="*/ 0 h 276"/>
                <a:gd name="T6" fmla="*/ 0 w 2517"/>
                <a:gd name="T7" fmla="*/ 276 h 276"/>
                <a:gd name="T8" fmla="*/ 2176 w 2517"/>
                <a:gd name="T9" fmla="*/ 276 h 276"/>
                <a:gd name="T10" fmla="*/ 2176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6"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498" name="Freeform 13"/>
            <p:cNvSpPr>
              <a:spLocks/>
            </p:cNvSpPr>
            <p:nvPr/>
          </p:nvSpPr>
          <p:spPr bwMode="hidden">
            <a:xfrm>
              <a:off x="5030" y="3151"/>
              <a:ext cx="728" cy="240"/>
            </a:xfrm>
            <a:custGeom>
              <a:avLst/>
              <a:gdLst>
                <a:gd name="T0" fmla="*/ 727 w 729"/>
                <a:gd name="T1" fmla="*/ 240 h 240"/>
                <a:gd name="T2" fmla="*/ 0 w 729"/>
                <a:gd name="T3" fmla="*/ 0 h 240"/>
                <a:gd name="T4" fmla="*/ 0 w 729"/>
                <a:gd name="T5" fmla="*/ 6 h 240"/>
                <a:gd name="T6" fmla="*/ 727 w 729"/>
                <a:gd name="T7" fmla="*/ 240 h 240"/>
                <a:gd name="T8" fmla="*/ 727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398"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0" name="Freeform 15"/>
            <p:cNvSpPr>
              <a:spLocks/>
            </p:cNvSpPr>
            <p:nvPr/>
          </p:nvSpPr>
          <p:spPr bwMode="hidden">
            <a:xfrm>
              <a:off x="5030" y="3049"/>
              <a:ext cx="728" cy="318"/>
            </a:xfrm>
            <a:custGeom>
              <a:avLst/>
              <a:gdLst>
                <a:gd name="T0" fmla="*/ 727 w 729"/>
                <a:gd name="T1" fmla="*/ 318 h 318"/>
                <a:gd name="T2" fmla="*/ 727 w 729"/>
                <a:gd name="T3" fmla="*/ 312 h 318"/>
                <a:gd name="T4" fmla="*/ 0 w 729"/>
                <a:gd name="T5" fmla="*/ 0 h 318"/>
                <a:gd name="T6" fmla="*/ 0 w 729"/>
                <a:gd name="T7" fmla="*/ 54 h 318"/>
                <a:gd name="T8" fmla="*/ 727 w 729"/>
                <a:gd name="T9" fmla="*/ 318 h 318"/>
                <a:gd name="T10" fmla="*/ 727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0"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1"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2"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4"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0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06"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7"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08"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0"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1"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3" name="Freeform 28"/>
            <p:cNvSpPr>
              <a:spLocks/>
            </p:cNvSpPr>
            <p:nvPr/>
          </p:nvSpPr>
          <p:spPr bwMode="hidden">
            <a:xfrm>
              <a:off x="5698" y="653"/>
              <a:ext cx="60" cy="311"/>
            </a:xfrm>
            <a:custGeom>
              <a:avLst/>
              <a:gdLst>
                <a:gd name="T0" fmla="*/ 0 w 60"/>
                <a:gd name="T1" fmla="*/ 144 h 312"/>
                <a:gd name="T2" fmla="*/ 60 w 60"/>
                <a:gd name="T3" fmla="*/ 310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3"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2051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solidFill>
                  <a:srgbClr val="FFFFFF"/>
                </a:solidFill>
                <a:latin typeface="Tahoma" charset="0"/>
              </a:endParaRPr>
            </a:p>
          </p:txBody>
        </p:sp>
        <p:sp>
          <p:nvSpPr>
            <p:cNvPr id="16415"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6"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7"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8"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19"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0"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1"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2"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nvGrpSpPr>
            <p:cNvPr id="20524" name="Group 39"/>
            <p:cNvGrpSpPr>
              <a:grpSpLocks/>
            </p:cNvGrpSpPr>
            <p:nvPr userDrawn="1"/>
          </p:nvGrpSpPr>
          <p:grpSpPr bwMode="auto">
            <a:xfrm>
              <a:off x="0" y="1632"/>
              <a:ext cx="5758" cy="1858"/>
              <a:chOff x="0" y="1632"/>
              <a:chExt cx="5758" cy="1858"/>
            </a:xfrm>
          </p:grpSpPr>
          <p:sp>
            <p:nvSpPr>
              <p:cNvPr id="16424"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sp>
            <p:nvSpPr>
              <p:cNvPr id="16425"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eaLnBrk="0" hangingPunct="0">
                  <a:defRPr/>
                </a:pPr>
                <a:endParaRPr lang="en-US">
                  <a:solidFill>
                    <a:srgbClr val="FFFFFF"/>
                  </a:solidFill>
                  <a:latin typeface="Arial" charset="0"/>
                  <a:ea typeface="ＭＳ Ｐゴシック" pitchFamily="24" charset="-128"/>
                  <a:cs typeface="ＭＳ Ｐゴシック" pitchFamily="24" charset="-128"/>
                </a:endParaRPr>
              </a:p>
            </p:txBody>
          </p:sp>
        </p:grpSp>
      </p:grpSp>
      <p:sp>
        <p:nvSpPr>
          <p:cNvPr id="16426"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7"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8"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29"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charset="0"/>
                <a:ea typeface="ＭＳ Ｐゴシック" pitchFamily="24" charset="-128"/>
                <a:cs typeface="ＭＳ Ｐゴシック" pitchFamily="24" charset="-128"/>
              </a:defRPr>
            </a:lvl1pPr>
          </a:lstStyle>
          <a:p>
            <a:pPr>
              <a:defRPr/>
            </a:pPr>
            <a:endParaRPr lang="en-US"/>
          </a:p>
        </p:txBody>
      </p:sp>
      <p:sp>
        <p:nvSpPr>
          <p:cNvPr id="16430"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8068745B-3F59-2F4E-944F-3061FCA122EC}" type="slidenum">
              <a:rPr lang="en-US"/>
              <a:pPr>
                <a:defRPr/>
              </a:pPr>
              <a:t>‹#›</a:t>
            </a:fld>
            <a:endParaRPr lang="en-US"/>
          </a:p>
        </p:txBody>
      </p:sp>
    </p:spTree>
    <p:extLst>
      <p:ext uri="{BB962C8B-B14F-4D97-AF65-F5344CB8AC3E}">
        <p14:creationId xmlns:p14="http://schemas.microsoft.com/office/powerpoint/2010/main" val="2878584190"/>
      </p:ext>
    </p:extLst>
  </p:cSld>
  <p:clrMap bg1="dk2" tx1="lt1" bg2="dk1" tx2="lt2" accent1="accent1" accent2="accent2" accent3="accent3" accent4="accent4" accent5="accent5" accent6="accent6" hlink="hlink" folHlink="folHlink"/>
  <p:sldLayoutIdLst>
    <p:sldLayoutId id="2147484300" r:id="rId1"/>
    <p:sldLayoutId id="2147484301" r:id="rId2"/>
    <p:sldLayoutId id="2147484302" r:id="rId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34"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5"/>
        </a:buBlip>
        <a:defRPr sz="3200">
          <a:solidFill>
            <a:schemeClr val="tx1"/>
          </a:solidFill>
          <a:effectLst>
            <a:outerShdw blurRad="38100" dist="38100" dir="2700000" algn="tl">
              <a:srgbClr val="000000"/>
            </a:outerShdw>
          </a:effectLst>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6"/>
        </a:buBlip>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7"/>
        </a:buBlip>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90000"/>
        <a:buFont typeface="Wingdings" pitchFamily="2" charset="2"/>
        <a:buBlip>
          <a:blip r:embed="rId7"/>
        </a:buBlip>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000000"/>
              </a:solidFill>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85AD1E48-D9F8-EE4A-8C63-704420AC1CF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2289381"/>
      </p:ext>
    </p:extLst>
  </p:cSld>
  <p:clrMap bg1="lt1" tx1="dk1" bg2="lt2" tx2="dk2" accent1="accent1" accent2="accent2" accent3="accent3" accent4="accent4" accent5="accent5" accent6="accent6" hlink="hlink" folHlink="folHlink"/>
  <p:sldLayoutIdLst>
    <p:sldLayoutId id="2147484329" r:id="rId1"/>
    <p:sldLayoutId id="2147484330" r:id="rId2"/>
    <p:sldLayoutId id="2147484331" r:id="rId3"/>
    <p:sldLayoutId id="2147484332" r:id="rId4"/>
    <p:sldLayoutId id="2147484333" r:id="rId5"/>
    <p:sldLayoutId id="2147484334" r:id="rId6"/>
    <p:sldLayoutId id="2147484335" r:id="rId7"/>
    <p:sldLayoutId id="2147484336" r:id="rId8"/>
    <p:sldLayoutId id="2147484337" r:id="rId9"/>
    <p:sldLayoutId id="2147484338" r:id="rId10"/>
    <p:sldLayoutId id="2147484339" r:id="rId11"/>
    <p:sldLayoutId id="2147484340"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109682513"/>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 id="2147484353"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ctr" anchorCtr="0" compatLnSpc="1">
            <a:prstTxWarp prst="textNoShape">
              <a:avLst/>
            </a:prstTxWarp>
          </a:bodyPr>
          <a:lstStyle/>
          <a:p>
            <a:pPr lvl="0"/>
            <a:r>
              <a:rPr lang="en-GB"/>
              <a:t>Click to edit the title text format</a:t>
            </a:r>
          </a:p>
        </p:txBody>
      </p:sp>
      <p:sp>
        <p:nvSpPr>
          <p:cNvPr id="1026" name="Rectangle 2"/>
          <p:cNvSpPr>
            <a:spLocks noGrp="1" noChangeArrowheads="1"/>
          </p:cNvSpPr>
          <p:nvPr>
            <p:ph type="body" idx="1"/>
          </p:nvPr>
        </p:nvSpPr>
        <p:spPr bwMode="auto">
          <a:xfrm>
            <a:off x="321508" y="1125336"/>
            <a:ext cx="5786028" cy="3181719"/>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p:txBody>
      </p:sp>
      <p:sp>
        <p:nvSpPr>
          <p:cNvPr id="1027" name="Rectangle 3"/>
          <p:cNvSpPr>
            <a:spLocks noGrp="1" noChangeArrowheads="1"/>
          </p:cNvSpPr>
          <p:nvPr>
            <p:ph type="dt"/>
          </p:nvPr>
        </p:nvSpPr>
        <p:spPr bwMode="auto">
          <a:xfrm>
            <a:off x="321510"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8" name="Rectangle 4"/>
          <p:cNvSpPr>
            <a:spLocks noGrp="1" noChangeArrowheads="1"/>
          </p:cNvSpPr>
          <p:nvPr>
            <p:ph type="ftr"/>
          </p:nvPr>
        </p:nvSpPr>
        <p:spPr bwMode="auto">
          <a:xfrm>
            <a:off x="2196984" y="4391889"/>
            <a:ext cx="2035101"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endParaRPr lang="en-US" sz="1800">
              <a:latin typeface="Arial" charset="0"/>
              <a:cs typeface="DejaVu Sans" charset="0"/>
            </a:endParaRPr>
          </a:p>
        </p:txBody>
      </p:sp>
      <p:sp>
        <p:nvSpPr>
          <p:cNvPr id="1029" name="Rectangle 5"/>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63252" tIns="32889" rIns="63252" bIns="32889" numCol="1" anchor="t" anchorCtr="0" compatLnSpc="1">
            <a:prstTxWarp prst="textNoShape">
              <a:avLst/>
            </a:prstTxWarp>
          </a:bodyPr>
          <a:lstStyle>
            <a:lvl1pPr>
              <a:buClrTx/>
              <a:buFontTx/>
              <a:buNone/>
              <a:tabLst>
                <a:tab pos="0" algn="l"/>
                <a:tab pos="642622" algn="l"/>
                <a:tab pos="1285244" algn="l"/>
                <a:tab pos="1927869" algn="l"/>
                <a:tab pos="2570489" algn="l"/>
                <a:tab pos="3213120" algn="l"/>
                <a:tab pos="3855738" algn="l"/>
                <a:tab pos="4498367" algn="l"/>
                <a:tab pos="5140989" algn="l"/>
                <a:tab pos="5783611" algn="l"/>
                <a:tab pos="6426234" algn="l"/>
                <a:tab pos="7068858" algn="l"/>
              </a:tabLst>
              <a:defRPr>
                <a:solidFill>
                  <a:srgbClr val="000000"/>
                </a:solidFill>
              </a:defRPr>
            </a:lvl1pPr>
          </a:lstStyle>
          <a:p>
            <a:pPr defTabSz="321311" eaLnBrk="0" hangingPunct="0">
              <a:buSzPct val="100000"/>
            </a:pPr>
            <a:fld id="{2EE7642A-7B80-D448-BF65-EEDFC4BA5E40}" type="slidenum">
              <a:rPr lang="en-US" sz="1800" smtClean="0">
                <a:latin typeface="Arial" charset="0"/>
                <a:cs typeface="DejaVu Sans" charset="0"/>
              </a:rPr>
              <a:pPr defTabSz="321311" eaLnBrk="0" hangingPunct="0">
                <a:buSzPct val="100000"/>
              </a:pPr>
              <a:t>‹#›</a:t>
            </a:fld>
            <a:endParaRPr lang="en-US" sz="1800">
              <a:latin typeface="Arial" charset="0"/>
              <a:cs typeface="DejaVu Sans" charset="0"/>
            </a:endParaRPr>
          </a:p>
        </p:txBody>
      </p:sp>
    </p:spTree>
    <p:extLst>
      <p:ext uri="{BB962C8B-B14F-4D97-AF65-F5344CB8AC3E}">
        <p14:creationId xmlns:p14="http://schemas.microsoft.com/office/powerpoint/2010/main" val="65121881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Lst>
  <p:txStyles>
    <p:titleStyle>
      <a:lvl1pPr algn="ctr" defTabSz="321311" rtl="0" fontAlgn="base">
        <a:spcBef>
          <a:spcPct val="0"/>
        </a:spcBef>
        <a:spcAft>
          <a:spcPct val="0"/>
        </a:spcAft>
        <a:buClr>
          <a:srgbClr val="000000"/>
        </a:buClr>
        <a:buSzPct val="100000"/>
        <a:buFont typeface="Times New Roman" charset="0"/>
        <a:defRPr sz="3100">
          <a:solidFill>
            <a:srgbClr val="000000"/>
          </a:solidFill>
          <a:latin typeface="+mj-lt"/>
          <a:ea typeface="+mj-ea"/>
          <a:cs typeface="+mj-cs"/>
        </a:defRPr>
      </a:lvl1pPr>
      <a:lvl2pPr marL="522130" indent="-200819"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2pPr>
      <a:lvl3pPr marL="803278"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3pPr>
      <a:lvl4pPr marL="1124591"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4pPr>
      <a:lvl5pPr marL="1445906"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5pPr>
      <a:lvl6pPr marL="1767215"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6pPr>
      <a:lvl7pPr marL="208852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7pPr>
      <a:lvl8pPr marL="2409840"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8pPr>
      <a:lvl9pPr marL="2731154" indent="-160656" algn="ctr" defTabSz="321311" rtl="0" fontAlgn="base">
        <a:spcBef>
          <a:spcPct val="0"/>
        </a:spcBef>
        <a:spcAft>
          <a:spcPct val="0"/>
        </a:spcAft>
        <a:buClr>
          <a:srgbClr val="000000"/>
        </a:buClr>
        <a:buSzPct val="100000"/>
        <a:buFont typeface="Times New Roman" charset="0"/>
        <a:defRPr sz="3100">
          <a:solidFill>
            <a:srgbClr val="000000"/>
          </a:solidFill>
          <a:latin typeface="Arial" charset="0"/>
          <a:ea typeface="ＭＳ Ｐゴシック" charset="0"/>
          <a:cs typeface="DejaVu Sans" charset="0"/>
        </a:defRPr>
      </a:lvl9pPr>
    </p:titleStyle>
    <p:bodyStyle>
      <a:lvl1pPr marL="240983" indent="-240983" algn="l" defTabSz="321311" rtl="0" fontAlgn="base">
        <a:spcBef>
          <a:spcPts val="563"/>
        </a:spcBef>
        <a:spcAft>
          <a:spcPct val="0"/>
        </a:spcAft>
        <a:buClr>
          <a:srgbClr val="000000"/>
        </a:buClr>
        <a:buSzPct val="100000"/>
        <a:buFont typeface="Times New Roman" charset="0"/>
        <a:defRPr sz="2300">
          <a:solidFill>
            <a:srgbClr val="000000"/>
          </a:solidFill>
          <a:latin typeface="+mn-lt"/>
          <a:ea typeface="+mn-ea"/>
          <a:cs typeface="+mn-cs"/>
        </a:defRPr>
      </a:lvl1pPr>
      <a:lvl2pPr marL="522130" indent="-200819" algn="l" defTabSz="321311" rtl="0" fontAlgn="base">
        <a:spcBef>
          <a:spcPts val="492"/>
        </a:spcBef>
        <a:spcAft>
          <a:spcPct val="0"/>
        </a:spcAft>
        <a:buClr>
          <a:srgbClr val="000000"/>
        </a:buClr>
        <a:buSzPct val="100000"/>
        <a:buFont typeface="Times New Roman" charset="0"/>
        <a:defRPr sz="2000">
          <a:solidFill>
            <a:srgbClr val="000000"/>
          </a:solidFill>
          <a:latin typeface="+mn-lt"/>
          <a:ea typeface="+mn-ea"/>
          <a:cs typeface="+mn-cs"/>
        </a:defRPr>
      </a:lvl2pPr>
      <a:lvl3pPr marL="803278" indent="-160656" algn="l" defTabSz="321311" rtl="0" fontAlgn="base">
        <a:spcBef>
          <a:spcPts val="422"/>
        </a:spcBef>
        <a:spcAft>
          <a:spcPct val="0"/>
        </a:spcAft>
        <a:buClr>
          <a:srgbClr val="000000"/>
        </a:buClr>
        <a:buSzPct val="100000"/>
        <a:buFont typeface="Times New Roman" charset="0"/>
        <a:defRPr sz="1700">
          <a:solidFill>
            <a:srgbClr val="000000"/>
          </a:solidFill>
          <a:latin typeface="+mn-lt"/>
          <a:ea typeface="+mn-ea"/>
          <a:cs typeface="+mn-cs"/>
        </a:defRPr>
      </a:lvl3pPr>
      <a:lvl4pPr marL="1124591"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4pPr>
      <a:lvl5pPr marL="1445906"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5pPr>
      <a:lvl6pPr marL="1767215"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6pPr>
      <a:lvl7pPr marL="208852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7pPr>
      <a:lvl8pPr marL="2409840"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8pPr>
      <a:lvl9pPr marL="2731154" indent="-160656" algn="l" defTabSz="321311" rtl="0" fontAlgn="base">
        <a:spcBef>
          <a:spcPts val="352"/>
        </a:spcBef>
        <a:spcAft>
          <a:spcPct val="0"/>
        </a:spcAft>
        <a:buClr>
          <a:srgbClr val="000000"/>
        </a:buClr>
        <a:buSzPct val="100000"/>
        <a:buFont typeface="Times New Roman" charset="0"/>
        <a:defRPr sz="1400">
          <a:solidFill>
            <a:srgbClr val="000000"/>
          </a:solidFill>
          <a:latin typeface="+mn-lt"/>
          <a:ea typeface="+mn-ea"/>
          <a:cs typeface="+mn-cs"/>
        </a:defRPr>
      </a:lvl9pPr>
    </p:bodyStyle>
    <p:otherStyle>
      <a:defPPr>
        <a:defRPr lang="en-US"/>
      </a:defPPr>
      <a:lvl1pPr marL="0" algn="l" defTabSz="321311" rtl="0" eaLnBrk="1" latinLnBrk="0" hangingPunct="1">
        <a:defRPr sz="1300" kern="1200">
          <a:solidFill>
            <a:schemeClr val="tx1"/>
          </a:solidFill>
          <a:latin typeface="+mn-lt"/>
          <a:ea typeface="+mn-ea"/>
          <a:cs typeface="+mn-cs"/>
        </a:defRPr>
      </a:lvl1pPr>
      <a:lvl2pPr marL="321311" algn="l" defTabSz="321311" rtl="0" eaLnBrk="1" latinLnBrk="0" hangingPunct="1">
        <a:defRPr sz="1300" kern="1200">
          <a:solidFill>
            <a:schemeClr val="tx1"/>
          </a:solidFill>
          <a:latin typeface="+mn-lt"/>
          <a:ea typeface="+mn-ea"/>
          <a:cs typeface="+mn-cs"/>
        </a:defRPr>
      </a:lvl2pPr>
      <a:lvl3pPr marL="642622" algn="l" defTabSz="321311" rtl="0" eaLnBrk="1" latinLnBrk="0" hangingPunct="1">
        <a:defRPr sz="1300" kern="1200">
          <a:solidFill>
            <a:schemeClr val="tx1"/>
          </a:solidFill>
          <a:latin typeface="+mn-lt"/>
          <a:ea typeface="+mn-ea"/>
          <a:cs typeface="+mn-cs"/>
        </a:defRPr>
      </a:lvl3pPr>
      <a:lvl4pPr marL="963934" algn="l" defTabSz="321311" rtl="0" eaLnBrk="1" latinLnBrk="0" hangingPunct="1">
        <a:defRPr sz="1300" kern="1200">
          <a:solidFill>
            <a:schemeClr val="tx1"/>
          </a:solidFill>
          <a:latin typeface="+mn-lt"/>
          <a:ea typeface="+mn-ea"/>
          <a:cs typeface="+mn-cs"/>
        </a:defRPr>
      </a:lvl4pPr>
      <a:lvl5pPr marL="1285244" algn="l" defTabSz="321311" rtl="0" eaLnBrk="1" latinLnBrk="0" hangingPunct="1">
        <a:defRPr sz="1300" kern="1200">
          <a:solidFill>
            <a:schemeClr val="tx1"/>
          </a:solidFill>
          <a:latin typeface="+mn-lt"/>
          <a:ea typeface="+mn-ea"/>
          <a:cs typeface="+mn-cs"/>
        </a:defRPr>
      </a:lvl5pPr>
      <a:lvl6pPr marL="1606558" algn="l" defTabSz="321311" rtl="0" eaLnBrk="1" latinLnBrk="0" hangingPunct="1">
        <a:defRPr sz="1300" kern="1200">
          <a:solidFill>
            <a:schemeClr val="tx1"/>
          </a:solidFill>
          <a:latin typeface="+mn-lt"/>
          <a:ea typeface="+mn-ea"/>
          <a:cs typeface="+mn-cs"/>
        </a:defRPr>
      </a:lvl6pPr>
      <a:lvl7pPr marL="1927869" algn="l" defTabSz="321311" rtl="0" eaLnBrk="1" latinLnBrk="0" hangingPunct="1">
        <a:defRPr sz="1300" kern="1200">
          <a:solidFill>
            <a:schemeClr val="tx1"/>
          </a:solidFill>
          <a:latin typeface="+mn-lt"/>
          <a:ea typeface="+mn-ea"/>
          <a:cs typeface="+mn-cs"/>
        </a:defRPr>
      </a:lvl7pPr>
      <a:lvl8pPr marL="2249184" algn="l" defTabSz="321311" rtl="0" eaLnBrk="1" latinLnBrk="0" hangingPunct="1">
        <a:defRPr sz="1300" kern="1200">
          <a:solidFill>
            <a:schemeClr val="tx1"/>
          </a:solidFill>
          <a:latin typeface="+mn-lt"/>
          <a:ea typeface="+mn-ea"/>
          <a:cs typeface="+mn-cs"/>
        </a:defRPr>
      </a:lvl8pPr>
      <a:lvl9pPr marL="2570489" algn="l" defTabSz="321311" rtl="0" eaLnBrk="1" latinLnBrk="0" hangingPunct="1">
        <a:defRPr sz="13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51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1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Times New Roman" charset="0"/>
                <a:cs typeface="Times New Roman" charset="0"/>
              </a:defRPr>
            </a:lvl1pPr>
          </a:lstStyle>
          <a:p>
            <a:pPr>
              <a:defRPr/>
            </a:pPr>
            <a:endParaRPr 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cs typeface="Times New Roman" charset="0"/>
              </a:defRPr>
            </a:lvl1pPr>
          </a:lstStyle>
          <a:p>
            <a:pPr>
              <a:defRPr/>
            </a:pPr>
            <a:fld id="{6DE33CDC-B7C0-9E4C-A482-DAE390B00C4C}" type="slidenum">
              <a:rPr lang="en-US"/>
              <a:pPr>
                <a:defRPr/>
              </a:pPr>
              <a:t>‹#›</a:t>
            </a:fld>
            <a:endParaRPr lang="en-US"/>
          </a:p>
        </p:txBody>
      </p:sp>
    </p:spTree>
    <p:extLst>
      <p:ext uri="{BB962C8B-B14F-4D97-AF65-F5344CB8AC3E}">
        <p14:creationId xmlns:p14="http://schemas.microsoft.com/office/powerpoint/2010/main" val="2261686248"/>
      </p:ext>
    </p:extLst>
  </p:cSld>
  <p:clrMap bg1="lt1" tx1="dk1" bg2="lt2" tx2="dk2" accent1="accent1" accent2="accent2" accent3="accent3" accent4="accent4" accent5="accent5" accent6="accent6" hlink="hlink" folHlink="folHlink"/>
  <p:sldLayoutIdLst>
    <p:sldLayoutId id="2147484367" r:id="rId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253954" name="Group 2"/>
          <p:cNvGrpSpPr>
            <a:grpSpLocks/>
          </p:cNvGrpSpPr>
          <p:nvPr/>
        </p:nvGrpSpPr>
        <p:grpSpPr bwMode="auto">
          <a:xfrm>
            <a:off x="0" y="0"/>
            <a:ext cx="1143000" cy="6856413"/>
            <a:chOff x="0" y="0"/>
            <a:chExt cx="720" cy="4319"/>
          </a:xfrm>
        </p:grpSpPr>
        <p:sp>
          <p:nvSpPr>
            <p:cNvPr id="253960"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sp>
          <p:nvSpPr>
            <p:cNvPr id="253961"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eaLnBrk="0" hangingPunct="0">
                <a:spcBef>
                  <a:spcPct val="50000"/>
                </a:spcBef>
              </a:pPr>
              <a:endParaRPr lang="en-US" sz="2400">
                <a:solidFill>
                  <a:srgbClr val="EAEAEA"/>
                </a:solidFill>
                <a:latin typeface="Times New Roman" charset="0"/>
              </a:endParaRPr>
            </a:p>
          </p:txBody>
        </p:sp>
        <p:pic>
          <p:nvPicPr>
            <p:cNvPr id="253962"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53955"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3956"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solidFill>
                  <a:srgbClr val="EAEAEA"/>
                </a:solidFill>
                <a:latin typeface="Times New Roman"/>
                <a:ea typeface="+mn-ea"/>
                <a:cs typeface="+mn-cs"/>
              </a:defRPr>
            </a:lvl1pPr>
          </a:lstStyle>
          <a:p>
            <a:pPr>
              <a:defRPr/>
            </a:pPr>
            <a:endParaRPr lang="en-US"/>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solidFill>
                  <a:srgbClr val="EAEAEA"/>
                </a:solidFill>
                <a:latin typeface="Times New Roman"/>
                <a:ea typeface="+mn-ea"/>
                <a:cs typeface="+mn-cs"/>
              </a:defRPr>
            </a:lvl1pPr>
          </a:lstStyle>
          <a:p>
            <a:pPr>
              <a:defRPr/>
            </a:pPr>
            <a:endParaRPr lang="en-US"/>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solidFill>
                  <a:srgbClr val="EAEAEA"/>
                </a:solidFill>
                <a:latin typeface="Times New Roman" charset="0"/>
              </a:defRPr>
            </a:lvl1pPr>
          </a:lstStyle>
          <a:p>
            <a:pPr>
              <a:defRPr/>
            </a:pPr>
            <a:fld id="{A415DE26-A0EA-4D4D-A415-5DD2F3B98D6A}" type="slidenum">
              <a:rPr lang="en-US"/>
              <a:pPr>
                <a:defRPr/>
              </a:pPr>
              <a:t>‹#›</a:t>
            </a:fld>
            <a:endParaRPr lang="en-US"/>
          </a:p>
        </p:txBody>
      </p:sp>
    </p:spTree>
    <p:extLst>
      <p:ext uri="{BB962C8B-B14F-4D97-AF65-F5344CB8AC3E}">
        <p14:creationId xmlns:p14="http://schemas.microsoft.com/office/powerpoint/2010/main" val="4188751865"/>
      </p:ext>
    </p:extLst>
  </p:cSld>
  <p:clrMap bg1="dk2" tx1="lt1" bg2="dk1" tx2="lt2" accent1="accent1" accent2="accent2" accent3="accent3" accent4="accent4" accent5="accent5" accent6="accent6" hlink="hlink" folHlink="folHlink"/>
  <p:sldLayoutIdLst>
    <p:sldLayoutId id="2147484369" r:id="rId1"/>
    <p:sldLayoutId id="2147484370" r:id="rId2"/>
    <p:sldLayoutId id="2147484371" r:id="rId3"/>
    <p:sldLayoutId id="2147484372" r:id="rId4"/>
    <p:sldLayoutId id="2147484373" r:id="rId5"/>
    <p:sldLayoutId id="2147484374" r:id="rId6"/>
    <p:sldLayoutId id="2147484375" r:id="rId7"/>
    <p:sldLayoutId id="2147484376" r:id="rId8"/>
    <p:sldLayoutId id="2147484377" r:id="rId9"/>
    <p:sldLayoutId id="2147484378" r:id="rId10"/>
    <p:sldLayoutId id="214748437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lin ang="5400000" scaled="1"/>
        </a:gradFill>
        <a:effectLst/>
      </p:bgPr>
    </p:bg>
    <p:spTree>
      <p:nvGrpSpPr>
        <p:cNvPr id="1" name=""/>
        <p:cNvGrpSpPr/>
        <p:nvPr/>
      </p:nvGrpSpPr>
      <p:grpSpPr>
        <a:xfrm>
          <a:off x="0" y="0"/>
          <a:ext cx="0" cy="0"/>
          <a:chOff x="0" y="0"/>
          <a:chExt cx="0" cy="0"/>
        </a:xfrm>
      </p:grpSpPr>
      <p:sp>
        <p:nvSpPr>
          <p:cNvPr id="152578" name="Rectangle 2"/>
          <p:cNvSpPr>
            <a:spLocks noChangeArrowheads="1"/>
          </p:cNvSpPr>
          <p:nvPr/>
        </p:nvSpPr>
        <p:spPr bwMode="auto">
          <a:xfrm>
            <a:off x="381000" y="0"/>
            <a:ext cx="1447800" cy="6856413"/>
          </a:xfrm>
          <a:prstGeom prst="rect">
            <a:avLst/>
          </a:prstGeom>
          <a:gradFill rotWithShape="0">
            <a:gsLst>
              <a:gs pos="0">
                <a:schemeClr val="bg1">
                  <a:alpha val="50000"/>
                </a:schemeClr>
              </a:gs>
              <a:gs pos="100000">
                <a:schemeClr val="bg1">
                  <a:gamma/>
                  <a:shade val="61961"/>
                  <a:invGamma/>
                </a:schemeClr>
              </a:gs>
            </a:gsLst>
            <a:lin ang="540000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27651" name="Rectangle 3"/>
          <p:cNvSpPr>
            <a:spLocks noChangeArrowheads="1"/>
          </p:cNvSpPr>
          <p:nvPr/>
        </p:nvSpPr>
        <p:spPr bwMode="auto">
          <a:xfrm>
            <a:off x="152400" y="1752600"/>
            <a:ext cx="4724400" cy="152400"/>
          </a:xfrm>
          <a:prstGeom prst="rect">
            <a:avLst/>
          </a:prstGeom>
          <a:solidFill>
            <a:schemeClr val="accent1">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152580" name="Rectangle 4"/>
          <p:cNvSpPr>
            <a:spLocks noChangeArrowheads="1"/>
          </p:cNvSpPr>
          <p:nvPr/>
        </p:nvSpPr>
        <p:spPr bwMode="auto">
          <a:xfrm>
            <a:off x="685800" y="6629400"/>
            <a:ext cx="3505200" cy="227013"/>
          </a:xfrm>
          <a:prstGeom prst="rect">
            <a:avLst/>
          </a:prstGeom>
          <a:gradFill rotWithShape="0">
            <a:gsLst>
              <a:gs pos="0">
                <a:schemeClr val="hlink">
                  <a:gamma/>
                  <a:shade val="46275"/>
                  <a:invGamma/>
                </a:schemeClr>
              </a:gs>
              <a:gs pos="50000">
                <a:schemeClr val="hlink"/>
              </a:gs>
              <a:gs pos="100000">
                <a:schemeClr val="hlink">
                  <a:gamma/>
                  <a:shade val="46275"/>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52581" name="Rectangle 5"/>
          <p:cNvSpPr>
            <a:spLocks noChangeArrowheads="1"/>
          </p:cNvSpPr>
          <p:nvPr/>
        </p:nvSpPr>
        <p:spPr bwMode="auto">
          <a:xfrm>
            <a:off x="762000" y="762000"/>
            <a:ext cx="8380413" cy="762000"/>
          </a:xfrm>
          <a:prstGeom prst="rect">
            <a:avLst/>
          </a:prstGeom>
          <a:gradFill rotWithShape="0">
            <a:gsLst>
              <a:gs pos="0">
                <a:schemeClr val="bg1"/>
              </a:gs>
              <a:gs pos="100000">
                <a:schemeClr val="bg1">
                  <a:gamma/>
                  <a:shade val="15294"/>
                  <a:invGamma/>
                </a:schemeClr>
              </a:gs>
            </a:gsLst>
            <a:lin ang="0" scaled="1"/>
          </a:gradFill>
          <a:ln w="9525">
            <a:noFill/>
            <a:miter lim="800000"/>
            <a:headEnd/>
            <a:tailEnd/>
          </a:ln>
          <a:effectLst/>
        </p:spPr>
        <p:txBody>
          <a:bodyPr/>
          <a:lstStyle/>
          <a:p>
            <a:pPr>
              <a:defRPr/>
            </a:pPr>
            <a:endParaRPr lang="en-US">
              <a:latin typeface="Times New Roman" pitchFamily="-112" charset="0"/>
              <a:ea typeface="+mn-ea"/>
              <a:cs typeface="+mn-cs"/>
            </a:endParaRPr>
          </a:p>
        </p:txBody>
      </p:sp>
      <p:sp>
        <p:nvSpPr>
          <p:cNvPr id="152582" name="Rectangle 6"/>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7655"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4" name="Rectangle 8"/>
          <p:cNvSpPr>
            <a:spLocks noGrp="1" noChangeArrowheads="1"/>
          </p:cNvSpPr>
          <p:nvPr>
            <p:ph type="dt" sz="half" idx="2"/>
          </p:nvPr>
        </p:nvSpPr>
        <p:spPr bwMode="auto">
          <a:xfrm>
            <a:off x="6858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eaLnBrk="0" hangingPunct="0">
              <a:spcBef>
                <a:spcPct val="0"/>
              </a:spcBef>
              <a:defRPr kumimoji="1" sz="1400">
                <a:latin typeface="Times New Roman" pitchFamily="-112" charset="0"/>
                <a:ea typeface="+mn-ea"/>
                <a:cs typeface="+mn-cs"/>
              </a:defRPr>
            </a:lvl1pPr>
          </a:lstStyle>
          <a:p>
            <a:pPr>
              <a:defRPr/>
            </a:pPr>
            <a:endParaRPr lang="en-US"/>
          </a:p>
        </p:txBody>
      </p:sp>
      <p:sp>
        <p:nvSpPr>
          <p:cNvPr id="152585" name="Rectangle 9"/>
          <p:cNvSpPr>
            <a:spLocks noGrp="1" noChangeArrowheads="1"/>
          </p:cNvSpPr>
          <p:nvPr>
            <p:ph type="ftr" sz="quarter" idx="3"/>
          </p:nvPr>
        </p:nvSpPr>
        <p:spPr bwMode="auto">
          <a:xfrm>
            <a:off x="3124200" y="6172200"/>
            <a:ext cx="28956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ctr" eaLnBrk="0" hangingPunct="0">
              <a:spcBef>
                <a:spcPct val="0"/>
              </a:spcBef>
              <a:defRPr kumimoji="1" sz="1400">
                <a:latin typeface="Times New Roman" pitchFamily="-112" charset="0"/>
                <a:ea typeface="+mn-ea"/>
                <a:cs typeface="+mn-cs"/>
              </a:defRPr>
            </a:lvl1pPr>
          </a:lstStyle>
          <a:p>
            <a:pPr>
              <a:defRPr/>
            </a:pPr>
            <a:endParaRPr lang="en-US"/>
          </a:p>
        </p:txBody>
      </p:sp>
      <p:sp>
        <p:nvSpPr>
          <p:cNvPr id="152586" name="Rectangle 10"/>
          <p:cNvSpPr>
            <a:spLocks noGrp="1" noChangeArrowheads="1"/>
          </p:cNvSpPr>
          <p:nvPr>
            <p:ph type="sldNum" sz="quarter" idx="4"/>
          </p:nvPr>
        </p:nvSpPr>
        <p:spPr bwMode="auto">
          <a:xfrm>
            <a:off x="6553200" y="6172200"/>
            <a:ext cx="1905000" cy="457200"/>
          </a:xfrm>
          <a:prstGeom prst="rect">
            <a:avLst/>
          </a:prstGeom>
          <a:noFill/>
          <a:ln w="9525">
            <a:noFill/>
            <a:miter lim="800000"/>
            <a:headEnd/>
            <a:tailEnd/>
          </a:ln>
          <a:effectLst/>
        </p:spPr>
        <p:txBody>
          <a:bodyPr vert="horz" wrap="none" lIns="92075" tIns="46038" rIns="92075" bIns="46038" numCol="1" anchor="ctr" anchorCtr="0" compatLnSpc="1">
            <a:prstTxWarp prst="textNoShape">
              <a:avLst/>
            </a:prstTxWarp>
          </a:bodyPr>
          <a:lstStyle>
            <a:lvl1pPr algn="r" eaLnBrk="0" hangingPunct="0">
              <a:spcBef>
                <a:spcPct val="0"/>
              </a:spcBef>
              <a:defRPr kumimoji="1" sz="1400">
                <a:latin typeface="Times New Roman" pitchFamily="-112" charset="0"/>
                <a:ea typeface="+mn-ea"/>
                <a:cs typeface="+mn-cs"/>
              </a:defRPr>
            </a:lvl1pPr>
          </a:lstStyle>
          <a:p>
            <a:pPr>
              <a:defRPr/>
            </a:pPr>
            <a:endParaRPr lang="en-US"/>
          </a:p>
        </p:txBody>
      </p:sp>
    </p:spTree>
    <p:extLst>
      <p:ext uri="{BB962C8B-B14F-4D97-AF65-F5344CB8AC3E}">
        <p14:creationId xmlns:p14="http://schemas.microsoft.com/office/powerpoint/2010/main" val="596208949"/>
      </p:ext>
    </p:extLst>
  </p:cSld>
  <p:clrMap bg1="dk2" tx1="lt1" bg2="dk1" tx2="lt2" accent1="accent1" accent2="accent2" accent3="accent3" accent4="accent4" accent5="accent5" accent6="accent6" hlink="hlink" folHlink="folHlink"/>
  <p:sldLayoutIdLst>
    <p:sldLayoutId id="2147484381" r:id="rId1"/>
    <p:sldLayoutId id="2147484382" r:id="rId2"/>
    <p:sldLayoutId id="2147484383" r:id="rId3"/>
    <p:sldLayoutId id="2147484384" r:id="rId4"/>
    <p:sldLayoutId id="2147484385" r:id="rId5"/>
    <p:sldLayoutId id="2147484386" r:id="rId6"/>
    <p:sldLayoutId id="2147484387" r:id="rId7"/>
    <p:sldLayoutId id="2147484388" r:id="rId8"/>
    <p:sldLayoutId id="2147484389" r:id="rId9"/>
    <p:sldLayoutId id="2147484390" r:id="rId10"/>
    <p:sldLayoutId id="2147484391" r:id="rId11"/>
  </p:sldLayoutIdLst>
  <p:transition spd="med">
    <p:zoom dir="in"/>
  </p:transition>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p:titleStyle>
    <p:bodyStyle>
      <a:lvl1pPr marL="342900" indent="-342900" algn="l" rtl="0" eaLnBrk="0" fontAlgn="base" hangingPunct="0">
        <a:spcBef>
          <a:spcPct val="20000"/>
        </a:spcBef>
        <a:spcAft>
          <a:spcPct val="0"/>
        </a:spcAft>
        <a:buClr>
          <a:schemeClr val="accent2"/>
        </a:buClr>
        <a:buSzPct val="80000"/>
        <a:buFont typeface="Wingdings" charset="0"/>
        <a:buChar char="l"/>
        <a:defRPr kumimoji="1" sz="3200" b="1">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kumimoji="1" sz="2800" b="1">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Char char="•"/>
        <a:defRPr kumimoji="1" sz="2400" b="1">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kumimoji="1" sz="2000" b="1">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accent2"/>
        </a:buClr>
        <a:buChar char="•"/>
        <a:defRPr kumimoji="1" sz="2000" b="1">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1567846"/>
      </p:ext>
    </p:extLst>
  </p:cSld>
  <p:clrMap bg1="lt1" tx1="dk1" bg2="lt2" tx2="dk2" accent1="accent1" accent2="accent2" accent3="accent3" accent4="accent4" accent5="accent5" accent6="accent6" hlink="hlink" folHlink="folHlink"/>
  <p:sldLayoutIdLst>
    <p:sldLayoutId id="2147484393" r:id="rId1"/>
    <p:sldLayoutId id="2147484394" r:id="rId2"/>
    <p:sldLayoutId id="2147484395" r:id="rId3"/>
    <p:sldLayoutId id="2147484396" r:id="rId4"/>
    <p:sldLayoutId id="2147484397" r:id="rId5"/>
    <p:sldLayoutId id="2147484398" r:id="rId6"/>
    <p:sldLayoutId id="2147484399" r:id="rId7"/>
    <p:sldLayoutId id="2147484400" r:id="rId8"/>
    <p:sldLayoutId id="2147484401" r:id="rId9"/>
    <p:sldLayoutId id="2147484402" r:id="rId10"/>
    <p:sldLayoutId id="2147484403" r:id="rId11"/>
    <p:sldLayoutId id="2147484404" r:id="rId12"/>
    <p:sldLayoutId id="214748440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defTabSz="914400" fontAlgn="base">
              <a:spcBef>
                <a:spcPct val="0"/>
              </a:spcBef>
              <a:spcAft>
                <a:spcPct val="0"/>
              </a:spcAft>
              <a:defRPr/>
            </a:pPr>
            <a:fld id="{C16A198B-9034-4749-8A8D-B90A5F5B90A3}" type="datetimeFigureOut">
              <a:rPr lang="en-US">
                <a:latin typeface="Calibri" charset="0"/>
                <a:ea typeface="ＭＳ Ｐゴシック" charset="0"/>
              </a:rPr>
              <a:pPr defTabSz="914400" fontAlgn="base">
                <a:spcBef>
                  <a:spcPct val="0"/>
                </a:spcBef>
                <a:spcAft>
                  <a:spcPct val="0"/>
                </a:spcAft>
                <a:defRPr/>
              </a:pPr>
              <a:t>10/21/25</a:t>
            </a:fld>
            <a:endParaRPr lang="en-US">
              <a:latin typeface="Calibri" charset="0"/>
              <a:ea typeface="ＭＳ Ｐゴシック"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defTabSz="914400" fontAlgn="base">
              <a:spcBef>
                <a:spcPct val="0"/>
              </a:spcBef>
              <a:spcAft>
                <a:spcPct val="0"/>
              </a:spcAft>
              <a:defRPr/>
            </a:pPr>
            <a:fld id="{FA356419-7718-C74B-9C0F-E2D2C7D5AD85}" type="slidenum">
              <a:rPr lang="en-US">
                <a:latin typeface="Calibri" charset="0"/>
                <a:ea typeface="ＭＳ Ｐゴシック" charset="0"/>
              </a:rPr>
              <a:pPr defTabSz="914400" fontAlgn="base">
                <a:spcBef>
                  <a:spcPct val="0"/>
                </a:spcBef>
                <a:spcAft>
                  <a:spcPct val="0"/>
                </a:spcAft>
                <a:defRPr/>
              </a:pPr>
              <a:t>‹#›</a:t>
            </a:fld>
            <a:endParaRPr lang="en-US">
              <a:latin typeface="Calibri" charset="0"/>
              <a:ea typeface="ＭＳ Ｐゴシック" charset="0"/>
            </a:endParaRPr>
          </a:p>
        </p:txBody>
      </p:sp>
    </p:spTree>
    <p:extLst>
      <p:ext uri="{BB962C8B-B14F-4D97-AF65-F5344CB8AC3E}">
        <p14:creationId xmlns:p14="http://schemas.microsoft.com/office/powerpoint/2010/main" val="3445300196"/>
      </p:ext>
    </p:extLst>
  </p:cSld>
  <p:clrMap bg1="lt1" tx1="dk1" bg2="lt2" tx2="dk2" accent1="accent1" accent2="accent2" accent3="accent3" accent4="accent4" accent5="accent5" accent6="accent6" hlink="hlink" folHlink="folHlink"/>
  <p:sldLayoutIdLst>
    <p:sldLayoutId id="2147484407" r:id="rId1"/>
    <p:sldLayoutId id="2147484408" r:id="rId2"/>
    <p:sldLayoutId id="2147484409" r:id="rId3"/>
    <p:sldLayoutId id="2147484410" r:id="rId4"/>
    <p:sldLayoutId id="2147484411" r:id="rId5"/>
    <p:sldLayoutId id="2147484412" r:id="rId6"/>
    <p:sldLayoutId id="2147484413" r:id="rId7"/>
    <p:sldLayoutId id="2147484414" r:id="rId8"/>
    <p:sldLayoutId id="2147484415" r:id="rId9"/>
    <p:sldLayoutId id="2147484416" r:id="rId10"/>
    <p:sldLayoutId id="214748441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00034" name="Group 31"/>
          <p:cNvGrpSpPr>
            <a:grpSpLocks/>
          </p:cNvGrpSpPr>
          <p:nvPr/>
        </p:nvGrpSpPr>
        <p:grpSpPr bwMode="auto">
          <a:xfrm>
            <a:off x="0" y="0"/>
            <a:ext cx="9132888" cy="6845300"/>
            <a:chOff x="0" y="0"/>
            <a:chExt cx="5753" cy="4312"/>
          </a:xfrm>
        </p:grpSpPr>
        <p:sp>
          <p:nvSpPr>
            <p:cNvPr id="300037"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nvGrpSpPr>
            <p:cNvPr id="300038"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algn="ctr" defTabSz="914400" eaLnBrk="0" fontAlgn="base" hangingPunct="0">
                  <a:spcBef>
                    <a:spcPct val="0"/>
                  </a:spcBef>
                  <a:spcAft>
                    <a:spcPct val="0"/>
                  </a:spcAft>
                  <a:defRPr/>
                </a:pPr>
                <a:endParaRPr lang="en-US" sz="900">
                  <a:solidFill>
                    <a:srgbClr val="FFA27C"/>
                  </a:solidFill>
                  <a:latin typeface="Arial" pitchFamily="-107" charset="0"/>
                  <a:ea typeface="ＭＳ Ｐゴシック" charset="0"/>
                  <a:cs typeface="ＭＳ Ｐゴシック" charset="0"/>
                </a:endParaRPr>
              </a:p>
            </p:txBody>
          </p:sp>
          <p:sp>
            <p:nvSpPr>
              <p:cNvPr id="300044"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5"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6"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7"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8"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49"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0"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1"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2"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3"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4"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5"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6"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7"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8"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59"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0"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1"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2"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3"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4"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00065"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fontAlgn="base">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grpSp>
          <p:nvGrpSpPr>
            <p:cNvPr id="300039" name="Group 30"/>
            <p:cNvGrpSpPr>
              <a:grpSpLocks/>
            </p:cNvGrpSpPr>
            <p:nvPr/>
          </p:nvGrpSpPr>
          <p:grpSpPr bwMode="auto">
            <a:xfrm>
              <a:off x="0" y="0"/>
              <a:ext cx="1246" cy="1232"/>
              <a:chOff x="0" y="0"/>
              <a:chExt cx="1246" cy="1232"/>
            </a:xfrm>
          </p:grpSpPr>
          <p:sp>
            <p:nvSpPr>
              <p:cNvPr id="300040"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1"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sp>
            <p:nvSpPr>
              <p:cNvPr id="300042"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900">
                  <a:solidFill>
                    <a:srgbClr val="FFA27C"/>
                  </a:solidFill>
                  <a:latin typeface="Arial" charset="0"/>
                  <a:ea typeface="ＭＳ Ｐゴシック" charset="0"/>
                  <a:cs typeface="ＭＳ Ｐゴシック" charset="0"/>
                </a:endParaRPr>
              </a:p>
            </p:txBody>
          </p:sp>
        </p:grpSp>
      </p:grpSp>
    </p:spTree>
    <p:extLst>
      <p:ext uri="{BB962C8B-B14F-4D97-AF65-F5344CB8AC3E}">
        <p14:creationId xmlns:p14="http://schemas.microsoft.com/office/powerpoint/2010/main" val="2359768550"/>
      </p:ext>
    </p:extLst>
  </p:cSld>
  <p:clrMap bg1="dk2" tx1="lt1" bg2="dk1" tx2="lt2" accent1="accent1" accent2="accent2" accent3="accent3" accent4="accent4" accent5="accent5" accent6="accent6" hlink="hlink" folHlink="folHlink"/>
  <p:sldLayoutIdLst>
    <p:sldLayoutId id="2147484419" r:id="rId1"/>
    <p:sldLayoutId id="2147484420" r:id="rId2"/>
    <p:sldLayoutId id="2147484421" r:id="rId3"/>
    <p:sldLayoutId id="2147484422" r:id="rId4"/>
    <p:sldLayoutId id="2147484423" r:id="rId5"/>
    <p:sldLayoutId id="2147484424" r:id="rId6"/>
    <p:sldLayoutId id="2147484425" r:id="rId7"/>
    <p:sldLayoutId id="2147484426" r:id="rId8"/>
    <p:sldLayoutId id="2147484427" r:id="rId9"/>
    <p:sldLayoutId id="2147484428" r:id="rId10"/>
    <p:sldLayoutId id="2147484429" r:id="rId11"/>
    <p:sldLayoutId id="2147484430" r:id="rId12"/>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7" charset="-128"/>
          <a:cs typeface="ＭＳ Ｐゴシック" pitchFamily="-107"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ea typeface="ＭＳ Ｐゴシック" pitchFamily="-107" charset="-128"/>
          <a:cs typeface="ＭＳ Ｐゴシック" pitchFamily="-107"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7"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pPr>
              <a:defRPr/>
            </a:pPr>
            <a:fld id="{E8E97403-4D75-F24D-ABCA-EAB703BD7EB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12"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defTabSz="914400" fontAlgn="base">
              <a:spcBef>
                <a:spcPct val="0"/>
              </a:spcBef>
              <a:spcAft>
                <a:spcPct val="0"/>
              </a:spcAft>
            </a:pPr>
            <a:endParaRPr kumimoji="1" lang="en-US" sz="2400">
              <a:solidFill>
                <a:srgbClr val="000000"/>
              </a:solidFill>
              <a:latin typeface="Times New Roman" charset="0"/>
              <a:ea typeface="ＭＳ Ｐゴシック" charset="0"/>
              <a:cs typeface="ＭＳ Ｐゴシック" charset="0"/>
            </a:endParaRPr>
          </a:p>
        </p:txBody>
      </p:sp>
      <p:sp>
        <p:nvSpPr>
          <p:cNvPr id="1027"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pic>
        <p:nvPicPr>
          <p:cNvPr id="1028" name="Picture 4"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9" name="Picture 5" descr="minispir"/>
          <p:cNvPicPr>
            <a:picLocks noChangeAspect="1" noChangeArrowheads="1"/>
          </p:cNvPicPr>
          <p:nvPr/>
        </p:nvPicPr>
        <p:blipFill>
          <a:blip r:embed="rId14"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0"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1"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52"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3"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6154"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85AD1E48-D9F8-EE4A-8C63-704420AC1CFC}"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28004101"/>
      </p:ext>
    </p:extLst>
  </p:cSld>
  <p:clrMap bg1="lt1" tx1="dk1" bg2="lt2" tx2="dk2" accent1="accent1" accent2="accent2" accent3="accent3" accent4="accent4" accent5="accent5" accent6="accent6" hlink="hlink" folHlink="folHlink"/>
  <p:sldLayoutIdLst>
    <p:sldLayoutId id="2147484432" r:id="rId1"/>
    <p:sldLayoutId id="2147484433" r:id="rId2"/>
    <p:sldLayoutId id="2147484434" r:id="rId3"/>
    <p:sldLayoutId id="2147484435" r:id="rId4"/>
    <p:sldLayoutId id="2147484436" r:id="rId5"/>
    <p:sldLayoutId id="2147484437" r:id="rId6"/>
    <p:sldLayoutId id="2147484438" r:id="rId7"/>
    <p:sldLayoutId id="2147484439" r:id="rId8"/>
    <p:sldLayoutId id="2147484440" r:id="rId9"/>
    <p:sldLayoutId id="2147484441" r:id="rId10"/>
    <p:sldLayoutId id="2147484442" r:id="rId11"/>
    <p:sldLayoutId id="2147484443"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3842" name="Title Placeholder 21"/>
          <p:cNvSpPr>
            <a:spLocks noGrp="1"/>
          </p:cNvSpPr>
          <p:nvPr>
            <p:ph type="title"/>
          </p:nvPr>
        </p:nvSpPr>
        <p:spPr bwMode="auto">
          <a:xfrm>
            <a:off x="609600" y="228600"/>
            <a:ext cx="8153400" cy="99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3843" name="Text Placeholder 12"/>
          <p:cNvSpPr>
            <a:spLocks noGrp="1"/>
          </p:cNvSpPr>
          <p:nvPr>
            <p:ph type="body" idx="1"/>
          </p:nvPr>
        </p:nvSpPr>
        <p:spPr bwMode="auto">
          <a:xfrm>
            <a:off x="612775" y="1600200"/>
            <a:ext cx="81534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fontAlgn="auto" latinLnBrk="0" hangingPunct="1">
              <a:spcBef>
                <a:spcPts val="0"/>
              </a:spcBef>
              <a:spcAft>
                <a:spcPts val="0"/>
              </a:spcAft>
              <a:defRPr kumimoji="0" sz="1400" b="0" smtClean="0">
                <a:solidFill>
                  <a:srgbClr val="775F55"/>
                </a:solidFill>
                <a:latin typeface="Tw Cen MT"/>
                <a:ea typeface="+mn-ea"/>
                <a:cs typeface="+mn-cs"/>
              </a:defRPr>
            </a:lvl1pPr>
          </a:lstStyle>
          <a:p>
            <a:pPr defTabSz="914400">
              <a:defRPr/>
            </a:pPr>
            <a:fld id="{1D5C261E-1679-774F-B786-F39C014CA69C}" type="datetimeFigureOut">
              <a:rPr lang="en-NZ"/>
              <a:pPr defTabSz="914400">
                <a:defRPr/>
              </a:pPr>
              <a:t>21/10/2025</a:t>
            </a:fld>
            <a:endParaRPr lang="en-NZ"/>
          </a:p>
        </p:txBody>
      </p:sp>
      <p:sp>
        <p:nvSpPr>
          <p:cNvPr id="3" name="Footer Placeholder 2"/>
          <p:cNvSpPr>
            <a:spLocks noGrp="1"/>
          </p:cNvSpPr>
          <p:nvPr>
            <p:ph type="ftr" sz="quarter" idx="3"/>
          </p:nvPr>
        </p:nvSpPr>
        <p:spPr>
          <a:xfrm>
            <a:off x="609600" y="6248400"/>
            <a:ext cx="5421313" cy="365125"/>
          </a:xfrm>
          <a:prstGeom prst="rect">
            <a:avLst/>
          </a:prstGeom>
        </p:spPr>
        <p:txBody>
          <a:bodyPr vert="horz" anchor="ctr"/>
          <a:lstStyle>
            <a:lvl1pPr algn="r" eaLnBrk="1" fontAlgn="auto" latinLnBrk="0" hangingPunct="1">
              <a:spcBef>
                <a:spcPts val="0"/>
              </a:spcBef>
              <a:spcAft>
                <a:spcPts val="0"/>
              </a:spcAft>
              <a:defRPr kumimoji="0" sz="1400" b="0">
                <a:solidFill>
                  <a:srgbClr val="775F55"/>
                </a:solidFill>
                <a:latin typeface="Tw Cen MT"/>
                <a:ea typeface="+mn-ea"/>
                <a:cs typeface="+mn-cs"/>
              </a:defRPr>
            </a:lvl1pPr>
          </a:lstStyle>
          <a:p>
            <a:pPr defTabSz="914400">
              <a:defRPr/>
            </a:pPr>
            <a:endParaRPr lang="en-NZ"/>
          </a:p>
        </p:txBody>
      </p:sp>
      <p:sp>
        <p:nvSpPr>
          <p:cNvPr id="7" name="Rectangle 6"/>
          <p:cNvSpPr/>
          <p:nvPr/>
        </p:nvSpPr>
        <p:spPr bwMode="white">
          <a:xfrm>
            <a:off x="0" y="1235075"/>
            <a:ext cx="9144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8" name="Rectangle 7"/>
          <p:cNvSpPr/>
          <p:nvPr/>
        </p:nvSpPr>
        <p:spPr>
          <a:xfrm>
            <a:off x="0" y="1279525"/>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9" name="Rectangle 8"/>
          <p:cNvSpPr/>
          <p:nvPr/>
        </p:nvSpPr>
        <p:spPr>
          <a:xfrm>
            <a:off x="590550" y="1279525"/>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defRPr/>
            </a:pPr>
            <a:endParaRPr lang="en-US">
              <a:solidFill>
                <a:prstClr val="white"/>
              </a:solidFill>
              <a:latin typeface="Tw Cen MT"/>
            </a:endParaRPr>
          </a:p>
        </p:txBody>
      </p:sp>
      <p:sp>
        <p:nvSpPr>
          <p:cNvPr id="23" name="Slide Number Placeholder 22"/>
          <p:cNvSpPr>
            <a:spLocks noGrp="1"/>
          </p:cNvSpPr>
          <p:nvPr>
            <p:ph type="sldNum" sz="quarter" idx="4"/>
          </p:nvPr>
        </p:nvSpPr>
        <p:spPr>
          <a:xfrm>
            <a:off x="0" y="1271588"/>
            <a:ext cx="5334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smtClean="0">
                <a:solidFill>
                  <a:srgbClr val="FFFFFF"/>
                </a:solidFill>
                <a:latin typeface="Tw Cen MT"/>
                <a:ea typeface="+mn-ea"/>
                <a:cs typeface="+mn-cs"/>
              </a:defRPr>
            </a:lvl1pPr>
          </a:lstStyle>
          <a:p>
            <a:pPr defTabSz="914400">
              <a:defRPr/>
            </a:pPr>
            <a:fld id="{FAAF8DCE-046A-904B-90A6-C0407654BE76}" type="slidenum">
              <a:rPr lang="en-NZ"/>
              <a:pPr defTabSz="914400">
                <a:defRPr/>
              </a:pPr>
              <a:t>‹#›</a:t>
            </a:fld>
            <a:endParaRPr lang="en-NZ"/>
          </a:p>
        </p:txBody>
      </p:sp>
    </p:spTree>
    <p:extLst>
      <p:ext uri="{BB962C8B-B14F-4D97-AF65-F5344CB8AC3E}">
        <p14:creationId xmlns:p14="http://schemas.microsoft.com/office/powerpoint/2010/main" val="3444516495"/>
      </p:ext>
    </p:extLst>
  </p:cSld>
  <p:clrMap bg1="lt1" tx1="dk1" bg2="lt2" tx2="dk2" accent1="accent1" accent2="accent2" accent3="accent3" accent4="accent4" accent5="accent5" accent6="accent6" hlink="hlink" folHlink="folHlink"/>
  <p:sldLayoutIdLst>
    <p:sldLayoutId id="2147484445" r:id="rId1"/>
    <p:sldLayoutId id="2147484446" r:id="rId2"/>
    <p:sldLayoutId id="2147484447" r:id="rId3"/>
    <p:sldLayoutId id="2147484448" r:id="rId4"/>
    <p:sldLayoutId id="2147484449" r:id="rId5"/>
    <p:sldLayoutId id="2147484450" r:id="rId6"/>
    <p:sldLayoutId id="2147484451" r:id="rId7"/>
    <p:sldLayoutId id="2147484452" r:id="rId8"/>
    <p:sldLayoutId id="2147484453" r:id="rId9"/>
    <p:sldLayoutId id="2147484454" r:id="rId10"/>
    <p:sldLayoutId id="2147484455" r:id="rId11"/>
  </p:sldLayoutIdLst>
  <p:txStyles>
    <p:title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p:titleStyle>
    <p:bodyStyle>
      <a:lvl1pPr marL="319088" indent="-319088" algn="l" rtl="0" fontAlgn="base">
        <a:spcBef>
          <a:spcPts val="700"/>
        </a:spcBef>
        <a:spcAft>
          <a:spcPct val="0"/>
        </a:spcAft>
        <a:buClr>
          <a:schemeClr val="accent2"/>
        </a:buClr>
        <a:buSzPct val="60000"/>
        <a:buFont typeface="Wingdings" charset="0"/>
        <a:buChar char=""/>
        <a:defRPr sz="2900" kern="1200">
          <a:solidFill>
            <a:schemeClr val="tx1"/>
          </a:solidFill>
          <a:latin typeface="+mn-lt"/>
          <a:ea typeface="ＭＳ Ｐゴシック" charset="0"/>
          <a:cs typeface="ＭＳ Ｐゴシック" charset="0"/>
        </a:defRPr>
      </a:lvl1pPr>
      <a:lvl2pPr marL="639763" indent="-273050" algn="l" rtl="0" fontAlgn="base">
        <a:spcBef>
          <a:spcPts val="550"/>
        </a:spcBef>
        <a:spcAft>
          <a:spcPct val="0"/>
        </a:spcAft>
        <a:buClr>
          <a:schemeClr val="accent1"/>
        </a:buClr>
        <a:buSzPct val="70000"/>
        <a:buFont typeface="Wingdings 2" charset="0"/>
        <a:buChar char=""/>
        <a:defRPr sz="2600" kern="1200">
          <a:solidFill>
            <a:schemeClr val="tx1"/>
          </a:solidFill>
          <a:latin typeface="+mn-lt"/>
          <a:ea typeface="ＭＳ Ｐゴシック" charset="0"/>
          <a:cs typeface="+mn-cs"/>
        </a:defRPr>
      </a:lvl2pPr>
      <a:lvl3pPr marL="914400" indent="-228600" algn="l" rtl="0" fontAlgn="base">
        <a:spcBef>
          <a:spcPts val="500"/>
        </a:spcBef>
        <a:spcAft>
          <a:spcPct val="0"/>
        </a:spcAft>
        <a:buClr>
          <a:schemeClr val="accent2"/>
        </a:buClr>
        <a:buSzPct val="75000"/>
        <a:buFont typeface="Wingdings" charset="0"/>
        <a:buChar char=""/>
        <a:defRPr sz="2300" kern="1200">
          <a:solidFill>
            <a:schemeClr val="tx1"/>
          </a:solidFill>
          <a:latin typeface="+mn-lt"/>
          <a:ea typeface="ＭＳ Ｐゴシック" charset="0"/>
          <a:cs typeface="+mn-cs"/>
        </a:defRPr>
      </a:lvl3pPr>
      <a:lvl4pPr marL="1371600" indent="-228600" algn="l" rtl="0" fontAlgn="base">
        <a:spcBef>
          <a:spcPts val="400"/>
        </a:spcBef>
        <a:spcAft>
          <a:spcPct val="0"/>
        </a:spcAft>
        <a:buClr>
          <a:srgbClr val="A5AB81"/>
        </a:buClr>
        <a:buSzPct val="75000"/>
        <a:buFont typeface="Wingdings" charset="0"/>
        <a:buChar char=""/>
        <a:defRPr sz="2000" kern="1200">
          <a:solidFill>
            <a:schemeClr val="tx1"/>
          </a:solidFill>
          <a:latin typeface="+mn-lt"/>
          <a:ea typeface="ＭＳ Ｐゴシック" charset="0"/>
          <a:cs typeface="+mn-cs"/>
        </a:defRPr>
      </a:lvl4pPr>
      <a:lvl5pPr marL="1828800" indent="-228600" algn="l" rtl="0" fontAlgn="base">
        <a:spcBef>
          <a:spcPts val="400"/>
        </a:spcBef>
        <a:spcAft>
          <a:spcPct val="0"/>
        </a:spcAft>
        <a:buClr>
          <a:srgbClr val="D8B25C"/>
        </a:buClr>
        <a:buSzPct val="65000"/>
        <a:buFont typeface="Wingdings" charset="0"/>
        <a:buChar char=""/>
        <a:defRPr sz="2000" kern="1200">
          <a:solidFill>
            <a:schemeClr val="tx1"/>
          </a:solidFill>
          <a:latin typeface="+mn-lt"/>
          <a:ea typeface="ＭＳ Ｐゴシック" charset="0"/>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602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05" charset="0"/>
                <a:ea typeface="+mn-ea"/>
                <a:cs typeface="+mn-cs"/>
              </a:defRPr>
            </a:lvl1pPr>
          </a:lstStyle>
          <a:p>
            <a:pPr defTabSz="914400" fontAlgn="base">
              <a:spcBef>
                <a:spcPct val="0"/>
              </a:spcBef>
              <a:spcAft>
                <a:spcPct val="0"/>
              </a:spcAft>
              <a:defRPr/>
            </a:pPr>
            <a:endParaRPr lang="en-US">
              <a:solidFill>
                <a:srgbClr val="000000"/>
              </a:solidFill>
            </a:endParaRPr>
          </a:p>
        </p:txBody>
      </p:sp>
      <p:sp>
        <p:nvSpPr>
          <p:cNvPr id="8602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defTabSz="914400" fontAlgn="base">
              <a:spcBef>
                <a:spcPct val="0"/>
              </a:spcBef>
              <a:spcAft>
                <a:spcPct val="0"/>
              </a:spcAft>
              <a:defRPr/>
            </a:pPr>
            <a:fld id="{FC44B28A-C438-8C4B-88E4-3E699CBEE1FA}" type="slidenum">
              <a:rPr lang="en-US">
                <a:solidFill>
                  <a:srgbClr val="000000"/>
                </a:solidFill>
                <a:latin typeface="Times New Roman" charset="0"/>
                <a:ea typeface="ＭＳ Ｐゴシック" charset="0"/>
                <a:cs typeface="ＭＳ Ｐゴシック" charset="0"/>
              </a:rPr>
              <a:pPr defTabSz="914400" fontAlgn="base">
                <a:spcBef>
                  <a:spcPct val="0"/>
                </a:spcBef>
                <a:spcAft>
                  <a:spcPct val="0"/>
                </a:spcAft>
                <a:defRPr/>
              </a:pPr>
              <a:t>‹#›</a:t>
            </a:fld>
            <a:endParaRPr lang="en-US">
              <a:solidFill>
                <a:srgbClr val="000000"/>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37625394"/>
      </p:ext>
    </p:extLst>
  </p:cSld>
  <p:clrMap bg1="lt1" tx1="dk1" bg2="lt2" tx2="dk2" accent1="accent1" accent2="accent2" accent3="accent3" accent4="accent4" accent5="accent5" accent6="accent6" hlink="hlink" folHlink="folHlink"/>
  <p:sldLayoutIdLst>
    <p:sldLayoutId id="2147484469" r:id="rId1"/>
    <p:sldLayoutId id="2147484470" r:id="rId2"/>
    <p:sldLayoutId id="2147484471" r:id="rId3"/>
    <p:sldLayoutId id="2147484472" r:id="rId4"/>
    <p:sldLayoutId id="2147484473" r:id="rId5"/>
    <p:sldLayoutId id="2147484474" r:id="rId6"/>
    <p:sldLayoutId id="2147484475" r:id="rId7"/>
    <p:sldLayoutId id="2147484476" r:id="rId8"/>
    <p:sldLayoutId id="2147484477" r:id="rId9"/>
    <p:sldLayoutId id="2147484478" r:id="rId10"/>
    <p:sldLayoutId id="214748447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960832085"/>
      </p:ext>
    </p:extLst>
  </p:cSld>
  <p:clrMap bg1="lt1" tx1="dk1" bg2="lt2" tx2="dk2" accent1="accent1" accent2="accent2" accent3="accent3" accent4="accent4" accent5="accent5" accent6="accent6" hlink="hlink" folHlink="folHlink"/>
  <p:sldLayoutIdLst>
    <p:sldLayoutId id="2147484481" r:id="rId1"/>
    <p:sldLayoutId id="2147484482" r:id="rId2"/>
    <p:sldLayoutId id="2147484483" r:id="rId3"/>
    <p:sldLayoutId id="2147484484" r:id="rId4"/>
    <p:sldLayoutId id="2147484485" r:id="rId5"/>
    <p:sldLayoutId id="2147484486" r:id="rId6"/>
    <p:sldLayoutId id="2147484487" r:id="rId7"/>
    <p:sldLayoutId id="2147484488" r:id="rId8"/>
    <p:sldLayoutId id="2147484489" r:id="rId9"/>
    <p:sldLayoutId id="2147484490" r:id="rId10"/>
    <p:sldLayoutId id="214748449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939" name="Rectangle 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0"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mn-ea"/>
                <a:cs typeface="+mn-cs"/>
              </a:defRPr>
            </a:lvl1pPr>
          </a:lstStyle>
          <a:p>
            <a:pPr>
              <a:defRPr/>
            </a:pPr>
            <a:endParaRPr lang="en-US">
              <a:solidFill>
                <a:srgbClr val="000000"/>
              </a:solidFill>
            </a:endParaRPr>
          </a:p>
        </p:txBody>
      </p:sp>
      <p:sp>
        <p:nvSpPr>
          <p:cNvPr id="39941" name="Rectangle 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2E8AA9B7-BF15-1449-B764-CE240531D3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5064888"/>
      </p:ext>
    </p:extLst>
  </p:cSld>
  <p:clrMap bg1="lt1" tx1="dk1" bg2="lt2" tx2="dk2" accent1="accent1" accent2="accent2" accent3="accent3" accent4="accent4" accent5="accent5" accent6="accent6" hlink="hlink" folHlink="folHlink"/>
  <p:sldLayoutIdLst>
    <p:sldLayoutId id="2147484493" r:id="rId1"/>
    <p:sldLayoutId id="2147484494" r:id="rId2"/>
    <p:sldLayoutId id="2147484495" r:id="rId3"/>
    <p:sldLayoutId id="2147484496" r:id="rId4"/>
    <p:sldLayoutId id="2147484497" r:id="rId5"/>
    <p:sldLayoutId id="2147484498" r:id="rId6"/>
    <p:sldLayoutId id="2147484499" r:id="rId7"/>
    <p:sldLayoutId id="2147484500" r:id="rId8"/>
    <p:sldLayoutId id="2147484501" r:id="rId9"/>
    <p:sldLayoutId id="2147484502" r:id="rId10"/>
    <p:sldLayoutId id="2147484503"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3727870"/>
      </p:ext>
    </p:extLst>
  </p:cSld>
  <p:clrMap bg1="lt1" tx1="dk1" bg2="lt2" tx2="dk2" accent1="accent1" accent2="accent2" accent3="accent3" accent4="accent4" accent5="accent5" accent6="accent6" hlink="hlink" folHlink="folHlink"/>
  <p:sldLayoutIdLst>
    <p:sldLayoutId id="2147484505"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80000"/>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5588" cy="6845300"/>
            <a:chOff x="0" y="0"/>
            <a:chExt cx="5761" cy="4312"/>
          </a:xfrm>
        </p:grpSpPr>
        <p:sp>
          <p:nvSpPr>
            <p:cNvPr id="1029" name="Rectangle 3"/>
            <p:cNvSpPr>
              <a:spLocks noChangeArrowheads="1"/>
            </p:cNvSpPr>
            <p:nvPr/>
          </p:nvSpPr>
          <p:spPr bwMode="auto">
            <a:xfrm>
              <a:off x="0" y="0"/>
              <a:ext cx="5753" cy="4312"/>
            </a:xfrm>
            <a:prstGeom prst="rect">
              <a:avLst/>
            </a:prstGeom>
            <a:gradFill rotWithShape="0">
              <a:gsLst>
                <a:gs pos="0">
                  <a:srgbClr val="000080"/>
                </a:gs>
                <a:gs pos="100000">
                  <a:srgbClr val="000026"/>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eaLnBrk="1" hangingPunct="1"/>
              <a:endParaRPr lang="en-US" sz="2400">
                <a:solidFill>
                  <a:srgbClr val="FFFFFF"/>
                </a:solidFill>
                <a:latin typeface="Times New Roman" charset="0"/>
              </a:endParaRPr>
            </a:p>
          </p:txBody>
        </p:sp>
        <p:sp useBgFill="1">
          <p:nvSpPr>
            <p:cNvPr id="1030" name="Freeform 4"/>
            <p:cNvSpPr>
              <a:spLocks/>
            </p:cNvSpPr>
            <p:nvPr/>
          </p:nvSpPr>
          <p:spPr bwMode="auto">
            <a:xfrm>
              <a:off x="0" y="73"/>
              <a:ext cx="5761" cy="4166"/>
            </a:xfrm>
            <a:custGeom>
              <a:avLst/>
              <a:gdLst>
                <a:gd name="T0" fmla="*/ 1 w 5761"/>
                <a:gd name="T1" fmla="*/ 3948 h 4166"/>
                <a:gd name="T2" fmla="*/ 1 w 5761"/>
                <a:gd name="T3" fmla="*/ 3997 h 4166"/>
                <a:gd name="T4" fmla="*/ 5760 w 5761"/>
                <a:gd name="T5" fmla="*/ 4105 h 4166"/>
                <a:gd name="T6" fmla="*/ 5760 w 5761"/>
                <a:gd name="T7" fmla="*/ 4165 h 4166"/>
                <a:gd name="T8" fmla="*/ 1 w 5761"/>
                <a:gd name="T9" fmla="*/ 61 h 4166"/>
                <a:gd name="T10" fmla="*/ 1 w 5761"/>
                <a:gd name="T11" fmla="*/ 108 h 4166"/>
                <a:gd name="T12" fmla="*/ 5760 w 5761"/>
                <a:gd name="T13" fmla="*/ 216 h 4166"/>
                <a:gd name="T14" fmla="*/ 5760 w 5761"/>
                <a:gd name="T15" fmla="*/ 277 h 4166"/>
                <a:gd name="T16" fmla="*/ 1 w 5761"/>
                <a:gd name="T17" fmla="*/ 384 h 4166"/>
                <a:gd name="T18" fmla="*/ 1 w 5761"/>
                <a:gd name="T19" fmla="*/ 432 h 4166"/>
                <a:gd name="T20" fmla="*/ 5760 w 5761"/>
                <a:gd name="T21" fmla="*/ 540 h 4166"/>
                <a:gd name="T22" fmla="*/ 5760 w 5761"/>
                <a:gd name="T23" fmla="*/ 600 h 4166"/>
                <a:gd name="T24" fmla="*/ 1 w 5761"/>
                <a:gd name="T25" fmla="*/ 708 h 4166"/>
                <a:gd name="T26" fmla="*/ 1 w 5761"/>
                <a:gd name="T27" fmla="*/ 756 h 4166"/>
                <a:gd name="T28" fmla="*/ 5760 w 5761"/>
                <a:gd name="T29" fmla="*/ 865 h 4166"/>
                <a:gd name="T30" fmla="*/ 5760 w 5761"/>
                <a:gd name="T31" fmla="*/ 925 h 4166"/>
                <a:gd name="T32" fmla="*/ 1 w 5761"/>
                <a:gd name="T33" fmla="*/ 1032 h 4166"/>
                <a:gd name="T34" fmla="*/ 1 w 5761"/>
                <a:gd name="T35" fmla="*/ 1080 h 4166"/>
                <a:gd name="T36" fmla="*/ 5760 w 5761"/>
                <a:gd name="T37" fmla="*/ 1188 h 4166"/>
                <a:gd name="T38" fmla="*/ 5760 w 5761"/>
                <a:gd name="T39" fmla="*/ 1248 h 4166"/>
                <a:gd name="T40" fmla="*/ 1 w 5761"/>
                <a:gd name="T41" fmla="*/ 1357 h 4166"/>
                <a:gd name="T42" fmla="*/ 1 w 5761"/>
                <a:gd name="T43" fmla="*/ 1404 h 4166"/>
                <a:gd name="T44" fmla="*/ 5760 w 5761"/>
                <a:gd name="T45" fmla="*/ 1512 h 4166"/>
                <a:gd name="T46" fmla="*/ 5760 w 5761"/>
                <a:gd name="T47" fmla="*/ 1572 h 4166"/>
                <a:gd name="T48" fmla="*/ 1 w 5761"/>
                <a:gd name="T49" fmla="*/ 1680 h 4166"/>
                <a:gd name="T50" fmla="*/ 1 w 5761"/>
                <a:gd name="T51" fmla="*/ 1728 h 4166"/>
                <a:gd name="T52" fmla="*/ 5760 w 5761"/>
                <a:gd name="T53" fmla="*/ 1836 h 4166"/>
                <a:gd name="T54" fmla="*/ 5760 w 5761"/>
                <a:gd name="T55" fmla="*/ 1896 h 4166"/>
                <a:gd name="T56" fmla="*/ 1 w 5761"/>
                <a:gd name="T57" fmla="*/ 2005 h 4166"/>
                <a:gd name="T58" fmla="*/ 1 w 5761"/>
                <a:gd name="T59" fmla="*/ 2052 h 4166"/>
                <a:gd name="T60" fmla="*/ 5760 w 5761"/>
                <a:gd name="T61" fmla="*/ 2161 h 4166"/>
                <a:gd name="T62" fmla="*/ 5760 w 5761"/>
                <a:gd name="T63" fmla="*/ 2220 h 4166"/>
                <a:gd name="T64" fmla="*/ 1 w 5761"/>
                <a:gd name="T65" fmla="*/ 2328 h 4166"/>
                <a:gd name="T66" fmla="*/ 1 w 5761"/>
                <a:gd name="T67" fmla="*/ 2376 h 4166"/>
                <a:gd name="T68" fmla="*/ 5760 w 5761"/>
                <a:gd name="T69" fmla="*/ 2484 h 4166"/>
                <a:gd name="T70" fmla="*/ 5760 w 5761"/>
                <a:gd name="T71" fmla="*/ 2545 h 4166"/>
                <a:gd name="T72" fmla="*/ 1 w 5761"/>
                <a:gd name="T73" fmla="*/ 2652 h 4166"/>
                <a:gd name="T74" fmla="*/ 1 w 5761"/>
                <a:gd name="T75" fmla="*/ 2700 h 4166"/>
                <a:gd name="T76" fmla="*/ 5760 w 5761"/>
                <a:gd name="T77" fmla="*/ 2808 h 4166"/>
                <a:gd name="T78" fmla="*/ 5760 w 5761"/>
                <a:gd name="T79" fmla="*/ 2868 h 4166"/>
                <a:gd name="T80" fmla="*/ 1 w 5761"/>
                <a:gd name="T81" fmla="*/ 2977 h 4166"/>
                <a:gd name="T82" fmla="*/ 1 w 5761"/>
                <a:gd name="T83" fmla="*/ 3024 h 4166"/>
                <a:gd name="T84" fmla="*/ 5760 w 5761"/>
                <a:gd name="T85" fmla="*/ 3132 h 4166"/>
                <a:gd name="T86" fmla="*/ 5760 w 5761"/>
                <a:gd name="T87" fmla="*/ 3192 h 4166"/>
                <a:gd name="T88" fmla="*/ 1 w 5761"/>
                <a:gd name="T89" fmla="*/ 3301 h 4166"/>
                <a:gd name="T90" fmla="*/ 1 w 5761"/>
                <a:gd name="T91" fmla="*/ 3348 h 4166"/>
                <a:gd name="T92" fmla="*/ 5760 w 5761"/>
                <a:gd name="T93" fmla="*/ 3457 h 4166"/>
                <a:gd name="T94" fmla="*/ 5760 w 5761"/>
                <a:gd name="T95" fmla="*/ 3516 h 4166"/>
                <a:gd name="T96" fmla="*/ 1 w 5761"/>
                <a:gd name="T97" fmla="*/ 3624 h 4166"/>
                <a:gd name="T98" fmla="*/ 1 w 5761"/>
                <a:gd name="T99" fmla="*/ 3672 h 4166"/>
                <a:gd name="T100" fmla="*/ 5760 w 5761"/>
                <a:gd name="T101" fmla="*/ 3781 h 4166"/>
                <a:gd name="T102" fmla="*/ 5760 w 5761"/>
                <a:gd name="T103" fmla="*/ 3841 h 416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1" h="4166">
                  <a:moveTo>
                    <a:pt x="5760" y="3889"/>
                  </a:moveTo>
                  <a:lnTo>
                    <a:pt x="1" y="3888"/>
                  </a:lnTo>
                  <a:lnTo>
                    <a:pt x="1" y="3948"/>
                  </a:lnTo>
                  <a:lnTo>
                    <a:pt x="5760" y="3948"/>
                  </a:lnTo>
                  <a:lnTo>
                    <a:pt x="5760" y="3996"/>
                  </a:lnTo>
                  <a:lnTo>
                    <a:pt x="1" y="3997"/>
                  </a:lnTo>
                  <a:lnTo>
                    <a:pt x="1" y="4056"/>
                  </a:lnTo>
                  <a:lnTo>
                    <a:pt x="5760" y="4056"/>
                  </a:lnTo>
                  <a:lnTo>
                    <a:pt x="5760" y="4105"/>
                  </a:lnTo>
                  <a:lnTo>
                    <a:pt x="1" y="4104"/>
                  </a:lnTo>
                  <a:lnTo>
                    <a:pt x="1" y="4165"/>
                  </a:lnTo>
                  <a:lnTo>
                    <a:pt x="5760" y="4165"/>
                  </a:lnTo>
                  <a:lnTo>
                    <a:pt x="5760" y="0"/>
                  </a:lnTo>
                  <a:lnTo>
                    <a:pt x="1" y="0"/>
                  </a:lnTo>
                  <a:lnTo>
                    <a:pt x="1" y="61"/>
                  </a:lnTo>
                  <a:lnTo>
                    <a:pt x="5760" y="60"/>
                  </a:lnTo>
                  <a:lnTo>
                    <a:pt x="5760" y="108"/>
                  </a:lnTo>
                  <a:lnTo>
                    <a:pt x="1" y="108"/>
                  </a:lnTo>
                  <a:lnTo>
                    <a:pt x="1" y="168"/>
                  </a:lnTo>
                  <a:lnTo>
                    <a:pt x="5760" y="169"/>
                  </a:lnTo>
                  <a:lnTo>
                    <a:pt x="5760" y="216"/>
                  </a:lnTo>
                  <a:lnTo>
                    <a:pt x="1" y="216"/>
                  </a:lnTo>
                  <a:lnTo>
                    <a:pt x="1" y="276"/>
                  </a:lnTo>
                  <a:lnTo>
                    <a:pt x="5760" y="277"/>
                  </a:lnTo>
                  <a:lnTo>
                    <a:pt x="5760" y="324"/>
                  </a:lnTo>
                  <a:lnTo>
                    <a:pt x="1" y="324"/>
                  </a:lnTo>
                  <a:lnTo>
                    <a:pt x="1" y="384"/>
                  </a:lnTo>
                  <a:lnTo>
                    <a:pt x="5760" y="384"/>
                  </a:lnTo>
                  <a:lnTo>
                    <a:pt x="5760" y="432"/>
                  </a:lnTo>
                  <a:lnTo>
                    <a:pt x="1" y="432"/>
                  </a:lnTo>
                  <a:lnTo>
                    <a:pt x="1" y="492"/>
                  </a:lnTo>
                  <a:lnTo>
                    <a:pt x="5760" y="493"/>
                  </a:lnTo>
                  <a:lnTo>
                    <a:pt x="5760" y="540"/>
                  </a:lnTo>
                  <a:lnTo>
                    <a:pt x="1" y="540"/>
                  </a:lnTo>
                  <a:lnTo>
                    <a:pt x="1" y="600"/>
                  </a:lnTo>
                  <a:lnTo>
                    <a:pt x="5760" y="600"/>
                  </a:lnTo>
                  <a:lnTo>
                    <a:pt x="5760" y="648"/>
                  </a:lnTo>
                  <a:lnTo>
                    <a:pt x="1" y="648"/>
                  </a:lnTo>
                  <a:lnTo>
                    <a:pt x="1" y="708"/>
                  </a:lnTo>
                  <a:lnTo>
                    <a:pt x="5760" y="709"/>
                  </a:lnTo>
                  <a:lnTo>
                    <a:pt x="5760" y="756"/>
                  </a:lnTo>
                  <a:lnTo>
                    <a:pt x="1" y="756"/>
                  </a:lnTo>
                  <a:lnTo>
                    <a:pt x="1" y="816"/>
                  </a:lnTo>
                  <a:lnTo>
                    <a:pt x="5760" y="817"/>
                  </a:lnTo>
                  <a:lnTo>
                    <a:pt x="5760" y="865"/>
                  </a:lnTo>
                  <a:lnTo>
                    <a:pt x="1" y="864"/>
                  </a:lnTo>
                  <a:lnTo>
                    <a:pt x="1" y="925"/>
                  </a:lnTo>
                  <a:lnTo>
                    <a:pt x="5760" y="925"/>
                  </a:lnTo>
                  <a:lnTo>
                    <a:pt x="5760" y="973"/>
                  </a:lnTo>
                  <a:lnTo>
                    <a:pt x="1" y="972"/>
                  </a:lnTo>
                  <a:lnTo>
                    <a:pt x="1" y="1032"/>
                  </a:lnTo>
                  <a:lnTo>
                    <a:pt x="5760" y="1033"/>
                  </a:lnTo>
                  <a:lnTo>
                    <a:pt x="5760" y="1080"/>
                  </a:lnTo>
                  <a:lnTo>
                    <a:pt x="1" y="1080"/>
                  </a:lnTo>
                  <a:lnTo>
                    <a:pt x="1" y="1140"/>
                  </a:lnTo>
                  <a:lnTo>
                    <a:pt x="5760" y="1140"/>
                  </a:lnTo>
                  <a:lnTo>
                    <a:pt x="5760" y="1188"/>
                  </a:lnTo>
                  <a:lnTo>
                    <a:pt x="1" y="1188"/>
                  </a:lnTo>
                  <a:lnTo>
                    <a:pt x="1" y="1248"/>
                  </a:lnTo>
                  <a:lnTo>
                    <a:pt x="5760" y="1248"/>
                  </a:lnTo>
                  <a:lnTo>
                    <a:pt x="5760" y="1296"/>
                  </a:lnTo>
                  <a:lnTo>
                    <a:pt x="1" y="1297"/>
                  </a:lnTo>
                  <a:lnTo>
                    <a:pt x="1" y="1357"/>
                  </a:lnTo>
                  <a:lnTo>
                    <a:pt x="5760" y="1356"/>
                  </a:lnTo>
                  <a:lnTo>
                    <a:pt x="5760" y="1404"/>
                  </a:lnTo>
                  <a:lnTo>
                    <a:pt x="1" y="1404"/>
                  </a:lnTo>
                  <a:lnTo>
                    <a:pt x="1" y="1465"/>
                  </a:lnTo>
                  <a:lnTo>
                    <a:pt x="5760" y="1464"/>
                  </a:lnTo>
                  <a:lnTo>
                    <a:pt x="5760" y="1512"/>
                  </a:lnTo>
                  <a:lnTo>
                    <a:pt x="1" y="1512"/>
                  </a:lnTo>
                  <a:lnTo>
                    <a:pt x="1" y="1572"/>
                  </a:lnTo>
                  <a:lnTo>
                    <a:pt x="5760" y="1572"/>
                  </a:lnTo>
                  <a:lnTo>
                    <a:pt x="5760" y="1620"/>
                  </a:lnTo>
                  <a:lnTo>
                    <a:pt x="1" y="1620"/>
                  </a:lnTo>
                  <a:lnTo>
                    <a:pt x="1" y="1680"/>
                  </a:lnTo>
                  <a:lnTo>
                    <a:pt x="5760" y="1681"/>
                  </a:lnTo>
                  <a:lnTo>
                    <a:pt x="5760" y="1728"/>
                  </a:lnTo>
                  <a:lnTo>
                    <a:pt x="1" y="1728"/>
                  </a:lnTo>
                  <a:lnTo>
                    <a:pt x="1" y="1789"/>
                  </a:lnTo>
                  <a:lnTo>
                    <a:pt x="5760" y="1789"/>
                  </a:lnTo>
                  <a:lnTo>
                    <a:pt x="5760" y="1836"/>
                  </a:lnTo>
                  <a:lnTo>
                    <a:pt x="1" y="1836"/>
                  </a:lnTo>
                  <a:lnTo>
                    <a:pt x="1" y="1896"/>
                  </a:lnTo>
                  <a:lnTo>
                    <a:pt x="5760" y="1896"/>
                  </a:lnTo>
                  <a:lnTo>
                    <a:pt x="5760" y="1944"/>
                  </a:lnTo>
                  <a:lnTo>
                    <a:pt x="1" y="1944"/>
                  </a:lnTo>
                  <a:lnTo>
                    <a:pt x="1" y="2005"/>
                  </a:lnTo>
                  <a:lnTo>
                    <a:pt x="5760" y="2004"/>
                  </a:lnTo>
                  <a:lnTo>
                    <a:pt x="5760" y="2052"/>
                  </a:lnTo>
                  <a:lnTo>
                    <a:pt x="1" y="2052"/>
                  </a:lnTo>
                  <a:lnTo>
                    <a:pt x="1" y="2113"/>
                  </a:lnTo>
                  <a:lnTo>
                    <a:pt x="5760" y="2112"/>
                  </a:lnTo>
                  <a:lnTo>
                    <a:pt x="5760" y="2161"/>
                  </a:lnTo>
                  <a:lnTo>
                    <a:pt x="1" y="2160"/>
                  </a:lnTo>
                  <a:lnTo>
                    <a:pt x="1" y="2220"/>
                  </a:lnTo>
                  <a:lnTo>
                    <a:pt x="5760" y="2220"/>
                  </a:lnTo>
                  <a:lnTo>
                    <a:pt x="5760" y="2268"/>
                  </a:lnTo>
                  <a:lnTo>
                    <a:pt x="1" y="2268"/>
                  </a:lnTo>
                  <a:lnTo>
                    <a:pt x="1" y="2328"/>
                  </a:lnTo>
                  <a:lnTo>
                    <a:pt x="5760" y="2328"/>
                  </a:lnTo>
                  <a:lnTo>
                    <a:pt x="5760" y="2376"/>
                  </a:lnTo>
                  <a:lnTo>
                    <a:pt x="1" y="2376"/>
                  </a:lnTo>
                  <a:lnTo>
                    <a:pt x="1" y="2437"/>
                  </a:lnTo>
                  <a:lnTo>
                    <a:pt x="5760" y="2436"/>
                  </a:lnTo>
                  <a:lnTo>
                    <a:pt x="5760" y="2484"/>
                  </a:lnTo>
                  <a:lnTo>
                    <a:pt x="1" y="2484"/>
                  </a:lnTo>
                  <a:lnTo>
                    <a:pt x="1" y="2545"/>
                  </a:lnTo>
                  <a:lnTo>
                    <a:pt x="5760" y="2545"/>
                  </a:lnTo>
                  <a:lnTo>
                    <a:pt x="5760" y="2592"/>
                  </a:lnTo>
                  <a:lnTo>
                    <a:pt x="1" y="2592"/>
                  </a:lnTo>
                  <a:lnTo>
                    <a:pt x="1" y="2652"/>
                  </a:lnTo>
                  <a:lnTo>
                    <a:pt x="5760" y="2652"/>
                  </a:lnTo>
                  <a:lnTo>
                    <a:pt x="5760" y="2700"/>
                  </a:lnTo>
                  <a:lnTo>
                    <a:pt x="1" y="2700"/>
                  </a:lnTo>
                  <a:lnTo>
                    <a:pt x="1" y="2761"/>
                  </a:lnTo>
                  <a:lnTo>
                    <a:pt x="5760" y="2760"/>
                  </a:lnTo>
                  <a:lnTo>
                    <a:pt x="5760" y="2808"/>
                  </a:lnTo>
                  <a:lnTo>
                    <a:pt x="1" y="2808"/>
                  </a:lnTo>
                  <a:lnTo>
                    <a:pt x="1" y="2868"/>
                  </a:lnTo>
                  <a:lnTo>
                    <a:pt x="5760" y="2868"/>
                  </a:lnTo>
                  <a:lnTo>
                    <a:pt x="5760" y="2917"/>
                  </a:lnTo>
                  <a:lnTo>
                    <a:pt x="0" y="2917"/>
                  </a:lnTo>
                  <a:lnTo>
                    <a:pt x="1" y="2977"/>
                  </a:lnTo>
                  <a:lnTo>
                    <a:pt x="5760" y="2976"/>
                  </a:lnTo>
                  <a:lnTo>
                    <a:pt x="5760" y="3024"/>
                  </a:lnTo>
                  <a:lnTo>
                    <a:pt x="1" y="3024"/>
                  </a:lnTo>
                  <a:lnTo>
                    <a:pt x="1" y="3084"/>
                  </a:lnTo>
                  <a:lnTo>
                    <a:pt x="5760" y="3084"/>
                  </a:lnTo>
                  <a:lnTo>
                    <a:pt x="5760" y="3132"/>
                  </a:lnTo>
                  <a:lnTo>
                    <a:pt x="1" y="3132"/>
                  </a:lnTo>
                  <a:lnTo>
                    <a:pt x="1" y="3192"/>
                  </a:lnTo>
                  <a:lnTo>
                    <a:pt x="5760" y="3192"/>
                  </a:lnTo>
                  <a:lnTo>
                    <a:pt x="5760" y="3240"/>
                  </a:lnTo>
                  <a:lnTo>
                    <a:pt x="1" y="3240"/>
                  </a:lnTo>
                  <a:lnTo>
                    <a:pt x="1" y="3301"/>
                  </a:lnTo>
                  <a:lnTo>
                    <a:pt x="5760" y="3300"/>
                  </a:lnTo>
                  <a:lnTo>
                    <a:pt x="5760" y="3348"/>
                  </a:lnTo>
                  <a:lnTo>
                    <a:pt x="1" y="3348"/>
                  </a:lnTo>
                  <a:lnTo>
                    <a:pt x="1" y="3408"/>
                  </a:lnTo>
                  <a:lnTo>
                    <a:pt x="5760" y="3409"/>
                  </a:lnTo>
                  <a:lnTo>
                    <a:pt x="5760" y="3457"/>
                  </a:lnTo>
                  <a:lnTo>
                    <a:pt x="1" y="3456"/>
                  </a:lnTo>
                  <a:lnTo>
                    <a:pt x="1" y="3517"/>
                  </a:lnTo>
                  <a:lnTo>
                    <a:pt x="5760" y="3516"/>
                  </a:lnTo>
                  <a:lnTo>
                    <a:pt x="5760" y="3565"/>
                  </a:lnTo>
                  <a:lnTo>
                    <a:pt x="1" y="3565"/>
                  </a:lnTo>
                  <a:lnTo>
                    <a:pt x="1" y="3624"/>
                  </a:lnTo>
                  <a:lnTo>
                    <a:pt x="5760" y="3625"/>
                  </a:lnTo>
                  <a:lnTo>
                    <a:pt x="5760" y="3673"/>
                  </a:lnTo>
                  <a:lnTo>
                    <a:pt x="1" y="3672"/>
                  </a:lnTo>
                  <a:lnTo>
                    <a:pt x="1" y="3733"/>
                  </a:lnTo>
                  <a:lnTo>
                    <a:pt x="5760" y="3733"/>
                  </a:lnTo>
                  <a:lnTo>
                    <a:pt x="5760" y="3781"/>
                  </a:lnTo>
                  <a:lnTo>
                    <a:pt x="1" y="3781"/>
                  </a:lnTo>
                  <a:lnTo>
                    <a:pt x="1" y="3841"/>
                  </a:lnTo>
                  <a:lnTo>
                    <a:pt x="5760" y="3841"/>
                  </a:lnTo>
                  <a:lnTo>
                    <a:pt x="5760" y="3889"/>
                  </a:lnTo>
                </a:path>
              </a:pathLst>
            </a:custGeom>
            <a:ln>
              <a:noFill/>
            </a:ln>
            <a:extLst>
              <a:ext uri="{91240B29-F687-4f45-9708-019B960494DF}">
                <a14:hiddenLine xmlns="" xmlns:a14="http://schemas.microsoft.com/office/drawing/2010/main" w="12700" cap="rnd" cmpd="sng">
                  <a:solidFill>
                    <a:srgbClr val="000000"/>
                  </a:solidFill>
                  <a:prstDash val="solid"/>
                  <a:round/>
                  <a:headEnd type="none" w="med" len="med"/>
                  <a:tailEnd type="none" w="med" len="med"/>
                </a14:hiddenLine>
              </a:ext>
            </a:extLst>
          </p:spPr>
          <p:txBody>
            <a:bodyPr/>
            <a:lstStyle/>
            <a:p>
              <a:endParaRPr lang="en-US"/>
            </a:p>
          </p:txBody>
        </p:sp>
      </p:grpSp>
      <p:sp>
        <p:nvSpPr>
          <p:cNvPr id="1027" name="Rectangle 5"/>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ctr" anchorCtr="0" compatLnSpc="1">
            <a:prstTxWarp prst="textNoShape">
              <a:avLst/>
            </a:prstTxWarp>
          </a:bodyPr>
          <a:lstStyle/>
          <a:p>
            <a:pPr lvl="0"/>
            <a:r>
              <a:rPr lang="en-US"/>
              <a:t>Click to edit Master title style</a:t>
            </a:r>
          </a:p>
        </p:txBody>
      </p:sp>
      <p:sp>
        <p:nvSpPr>
          <p:cNvPr id="1028" name="Rectangle 6"/>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0488" tIns="44450" rIns="90488"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720221"/>
      </p:ext>
    </p:extLst>
  </p:cSld>
  <p:clrMap bg1="dk2" tx1="lt1" bg2="dk1" tx2="lt2" accent1="accent1" accent2="accent2" accent3="accent3" accent4="accent4" accent5="accent5" accent6="accent6" hlink="hlink" folHlink="folHlink"/>
  <p:sldLayoutIdLst>
    <p:sldLayoutId id="214748450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24" charset="-128"/>
          <a:cs typeface="ＭＳ Ｐゴシック" pitchFamily="24"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24" charset="-128"/>
          <a:cs typeface="ＭＳ Ｐゴシック" pitchFamily="24" charset="-128"/>
        </a:defRPr>
      </a:lvl5pPr>
      <a:lvl6pPr marL="457200" algn="ctr" rtl="0" eaLnBrk="0" fontAlgn="base" hangingPunct="0">
        <a:spcBef>
          <a:spcPct val="0"/>
        </a:spcBef>
        <a:spcAft>
          <a:spcPct val="0"/>
        </a:spcAft>
        <a:defRPr sz="4400">
          <a:solidFill>
            <a:schemeClr val="tx2"/>
          </a:solidFill>
          <a:latin typeface="Arial" pitchFamily="-112" charset="0"/>
        </a:defRPr>
      </a:lvl6pPr>
      <a:lvl7pPr marL="914400" algn="ctr" rtl="0" eaLnBrk="0" fontAlgn="base" hangingPunct="0">
        <a:spcBef>
          <a:spcPct val="0"/>
        </a:spcBef>
        <a:spcAft>
          <a:spcPct val="0"/>
        </a:spcAft>
        <a:defRPr sz="4400">
          <a:solidFill>
            <a:schemeClr val="tx2"/>
          </a:solidFill>
          <a:latin typeface="Arial" pitchFamily="-112" charset="0"/>
        </a:defRPr>
      </a:lvl7pPr>
      <a:lvl8pPr marL="1371600" algn="ctr" rtl="0" eaLnBrk="0" fontAlgn="base" hangingPunct="0">
        <a:spcBef>
          <a:spcPct val="0"/>
        </a:spcBef>
        <a:spcAft>
          <a:spcPct val="0"/>
        </a:spcAft>
        <a:defRPr sz="4400">
          <a:solidFill>
            <a:schemeClr val="tx2"/>
          </a:solidFill>
          <a:latin typeface="Arial" pitchFamily="-112" charset="0"/>
        </a:defRPr>
      </a:lvl8pPr>
      <a:lvl9pPr marL="1828800" algn="ctr" rtl="0" eaLnBrk="0" fontAlgn="base" hangingPunct="0">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n"/>
        <a:defRPr sz="3200">
          <a:solidFill>
            <a:schemeClr val="tx1"/>
          </a:solidFill>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96258" name="Rectangle 1026"/>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endParaRPr kumimoji="1" lang="en-US" sz="2400">
              <a:solidFill>
                <a:srgbClr val="000000"/>
              </a:solidFill>
              <a:latin typeface="Times New Roman" charset="0"/>
            </a:endParaRPr>
          </a:p>
        </p:txBody>
      </p:sp>
      <p:sp>
        <p:nvSpPr>
          <p:cNvPr id="96259" name="Line 1027"/>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pPr>
              <a:spcBef>
                <a:spcPct val="50000"/>
              </a:spcBef>
            </a:pPr>
            <a:endParaRPr lang="en-US" sz="2800">
              <a:solidFill>
                <a:srgbClr val="000000"/>
              </a:solidFill>
              <a:latin typeface="Times New Roman" charset="0"/>
            </a:endParaRPr>
          </a:p>
        </p:txBody>
      </p:sp>
      <p:pic>
        <p:nvPicPr>
          <p:cNvPr id="96260" name="Picture 1028"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6261" name="Picture 1029"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6262" name="Rectangle 1030"/>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63" name="Rectangle 1031"/>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888" name="Rectangle 1032"/>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89" name="Rectangle 1033"/>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22890" name="Rectangle 1034"/>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CB48710-C7CF-534E-8D2A-6B61F7CF80DE}" type="slidenum">
              <a:rPr lang="en-US"/>
              <a:pPr>
                <a:defRPr/>
              </a:pPr>
              <a:t>‹#›</a:t>
            </a:fld>
            <a:endParaRPr lang="en-US"/>
          </a:p>
        </p:txBody>
      </p:sp>
    </p:spTree>
    <p:extLst>
      <p:ext uri="{BB962C8B-B14F-4D97-AF65-F5344CB8AC3E}">
        <p14:creationId xmlns:p14="http://schemas.microsoft.com/office/powerpoint/2010/main" val="2306684266"/>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0" y="1458913"/>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FE9FFFFC-996F-1C4E-93F1-D3DC291E4BB4}" type="slidenum">
              <a:rPr lang="en-US"/>
              <a:pPr>
                <a:defRPr/>
              </a:pPr>
              <a:t>‹#›</a:t>
            </a:fld>
            <a:endParaRPr lang="en-US"/>
          </a:p>
        </p:txBody>
      </p:sp>
      <p:grpSp>
        <p:nvGrpSpPr>
          <p:cNvPr id="135175"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sz="2400">
                <a:solidFill>
                  <a:srgbClr val="FFFFFF"/>
                </a:solidFill>
                <a:latin typeface="Times" pitchFamily="-112" charset="0"/>
              </a:endParaRPr>
            </a:p>
          </p:txBody>
        </p:sp>
      </p:grpSp>
      <p:sp>
        <p:nvSpPr>
          <p:cNvPr id="135176" name="Rectangle 13"/>
          <p:cNvSpPr>
            <a:spLocks noGrp="1" noChangeArrowheads="1"/>
          </p:cNvSpPr>
          <p:nvPr>
            <p:ph type="body" idx="1"/>
          </p:nvPr>
        </p:nvSpPr>
        <p:spPr bwMode="auto">
          <a:xfrm>
            <a:off x="1219200" y="1676400"/>
            <a:ext cx="77724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3119466543"/>
      </p:ext>
    </p:extLst>
  </p:cSld>
  <p:clrMap bg1="dk2" tx1="lt1" bg2="dk1" tx2="lt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rtl="0" eaLnBrk="0" fontAlgn="base" hangingPunct="0">
        <a:spcBef>
          <a:spcPct val="0"/>
        </a:spcBef>
        <a:spcAft>
          <a:spcPct val="0"/>
        </a:spcAft>
        <a:defRPr sz="4400" b="1">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b="1">
          <a:solidFill>
            <a:schemeClr val="tx2"/>
          </a:solidFill>
          <a:latin typeface="Arial" pitchFamily="-108" charset="0"/>
        </a:defRPr>
      </a:lvl6pPr>
      <a:lvl7pPr marL="914400" algn="ctr" rtl="0" fontAlgn="base">
        <a:spcBef>
          <a:spcPct val="0"/>
        </a:spcBef>
        <a:spcAft>
          <a:spcPct val="0"/>
        </a:spcAft>
        <a:defRPr sz="4400" b="1">
          <a:solidFill>
            <a:schemeClr val="tx2"/>
          </a:solidFill>
          <a:latin typeface="Arial" pitchFamily="-108" charset="0"/>
        </a:defRPr>
      </a:lvl7pPr>
      <a:lvl8pPr marL="1371600" algn="ctr" rtl="0" fontAlgn="base">
        <a:spcBef>
          <a:spcPct val="0"/>
        </a:spcBef>
        <a:spcAft>
          <a:spcPct val="0"/>
        </a:spcAft>
        <a:defRPr sz="4400" b="1">
          <a:solidFill>
            <a:schemeClr val="tx2"/>
          </a:solidFill>
          <a:latin typeface="Arial" pitchFamily="-108" charset="0"/>
        </a:defRPr>
      </a:lvl8pPr>
      <a:lvl9pPr marL="1828800" algn="ctr" rtl="0" fontAlgn="base">
        <a:spcBef>
          <a:spcPct val="0"/>
        </a:spcBef>
        <a:spcAft>
          <a:spcPct val="0"/>
        </a:spcAft>
        <a:defRPr sz="4400" b="1">
          <a:solidFill>
            <a:schemeClr val="tx2"/>
          </a:solidFill>
          <a:latin typeface="Arial" pitchFamily="-108" charset="0"/>
        </a:defRPr>
      </a:lvl9pPr>
    </p:titleStyle>
    <p:bodyStyle>
      <a:lvl1pPr marL="342900" indent="-342900"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7458" name="Group 2"/>
          <p:cNvGrpSpPr>
            <a:grpSpLocks/>
          </p:cNvGrpSpPr>
          <p:nvPr/>
        </p:nvGrpSpPr>
        <p:grpSpPr bwMode="auto">
          <a:xfrm>
            <a:off x="0" y="0"/>
            <a:ext cx="8839200" cy="6858000"/>
            <a:chOff x="0" y="0"/>
            <a:chExt cx="5568" cy="4320"/>
          </a:xfrm>
        </p:grpSpPr>
        <p:grpSp>
          <p:nvGrpSpPr>
            <p:cNvPr id="147464" name="Group 3"/>
            <p:cNvGrpSpPr>
              <a:grpSpLocks/>
            </p:cNvGrpSpPr>
            <p:nvPr userDrawn="1"/>
          </p:nvGrpSpPr>
          <p:grpSpPr bwMode="auto">
            <a:xfrm>
              <a:off x="0" y="0"/>
              <a:ext cx="3216" cy="3072"/>
              <a:chOff x="0" y="0"/>
              <a:chExt cx="2928" cy="2784"/>
            </a:xfrm>
          </p:grpSpPr>
          <p:sp>
            <p:nvSpPr>
              <p:cNvPr id="147477"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8"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9"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0"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81"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5" name="Group 9"/>
            <p:cNvGrpSpPr>
              <a:grpSpLocks/>
            </p:cNvGrpSpPr>
            <p:nvPr userDrawn="1"/>
          </p:nvGrpSpPr>
          <p:grpSpPr bwMode="auto">
            <a:xfrm>
              <a:off x="2016" y="2016"/>
              <a:ext cx="2448" cy="2304"/>
              <a:chOff x="0" y="0"/>
              <a:chExt cx="2928" cy="2784"/>
            </a:xfrm>
          </p:grpSpPr>
          <p:sp>
            <p:nvSpPr>
              <p:cNvPr id="147472"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3"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4"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5"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6"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nvGrpSpPr>
            <p:cNvPr id="147466" name="Group 15"/>
            <p:cNvGrpSpPr>
              <a:grpSpLocks/>
            </p:cNvGrpSpPr>
            <p:nvPr userDrawn="1"/>
          </p:nvGrpSpPr>
          <p:grpSpPr bwMode="auto">
            <a:xfrm>
              <a:off x="2832" y="96"/>
              <a:ext cx="2736" cy="2592"/>
              <a:chOff x="0" y="0"/>
              <a:chExt cx="2928" cy="2784"/>
            </a:xfrm>
          </p:grpSpPr>
          <p:sp>
            <p:nvSpPr>
              <p:cNvPr id="147467"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8"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69"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0"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sp>
            <p:nvSpPr>
              <p:cNvPr id="147471"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sz="2400">
                  <a:solidFill>
                    <a:srgbClr val="EAEAEA"/>
                  </a:solidFill>
                  <a:latin typeface="Times" charset="0"/>
                </a:endParaRPr>
              </a:p>
            </p:txBody>
          </p:sp>
        </p:grpSp>
      </p:grpSp>
      <p:sp>
        <p:nvSpPr>
          <p:cNvPr id="147459"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7460"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1">
                <a:solidFill>
                  <a:srgbClr val="EAEAEA"/>
                </a:solidFill>
                <a:latin typeface="Times New Roman" charset="0"/>
              </a:defRPr>
            </a:lvl1pPr>
          </a:lstStyle>
          <a:p>
            <a:pPr>
              <a:defRPr/>
            </a:pPr>
            <a:fld id="{F0C166AC-0CD4-A44C-B972-0F2BC28AD730}" type="slidenum">
              <a:rPr lang="en-US"/>
              <a:pPr>
                <a:defRPr/>
              </a:pPr>
              <a:t>‹#›</a:t>
            </a:fld>
            <a:endParaRPr lang="en-US"/>
          </a:p>
        </p:txBody>
      </p:sp>
    </p:spTree>
    <p:extLst>
      <p:ext uri="{BB962C8B-B14F-4D97-AF65-F5344CB8AC3E}">
        <p14:creationId xmlns:p14="http://schemas.microsoft.com/office/powerpoint/2010/main" val="3064723633"/>
      </p:ext>
    </p:extLst>
  </p:cSld>
  <p:clrMap bg1="dk2" tx1="lt1" bg2="dk1" tx2="lt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90025182"/>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 id="2147483973" r:id="rId12"/>
    <p:sldLayoutId id="214748397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1143000" cy="6856413"/>
            <a:chOff x="0" y="0"/>
            <a:chExt cx="720" cy="4319"/>
          </a:xfrm>
        </p:grpSpPr>
        <p:sp>
          <p:nvSpPr>
            <p:cNvPr id="1032" name="Rectangle 3"/>
            <p:cNvSpPr>
              <a:spLocks noChangeArrowheads="1"/>
            </p:cNvSpPr>
            <p:nvPr/>
          </p:nvSpPr>
          <p:spPr bwMode="auto">
            <a:xfrm>
              <a:off x="0" y="0"/>
              <a:ext cx="720" cy="336"/>
            </a:xfrm>
            <a:prstGeom prst="rect">
              <a:avLst/>
            </a:prstGeom>
            <a:gradFill rotWithShape="0">
              <a:gsLst>
                <a:gs pos="0">
                  <a:schemeClr val="bg2"/>
                </a:gs>
                <a:gs pos="100000">
                  <a:schemeClr val="accent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auto">
            <a:xfrm>
              <a:off x="0" y="2016"/>
              <a:ext cx="720" cy="2303"/>
            </a:xfrm>
            <a:prstGeom prst="rect">
              <a:avLst/>
            </a:prstGeom>
            <a:gradFill rotWithShape="0">
              <a:gsLst>
                <a:gs pos="0">
                  <a:schemeClr val="accent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2075" tIns="46037" rIns="92075" bIns="46037" anchor="ctr"/>
            <a:lstStyle/>
            <a:p>
              <a:pPr defTabSz="914400" eaLnBrk="0" fontAlgn="base" hangingPunct="0">
                <a:spcBef>
                  <a:spcPct val="50000"/>
                </a:spcBef>
                <a:spcAft>
                  <a:spcPct val="0"/>
                </a:spcAft>
              </a:pPr>
              <a:endParaRPr lang="en-US" sz="2400">
                <a:solidFill>
                  <a:srgbClr val="EAEAEA"/>
                </a:solidFill>
                <a:latin typeface="Times New Roman" charset="0"/>
                <a:ea typeface="ＭＳ Ｐゴシック" charset="0"/>
                <a:cs typeface="ＭＳ Ｐゴシック" charset="0"/>
              </a:endParaRPr>
            </a:p>
          </p:txBody>
        </p:sp>
        <p:pic>
          <p:nvPicPr>
            <p:cNvPr id="1034" name="Picture 5"/>
            <p:cNvPicPr>
              <a:picLocks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312"/>
              <a:ext cx="720" cy="18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1027" name="Rectangle 6"/>
          <p:cNvSpPr>
            <a:spLocks noGrp="1" noChangeArrowheads="1"/>
          </p:cNvSpPr>
          <p:nvPr>
            <p:ph type="title"/>
          </p:nvPr>
        </p:nvSpPr>
        <p:spPr bwMode="auto">
          <a:xfrm>
            <a:off x="1219200" y="304800"/>
            <a:ext cx="777240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1219200" y="1600200"/>
            <a:ext cx="7772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9944" name="Rectangle 8"/>
          <p:cNvSpPr>
            <a:spLocks noGrp="1" noChangeArrowheads="1"/>
          </p:cNvSpPr>
          <p:nvPr>
            <p:ph type="dt" sz="half" idx="2"/>
          </p:nvPr>
        </p:nvSpPr>
        <p:spPr bwMode="auto">
          <a:xfrm>
            <a:off x="1143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5" name="Rectangle 9"/>
          <p:cNvSpPr>
            <a:spLocks noGrp="1" noChangeArrowheads="1"/>
          </p:cNvSpPr>
          <p:nvPr>
            <p:ph type="ftr" sz="quarter" idx="3"/>
          </p:nvPr>
        </p:nvSpPr>
        <p:spPr bwMode="auto">
          <a:xfrm>
            <a:off x="3581400" y="64008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AEA"/>
              </a:solidFill>
              <a:latin typeface="Times New Roman"/>
            </a:endParaRPr>
          </a:p>
        </p:txBody>
      </p:sp>
      <p:sp>
        <p:nvSpPr>
          <p:cNvPr id="39946" name="Rectangle 10"/>
          <p:cNvSpPr>
            <a:spLocks noGrp="1" noChangeArrowheads="1"/>
          </p:cNvSpPr>
          <p:nvPr>
            <p:ph type="sldNum" sz="quarter" idx="4"/>
          </p:nvPr>
        </p:nvSpPr>
        <p:spPr bwMode="auto">
          <a:xfrm>
            <a:off x="7239000" y="64008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b" anchorCtr="0" compatLnSpc="1">
            <a:prstTxWarp prst="textNoShape">
              <a:avLst/>
            </a:prstTxWarp>
          </a:bodyPr>
          <a:lstStyle>
            <a:lvl1pPr algn="r">
              <a:defRPr sz="1400">
                <a:latin typeface="Times New Roman" charset="0"/>
              </a:defRPr>
            </a:lvl1pPr>
          </a:lstStyle>
          <a:p>
            <a:pPr defTabSz="914400" fontAlgn="base">
              <a:spcBef>
                <a:spcPct val="0"/>
              </a:spcBef>
              <a:spcAft>
                <a:spcPct val="0"/>
              </a:spcAft>
              <a:defRPr/>
            </a:pPr>
            <a:fld id="{6B2414AF-C472-6F47-AC66-048B40B0E1EC}" type="slidenum">
              <a:rPr lang="en-US">
                <a:solidFill>
                  <a:srgbClr val="EAEAEA"/>
                </a:solidFill>
                <a:ea typeface="ＭＳ Ｐゴシック" charset="0"/>
                <a:cs typeface="ＭＳ Ｐゴシック" charset="0"/>
              </a:rPr>
              <a:pPr defTabSz="914400" fontAlgn="base">
                <a:spcBef>
                  <a:spcPct val="0"/>
                </a:spcBef>
                <a:spcAft>
                  <a:spcPct val="0"/>
                </a:spcAft>
                <a:defRPr/>
              </a:pPr>
              <a:t>‹#›</a:t>
            </a:fld>
            <a:endParaRPr lang="en-US">
              <a:solidFill>
                <a:srgbClr val="EAEAEA"/>
              </a:solidFill>
              <a:ea typeface="ＭＳ Ｐゴシック" charset="0"/>
              <a:cs typeface="ＭＳ Ｐゴシック" charset="0"/>
            </a:endParaRPr>
          </a:p>
        </p:txBody>
      </p:sp>
    </p:spTree>
    <p:extLst>
      <p:ext uri="{BB962C8B-B14F-4D97-AF65-F5344CB8AC3E}">
        <p14:creationId xmlns:p14="http://schemas.microsoft.com/office/powerpoint/2010/main" val="758446517"/>
      </p:ext>
    </p:extLst>
  </p:cSld>
  <p:clrMap bg1="dk2" tx1="lt1" bg2="dk1" tx2="lt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tx2"/>
        </a:buClr>
        <a:buSzPct val="90000"/>
        <a:buFont typeface="Symbo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09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latin typeface="Times New Roman" charset="0"/>
                <a:cs typeface="Times New Roman" charset="0"/>
              </a:defRPr>
            </a:lvl1pPr>
          </a:lstStyle>
          <a:p>
            <a:pPr>
              <a:defRPr/>
            </a:pPr>
            <a:fld id="{DBBE7B64-30CB-424E-8C29-6751EC407BFC}" type="slidenum">
              <a:rPr lang="en-US"/>
              <a:pPr>
                <a:defRPr/>
              </a:pPr>
              <a:t>‹#›</a:t>
            </a:fld>
            <a:endParaRPr lang="en-US"/>
          </a:p>
        </p:txBody>
      </p:sp>
    </p:spTree>
    <p:extLst>
      <p:ext uri="{BB962C8B-B14F-4D97-AF65-F5344CB8AC3E}">
        <p14:creationId xmlns:p14="http://schemas.microsoft.com/office/powerpoint/2010/main" val="2312936213"/>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Lst>
  <p:transition spd="med">
    <p:randomBar dir="vert"/>
  </p:transition>
  <p:txStyles>
    <p:titleStyle>
      <a:lvl1pPr algn="ctr" rtl="0" eaLnBrk="0" fontAlgn="base" hangingPunct="0">
        <a:spcBef>
          <a:spcPct val="0"/>
        </a:spcBef>
        <a:spcAft>
          <a:spcPct val="0"/>
        </a:spcAft>
        <a:defRPr sz="4400">
          <a:solidFill>
            <a:schemeClr val="bg1"/>
          </a:solidFill>
          <a:latin typeface="Arial"/>
          <a:ea typeface="MS PGothic" charset="0"/>
          <a:cs typeface="Arial"/>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S PGothic" charset="0"/>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S PGothic" charset="0"/>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S PGothic"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Geneva"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53251"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 xmlns:a14="http://schemas.microsoft.com/office/drawing/2010/main">
                <a:noFill/>
              </a14:hiddenFill>
            </a:ext>
          </a:extLst>
        </p:spPr>
        <p:txBody>
          <a:bodyPr wrap="none" anchor="ctr"/>
          <a:lstStyle/>
          <a:p>
            <a:endParaRPr lang="en-US">
              <a:solidFill>
                <a:srgbClr val="000000"/>
              </a:solidFill>
            </a:endParaRPr>
          </a:p>
        </p:txBody>
      </p:sp>
      <p:pic>
        <p:nvPicPr>
          <p:cNvPr id="53252"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3253"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254"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5"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solidFill>
                  <a:srgbClr val="000000"/>
                </a:solidFill>
                <a:latin typeface="Times New Roman" pitchFamily="-105" charset="0"/>
                <a:ea typeface="Times New Roman" pitchFamily="-105" charset="0"/>
                <a:cs typeface="Times New Roman" pitchFamily="-105" charset="0"/>
              </a:defRPr>
            </a:lvl1pPr>
          </a:lstStyle>
          <a:p>
            <a:pPr>
              <a:defRPr/>
            </a:pPr>
            <a:endParaRPr lang="en-US"/>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solidFill>
                  <a:srgbClr val="000000"/>
                </a:solidFill>
                <a:latin typeface="Times New Roman" charset="0"/>
                <a:cs typeface="Times New Roman" charset="0"/>
              </a:defRPr>
            </a:lvl1pPr>
          </a:lstStyle>
          <a:p>
            <a:pPr>
              <a:defRPr/>
            </a:pPr>
            <a:fld id="{A0BE3A59-1EF5-A041-851A-638AC16A004B}" type="slidenum">
              <a:rPr lang="en-US"/>
              <a:pPr>
                <a:defRPr/>
              </a:pPr>
              <a:t>‹#›</a:t>
            </a:fld>
            <a:endParaRPr lang="en-US"/>
          </a:p>
        </p:txBody>
      </p:sp>
    </p:spTree>
    <p:extLst>
      <p:ext uri="{BB962C8B-B14F-4D97-AF65-F5344CB8AC3E}">
        <p14:creationId xmlns:p14="http://schemas.microsoft.com/office/powerpoint/2010/main" val="4218885090"/>
      </p:ext>
    </p:extLst>
  </p:cSld>
  <p:clrMap bg1="lt1" tx1="dk1" bg2="lt2" tx2="dk2" accent1="accent1" accent2="accent2" accent3="accent3" accent4="accent4" accent5="accent5" accent6="accent6" hlink="hlink" folHlink="folHlink"/>
  <p:sldLayoutIdLst>
    <p:sldLayoutId id="2147484569" r:id="rId1"/>
    <p:sldLayoutId id="2147484570" r:id="rId2"/>
    <p:sldLayoutId id="2147484571" r:id="rId3"/>
    <p:sldLayoutId id="2147484572" r:id="rId4"/>
    <p:sldLayoutId id="2147484573" r:id="rId5"/>
    <p:sldLayoutId id="2147484574" r:id="rId6"/>
    <p:sldLayoutId id="2147484575" r:id="rId7"/>
    <p:sldLayoutId id="2147484576" r:id="rId8"/>
    <p:sldLayoutId id="2147484577" r:id="rId9"/>
    <p:sldLayoutId id="2147484578" r:id="rId10"/>
    <p:sldLayoutId id="2147484579"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5" name="Rectangle 3"/>
          <p:cNvSpPr>
            <a:spLocks noGrp="1" noChangeArrowheads="1"/>
          </p:cNvSpPr>
          <p:nvPr>
            <p:ph type="title"/>
          </p:nvPr>
        </p:nvSpPr>
        <p:spPr bwMode="auto">
          <a:xfrm>
            <a:off x="1143000" y="3048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0836" name="Rectangle 4"/>
          <p:cNvSpPr>
            <a:spLocks noGrp="1" noChangeArrowheads="1"/>
          </p:cNvSpPr>
          <p:nvPr>
            <p:ph type="body" idx="1"/>
          </p:nvPr>
        </p:nvSpPr>
        <p:spPr bwMode="auto">
          <a:xfrm>
            <a:off x="1143000" y="1676400"/>
            <a:ext cx="77724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965" name="Rectangle 5"/>
          <p:cNvSpPr>
            <a:spLocks noGrp="1" noChangeArrowheads="1"/>
          </p:cNvSpPr>
          <p:nvPr>
            <p:ph type="dt" sz="half" idx="2"/>
          </p:nvPr>
        </p:nvSpPr>
        <p:spPr bwMode="auto">
          <a:xfrm>
            <a:off x="2057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6" name="Rectangle 6"/>
          <p:cNvSpPr>
            <a:spLocks noGrp="1" noChangeArrowheads="1"/>
          </p:cNvSpPr>
          <p:nvPr>
            <p:ph type="ftr" sz="quarter" idx="3"/>
          </p:nvPr>
        </p:nvSpPr>
        <p:spPr bwMode="auto">
          <a:xfrm>
            <a:off x="40386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0"/>
              </a:spcBef>
              <a:defRPr sz="1400">
                <a:solidFill>
                  <a:srgbClr val="000000"/>
                </a:solidFill>
                <a:latin typeface="Helvetica" pitchFamily="-112" charset="0"/>
                <a:ea typeface="ＭＳ Ｐゴシック"/>
                <a:cs typeface="ＭＳ Ｐゴシック"/>
              </a:defRPr>
            </a:lvl1pPr>
          </a:lstStyle>
          <a:p>
            <a:pPr>
              <a:defRPr/>
            </a:pPr>
            <a:endParaRPr lang="en-US"/>
          </a:p>
        </p:txBody>
      </p:sp>
      <p:sp>
        <p:nvSpPr>
          <p:cNvPr id="168967" name="Rectangle 7"/>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0"/>
              </a:spcBef>
              <a:defRPr sz="1400">
                <a:solidFill>
                  <a:srgbClr val="000000"/>
                </a:solidFill>
                <a:latin typeface="Helvetica" charset="0"/>
              </a:defRPr>
            </a:lvl1pPr>
          </a:lstStyle>
          <a:p>
            <a:pPr>
              <a:defRPr/>
            </a:pPr>
            <a:fld id="{5B8332CC-BA10-9A45-AE2D-035E5D5D582F}" type="slidenum">
              <a:rPr lang="en-US"/>
              <a:pPr>
                <a:defRPr/>
              </a:pPr>
              <a:t>‹#›</a:t>
            </a:fld>
            <a:endParaRPr lang="en-US"/>
          </a:p>
        </p:txBody>
      </p:sp>
    </p:spTree>
    <p:extLst>
      <p:ext uri="{BB962C8B-B14F-4D97-AF65-F5344CB8AC3E}">
        <p14:creationId xmlns:p14="http://schemas.microsoft.com/office/powerpoint/2010/main" val="3104719453"/>
      </p:ext>
    </p:extLst>
  </p:cSld>
  <p:clrMap bg1="lt1" tx1="dk1" bg2="lt2" tx2="dk2" accent1="accent1" accent2="accent2" accent3="accent3" accent4="accent4" accent5="accent5" accent6="accent6" hlink="hlink" folHlink="folHlink"/>
  <p:sldLayoutIdLst>
    <p:sldLayoutId id="2147484581" r:id="rId1"/>
    <p:sldLayoutId id="2147484582" r:id="rId2"/>
    <p:sldLayoutId id="2147484583" r:id="rId3"/>
    <p:sldLayoutId id="2147484584" r:id="rId4"/>
    <p:sldLayoutId id="2147484585" r:id="rId5"/>
    <p:sldLayoutId id="2147484586" r:id="rId6"/>
    <p:sldLayoutId id="2147484587" r:id="rId7"/>
    <p:sldLayoutId id="2147484588" r:id="rId8"/>
    <p:sldLayoutId id="2147484589" r:id="rId9"/>
    <p:sldLayoutId id="2147484590" r:id="rId10"/>
    <p:sldLayoutId id="2147484591"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5pPr>
      <a:lvl6pPr marL="4572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6pPr>
      <a:lvl7pPr marL="9144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7pPr>
      <a:lvl8pPr marL="13716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8pPr>
      <a:lvl9pPr marL="1828800" algn="l" rtl="0" fontAlgn="base">
        <a:spcBef>
          <a:spcPct val="0"/>
        </a:spcBef>
        <a:spcAft>
          <a:spcPct val="0"/>
        </a:spcAft>
        <a:defRPr kumimoji="1" sz="4400">
          <a:solidFill>
            <a:schemeClr val="tx2"/>
          </a:solidFill>
          <a:latin typeface="Helvetica"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rgbClr val="126CBB"/>
        </a:buClr>
        <a:buFont typeface="Wingdings" charset="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003687"/>
        </a:buClr>
        <a:buSzPct val="95000"/>
        <a:buFont typeface="Wingdings" charset="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Blip>
          <a:blip r:embed="rId16"/>
        </a:buBlip>
        <a:defRPr kumimoji="1" sz="2400">
          <a:solidFill>
            <a:schemeClr val="tx1"/>
          </a:solidFill>
          <a:latin typeface="+mn-lt"/>
          <a:ea typeface="+mn-ea"/>
        </a:defRPr>
      </a:lvl3pPr>
      <a:lvl4pPr marL="1600200" indent="-228600" algn="l" rtl="0" eaLnBrk="0" fontAlgn="base" hangingPunct="0">
        <a:spcBef>
          <a:spcPct val="20000"/>
        </a:spcBef>
        <a:spcAft>
          <a:spcPct val="0"/>
        </a:spcAft>
        <a:buBlip>
          <a:blip r:embed="rId17"/>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8"/>
        </a:buBlip>
        <a:defRPr kumimoji="1" sz="2000">
          <a:solidFill>
            <a:schemeClr val="tx1"/>
          </a:solidFill>
          <a:latin typeface="+mn-lt"/>
          <a:ea typeface="+mn-ea"/>
        </a:defRPr>
      </a:lvl5pPr>
      <a:lvl6pPr marL="2514600" indent="-228600" algn="l" rtl="0" fontAlgn="base">
        <a:spcBef>
          <a:spcPct val="20000"/>
        </a:spcBef>
        <a:spcAft>
          <a:spcPct val="0"/>
        </a:spcAft>
        <a:buBlip>
          <a:blip r:embed="rId18"/>
        </a:buBlip>
        <a:defRPr kumimoji="1" sz="2000">
          <a:solidFill>
            <a:schemeClr val="tx1"/>
          </a:solidFill>
          <a:latin typeface="+mn-lt"/>
          <a:ea typeface="+mn-ea"/>
        </a:defRPr>
      </a:lvl6pPr>
      <a:lvl7pPr marL="2971800" indent="-228600" algn="l" rtl="0" fontAlgn="base">
        <a:spcBef>
          <a:spcPct val="20000"/>
        </a:spcBef>
        <a:spcAft>
          <a:spcPct val="0"/>
        </a:spcAft>
        <a:buBlip>
          <a:blip r:embed="rId18"/>
        </a:buBlip>
        <a:defRPr kumimoji="1" sz="2000">
          <a:solidFill>
            <a:schemeClr val="tx1"/>
          </a:solidFill>
          <a:latin typeface="+mn-lt"/>
          <a:ea typeface="+mn-ea"/>
        </a:defRPr>
      </a:lvl7pPr>
      <a:lvl8pPr marL="3429000" indent="-228600" algn="l" rtl="0" fontAlgn="base">
        <a:spcBef>
          <a:spcPct val="20000"/>
        </a:spcBef>
        <a:spcAft>
          <a:spcPct val="0"/>
        </a:spcAft>
        <a:buBlip>
          <a:blip r:embed="rId18"/>
        </a:buBlip>
        <a:defRPr kumimoji="1" sz="2000">
          <a:solidFill>
            <a:schemeClr val="tx1"/>
          </a:solidFill>
          <a:latin typeface="+mn-lt"/>
          <a:ea typeface="+mn-ea"/>
        </a:defRPr>
      </a:lvl8pPr>
      <a:lvl9pPr marL="3886200" indent="-228600" algn="l" rtl="0" fontAlgn="base">
        <a:spcBef>
          <a:spcPct val="20000"/>
        </a:spcBef>
        <a:spcAft>
          <a:spcPct val="0"/>
        </a:spcAft>
        <a:buBlip>
          <a:blip r:embed="rId18"/>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45410" name="Group 2"/>
          <p:cNvGrpSpPr>
            <a:grpSpLocks/>
          </p:cNvGrpSpPr>
          <p:nvPr/>
        </p:nvGrpSpPr>
        <p:grpSpPr bwMode="auto">
          <a:xfrm>
            <a:off x="0" y="0"/>
            <a:ext cx="8839200" cy="6858000"/>
            <a:chOff x="0" y="0"/>
            <a:chExt cx="5568" cy="4320"/>
          </a:xfrm>
        </p:grpSpPr>
        <p:grpSp>
          <p:nvGrpSpPr>
            <p:cNvPr id="145416" name="Group 3"/>
            <p:cNvGrpSpPr>
              <a:grpSpLocks/>
            </p:cNvGrpSpPr>
            <p:nvPr userDrawn="1"/>
          </p:nvGrpSpPr>
          <p:grpSpPr bwMode="auto">
            <a:xfrm>
              <a:off x="0" y="0"/>
              <a:ext cx="3216" cy="3072"/>
              <a:chOff x="0" y="0"/>
              <a:chExt cx="2928" cy="2784"/>
            </a:xfrm>
          </p:grpSpPr>
          <p:sp>
            <p:nvSpPr>
              <p:cNvPr id="145429"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0"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1"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2"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33"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7" name="Group 9"/>
            <p:cNvGrpSpPr>
              <a:grpSpLocks/>
            </p:cNvGrpSpPr>
            <p:nvPr userDrawn="1"/>
          </p:nvGrpSpPr>
          <p:grpSpPr bwMode="auto">
            <a:xfrm>
              <a:off x="2016" y="2016"/>
              <a:ext cx="2448" cy="2304"/>
              <a:chOff x="0" y="0"/>
              <a:chExt cx="2928" cy="2784"/>
            </a:xfrm>
          </p:grpSpPr>
          <p:sp>
            <p:nvSpPr>
              <p:cNvPr id="145424"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5"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6"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7"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8"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nvGrpSpPr>
            <p:cNvPr id="145418" name="Group 15"/>
            <p:cNvGrpSpPr>
              <a:grpSpLocks/>
            </p:cNvGrpSpPr>
            <p:nvPr userDrawn="1"/>
          </p:nvGrpSpPr>
          <p:grpSpPr bwMode="auto">
            <a:xfrm>
              <a:off x="2832" y="96"/>
              <a:ext cx="2736" cy="2592"/>
              <a:chOff x="0" y="0"/>
              <a:chExt cx="2928" cy="2784"/>
            </a:xfrm>
          </p:grpSpPr>
          <p:sp>
            <p:nvSpPr>
              <p:cNvPr id="145419"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0"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1"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2"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sp>
            <p:nvSpPr>
              <p:cNvPr id="145423"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spcBef>
                    <a:spcPct val="0"/>
                  </a:spcBef>
                </a:pPr>
                <a:endParaRPr lang="en-US" sz="2400">
                  <a:solidFill>
                    <a:srgbClr val="EAEAEA"/>
                  </a:solidFill>
                  <a:latin typeface="Times" charset="0"/>
                </a:endParaRPr>
              </a:p>
            </p:txBody>
          </p:sp>
        </p:grpSp>
      </p:grpSp>
      <p:sp>
        <p:nvSpPr>
          <p:cNvPr id="145411" name="Rectangle 2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5412" name="Rectangle 22"/>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67"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8"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b="1">
                <a:solidFill>
                  <a:srgbClr val="EAEAEA"/>
                </a:solidFill>
                <a:latin typeface="Times New Roman" pitchFamily="-112" charset="0"/>
                <a:ea typeface="+mn-ea"/>
                <a:cs typeface="+mn-cs"/>
              </a:defRPr>
            </a:lvl1pPr>
          </a:lstStyle>
          <a:p>
            <a:pPr>
              <a:defRPr/>
            </a:pPr>
            <a:endParaRPr lang="en-US"/>
          </a:p>
        </p:txBody>
      </p:sp>
      <p:sp>
        <p:nvSpPr>
          <p:cNvPr id="6169"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1">
                <a:solidFill>
                  <a:srgbClr val="EAEAEA"/>
                </a:solidFill>
                <a:latin typeface="Times New Roman" charset="0"/>
              </a:defRPr>
            </a:lvl1pPr>
          </a:lstStyle>
          <a:p>
            <a:pPr>
              <a:defRPr/>
            </a:pPr>
            <a:fld id="{C71F674C-C374-2442-A309-1F84D921E529}" type="slidenum">
              <a:rPr lang="en-US"/>
              <a:pPr>
                <a:defRPr/>
              </a:pPr>
              <a:t>‹#›</a:t>
            </a:fld>
            <a:endParaRPr lang="en-US"/>
          </a:p>
        </p:txBody>
      </p:sp>
    </p:spTree>
    <p:extLst>
      <p:ext uri="{BB962C8B-B14F-4D97-AF65-F5344CB8AC3E}">
        <p14:creationId xmlns:p14="http://schemas.microsoft.com/office/powerpoint/2010/main" val="38133568"/>
      </p:ext>
    </p:extLst>
  </p:cSld>
  <p:clrMap bg1="dk2" tx1="lt1" bg2="dk1" tx2="lt2" accent1="accent1" accent2="accent2" accent3="accent3" accent4="accent4" accent5="accent5" accent6="accent6" hlink="hlink" folHlink="folHlink"/>
  <p:sldLayoutIdLst>
    <p:sldLayoutId id="2147484593" r:id="rId1"/>
    <p:sldLayoutId id="2147484594" r:id="rId2"/>
    <p:sldLayoutId id="2147484595" r:id="rId3"/>
    <p:sldLayoutId id="2147484596" r:id="rId4"/>
    <p:sldLayoutId id="2147484597" r:id="rId5"/>
    <p:sldLayoutId id="2147484598" r:id="rId6"/>
    <p:sldLayoutId id="2147484599" r:id="rId7"/>
    <p:sldLayoutId id="2147484600" r:id="rId8"/>
    <p:sldLayoutId id="2147484601" r:id="rId9"/>
    <p:sldLayoutId id="2147484602" r:id="rId10"/>
    <p:sldLayoutId id="2147484603"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accent2"/>
        </a:buClr>
        <a:buSzPct val="110000"/>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hlink"/>
        </a:buClr>
        <a:buSzPct val="110000"/>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lr>
          <a:schemeClr val="folHlink"/>
        </a:buClr>
        <a:buSzPct val="110000"/>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lr>
          <a:schemeClr val="tx1"/>
        </a:buClr>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bwMode="ltGray">
      <p:bgPr>
        <a:solidFill>
          <a:srgbClr val="906D58"/>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3314" name="Rectangle 2"/>
          <p:cNvSpPr>
            <a:spLocks noChangeArrowheads="1"/>
          </p:cNvSpPr>
          <p:nvPr/>
        </p:nvSpPr>
        <p:spPr bwMode="ltGray">
          <a:xfrm>
            <a:off x="609600" y="228600"/>
            <a:ext cx="8239125" cy="6391275"/>
          </a:xfrm>
          <a:prstGeom prst="rect">
            <a:avLst/>
          </a:prstGeom>
          <a:solidFill>
            <a:srgbClr val="EDE7E3"/>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lnSpc>
                <a:spcPct val="100000"/>
              </a:lnSpc>
              <a:spcBef>
                <a:spcPct val="0"/>
              </a:spcBef>
              <a:buFontTx/>
              <a:buNone/>
            </a:pPr>
            <a:endParaRPr lang="en-US" b="0">
              <a:solidFill>
                <a:srgbClr val="000000"/>
              </a:solidFill>
              <a:latin typeface="Times New Roman" charset="0"/>
              <a:cs typeface="Times New Roman" charset="0"/>
            </a:endParaRPr>
          </a:p>
        </p:txBody>
      </p:sp>
      <p:sp>
        <p:nvSpPr>
          <p:cNvPr id="13315" name="Line 3"/>
          <p:cNvSpPr>
            <a:spLocks noChangeShapeType="1"/>
          </p:cNvSpPr>
          <p:nvPr/>
        </p:nvSpPr>
        <p:spPr bwMode="ltGray">
          <a:xfrm>
            <a:off x="1016000" y="1600200"/>
            <a:ext cx="7670800" cy="0"/>
          </a:xfrm>
          <a:prstGeom prst="line">
            <a:avLst/>
          </a:prstGeom>
          <a:noFill/>
          <a:ln w="3175">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endParaRPr lang="en-US">
              <a:solidFill>
                <a:srgbClr val="000000"/>
              </a:solidFill>
            </a:endParaRPr>
          </a:p>
        </p:txBody>
      </p:sp>
      <p:pic>
        <p:nvPicPr>
          <p:cNvPr id="13316" name="Picture 4"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b="5333"/>
          <a:stretch>
            <a:fillRect/>
          </a:stretch>
        </p:blipFill>
        <p:spPr bwMode="ltGray">
          <a:xfrm>
            <a:off x="0" y="50800"/>
            <a:ext cx="1181100" cy="405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317" name="Picture 5" descr="minispir"/>
          <p:cNvPicPr>
            <a:picLocks noChangeAspect="1" noChangeArrowheads="1"/>
          </p:cNvPicPr>
          <p:nvPr/>
        </p:nvPicPr>
        <p:blipFill>
          <a:blip r:embed="rId13" cstate="screen">
            <a:extLst>
              <a:ext uri="{28A0092B-C50C-407E-A947-70E740481C1C}">
                <a14:useLocalDpi xmlns:a14="http://schemas.microsoft.com/office/drawing/2010/main"/>
              </a:ext>
            </a:extLst>
          </a:blip>
          <a:srcRect t="39999"/>
          <a:stretch>
            <a:fillRect/>
          </a:stretch>
        </p:blipFill>
        <p:spPr bwMode="ltGray">
          <a:xfrm>
            <a:off x="0" y="4222750"/>
            <a:ext cx="11811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8" name="Rectangle 6"/>
          <p:cNvSpPr>
            <a:spLocks noGrp="1" noChangeArrowheads="1"/>
          </p:cNvSpPr>
          <p:nvPr>
            <p:ph type="title"/>
          </p:nvPr>
        </p:nvSpPr>
        <p:spPr bwMode="auto">
          <a:xfrm>
            <a:off x="1066800" y="3810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9" name="Rectangle 7"/>
          <p:cNvSpPr>
            <a:spLocks noGrp="1" noChangeArrowheads="1"/>
          </p:cNvSpPr>
          <p:nvPr>
            <p:ph type="body" idx="1"/>
          </p:nvPr>
        </p:nvSpPr>
        <p:spPr bwMode="auto">
          <a:xfrm>
            <a:off x="1066800" y="17526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5064" name="Rectangle 8"/>
          <p:cNvSpPr>
            <a:spLocks noGrp="1" noChangeArrowheads="1"/>
          </p:cNvSpPr>
          <p:nvPr>
            <p:ph type="dt" sz="half" idx="2"/>
          </p:nvPr>
        </p:nvSpPr>
        <p:spPr bwMode="auto">
          <a:xfrm>
            <a:off x="10144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5" name="Rectangle 9"/>
          <p:cNvSpPr>
            <a:spLocks noGrp="1" noChangeArrowheads="1"/>
          </p:cNvSpPr>
          <p:nvPr>
            <p:ph type="ftr" sz="quarter" idx="3"/>
          </p:nvPr>
        </p:nvSpPr>
        <p:spPr bwMode="auto">
          <a:xfrm>
            <a:off x="3452813" y="61071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lnSpc>
                <a:spcPct val="100000"/>
              </a:lnSpc>
              <a:spcBef>
                <a:spcPct val="0"/>
              </a:spcBef>
              <a:buFontTx/>
              <a:buNone/>
              <a:defRPr kumimoji="0" sz="1400" b="0">
                <a:latin typeface="Times New Roman" pitchFamily="-105" charset="0"/>
                <a:ea typeface="Times New Roman" pitchFamily="-105" charset="0"/>
                <a:cs typeface="Times New Roman" pitchFamily="-105" charset="0"/>
              </a:defRPr>
            </a:lvl1pPr>
          </a:lstStyle>
          <a:p>
            <a:pPr>
              <a:defRPr/>
            </a:pPr>
            <a:endParaRPr lang="en-US">
              <a:solidFill>
                <a:srgbClr val="000000"/>
              </a:solidFill>
            </a:endParaRPr>
          </a:p>
        </p:txBody>
      </p:sp>
      <p:sp>
        <p:nvSpPr>
          <p:cNvPr id="45066" name="Rectangle 10"/>
          <p:cNvSpPr>
            <a:spLocks noGrp="1" noChangeArrowheads="1"/>
          </p:cNvSpPr>
          <p:nvPr>
            <p:ph type="sldNum" sz="quarter" idx="4"/>
          </p:nvPr>
        </p:nvSpPr>
        <p:spPr bwMode="auto">
          <a:xfrm>
            <a:off x="6881813" y="6107113"/>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lnSpc>
                <a:spcPct val="100000"/>
              </a:lnSpc>
              <a:spcBef>
                <a:spcPct val="0"/>
              </a:spcBef>
              <a:buFontTx/>
              <a:buNone/>
              <a:defRPr kumimoji="0" sz="1400" b="0">
                <a:latin typeface="Times New Roman" charset="0"/>
                <a:cs typeface="Times New Roman" charset="0"/>
              </a:defRPr>
            </a:lvl1pPr>
          </a:lstStyle>
          <a:p>
            <a:pPr>
              <a:defRPr/>
            </a:pPr>
            <a:fld id="{B08706DC-0CDF-B84F-8329-E99C77C570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7191163"/>
      </p:ext>
    </p:extLst>
  </p:cSld>
  <p:clrMap bg1="lt1" tx1="dk1" bg2="lt2" tx2="dk2" accent1="accent1" accent2="accent2" accent3="accent3" accent4="accent4" accent5="accent5" accent6="accent6" hlink="hlink" folHlink="folHlink"/>
  <p:sldLayoutIdLst>
    <p:sldLayoutId id="2147484605" r:id="rId1"/>
    <p:sldLayoutId id="2147484606" r:id="rId2"/>
    <p:sldLayoutId id="2147484607" r:id="rId3"/>
    <p:sldLayoutId id="2147484608" r:id="rId4"/>
    <p:sldLayoutId id="2147484609" r:id="rId5"/>
    <p:sldLayoutId id="2147484610" r:id="rId6"/>
    <p:sldLayoutId id="2147484611" r:id="rId7"/>
    <p:sldLayoutId id="2147484612" r:id="rId8"/>
    <p:sldLayoutId id="2147484613" r:id="rId9"/>
    <p:sldLayoutId id="2147484614" r:id="rId10"/>
    <p:sldLayoutId id="2147484615" r:id="rId11"/>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lumMod val="75000"/>
              </a:schemeClr>
            </a:gs>
            <a:gs pos="100000">
              <a:schemeClr val="bg2"/>
            </a:gs>
          </a:gsLst>
          <a:path path="rect">
            <a:fillToRect l="100000" t="100000"/>
          </a:path>
          <a:tileRect r="-100000" b="-100000"/>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685800" y="117475"/>
            <a:ext cx="8185150" cy="6738938"/>
            <a:chOff x="432" y="74"/>
            <a:chExt cx="5156" cy="4245"/>
          </a:xfrm>
        </p:grpSpPr>
        <p:sp>
          <p:nvSpPr>
            <p:cNvPr id="1029"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nvGrpSpPr>
            <p:cNvPr id="1030" name="Group 4"/>
            <p:cNvGrpSpPr>
              <a:grpSpLocks/>
            </p:cNvGrpSpPr>
            <p:nvPr/>
          </p:nvGrpSpPr>
          <p:grpSpPr bwMode="auto">
            <a:xfrm>
              <a:off x="2859" y="4250"/>
              <a:ext cx="2729" cy="41"/>
              <a:chOff x="2859" y="4250"/>
              <a:chExt cx="2729" cy="41"/>
            </a:xfrm>
          </p:grpSpPr>
          <p:sp>
            <p:nvSpPr>
              <p:cNvPr id="1034"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5"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6"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7"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8"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9"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40"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41"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031"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2"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sp>
          <p:nvSpPr>
            <p:cNvPr id="1033"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lnSpc>
                  <a:spcPct val="90000"/>
                </a:lnSpc>
                <a:spcBef>
                  <a:spcPct val="20000"/>
                </a:spcBef>
                <a:spcAft>
                  <a:spcPct val="0"/>
                </a:spcAft>
                <a:buFontTx/>
                <a:buChar char="•"/>
              </a:pPr>
              <a:endParaRPr kumimoji="1" lang="en-US" sz="2400" b="1">
                <a:solidFill>
                  <a:srgbClr val="FFFFFF"/>
                </a:solidFill>
                <a:latin typeface="Arial Narrow" charset="0"/>
                <a:ea typeface="ＭＳ Ｐゴシック" charset="0"/>
                <a:cs typeface="Times New Roman" charset="0"/>
              </a:endParaRPr>
            </a:p>
          </p:txBody>
        </p:sp>
      </p:grpSp>
      <p:sp>
        <p:nvSpPr>
          <p:cNvPr id="1027" name="Rectangle 17"/>
          <p:cNvSpPr>
            <a:spLocks noGrp="1" noChangeArrowheads="1"/>
          </p:cNvSpPr>
          <p:nvPr>
            <p:ph type="title"/>
          </p:nvPr>
        </p:nvSpPr>
        <p:spPr bwMode="auto">
          <a:xfrm>
            <a:off x="250825" y="765175"/>
            <a:ext cx="87836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028" name="Rectangle 18"/>
          <p:cNvSpPr>
            <a:spLocks noGrp="1" noChangeArrowheads="1"/>
          </p:cNvSpPr>
          <p:nvPr>
            <p:ph type="body" idx="1"/>
          </p:nvPr>
        </p:nvSpPr>
        <p:spPr bwMode="auto">
          <a:xfrm>
            <a:off x="684213" y="1981200"/>
            <a:ext cx="835025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2433287"/>
      </p:ext>
    </p:extLst>
  </p:cSld>
  <p:clrMap bg1="dk2" tx1="lt1" bg2="dk1" tx2="lt2" accent1="accent1" accent2="accent2" accent3="accent3" accent4="accent4" accent5="accent5" accent6="accent6" hlink="hlink" folHlink="folHlink"/>
  <p:sldLayoutIdLst>
    <p:sldLayoutId id="2147484617" r:id="rId1"/>
    <p:sldLayoutId id="2147484618" r:id="rId2"/>
    <p:sldLayoutId id="2147484619" r:id="rId3"/>
    <p:sldLayoutId id="2147484620" r:id="rId4"/>
    <p:sldLayoutId id="2147484621" r:id="rId5"/>
    <p:sldLayoutId id="2147484622" r:id="rId6"/>
    <p:sldLayoutId id="2147484623" r:id="rId7"/>
    <p:sldLayoutId id="2147484624" r:id="rId8"/>
    <p:sldLayoutId id="2147484625" r:id="rId9"/>
    <p:sldLayoutId id="2147484626" r:id="rId10"/>
    <p:sldLayoutId id="2147484627" r:id="rId11"/>
  </p:sldLayoutIdLst>
  <p:txStyles>
    <p:titleStyle>
      <a:lvl1pPr algn="ctr" rtl="0" eaLnBrk="0" fontAlgn="base" hangingPunct="0">
        <a:spcBef>
          <a:spcPct val="0"/>
        </a:spcBef>
        <a:spcAft>
          <a:spcPct val="0"/>
        </a:spcAft>
        <a:defRPr kumimoji="1"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kumimoji="1" sz="4400">
          <a:solidFill>
            <a:schemeClr val="tx2"/>
          </a:solidFill>
          <a:latin typeface="Arial" charset="0"/>
          <a:ea typeface="ＭＳ Ｐゴシック" pitchFamily="-105" charset="-128"/>
          <a:cs typeface="ＭＳ Ｐゴシック" pitchFamily="-105"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640961787"/>
      </p:ext>
    </p:extLst>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 id="2147484640"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068AB6D8-82CC-1246-BC10-C1A784533FB0}"/>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D5512472-E542-5A49-97C4-F9C4515B6B23}"/>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6E65D9DB-E4D0-2F4D-9074-0769D1780ABE}"/>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4F2E4888-5012-C64C-BC54-9925A070DEF5}"/>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478525AF-50CD-3D4C-B6C0-83A4B1E29316}"/>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C6172E05-3826-274F-9A1F-60BFEEBE175E}" type="slidenum">
              <a:rPr lang="en-US" altLang="en-US"/>
              <a:pPr/>
              <a:t>‹#›</a:t>
            </a:fld>
            <a:endParaRPr lang="en-US" altLang="en-US"/>
          </a:p>
        </p:txBody>
      </p:sp>
    </p:spTree>
    <p:extLst>
      <p:ext uri="{BB962C8B-B14F-4D97-AF65-F5344CB8AC3E}">
        <p14:creationId xmlns:p14="http://schemas.microsoft.com/office/powerpoint/2010/main" val="2036905594"/>
      </p:ext>
    </p:extLst>
  </p:cSld>
  <p:clrMap bg1="lt1" tx1="dk1" bg2="lt2" tx2="dk2" accent1="accent1" accent2="accent2" accent3="accent3" accent4="accent4" accent5="accent5" accent6="accent6" hlink="hlink" folHlink="folHlink"/>
  <p:sldLayoutIdLst>
    <p:sldLayoutId id="2147484642" r:id="rId1"/>
    <p:sldLayoutId id="2147484643" r:id="rId2"/>
    <p:sldLayoutId id="2147484644" r:id="rId3"/>
    <p:sldLayoutId id="2147484645" r:id="rId4"/>
    <p:sldLayoutId id="2147484646" r:id="rId5"/>
    <p:sldLayoutId id="2147484647" r:id="rId6"/>
    <p:sldLayoutId id="2147484648" r:id="rId7"/>
    <p:sldLayoutId id="2147484649" r:id="rId8"/>
    <p:sldLayoutId id="2147484650" r:id="rId9"/>
    <p:sldLayoutId id="2147484651" r:id="rId10"/>
    <p:sldLayoutId id="2147484652"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76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Times New Roman" charset="0"/>
              </a:defRPr>
            </a:lvl1pPr>
          </a:lstStyle>
          <a:p>
            <a:pPr>
              <a:defRPr/>
            </a:pPr>
            <a:fld id="{5F8F76E9-1099-AA4D-BEBF-3C9118D61B33}" type="slidenum">
              <a:rPr lang="en-US"/>
              <a:pPr>
                <a:defRPr/>
              </a:pPr>
              <a:t>‹#›</a:t>
            </a:fld>
            <a:endParaRPr lang="en-US"/>
          </a:p>
        </p:txBody>
      </p:sp>
    </p:spTree>
    <p:extLst>
      <p:ext uri="{BB962C8B-B14F-4D97-AF65-F5344CB8AC3E}">
        <p14:creationId xmlns:p14="http://schemas.microsoft.com/office/powerpoint/2010/main" val="4004013651"/>
      </p:ext>
    </p:extLst>
  </p:cSld>
  <p:clrMap bg1="lt1" tx1="dk1" bg2="lt2" tx2="dk2" accent1="accent1" accent2="accent2" accent3="accent3" accent4="accent4" accent5="accent5" accent6="accent6" hlink="hlink" folHlink="folHlink"/>
  <p:sldLayoutIdLst>
    <p:sldLayoutId id="2147484032" r:id="rId1"/>
    <p:sldLayoutId id="2147484033" r:id="rId2"/>
    <p:sldLayoutId id="2147484034" r:id="rId3"/>
    <p:sldLayoutId id="2147484035" r:id="rId4"/>
    <p:sldLayoutId id="2147484036" r:id="rId5"/>
    <p:sldLayoutId id="2147484037" r:id="rId6"/>
    <p:sldLayoutId id="2147484038" r:id="rId7"/>
    <p:sldLayoutId id="2147484039" r:id="rId8"/>
    <p:sldLayoutId id="2147484040" r:id="rId9"/>
    <p:sldLayoutId id="2147484041" r:id="rId10"/>
    <p:sldLayoutId id="2147484042" r:id="rId11"/>
    <p:sldLayoutId id="2147484043" r:id="rId12"/>
    <p:sldLayoutId id="2147484044" r:id="rId13"/>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12"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12"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solidFill>
                  <a:srgbClr val="000000"/>
                </a:solidFill>
                <a:latin typeface="Arial" charset="0"/>
              </a:rPr>
              <a:pPr/>
              <a:t>‹#›</a:t>
            </a:fld>
            <a:endParaRPr lang="en-US">
              <a:solidFill>
                <a:srgbClr val="000000"/>
              </a:solidFill>
              <a:latin typeface="Arial" charset="0"/>
            </a:endParaRPr>
          </a:p>
        </p:txBody>
      </p:sp>
    </p:spTree>
    <p:extLst>
      <p:ext uri="{BB962C8B-B14F-4D97-AF65-F5344CB8AC3E}">
        <p14:creationId xmlns:p14="http://schemas.microsoft.com/office/powerpoint/2010/main" val="2428544546"/>
      </p:ext>
    </p:extLst>
  </p:cSld>
  <p:clrMap bg1="lt1" tx1="dk1" bg2="lt2" tx2="dk2" accent1="accent1" accent2="accent2" accent3="accent3" accent4="accent4" accent5="accent5" accent6="accent6" hlink="hlink" folHlink="folHlink"/>
  <p:sldLayoutIdLst>
    <p:sldLayoutId id="2147484071" r:id="rId1"/>
    <p:sldLayoutId id="2147484072" r:id="rId2"/>
    <p:sldLayoutId id="2147484073" r:id="rId3"/>
    <p:sldLayoutId id="2147484074" r:id="rId4"/>
    <p:sldLayoutId id="2147484075" r:id="rId5"/>
    <p:sldLayoutId id="2147484076" r:id="rId6"/>
    <p:sldLayoutId id="2147484077" r:id="rId7"/>
    <p:sldLayoutId id="2147484078" r:id="rId8"/>
    <p:sldLayoutId id="2147484079" r:id="rId9"/>
    <p:sldLayoutId id="2147484080" r:id="rId10"/>
    <p:sldLayoutId id="2147484081"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3250" name="Group 2"/>
          <p:cNvGrpSpPr>
            <a:grpSpLocks/>
          </p:cNvGrpSpPr>
          <p:nvPr/>
        </p:nvGrpSpPr>
        <p:grpSpPr bwMode="auto">
          <a:xfrm>
            <a:off x="6303963" y="0"/>
            <a:ext cx="2840037" cy="3254375"/>
            <a:chOff x="3115" y="0"/>
            <a:chExt cx="2170" cy="2486"/>
          </a:xfrm>
        </p:grpSpPr>
        <p:grpSp>
          <p:nvGrpSpPr>
            <p:cNvPr id="53256" name="Group 3"/>
            <p:cNvGrpSpPr>
              <a:grpSpLocks/>
            </p:cNvGrpSpPr>
            <p:nvPr/>
          </p:nvGrpSpPr>
          <p:grpSpPr bwMode="auto">
            <a:xfrm>
              <a:off x="4080" y="1910"/>
              <a:ext cx="768" cy="576"/>
              <a:chOff x="0" y="0"/>
              <a:chExt cx="768" cy="576"/>
            </a:xfrm>
          </p:grpSpPr>
          <p:sp>
            <p:nvSpPr>
              <p:cNvPr id="53388" name="Oval 4"/>
              <p:cNvSpPr>
                <a:spLocks noChangeArrowheads="1"/>
              </p:cNvSpPr>
              <p:nvPr/>
            </p:nvSpPr>
            <p:spPr bwMode="hidden">
              <a:xfrm>
                <a:off x="1"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9" name="Oval 5"/>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7" name="Group 6"/>
            <p:cNvGrpSpPr>
              <a:grpSpLocks/>
            </p:cNvGrpSpPr>
            <p:nvPr/>
          </p:nvGrpSpPr>
          <p:grpSpPr bwMode="auto">
            <a:xfrm>
              <a:off x="4257" y="1103"/>
              <a:ext cx="768" cy="576"/>
              <a:chOff x="0" y="0"/>
              <a:chExt cx="768" cy="576"/>
            </a:xfrm>
          </p:grpSpPr>
          <p:sp>
            <p:nvSpPr>
              <p:cNvPr id="53386" name="Oval 7"/>
              <p:cNvSpPr>
                <a:spLocks noChangeArrowheads="1"/>
              </p:cNvSpPr>
              <p:nvPr/>
            </p:nvSpPr>
            <p:spPr bwMode="hidden">
              <a:xfrm>
                <a:off x="-1" y="1"/>
                <a:ext cx="769"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7" name="Oval 8"/>
              <p:cNvSpPr>
                <a:spLocks noChangeArrowheads="1"/>
              </p:cNvSpPr>
              <p:nvPr/>
            </p:nvSpPr>
            <p:spPr bwMode="hidden">
              <a:xfrm>
                <a:off x="276" y="253"/>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8" name="Group 9"/>
            <p:cNvGrpSpPr>
              <a:grpSpLocks/>
            </p:cNvGrpSpPr>
            <p:nvPr/>
          </p:nvGrpSpPr>
          <p:grpSpPr bwMode="auto">
            <a:xfrm>
              <a:off x="3134" y="0"/>
              <a:ext cx="768" cy="576"/>
              <a:chOff x="0" y="0"/>
              <a:chExt cx="768" cy="576"/>
            </a:xfrm>
          </p:grpSpPr>
          <p:sp>
            <p:nvSpPr>
              <p:cNvPr id="53384"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5" name="Oval 11"/>
              <p:cNvSpPr>
                <a:spLocks noChangeArrowheads="1"/>
              </p:cNvSpPr>
              <p:nvPr/>
            </p:nvSpPr>
            <p:spPr bwMode="hidden">
              <a:xfrm>
                <a:off x="276" y="252"/>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59" name="Group 12"/>
            <p:cNvGrpSpPr>
              <a:grpSpLocks/>
            </p:cNvGrpSpPr>
            <p:nvPr/>
          </p:nvGrpSpPr>
          <p:grpSpPr bwMode="auto">
            <a:xfrm>
              <a:off x="3115" y="0"/>
              <a:ext cx="2170" cy="1702"/>
              <a:chOff x="3115" y="0"/>
              <a:chExt cx="2170" cy="1702"/>
            </a:xfrm>
          </p:grpSpPr>
          <p:grpSp>
            <p:nvGrpSpPr>
              <p:cNvPr id="53260" name="Group 13"/>
              <p:cNvGrpSpPr>
                <a:grpSpLocks/>
              </p:cNvGrpSpPr>
              <p:nvPr/>
            </p:nvGrpSpPr>
            <p:grpSpPr bwMode="auto">
              <a:xfrm>
                <a:off x="3640" y="308"/>
                <a:ext cx="1145" cy="844"/>
                <a:chOff x="1265" y="814"/>
                <a:chExt cx="2919" cy="2151"/>
              </a:xfrm>
            </p:grpSpPr>
            <p:sp>
              <p:nvSpPr>
                <p:cNvPr id="53382"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sp>
              <p:nvSpPr>
                <p:cNvPr id="53383"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eaLnBrk="0" hangingPunct="0"/>
                  <a:endParaRPr lang="en-US" sz="1800">
                    <a:solidFill>
                      <a:srgbClr val="FFCC00"/>
                    </a:solidFill>
                    <a:latin typeface="Arial Black" charset="0"/>
                  </a:endParaRPr>
                </a:p>
              </p:txBody>
            </p:sp>
          </p:grpSp>
          <p:grpSp>
            <p:nvGrpSpPr>
              <p:cNvPr id="53261" name="Group 16"/>
              <p:cNvGrpSpPr>
                <a:grpSpLocks/>
              </p:cNvGrpSpPr>
              <p:nvPr/>
            </p:nvGrpSpPr>
            <p:grpSpPr bwMode="auto">
              <a:xfrm>
                <a:off x="3115" y="0"/>
                <a:ext cx="2145" cy="1702"/>
                <a:chOff x="3115" y="0"/>
                <a:chExt cx="2145" cy="1702"/>
              </a:xfrm>
            </p:grpSpPr>
            <p:grpSp>
              <p:nvGrpSpPr>
                <p:cNvPr id="53284" name="Group 17"/>
                <p:cNvGrpSpPr>
                  <a:grpSpLocks/>
                </p:cNvGrpSpPr>
                <p:nvPr/>
              </p:nvGrpSpPr>
              <p:grpSpPr bwMode="auto">
                <a:xfrm>
                  <a:off x="4505" y="589"/>
                  <a:ext cx="493" cy="912"/>
                  <a:chOff x="3471" y="1530"/>
                  <a:chExt cx="1258" cy="2327"/>
                </a:xfrm>
              </p:grpSpPr>
              <p:sp>
                <p:nvSpPr>
                  <p:cNvPr id="53380" name="Freeform 18"/>
                  <p:cNvSpPr>
                    <a:spLocks/>
                  </p:cNvSpPr>
                  <p:nvPr/>
                </p:nvSpPr>
                <p:spPr bwMode="hidden">
                  <a:xfrm rot="2711884">
                    <a:off x="2767" y="2235"/>
                    <a:ext cx="1720" cy="313"/>
                  </a:xfrm>
                  <a:custGeom>
                    <a:avLst/>
                    <a:gdLst>
                      <a:gd name="T0" fmla="*/ 0 w 2736"/>
                      <a:gd name="T1" fmla="*/ 2 h 504"/>
                      <a:gd name="T2" fmla="*/ 5 w 2736"/>
                      <a:gd name="T3" fmla="*/ 1 h 504"/>
                      <a:gd name="T4" fmla="*/ 11 w 2736"/>
                      <a:gd name="T5" fmla="*/ 1 h 504"/>
                      <a:gd name="T6" fmla="*/ 16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81" name="Freeform 19"/>
                  <p:cNvSpPr>
                    <a:spLocks/>
                  </p:cNvSpPr>
                  <p:nvPr/>
                </p:nvSpPr>
                <p:spPr bwMode="hidden">
                  <a:xfrm rot="2711884">
                    <a:off x="4021" y="3148"/>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85" name="Group 20"/>
                <p:cNvGrpSpPr>
                  <a:grpSpLocks/>
                </p:cNvGrpSpPr>
                <p:nvPr/>
              </p:nvGrpSpPr>
              <p:grpSpPr bwMode="auto">
                <a:xfrm>
                  <a:off x="4267" y="781"/>
                  <a:ext cx="966" cy="522"/>
                  <a:chOff x="2864" y="2019"/>
                  <a:chExt cx="2463" cy="1332"/>
                </a:xfrm>
              </p:grpSpPr>
              <p:sp>
                <p:nvSpPr>
                  <p:cNvPr id="53378" name="Freeform 21"/>
                  <p:cNvSpPr>
                    <a:spLocks/>
                  </p:cNvSpPr>
                  <p:nvPr/>
                </p:nvSpPr>
                <p:spPr bwMode="hidden">
                  <a:xfrm rot="2104081">
                    <a:off x="2865" y="2019"/>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9" name="Freeform 22"/>
                  <p:cNvSpPr>
                    <a:spLocks/>
                  </p:cNvSpPr>
                  <p:nvPr/>
                </p:nvSpPr>
                <p:spPr bwMode="hidden">
                  <a:xfrm rot="2104081">
                    <a:off x="4352" y="2805"/>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6" name="Group 23"/>
                <p:cNvGrpSpPr>
                  <a:grpSpLocks/>
                </p:cNvGrpSpPr>
                <p:nvPr/>
              </p:nvGrpSpPr>
              <p:grpSpPr bwMode="auto">
                <a:xfrm>
                  <a:off x="4280" y="707"/>
                  <a:ext cx="971" cy="417"/>
                  <a:chOff x="2897" y="1832"/>
                  <a:chExt cx="2477" cy="1064"/>
                </a:xfrm>
              </p:grpSpPr>
              <p:sp>
                <p:nvSpPr>
                  <p:cNvPr id="53376" name="Freeform 24"/>
                  <p:cNvSpPr>
                    <a:spLocks/>
                  </p:cNvSpPr>
                  <p:nvPr/>
                </p:nvSpPr>
                <p:spPr bwMode="hidden">
                  <a:xfrm rot="1582915">
                    <a:off x="2896" y="1832"/>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7"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7" name="Group 26"/>
                <p:cNvGrpSpPr>
                  <a:grpSpLocks/>
                </p:cNvGrpSpPr>
                <p:nvPr/>
              </p:nvGrpSpPr>
              <p:grpSpPr bwMode="auto">
                <a:xfrm>
                  <a:off x="4291" y="630"/>
                  <a:ext cx="969" cy="364"/>
                  <a:chOff x="2924" y="1636"/>
                  <a:chExt cx="2472" cy="927"/>
                </a:xfrm>
              </p:grpSpPr>
              <p:sp>
                <p:nvSpPr>
                  <p:cNvPr id="53374" name="Freeform 27"/>
                  <p:cNvSpPr>
                    <a:spLocks/>
                  </p:cNvSpPr>
                  <p:nvPr/>
                </p:nvSpPr>
                <p:spPr bwMode="hidden">
                  <a:xfrm rot="1080363">
                    <a:off x="2922" y="1634"/>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5" name="Freeform 28"/>
                  <p:cNvSpPr>
                    <a:spLocks/>
                  </p:cNvSpPr>
                  <p:nvPr/>
                </p:nvSpPr>
                <p:spPr bwMode="hidden">
                  <a:xfrm rot="1080363">
                    <a:off x="4494" y="2036"/>
                    <a:ext cx="900" cy="525"/>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8" name="Group 29"/>
                <p:cNvGrpSpPr>
                  <a:grpSpLocks/>
                </p:cNvGrpSpPr>
                <p:nvPr/>
              </p:nvGrpSpPr>
              <p:grpSpPr bwMode="auto">
                <a:xfrm>
                  <a:off x="4304" y="543"/>
                  <a:ext cx="918" cy="258"/>
                  <a:chOff x="2958" y="1414"/>
                  <a:chExt cx="2342" cy="657"/>
                </a:xfrm>
              </p:grpSpPr>
              <p:sp>
                <p:nvSpPr>
                  <p:cNvPr id="53372" name="Freeform 30"/>
                  <p:cNvSpPr>
                    <a:spLocks/>
                  </p:cNvSpPr>
                  <p:nvPr/>
                </p:nvSpPr>
                <p:spPr bwMode="hidden">
                  <a:xfrm rot="463793">
                    <a:off x="2957" y="1415"/>
                    <a:ext cx="1544" cy="312"/>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3" name="Freeform 31"/>
                  <p:cNvSpPr>
                    <a:spLocks/>
                  </p:cNvSpPr>
                  <p:nvPr/>
                </p:nvSpPr>
                <p:spPr bwMode="hidden">
                  <a:xfrm rot="463793">
                    <a:off x="4470" y="1581"/>
                    <a:ext cx="829" cy="488"/>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89" name="Group 32"/>
                <p:cNvGrpSpPr>
                  <a:grpSpLocks/>
                </p:cNvGrpSpPr>
                <p:nvPr/>
              </p:nvGrpSpPr>
              <p:grpSpPr bwMode="auto">
                <a:xfrm>
                  <a:off x="4314" y="487"/>
                  <a:ext cx="843" cy="134"/>
                  <a:chOff x="2983" y="1269"/>
                  <a:chExt cx="2150" cy="343"/>
                </a:xfrm>
              </p:grpSpPr>
              <p:sp>
                <p:nvSpPr>
                  <p:cNvPr id="53370"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71" name="Freeform 34"/>
                  <p:cNvSpPr>
                    <a:spLocks/>
                  </p:cNvSpPr>
                  <p:nvPr/>
                </p:nvSpPr>
                <p:spPr bwMode="hidden">
                  <a:xfrm rot="-84182">
                    <a:off x="4377" y="1267"/>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0" name="Group 35"/>
                <p:cNvGrpSpPr>
                  <a:grpSpLocks/>
                </p:cNvGrpSpPr>
                <p:nvPr/>
              </p:nvGrpSpPr>
              <p:grpSpPr bwMode="auto">
                <a:xfrm>
                  <a:off x="4296" y="349"/>
                  <a:ext cx="737" cy="167"/>
                  <a:chOff x="2938" y="917"/>
                  <a:chExt cx="1879" cy="427"/>
                </a:xfrm>
              </p:grpSpPr>
              <p:sp>
                <p:nvSpPr>
                  <p:cNvPr id="53368" name="Freeform 36"/>
                  <p:cNvSpPr>
                    <a:spLocks/>
                  </p:cNvSpPr>
                  <p:nvPr/>
                </p:nvSpPr>
                <p:spPr bwMode="hidden">
                  <a:xfrm rot="-802576">
                    <a:off x="2936" y="1128"/>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9" name="Freeform 37"/>
                  <p:cNvSpPr>
                    <a:spLocks/>
                  </p:cNvSpPr>
                  <p:nvPr/>
                </p:nvSpPr>
                <p:spPr bwMode="hidden">
                  <a:xfrm rot="-802576">
                    <a:off x="4154" y="918"/>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1" name="Group 38"/>
                <p:cNvGrpSpPr>
                  <a:grpSpLocks/>
                </p:cNvGrpSpPr>
                <p:nvPr/>
              </p:nvGrpSpPr>
              <p:grpSpPr bwMode="auto">
                <a:xfrm>
                  <a:off x="3394" y="637"/>
                  <a:ext cx="493" cy="912"/>
                  <a:chOff x="637" y="1653"/>
                  <a:chExt cx="1257" cy="2326"/>
                </a:xfrm>
              </p:grpSpPr>
              <p:sp>
                <p:nvSpPr>
                  <p:cNvPr id="53366" name="Freeform 39"/>
                  <p:cNvSpPr>
                    <a:spLocks/>
                  </p:cNvSpPr>
                  <p:nvPr/>
                </p:nvSpPr>
                <p:spPr bwMode="hidden">
                  <a:xfrm rot="18888116" flipH="1">
                    <a:off x="875" y="2357"/>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7"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2" name="Group 41"/>
                <p:cNvGrpSpPr>
                  <a:grpSpLocks/>
                </p:cNvGrpSpPr>
                <p:nvPr/>
              </p:nvGrpSpPr>
              <p:grpSpPr bwMode="auto">
                <a:xfrm>
                  <a:off x="3142" y="850"/>
                  <a:ext cx="966" cy="522"/>
                  <a:chOff x="-5" y="2196"/>
                  <a:chExt cx="2463" cy="1332"/>
                </a:xfrm>
              </p:grpSpPr>
              <p:sp>
                <p:nvSpPr>
                  <p:cNvPr id="53364" name="Freeform 42"/>
                  <p:cNvSpPr>
                    <a:spLocks/>
                  </p:cNvSpPr>
                  <p:nvPr/>
                </p:nvSpPr>
                <p:spPr bwMode="hidden">
                  <a:xfrm rot="19495919" flipH="1">
                    <a:off x="644" y="2196"/>
                    <a:ext cx="1812" cy="347"/>
                  </a:xfrm>
                  <a:custGeom>
                    <a:avLst/>
                    <a:gdLst>
                      <a:gd name="T0" fmla="*/ 0 w 2736"/>
                      <a:gd name="T1" fmla="*/ 8 h 504"/>
                      <a:gd name="T2" fmla="*/ 9 w 2736"/>
                      <a:gd name="T3" fmla="*/ 3 h 504"/>
                      <a:gd name="T4" fmla="*/ 19 w 2736"/>
                      <a:gd name="T5" fmla="*/ 1 h 504"/>
                      <a:gd name="T6" fmla="*/ 29 w 2736"/>
                      <a:gd name="T7" fmla="*/ 1 h 504"/>
                      <a:gd name="T8" fmla="*/ 29 w 2736"/>
                      <a:gd name="T9" fmla="*/ 2 h 504"/>
                      <a:gd name="T10" fmla="*/ 19 w 2736"/>
                      <a:gd name="T11" fmla="*/ 2 h 504"/>
                      <a:gd name="T12" fmla="*/ 7 w 2736"/>
                      <a:gd name="T13" fmla="*/ 5 h 504"/>
                      <a:gd name="T14" fmla="*/ 0 w 2736"/>
                      <a:gd name="T15" fmla="*/ 8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5" name="Freeform 43"/>
                  <p:cNvSpPr>
                    <a:spLocks/>
                  </p:cNvSpPr>
                  <p:nvPr/>
                </p:nvSpPr>
                <p:spPr bwMode="hidden">
                  <a:xfrm rot="19495919" flipH="1">
                    <a:off x="-6" y="2982"/>
                    <a:ext cx="974" cy="545"/>
                  </a:xfrm>
                  <a:custGeom>
                    <a:avLst/>
                    <a:gdLst>
                      <a:gd name="T0" fmla="*/ 1 w 1769"/>
                      <a:gd name="T1" fmla="*/ 1 h 791"/>
                      <a:gd name="T2" fmla="*/ 1 w 1769"/>
                      <a:gd name="T3" fmla="*/ 1 h 791"/>
                      <a:gd name="T4" fmla="*/ 2 w 1769"/>
                      <a:gd name="T5" fmla="*/ 3 h 791"/>
                      <a:gd name="T6" fmla="*/ 2 w 1769"/>
                      <a:gd name="T7" fmla="*/ 7 h 791"/>
                      <a:gd name="T8" fmla="*/ 2 w 1769"/>
                      <a:gd name="T9" fmla="*/ 10 h 791"/>
                      <a:gd name="T10" fmla="*/ 2 w 1769"/>
                      <a:gd name="T11" fmla="*/ 13 h 791"/>
                      <a:gd name="T12" fmla="*/ 2 w 1769"/>
                      <a:gd name="T13" fmla="*/ 10 h 791"/>
                      <a:gd name="T14" fmla="*/ 2 w 1769"/>
                      <a:gd name="T15" fmla="*/ 8 h 791"/>
                      <a:gd name="T16" fmla="*/ 2 w 1769"/>
                      <a:gd name="T17" fmla="*/ 5 h 791"/>
                      <a:gd name="T18" fmla="*/ 1 w 1769"/>
                      <a:gd name="T19" fmla="*/ 3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3" name="Group 44"/>
                <p:cNvGrpSpPr>
                  <a:grpSpLocks/>
                </p:cNvGrpSpPr>
                <p:nvPr/>
              </p:nvGrpSpPr>
              <p:grpSpPr bwMode="auto">
                <a:xfrm>
                  <a:off x="3124" y="777"/>
                  <a:ext cx="971" cy="417"/>
                  <a:chOff x="-52" y="2009"/>
                  <a:chExt cx="2477" cy="1064"/>
                </a:xfrm>
              </p:grpSpPr>
              <p:sp>
                <p:nvSpPr>
                  <p:cNvPr id="53362" name="Freeform 45"/>
                  <p:cNvSpPr>
                    <a:spLocks/>
                  </p:cNvSpPr>
                  <p:nvPr/>
                </p:nvSpPr>
                <p:spPr bwMode="hidden">
                  <a:xfrm rot="20017085" flipH="1">
                    <a:off x="689" y="2010"/>
                    <a:ext cx="1736" cy="303"/>
                  </a:xfrm>
                  <a:custGeom>
                    <a:avLst/>
                    <a:gdLst>
                      <a:gd name="T0" fmla="*/ 0 w 2736"/>
                      <a:gd name="T1" fmla="*/ 2 h 504"/>
                      <a:gd name="T2" fmla="*/ 6 w 2736"/>
                      <a:gd name="T3" fmla="*/ 1 h 504"/>
                      <a:gd name="T4" fmla="*/ 12 w 2736"/>
                      <a:gd name="T5" fmla="*/ 1 h 504"/>
                      <a:gd name="T6" fmla="*/ 18 w 2736"/>
                      <a:gd name="T7" fmla="*/ 1 h 504"/>
                      <a:gd name="T8" fmla="*/ 18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3" name="Freeform 46"/>
                  <p:cNvSpPr>
                    <a:spLocks/>
                  </p:cNvSpPr>
                  <p:nvPr/>
                </p:nvSpPr>
                <p:spPr bwMode="hidden">
                  <a:xfrm rot="20017085" flipH="1">
                    <a:off x="-53" y="2598"/>
                    <a:ext cx="931" cy="473"/>
                  </a:xfrm>
                  <a:custGeom>
                    <a:avLst/>
                    <a:gdLst>
                      <a:gd name="T0" fmla="*/ 1 w 1769"/>
                      <a:gd name="T1" fmla="*/ 1 h 791"/>
                      <a:gd name="T2" fmla="*/ 1 w 1769"/>
                      <a:gd name="T3" fmla="*/ 1 h 791"/>
                      <a:gd name="T4" fmla="*/ 1 w 1769"/>
                      <a:gd name="T5" fmla="*/ 1 h 791"/>
                      <a:gd name="T6" fmla="*/ 2 w 1769"/>
                      <a:gd name="T7" fmla="*/ 1 h 791"/>
                      <a:gd name="T8" fmla="*/ 2 w 1769"/>
                      <a:gd name="T9" fmla="*/ 2 h 791"/>
                      <a:gd name="T10" fmla="*/ 2 w 1769"/>
                      <a:gd name="T11" fmla="*/ 3 h 791"/>
                      <a:gd name="T12" fmla="*/ 2 w 1769"/>
                      <a:gd name="T13" fmla="*/ 2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4" name="Group 47"/>
                <p:cNvGrpSpPr>
                  <a:grpSpLocks/>
                </p:cNvGrpSpPr>
                <p:nvPr/>
              </p:nvGrpSpPr>
              <p:grpSpPr bwMode="auto">
                <a:xfrm>
                  <a:off x="3115" y="700"/>
                  <a:ext cx="969" cy="363"/>
                  <a:chOff x="-74" y="1813"/>
                  <a:chExt cx="2472" cy="927"/>
                </a:xfrm>
              </p:grpSpPr>
              <p:sp>
                <p:nvSpPr>
                  <p:cNvPr id="53360" name="Freeform 48"/>
                  <p:cNvSpPr>
                    <a:spLocks/>
                  </p:cNvSpPr>
                  <p:nvPr/>
                </p:nvSpPr>
                <p:spPr bwMode="hidden">
                  <a:xfrm rot="20519637" flipH="1">
                    <a:off x="721" y="1812"/>
                    <a:ext cx="1677" cy="334"/>
                  </a:xfrm>
                  <a:custGeom>
                    <a:avLst/>
                    <a:gdLst>
                      <a:gd name="T0" fmla="*/ 0 w 2736"/>
                      <a:gd name="T1" fmla="*/ 6 h 504"/>
                      <a:gd name="T2" fmla="*/ 4 w 2736"/>
                      <a:gd name="T3" fmla="*/ 2 h 504"/>
                      <a:gd name="T4" fmla="*/ 8 w 2736"/>
                      <a:gd name="T5" fmla="*/ 1 h 504"/>
                      <a:gd name="T6" fmla="*/ 13 w 2736"/>
                      <a:gd name="T7" fmla="*/ 1 h 504"/>
                      <a:gd name="T8" fmla="*/ 12 w 2736"/>
                      <a:gd name="T9" fmla="*/ 1 h 504"/>
                      <a:gd name="T10" fmla="*/ 8 w 2736"/>
                      <a:gd name="T11" fmla="*/ 1 h 504"/>
                      <a:gd name="T12" fmla="*/ 3 w 2736"/>
                      <a:gd name="T13" fmla="*/ 3 h 504"/>
                      <a:gd name="T14" fmla="*/ 0 w 2736"/>
                      <a:gd name="T15" fmla="*/ 6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61" name="Freeform 49"/>
                  <p:cNvSpPr>
                    <a:spLocks/>
                  </p:cNvSpPr>
                  <p:nvPr/>
                </p:nvSpPr>
                <p:spPr bwMode="hidden">
                  <a:xfrm rot="20519637" flipH="1">
                    <a:off x="-74" y="2212"/>
                    <a:ext cx="900" cy="526"/>
                  </a:xfrm>
                  <a:custGeom>
                    <a:avLst/>
                    <a:gdLst>
                      <a:gd name="T0" fmla="*/ 1 w 1769"/>
                      <a:gd name="T1" fmla="*/ 1 h 791"/>
                      <a:gd name="T2" fmla="*/ 1 w 1769"/>
                      <a:gd name="T3" fmla="*/ 1 h 791"/>
                      <a:gd name="T4" fmla="*/ 1 w 1769"/>
                      <a:gd name="T5" fmla="*/ 2 h 791"/>
                      <a:gd name="T6" fmla="*/ 1 w 1769"/>
                      <a:gd name="T7" fmla="*/ 5 h 791"/>
                      <a:gd name="T8" fmla="*/ 1 w 1769"/>
                      <a:gd name="T9" fmla="*/ 7 h 791"/>
                      <a:gd name="T10" fmla="*/ 1 w 1769"/>
                      <a:gd name="T11" fmla="*/ 9 h 791"/>
                      <a:gd name="T12" fmla="*/ 1 w 1769"/>
                      <a:gd name="T13" fmla="*/ 7 h 791"/>
                      <a:gd name="T14" fmla="*/ 1 w 1769"/>
                      <a:gd name="T15" fmla="*/ 5 h 791"/>
                      <a:gd name="T16" fmla="*/ 1 w 1769"/>
                      <a:gd name="T17" fmla="*/ 3 h 791"/>
                      <a:gd name="T18" fmla="*/ 1 w 1769"/>
                      <a:gd name="T19" fmla="*/ 2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5" name="Group 50"/>
                <p:cNvGrpSpPr>
                  <a:grpSpLocks/>
                </p:cNvGrpSpPr>
                <p:nvPr/>
              </p:nvGrpSpPr>
              <p:grpSpPr bwMode="auto">
                <a:xfrm>
                  <a:off x="3153" y="613"/>
                  <a:ext cx="918" cy="257"/>
                  <a:chOff x="22" y="1591"/>
                  <a:chExt cx="2342" cy="657"/>
                </a:xfrm>
              </p:grpSpPr>
              <p:sp>
                <p:nvSpPr>
                  <p:cNvPr id="53358" name="Freeform 51"/>
                  <p:cNvSpPr>
                    <a:spLocks/>
                  </p:cNvSpPr>
                  <p:nvPr/>
                </p:nvSpPr>
                <p:spPr bwMode="hidden">
                  <a:xfrm rot="21136207" flipH="1">
                    <a:off x="819" y="1589"/>
                    <a:ext cx="1544" cy="313"/>
                  </a:xfrm>
                  <a:custGeom>
                    <a:avLst/>
                    <a:gdLst>
                      <a:gd name="T0" fmla="*/ 0 w 2736"/>
                      <a:gd name="T1" fmla="*/ 2 h 504"/>
                      <a:gd name="T2" fmla="*/ 2 w 2736"/>
                      <a:gd name="T3" fmla="*/ 1 h 504"/>
                      <a:gd name="T4" fmla="*/ 3 w 2736"/>
                      <a:gd name="T5" fmla="*/ 1 h 504"/>
                      <a:gd name="T6" fmla="*/ 5 w 2736"/>
                      <a:gd name="T7" fmla="*/ 1 h 504"/>
                      <a:gd name="T8" fmla="*/ 5 w 2736"/>
                      <a:gd name="T9" fmla="*/ 1 h 504"/>
                      <a:gd name="T10" fmla="*/ 3 w 2736"/>
                      <a:gd name="T11" fmla="*/ 1 h 504"/>
                      <a:gd name="T12" fmla="*/ 1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9"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2 h 791"/>
                      <a:gd name="T8" fmla="*/ 0 w 1769"/>
                      <a:gd name="T9" fmla="*/ 4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6" name="Group 53"/>
                <p:cNvGrpSpPr>
                  <a:grpSpLocks/>
                </p:cNvGrpSpPr>
                <p:nvPr/>
              </p:nvGrpSpPr>
              <p:grpSpPr bwMode="auto">
                <a:xfrm>
                  <a:off x="3218" y="556"/>
                  <a:ext cx="843" cy="134"/>
                  <a:chOff x="189" y="1446"/>
                  <a:chExt cx="2150" cy="343"/>
                </a:xfrm>
              </p:grpSpPr>
              <p:sp>
                <p:nvSpPr>
                  <p:cNvPr id="53356"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2 w 2736"/>
                      <a:gd name="T7" fmla="*/ 0 h 504"/>
                      <a:gd name="T8" fmla="*/ 2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7" name="Freeform 55"/>
                  <p:cNvSpPr>
                    <a:spLocks/>
                  </p:cNvSpPr>
                  <p:nvPr/>
                </p:nvSpPr>
                <p:spPr bwMode="hidden">
                  <a:xfrm rot="84182" flipH="1">
                    <a:off x="189" y="1444"/>
                    <a:ext cx="755" cy="34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297" name="Group 56"/>
                <p:cNvGrpSpPr>
                  <a:grpSpLocks/>
                </p:cNvGrpSpPr>
                <p:nvPr/>
              </p:nvGrpSpPr>
              <p:grpSpPr bwMode="auto">
                <a:xfrm>
                  <a:off x="3342" y="418"/>
                  <a:ext cx="737" cy="167"/>
                  <a:chOff x="505" y="1094"/>
                  <a:chExt cx="1879" cy="427"/>
                </a:xfrm>
              </p:grpSpPr>
              <p:sp>
                <p:nvSpPr>
                  <p:cNvPr id="53354"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5"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8" name="Group 59"/>
                <p:cNvGrpSpPr>
                  <a:grpSpLocks/>
                </p:cNvGrpSpPr>
                <p:nvPr/>
              </p:nvGrpSpPr>
              <p:grpSpPr bwMode="auto">
                <a:xfrm>
                  <a:off x="3386" y="341"/>
                  <a:ext cx="725" cy="218"/>
                  <a:chOff x="616" y="899"/>
                  <a:chExt cx="1850" cy="554"/>
                </a:xfrm>
              </p:grpSpPr>
              <p:sp>
                <p:nvSpPr>
                  <p:cNvPr id="53352"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3"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299" name="Group 62"/>
                <p:cNvGrpSpPr>
                  <a:grpSpLocks/>
                </p:cNvGrpSpPr>
                <p:nvPr/>
              </p:nvGrpSpPr>
              <p:grpSpPr bwMode="auto">
                <a:xfrm>
                  <a:off x="3472" y="231"/>
                  <a:ext cx="693" cy="291"/>
                  <a:chOff x="3472" y="231"/>
                  <a:chExt cx="693" cy="291"/>
                </a:xfrm>
              </p:grpSpPr>
              <p:sp>
                <p:nvSpPr>
                  <p:cNvPr id="53350" name="Freeform 63"/>
                  <p:cNvSpPr>
                    <a:spLocks/>
                  </p:cNvSpPr>
                  <p:nvPr/>
                </p:nvSpPr>
                <p:spPr bwMode="hidden">
                  <a:xfrm rot="2028410" flipH="1">
                    <a:off x="3680"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51" name="Freeform 64"/>
                  <p:cNvSpPr>
                    <a:spLocks/>
                  </p:cNvSpPr>
                  <p:nvPr/>
                </p:nvSpPr>
                <p:spPr bwMode="hidden">
                  <a:xfrm rot="2028410" flipH="1">
                    <a:off x="3472" y="230"/>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0" name="Group 65"/>
                <p:cNvGrpSpPr>
                  <a:grpSpLocks/>
                </p:cNvGrpSpPr>
                <p:nvPr/>
              </p:nvGrpSpPr>
              <p:grpSpPr bwMode="auto">
                <a:xfrm>
                  <a:off x="3554" y="118"/>
                  <a:ext cx="664" cy="349"/>
                  <a:chOff x="3554" y="118"/>
                  <a:chExt cx="664" cy="349"/>
                </a:xfrm>
              </p:grpSpPr>
              <p:sp>
                <p:nvSpPr>
                  <p:cNvPr id="53348"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9"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1" name="Group 68"/>
                <p:cNvGrpSpPr>
                  <a:grpSpLocks/>
                </p:cNvGrpSpPr>
                <p:nvPr/>
              </p:nvGrpSpPr>
              <p:grpSpPr bwMode="auto">
                <a:xfrm>
                  <a:off x="3784" y="30"/>
                  <a:ext cx="305" cy="593"/>
                  <a:chOff x="1633" y="104"/>
                  <a:chExt cx="778" cy="1512"/>
                </a:xfrm>
              </p:grpSpPr>
              <p:sp>
                <p:nvSpPr>
                  <p:cNvPr id="53346"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7"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2" name="Group 71"/>
                <p:cNvGrpSpPr>
                  <a:grpSpLocks/>
                </p:cNvGrpSpPr>
                <p:nvPr/>
              </p:nvGrpSpPr>
              <p:grpSpPr bwMode="auto">
                <a:xfrm>
                  <a:off x="3903" y="0"/>
                  <a:ext cx="248" cy="601"/>
                  <a:chOff x="1935" y="28"/>
                  <a:chExt cx="634" cy="1534"/>
                </a:xfrm>
              </p:grpSpPr>
              <p:sp>
                <p:nvSpPr>
                  <p:cNvPr id="53344" name="Freeform 72"/>
                  <p:cNvSpPr>
                    <a:spLocks/>
                  </p:cNvSpPr>
                  <p:nvPr/>
                </p:nvSpPr>
                <p:spPr bwMode="hidden">
                  <a:xfrm rot="4126480" flipH="1">
                    <a:off x="1932" y="924"/>
                    <a:ext cx="1059"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5"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3" name="Group 74"/>
                <p:cNvGrpSpPr>
                  <a:grpSpLocks/>
                </p:cNvGrpSpPr>
                <p:nvPr/>
              </p:nvGrpSpPr>
              <p:grpSpPr bwMode="auto">
                <a:xfrm>
                  <a:off x="4251" y="252"/>
                  <a:ext cx="723" cy="222"/>
                  <a:chOff x="2822" y="672"/>
                  <a:chExt cx="1845" cy="566"/>
                </a:xfrm>
              </p:grpSpPr>
              <p:sp>
                <p:nvSpPr>
                  <p:cNvPr id="53342" name="Freeform 75"/>
                  <p:cNvSpPr>
                    <a:spLocks/>
                  </p:cNvSpPr>
                  <p:nvPr/>
                </p:nvSpPr>
                <p:spPr bwMode="hidden">
                  <a:xfrm rot="-1325434">
                    <a:off x="2820"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3" name="Freeform 76"/>
                  <p:cNvSpPr>
                    <a:spLocks/>
                  </p:cNvSpPr>
                  <p:nvPr/>
                </p:nvSpPr>
                <p:spPr bwMode="hidden">
                  <a:xfrm rot="-1325434">
                    <a:off x="4003" y="673"/>
                    <a:ext cx="662"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4" name="Group 77"/>
                <p:cNvGrpSpPr>
                  <a:grpSpLocks/>
                </p:cNvGrpSpPr>
                <p:nvPr/>
              </p:nvGrpSpPr>
              <p:grpSpPr bwMode="auto">
                <a:xfrm>
                  <a:off x="4196" y="163"/>
                  <a:ext cx="699" cy="282"/>
                  <a:chOff x="2683" y="445"/>
                  <a:chExt cx="1781" cy="717"/>
                </a:xfrm>
              </p:grpSpPr>
              <p:sp>
                <p:nvSpPr>
                  <p:cNvPr id="53340" name="Freeform 78"/>
                  <p:cNvSpPr>
                    <a:spLocks/>
                  </p:cNvSpPr>
                  <p:nvPr/>
                </p:nvSpPr>
                <p:spPr bwMode="hidden">
                  <a:xfrm rot="-1921064">
                    <a:off x="2682" y="946"/>
                    <a:ext cx="1233"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41" name="Freeform 79"/>
                  <p:cNvSpPr>
                    <a:spLocks/>
                  </p:cNvSpPr>
                  <p:nvPr/>
                </p:nvSpPr>
                <p:spPr bwMode="hidden">
                  <a:xfrm rot="-1921064">
                    <a:off x="3801" y="444"/>
                    <a:ext cx="661"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53305"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06"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53307" name="Group 82"/>
                <p:cNvGrpSpPr>
                  <a:grpSpLocks/>
                </p:cNvGrpSpPr>
                <p:nvPr/>
              </p:nvGrpSpPr>
              <p:grpSpPr bwMode="auto">
                <a:xfrm>
                  <a:off x="4242" y="5"/>
                  <a:ext cx="251" cy="596"/>
                  <a:chOff x="2800" y="41"/>
                  <a:chExt cx="640" cy="1520"/>
                </a:xfrm>
              </p:grpSpPr>
              <p:sp>
                <p:nvSpPr>
                  <p:cNvPr id="53338" name="Freeform 83"/>
                  <p:cNvSpPr>
                    <a:spLocks/>
                  </p:cNvSpPr>
                  <p:nvPr/>
                </p:nvSpPr>
                <p:spPr bwMode="hidden">
                  <a:xfrm rot="-3857755">
                    <a:off x="2362" y="936"/>
                    <a:ext cx="1061"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9" name="Freeform 84"/>
                  <p:cNvSpPr>
                    <a:spLocks/>
                  </p:cNvSpPr>
                  <p:nvPr/>
                </p:nvSpPr>
                <p:spPr bwMode="hidden">
                  <a:xfrm rot="-3857755">
                    <a:off x="3011" y="181"/>
                    <a:ext cx="569"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8" name="Group 85"/>
                <p:cNvGrpSpPr>
                  <a:grpSpLocks/>
                </p:cNvGrpSpPr>
                <p:nvPr/>
              </p:nvGrpSpPr>
              <p:grpSpPr bwMode="auto">
                <a:xfrm>
                  <a:off x="4295" y="53"/>
                  <a:ext cx="398" cy="574"/>
                  <a:chOff x="2934" y="163"/>
                  <a:chExt cx="1017" cy="1464"/>
                </a:xfrm>
              </p:grpSpPr>
              <p:sp>
                <p:nvSpPr>
                  <p:cNvPr id="53336"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7"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09" name="Group 88"/>
                <p:cNvGrpSpPr>
                  <a:grpSpLocks/>
                </p:cNvGrpSpPr>
                <p:nvPr/>
              </p:nvGrpSpPr>
              <p:grpSpPr bwMode="auto">
                <a:xfrm>
                  <a:off x="4215" y="2"/>
                  <a:ext cx="95" cy="567"/>
                  <a:chOff x="2730" y="32"/>
                  <a:chExt cx="243" cy="1448"/>
                </a:xfrm>
              </p:grpSpPr>
              <p:sp>
                <p:nvSpPr>
                  <p:cNvPr id="53334"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5"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0" name="Group 91"/>
                <p:cNvGrpSpPr>
                  <a:grpSpLocks/>
                </p:cNvGrpSpPr>
                <p:nvPr/>
              </p:nvGrpSpPr>
              <p:grpSpPr bwMode="auto">
                <a:xfrm>
                  <a:off x="3514" y="683"/>
                  <a:ext cx="425" cy="960"/>
                  <a:chOff x="943" y="1769"/>
                  <a:chExt cx="1085" cy="2450"/>
                </a:xfrm>
              </p:grpSpPr>
              <p:sp>
                <p:nvSpPr>
                  <p:cNvPr id="53332" name="Freeform 92"/>
                  <p:cNvSpPr>
                    <a:spLocks/>
                  </p:cNvSpPr>
                  <p:nvPr/>
                </p:nvSpPr>
                <p:spPr bwMode="hidden">
                  <a:xfrm rot="18335692" flipH="1">
                    <a:off x="1009" y="2474"/>
                    <a:ext cx="1724" cy="313"/>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3" name="Freeform 93"/>
                  <p:cNvSpPr>
                    <a:spLocks/>
                  </p:cNvSpPr>
                  <p:nvPr/>
                </p:nvSpPr>
                <p:spPr bwMode="hidden">
                  <a:xfrm rot="18335692" flipH="1">
                    <a:off x="725" y="3509"/>
                    <a:ext cx="925" cy="489"/>
                  </a:xfrm>
                  <a:custGeom>
                    <a:avLst/>
                    <a:gdLst>
                      <a:gd name="T0" fmla="*/ 1 w 1769"/>
                      <a:gd name="T1" fmla="*/ 1 h 791"/>
                      <a:gd name="T2" fmla="*/ 1 w 1769"/>
                      <a:gd name="T3" fmla="*/ 1 h 791"/>
                      <a:gd name="T4" fmla="*/ 1 w 1769"/>
                      <a:gd name="T5" fmla="*/ 1 h 791"/>
                      <a:gd name="T6" fmla="*/ 2 w 1769"/>
                      <a:gd name="T7" fmla="*/ 2 h 791"/>
                      <a:gd name="T8" fmla="*/ 2 w 1769"/>
                      <a:gd name="T9" fmla="*/ 2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1" name="Group 94"/>
                <p:cNvGrpSpPr>
                  <a:grpSpLocks/>
                </p:cNvGrpSpPr>
                <p:nvPr/>
              </p:nvGrpSpPr>
              <p:grpSpPr bwMode="auto">
                <a:xfrm>
                  <a:off x="3715" y="748"/>
                  <a:ext cx="300" cy="930"/>
                  <a:chOff x="1455" y="1936"/>
                  <a:chExt cx="766" cy="2373"/>
                </a:xfrm>
              </p:grpSpPr>
              <p:sp>
                <p:nvSpPr>
                  <p:cNvPr id="53330" name="Freeform 95"/>
                  <p:cNvSpPr>
                    <a:spLocks/>
                  </p:cNvSpPr>
                  <p:nvPr/>
                </p:nvSpPr>
                <p:spPr bwMode="hidden">
                  <a:xfrm rot="17542885" flipH="1">
                    <a:off x="1268" y="2577"/>
                    <a:ext cx="1594" cy="313"/>
                  </a:xfrm>
                  <a:custGeom>
                    <a:avLst/>
                    <a:gdLst>
                      <a:gd name="T0" fmla="*/ 0 w 2736"/>
                      <a:gd name="T1" fmla="*/ 2 h 504"/>
                      <a:gd name="T2" fmla="*/ 2 w 2736"/>
                      <a:gd name="T3" fmla="*/ 1 h 504"/>
                      <a:gd name="T4" fmla="*/ 5 w 2736"/>
                      <a:gd name="T5" fmla="*/ 1 h 504"/>
                      <a:gd name="T6" fmla="*/ 7 w 2736"/>
                      <a:gd name="T7" fmla="*/ 1 h 504"/>
                      <a:gd name="T8" fmla="*/ 7 w 2736"/>
                      <a:gd name="T9" fmla="*/ 1 h 504"/>
                      <a:gd name="T10" fmla="*/ 5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31" name="Freeform 96"/>
                  <p:cNvSpPr>
                    <a:spLocks/>
                  </p:cNvSpPr>
                  <p:nvPr/>
                </p:nvSpPr>
                <p:spPr bwMode="hidden">
                  <a:xfrm rot="17542885" flipH="1">
                    <a:off x="1274" y="3635"/>
                    <a:ext cx="854" cy="489"/>
                  </a:xfrm>
                  <a:custGeom>
                    <a:avLst/>
                    <a:gdLst>
                      <a:gd name="T0" fmla="*/ 0 w 1769"/>
                      <a:gd name="T1" fmla="*/ 1 h 791"/>
                      <a:gd name="T2" fmla="*/ 0 w 1769"/>
                      <a:gd name="T3" fmla="*/ 1 h 791"/>
                      <a:gd name="T4" fmla="*/ 0 w 1769"/>
                      <a:gd name="T5" fmla="*/ 1 h 791"/>
                      <a:gd name="T6" fmla="*/ 0 w 1769"/>
                      <a:gd name="T7" fmla="*/ 2 h 791"/>
                      <a:gd name="T8" fmla="*/ 0 w 1769"/>
                      <a:gd name="T9" fmla="*/ 2 h 791"/>
                      <a:gd name="T10" fmla="*/ 0 w 1769"/>
                      <a:gd name="T11" fmla="*/ 4 h 791"/>
                      <a:gd name="T12" fmla="*/ 0 w 1769"/>
                      <a:gd name="T13" fmla="*/ 4 h 791"/>
                      <a:gd name="T14" fmla="*/ 0 w 1769"/>
                      <a:gd name="T15" fmla="*/ 2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2" name="Group 97"/>
                <p:cNvGrpSpPr>
                  <a:grpSpLocks/>
                </p:cNvGrpSpPr>
                <p:nvPr/>
              </p:nvGrpSpPr>
              <p:grpSpPr bwMode="auto">
                <a:xfrm rot="88588">
                  <a:off x="3923" y="769"/>
                  <a:ext cx="180" cy="913"/>
                  <a:chOff x="1956" y="1990"/>
                  <a:chExt cx="492" cy="2604"/>
                </a:xfrm>
              </p:grpSpPr>
              <p:sp>
                <p:nvSpPr>
                  <p:cNvPr id="53328" name="Freeform 98"/>
                  <p:cNvSpPr>
                    <a:spLocks/>
                  </p:cNvSpPr>
                  <p:nvPr/>
                </p:nvSpPr>
                <p:spPr bwMode="hidden">
                  <a:xfrm rot="16782062" flipH="1">
                    <a:off x="1438" y="2692"/>
                    <a:ext cx="1712" cy="302"/>
                  </a:xfrm>
                  <a:custGeom>
                    <a:avLst/>
                    <a:gdLst>
                      <a:gd name="T0" fmla="*/ 0 w 2736"/>
                      <a:gd name="T1" fmla="*/ 2 h 504"/>
                      <a:gd name="T2" fmla="*/ 5 w 2736"/>
                      <a:gd name="T3" fmla="*/ 1 h 504"/>
                      <a:gd name="T4" fmla="*/ 10 w 2736"/>
                      <a:gd name="T5" fmla="*/ 1 h 504"/>
                      <a:gd name="T6" fmla="*/ 16 w 2736"/>
                      <a:gd name="T7" fmla="*/ 1 h 504"/>
                      <a:gd name="T8" fmla="*/ 16 w 2736"/>
                      <a:gd name="T9" fmla="*/ 1 h 504"/>
                      <a:gd name="T10" fmla="*/ 10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53329" name="Freeform 99"/>
                  <p:cNvSpPr>
                    <a:spLocks/>
                  </p:cNvSpPr>
                  <p:nvPr/>
                </p:nvSpPr>
                <p:spPr bwMode="hidden">
                  <a:xfrm rot="16782062" flipH="1">
                    <a:off x="1730" y="3897"/>
                    <a:ext cx="917" cy="471"/>
                  </a:xfrm>
                  <a:custGeom>
                    <a:avLst/>
                    <a:gdLst>
                      <a:gd name="T0" fmla="*/ 1 w 1769"/>
                      <a:gd name="T1" fmla="*/ 1 h 791"/>
                      <a:gd name="T2" fmla="*/ 1 w 1769"/>
                      <a:gd name="T3" fmla="*/ 1 h 791"/>
                      <a:gd name="T4" fmla="*/ 1 w 1769"/>
                      <a:gd name="T5" fmla="*/ 1 h 791"/>
                      <a:gd name="T6" fmla="*/ 1 w 1769"/>
                      <a:gd name="T7" fmla="*/ 1 h 791"/>
                      <a:gd name="T8" fmla="*/ 2 w 1769"/>
                      <a:gd name="T9" fmla="*/ 2 h 791"/>
                      <a:gd name="T10" fmla="*/ 2 w 1769"/>
                      <a:gd name="T11" fmla="*/ 3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3" name="Group 100"/>
                <p:cNvGrpSpPr>
                  <a:grpSpLocks/>
                </p:cNvGrpSpPr>
                <p:nvPr/>
              </p:nvGrpSpPr>
              <p:grpSpPr bwMode="auto">
                <a:xfrm>
                  <a:off x="4451" y="662"/>
                  <a:ext cx="442" cy="951"/>
                  <a:chOff x="3334" y="1717"/>
                  <a:chExt cx="1125" cy="2426"/>
                </a:xfrm>
              </p:grpSpPr>
              <p:sp>
                <p:nvSpPr>
                  <p:cNvPr id="53326" name="Freeform 101"/>
                  <p:cNvSpPr>
                    <a:spLocks/>
                  </p:cNvSpPr>
                  <p:nvPr/>
                </p:nvSpPr>
                <p:spPr bwMode="hidden">
                  <a:xfrm rot="3144576">
                    <a:off x="2627" y="2423"/>
                    <a:ext cx="1723" cy="312"/>
                  </a:xfrm>
                  <a:custGeom>
                    <a:avLst/>
                    <a:gdLst>
                      <a:gd name="T0" fmla="*/ 0 w 2736"/>
                      <a:gd name="T1" fmla="*/ 2 h 504"/>
                      <a:gd name="T2" fmla="*/ 5 w 2736"/>
                      <a:gd name="T3" fmla="*/ 1 h 504"/>
                      <a:gd name="T4" fmla="*/ 11 w 2736"/>
                      <a:gd name="T5" fmla="*/ 1 h 504"/>
                      <a:gd name="T6" fmla="*/ 17 w 2736"/>
                      <a:gd name="T7" fmla="*/ 1 h 504"/>
                      <a:gd name="T8" fmla="*/ 16 w 2736"/>
                      <a:gd name="T9" fmla="*/ 1 h 504"/>
                      <a:gd name="T10" fmla="*/ 11 w 2736"/>
                      <a:gd name="T11" fmla="*/ 1 h 504"/>
                      <a:gd name="T12" fmla="*/ 4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7"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2 w 1769"/>
                      <a:gd name="T7" fmla="*/ 2 h 791"/>
                      <a:gd name="T8" fmla="*/ 2 w 1769"/>
                      <a:gd name="T9" fmla="*/ 4 h 791"/>
                      <a:gd name="T10" fmla="*/ 2 w 1769"/>
                      <a:gd name="T11" fmla="*/ 4 h 791"/>
                      <a:gd name="T12" fmla="*/ 2 w 1769"/>
                      <a:gd name="T13" fmla="*/ 4 h 791"/>
                      <a:gd name="T14" fmla="*/ 1 w 1769"/>
                      <a:gd name="T15" fmla="*/ 2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4" name="Group 103"/>
                <p:cNvGrpSpPr>
                  <a:grpSpLocks/>
                </p:cNvGrpSpPr>
                <p:nvPr/>
              </p:nvGrpSpPr>
              <p:grpSpPr bwMode="auto">
                <a:xfrm>
                  <a:off x="4391" y="721"/>
                  <a:ext cx="347" cy="951"/>
                  <a:chOff x="3181" y="1866"/>
                  <a:chExt cx="883" cy="2426"/>
                </a:xfrm>
              </p:grpSpPr>
              <p:sp>
                <p:nvSpPr>
                  <p:cNvPr id="53324" name="Freeform 104"/>
                  <p:cNvSpPr>
                    <a:spLocks/>
                  </p:cNvSpPr>
                  <p:nvPr/>
                </p:nvSpPr>
                <p:spPr bwMode="hidden">
                  <a:xfrm rot="3745735">
                    <a:off x="2506" y="2539"/>
                    <a:ext cx="1649" cy="299"/>
                  </a:xfrm>
                  <a:custGeom>
                    <a:avLst/>
                    <a:gdLst>
                      <a:gd name="T0" fmla="*/ 0 w 2736"/>
                      <a:gd name="T1" fmla="*/ 2 h 504"/>
                      <a:gd name="T2" fmla="*/ 3 w 2736"/>
                      <a:gd name="T3" fmla="*/ 1 h 504"/>
                      <a:gd name="T4" fmla="*/ 7 w 2736"/>
                      <a:gd name="T5" fmla="*/ 1 h 504"/>
                      <a:gd name="T6" fmla="*/ 10 w 2736"/>
                      <a:gd name="T7" fmla="*/ 1 h 504"/>
                      <a:gd name="T8" fmla="*/ 10 w 2736"/>
                      <a:gd name="T9" fmla="*/ 1 h 504"/>
                      <a:gd name="T10" fmla="*/ 7 w 2736"/>
                      <a:gd name="T11" fmla="*/ 1 h 504"/>
                      <a:gd name="T12" fmla="*/ 2 w 2736"/>
                      <a:gd name="T13" fmla="*/ 1 h 504"/>
                      <a:gd name="T14" fmla="*/ 0 w 2736"/>
                      <a:gd name="T15" fmla="*/ 2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5" name="Freeform 105"/>
                  <p:cNvSpPr>
                    <a:spLocks/>
                  </p:cNvSpPr>
                  <p:nvPr/>
                </p:nvSpPr>
                <p:spPr bwMode="hidden">
                  <a:xfrm rot="3745735">
                    <a:off x="3387" y="3613"/>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2 h 791"/>
                      <a:gd name="T10" fmla="*/ 1 w 1769"/>
                      <a:gd name="T11" fmla="*/ 2 h 791"/>
                      <a:gd name="T12" fmla="*/ 1 w 1769"/>
                      <a:gd name="T13" fmla="*/ 2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53315" name="Group 106"/>
                <p:cNvGrpSpPr>
                  <a:grpSpLocks/>
                </p:cNvGrpSpPr>
                <p:nvPr/>
              </p:nvGrpSpPr>
              <p:grpSpPr bwMode="auto">
                <a:xfrm>
                  <a:off x="4323" y="767"/>
                  <a:ext cx="243" cy="935"/>
                  <a:chOff x="3006" y="1983"/>
                  <a:chExt cx="619" cy="2386"/>
                </a:xfrm>
              </p:grpSpPr>
              <p:sp>
                <p:nvSpPr>
                  <p:cNvPr id="53322" name="Freeform 107"/>
                  <p:cNvSpPr>
                    <a:spLocks/>
                  </p:cNvSpPr>
                  <p:nvPr/>
                </p:nvSpPr>
                <p:spPr bwMode="hidden">
                  <a:xfrm rot="4286818">
                    <a:off x="2328" y="2659"/>
                    <a:ext cx="1600" cy="244"/>
                  </a:xfrm>
                  <a:custGeom>
                    <a:avLst/>
                    <a:gdLst>
                      <a:gd name="T0" fmla="*/ 0 w 2736"/>
                      <a:gd name="T1" fmla="*/ 0 h 504"/>
                      <a:gd name="T2" fmla="*/ 2 w 2736"/>
                      <a:gd name="T3" fmla="*/ 0 h 504"/>
                      <a:gd name="T4" fmla="*/ 5 w 2736"/>
                      <a:gd name="T5" fmla="*/ 0 h 504"/>
                      <a:gd name="T6" fmla="*/ 8 w 2736"/>
                      <a:gd name="T7" fmla="*/ 0 h 504"/>
                      <a:gd name="T8" fmla="*/ 8 w 2736"/>
                      <a:gd name="T9" fmla="*/ 0 h 504"/>
                      <a:gd name="T10" fmla="*/ 5 w 2736"/>
                      <a:gd name="T11" fmla="*/ 0 h 504"/>
                      <a:gd name="T12" fmla="*/ 2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3" name="Freeform 108"/>
                  <p:cNvSpPr>
                    <a:spLocks/>
                  </p:cNvSpPr>
                  <p:nvPr/>
                </p:nvSpPr>
                <p:spPr bwMode="hidden">
                  <a:xfrm rot="4286818">
                    <a:off x="3001" y="3744"/>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6" name="Group 109"/>
                <p:cNvGrpSpPr>
                  <a:grpSpLocks/>
                </p:cNvGrpSpPr>
                <p:nvPr/>
              </p:nvGrpSpPr>
              <p:grpSpPr bwMode="auto">
                <a:xfrm>
                  <a:off x="4249" y="813"/>
                  <a:ext cx="159" cy="870"/>
                  <a:chOff x="2819" y="2101"/>
                  <a:chExt cx="405" cy="2219"/>
                </a:xfrm>
              </p:grpSpPr>
              <p:sp>
                <p:nvSpPr>
                  <p:cNvPr id="53320" name="Freeform 110"/>
                  <p:cNvSpPr>
                    <a:spLocks/>
                  </p:cNvSpPr>
                  <p:nvPr/>
                </p:nvSpPr>
                <p:spPr bwMode="hidden">
                  <a:xfrm rot="4898956">
                    <a:off x="2208" y="2711"/>
                    <a:ext cx="1469" cy="247"/>
                  </a:xfrm>
                  <a:custGeom>
                    <a:avLst/>
                    <a:gdLst>
                      <a:gd name="T0" fmla="*/ 0 w 2736"/>
                      <a:gd name="T1" fmla="*/ 0 h 504"/>
                      <a:gd name="T2" fmla="*/ 1 w 2736"/>
                      <a:gd name="T3" fmla="*/ 0 h 504"/>
                      <a:gd name="T4" fmla="*/ 2 w 2736"/>
                      <a:gd name="T5" fmla="*/ 0 h 504"/>
                      <a:gd name="T6" fmla="*/ 3 w 2736"/>
                      <a:gd name="T7" fmla="*/ 0 h 504"/>
                      <a:gd name="T8" fmla="*/ 3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21" name="Freeform 111"/>
                  <p:cNvSpPr>
                    <a:spLocks/>
                  </p:cNvSpPr>
                  <p:nvPr/>
                </p:nvSpPr>
                <p:spPr bwMode="hidden">
                  <a:xfrm rot="4898956">
                    <a:off x="2637" y="3730"/>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53317" name="Group 112"/>
                <p:cNvGrpSpPr>
                  <a:grpSpLocks/>
                </p:cNvGrpSpPr>
                <p:nvPr/>
              </p:nvGrpSpPr>
              <p:grpSpPr bwMode="auto">
                <a:xfrm>
                  <a:off x="4045" y="826"/>
                  <a:ext cx="167" cy="857"/>
                  <a:chOff x="2287" y="2135"/>
                  <a:chExt cx="426" cy="2185"/>
                </a:xfrm>
              </p:grpSpPr>
              <p:sp>
                <p:nvSpPr>
                  <p:cNvPr id="53318" name="Freeform 113"/>
                  <p:cNvSpPr>
                    <a:spLocks/>
                  </p:cNvSpPr>
                  <p:nvPr/>
                </p:nvSpPr>
                <p:spPr bwMode="hidden">
                  <a:xfrm rot="5755659">
                    <a:off x="1902" y="2759"/>
                    <a:ext cx="1435" cy="186"/>
                  </a:xfrm>
                  <a:custGeom>
                    <a:avLst/>
                    <a:gdLst>
                      <a:gd name="T0" fmla="*/ 0 w 2736"/>
                      <a:gd name="T1" fmla="*/ 0 h 504"/>
                      <a:gd name="T2" fmla="*/ 1 w 2736"/>
                      <a:gd name="T3" fmla="*/ 0 h 504"/>
                      <a:gd name="T4" fmla="*/ 2 w 2736"/>
                      <a:gd name="T5" fmla="*/ 0 h 504"/>
                      <a:gd name="T6" fmla="*/ 2 w 2736"/>
                      <a:gd name="T7" fmla="*/ 0 h 504"/>
                      <a:gd name="T8" fmla="*/ 2 w 2736"/>
                      <a:gd name="T9" fmla="*/ 0 h 504"/>
                      <a:gd name="T10" fmla="*/ 2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53319" name="Freeform 114"/>
                  <p:cNvSpPr>
                    <a:spLocks/>
                  </p:cNvSpPr>
                  <p:nvPr/>
                </p:nvSpPr>
                <p:spPr bwMode="hidden">
                  <a:xfrm rot="5755659">
                    <a:off x="2050" y="3786"/>
                    <a:ext cx="770"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53262"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3" name="Arc 116"/>
              <p:cNvSpPr>
                <a:spLocks/>
              </p:cNvSpPr>
              <p:nvPr/>
            </p:nvSpPr>
            <p:spPr bwMode="hidden">
              <a:xfrm flipH="1">
                <a:off x="3527" y="725"/>
                <a:ext cx="833" cy="903"/>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4"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5" name="Arc 118"/>
              <p:cNvSpPr>
                <a:spLocks/>
              </p:cNvSpPr>
              <p:nvPr/>
            </p:nvSpPr>
            <p:spPr bwMode="hidden">
              <a:xfrm flipH="1">
                <a:off x="3612" y="580"/>
                <a:ext cx="486"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6" name="Arc 119"/>
              <p:cNvSpPr>
                <a:spLocks/>
              </p:cNvSpPr>
              <p:nvPr/>
            </p:nvSpPr>
            <p:spPr bwMode="hidden">
              <a:xfrm flipH="1">
                <a:off x="3267" y="628"/>
                <a:ext cx="791" cy="931"/>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7"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8"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69"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0" name="Arc 123"/>
              <p:cNvSpPr>
                <a:spLocks/>
              </p:cNvSpPr>
              <p:nvPr/>
            </p:nvSpPr>
            <p:spPr bwMode="hidden">
              <a:xfrm>
                <a:off x="4302" y="463"/>
                <a:ext cx="55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1" name="Freeform 124"/>
              <p:cNvSpPr>
                <a:spLocks/>
              </p:cNvSpPr>
              <p:nvPr/>
            </p:nvSpPr>
            <p:spPr bwMode="hidden">
              <a:xfrm>
                <a:off x="4410" y="1033"/>
                <a:ext cx="189"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2" name="Freeform 125"/>
              <p:cNvSpPr>
                <a:spLocks/>
              </p:cNvSpPr>
              <p:nvPr/>
            </p:nvSpPr>
            <p:spPr bwMode="hidden">
              <a:xfrm rot="19660755" flipV="1">
                <a:off x="4114" y="843"/>
                <a:ext cx="172" cy="32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3"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4" name="Arc 127"/>
              <p:cNvSpPr>
                <a:spLocks/>
              </p:cNvSpPr>
              <p:nvPr/>
            </p:nvSpPr>
            <p:spPr bwMode="hidden">
              <a:xfrm flipH="1">
                <a:off x="3426" y="122"/>
                <a:ext cx="724" cy="903"/>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5" name="Arc 128"/>
              <p:cNvSpPr>
                <a:spLocks/>
              </p:cNvSpPr>
              <p:nvPr/>
            </p:nvSpPr>
            <p:spPr bwMode="hidden">
              <a:xfrm>
                <a:off x="4199" y="502"/>
                <a:ext cx="298" cy="903"/>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6"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7"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8"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79"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0" name="Freeform 133"/>
              <p:cNvSpPr>
                <a:spLocks/>
              </p:cNvSpPr>
              <p:nvPr/>
            </p:nvSpPr>
            <p:spPr bwMode="hidden">
              <a:xfrm>
                <a:off x="4636" y="576"/>
                <a:ext cx="594" cy="418"/>
              </a:xfrm>
              <a:custGeom>
                <a:avLst/>
                <a:gdLst>
                  <a:gd name="T0" fmla="*/ 0 w 776"/>
                  <a:gd name="T1" fmla="*/ 0 h 2368"/>
                  <a:gd name="T2" fmla="*/ 13 w 776"/>
                  <a:gd name="T3" fmla="*/ 0 h 2368"/>
                  <a:gd name="T4" fmla="*/ 5 w 776"/>
                  <a:gd name="T5" fmla="*/ 0 h 2368"/>
                  <a:gd name="T6" fmla="*/ 18 w 776"/>
                  <a:gd name="T7" fmla="*/ 0 h 2368"/>
                  <a:gd name="T8" fmla="*/ 11 w 776"/>
                  <a:gd name="T9" fmla="*/ 0 h 2368"/>
                  <a:gd name="T10" fmla="*/ 20 w 776"/>
                  <a:gd name="T11" fmla="*/ 0 h 2368"/>
                  <a:gd name="T12" fmla="*/ 15 w 776"/>
                  <a:gd name="T13" fmla="*/ 0 h 2368"/>
                  <a:gd name="T14" fmla="*/ 25 w 776"/>
                  <a:gd name="T15" fmla="*/ 0 h 2368"/>
                  <a:gd name="T16" fmla="*/ 20 w 776"/>
                  <a:gd name="T17" fmla="*/ 0 h 2368"/>
                  <a:gd name="T18" fmla="*/ 28 w 776"/>
                  <a:gd name="T19" fmla="*/ 0 h 2368"/>
                  <a:gd name="T20" fmla="*/ 25 w 776"/>
                  <a:gd name="T21" fmla="*/ 0 h 2368"/>
                  <a:gd name="T22" fmla="*/ 31 w 776"/>
                  <a:gd name="T23" fmla="*/ 0 h 2368"/>
                  <a:gd name="T24" fmla="*/ 31 w 776"/>
                  <a:gd name="T25" fmla="*/ 0 h 2368"/>
                  <a:gd name="T26" fmla="*/ 35 w 776"/>
                  <a:gd name="T27" fmla="*/ 0 h 2368"/>
                  <a:gd name="T28" fmla="*/ 33 w 776"/>
                  <a:gd name="T29" fmla="*/ 0 h 2368"/>
                  <a:gd name="T30" fmla="*/ 38 w 776"/>
                  <a:gd name="T31" fmla="*/ 0 h 2368"/>
                  <a:gd name="T32" fmla="*/ 35 w 776"/>
                  <a:gd name="T33" fmla="*/ 0 h 2368"/>
                  <a:gd name="T34" fmla="*/ 38 w 776"/>
                  <a:gd name="T35" fmla="*/ 0 h 2368"/>
                  <a:gd name="T36" fmla="*/ 35 w 776"/>
                  <a:gd name="T37" fmla="*/ 0 h 2368"/>
                  <a:gd name="T38" fmla="*/ 41 w 776"/>
                  <a:gd name="T39" fmla="*/ 0 h 2368"/>
                  <a:gd name="T40" fmla="*/ 38 w 776"/>
                  <a:gd name="T41" fmla="*/ 0 h 2368"/>
                  <a:gd name="T42" fmla="*/ 41 w 776"/>
                  <a:gd name="T43" fmla="*/ 0 h 2368"/>
                  <a:gd name="T44" fmla="*/ 38 w 776"/>
                  <a:gd name="T45" fmla="*/ 0 h 2368"/>
                  <a:gd name="T46" fmla="*/ 4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1" name="Freeform 134"/>
              <p:cNvSpPr>
                <a:spLocks/>
              </p:cNvSpPr>
              <p:nvPr/>
            </p:nvSpPr>
            <p:spPr bwMode="hidden">
              <a:xfrm>
                <a:off x="4658" y="132"/>
                <a:ext cx="260" cy="561"/>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2"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53283"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53251"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3252"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204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FFCC00"/>
                </a:solidFill>
                <a:latin typeface="Arial Black" charset="0"/>
                <a:ea typeface="+mn-ea"/>
                <a:cs typeface="+mn-cs"/>
              </a:defRPr>
            </a:lvl1pPr>
          </a:lstStyle>
          <a:p>
            <a:pPr>
              <a:defRPr/>
            </a:pPr>
            <a:endParaRPr lang="en-US"/>
          </a:p>
        </p:txBody>
      </p:sp>
      <p:sp>
        <p:nvSpPr>
          <p:cNvPr id="25204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FFCC00"/>
                </a:solidFill>
                <a:latin typeface="Arial Black" charset="0"/>
                <a:ea typeface="+mn-ea"/>
                <a:cs typeface="+mn-cs"/>
              </a:defRPr>
            </a:lvl1pPr>
          </a:lstStyle>
          <a:p>
            <a:pPr>
              <a:defRPr/>
            </a:pPr>
            <a:endParaRPr lang="en-US"/>
          </a:p>
        </p:txBody>
      </p:sp>
      <p:sp>
        <p:nvSpPr>
          <p:cNvPr id="25204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FFCC00"/>
                </a:solidFill>
                <a:latin typeface="Arial Black" charset="0"/>
                <a:cs typeface="Geneva" charset="0"/>
              </a:defRPr>
            </a:lvl1pPr>
          </a:lstStyle>
          <a:p>
            <a:pPr>
              <a:defRPr/>
            </a:pPr>
            <a:fld id="{46B19088-8593-A647-8B53-384039FE9F9E}" type="slidenum">
              <a:rPr lang="en-US"/>
              <a:pPr>
                <a:defRPr/>
              </a:pPr>
              <a:t>‹#›</a:t>
            </a:fld>
            <a:endParaRPr lang="en-US"/>
          </a:p>
        </p:txBody>
      </p:sp>
    </p:spTree>
    <p:extLst>
      <p:ext uri="{BB962C8B-B14F-4D97-AF65-F5344CB8AC3E}">
        <p14:creationId xmlns:p14="http://schemas.microsoft.com/office/powerpoint/2010/main" val="1754676052"/>
      </p:ext>
    </p:extLst>
  </p:cSld>
  <p:clrMap bg1="dk2" tx1="lt1" bg2="dk1" tx2="lt2" accent1="accent1" accent2="accent2" accent3="accent3" accent4="accent4" accent5="accent5" accent6="accent6" hlink="hlink" folHlink="folHlink"/>
  <p:sldLayoutIdLst>
    <p:sldLayoutId id="2147484083" r:id="rId1"/>
    <p:sldLayoutId id="2147484084" r:id="rId2"/>
    <p:sldLayoutId id="2147484085" r:id="rId3"/>
    <p:sldLayoutId id="2147484086" r:id="rId4"/>
    <p:sldLayoutId id="2147484087" r:id="rId5"/>
    <p:sldLayoutId id="2147484088" r:id="rId6"/>
    <p:sldLayoutId id="2147484089" r:id="rId7"/>
    <p:sldLayoutId id="2147484090" r:id="rId8"/>
    <p:sldLayoutId id="2147484091" r:id="rId9"/>
    <p:sldLayoutId id="2147484092" r:id="rId10"/>
    <p:sldLayoutId id="2147484093" r:id="rId11"/>
    <p:sldLayoutId id="2147484094" r:id="rId12"/>
    <p:sldLayoutId id="2147484095" r:id="rId13"/>
  </p:sldLayoutIdLst>
  <p:hf hdr="0" ftr="0" dt="0"/>
  <p:txStyles>
    <p:titleStyle>
      <a:lvl1pPr algn="l" rtl="0" eaLnBrk="0" fontAlgn="base" hangingPunct="0">
        <a:spcBef>
          <a:spcPct val="0"/>
        </a:spcBef>
        <a:spcAft>
          <a:spcPct val="0"/>
        </a:spcAft>
        <a:defRPr sz="4400">
          <a:solidFill>
            <a:schemeClr val="tx2"/>
          </a:solidFill>
          <a:latin typeface="Arial"/>
          <a:ea typeface="ＭＳ Ｐゴシック" charset="0"/>
          <a:cs typeface="Arial"/>
        </a:defRPr>
      </a:lvl1pPr>
      <a:lvl2pPr algn="l" rtl="0" eaLnBrk="0" fontAlgn="base" hangingPunct="0">
        <a:spcBef>
          <a:spcPct val="0"/>
        </a:spcBef>
        <a:spcAft>
          <a:spcPct val="0"/>
        </a:spcAft>
        <a:defRPr sz="4400">
          <a:solidFill>
            <a:schemeClr val="tx2"/>
          </a:solidFill>
          <a:latin typeface="Arial" charset="0"/>
          <a:ea typeface="ＭＳ Ｐゴシック" charset="0"/>
          <a:cs typeface="Geneva"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Geneva"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Geneva"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Geneva" charset="0"/>
        </a:defRPr>
      </a:lvl5pPr>
      <a:lvl6pPr marL="457200" algn="l" rtl="0" fontAlgn="base">
        <a:spcBef>
          <a:spcPct val="0"/>
        </a:spcBef>
        <a:spcAft>
          <a:spcPct val="0"/>
        </a:spcAft>
        <a:defRPr sz="4400">
          <a:solidFill>
            <a:schemeClr val="tx2"/>
          </a:solidFill>
          <a:latin typeface="Arial Black" charset="0"/>
        </a:defRPr>
      </a:lvl6pPr>
      <a:lvl7pPr marL="914400" algn="l" rtl="0" fontAlgn="base">
        <a:spcBef>
          <a:spcPct val="0"/>
        </a:spcBef>
        <a:spcAft>
          <a:spcPct val="0"/>
        </a:spcAft>
        <a:defRPr sz="4400">
          <a:solidFill>
            <a:schemeClr val="tx2"/>
          </a:solidFill>
          <a:latin typeface="Arial Black" charset="0"/>
        </a:defRPr>
      </a:lvl7pPr>
      <a:lvl8pPr marL="1371600" algn="l" rtl="0" fontAlgn="base">
        <a:spcBef>
          <a:spcPct val="0"/>
        </a:spcBef>
        <a:spcAft>
          <a:spcPct val="0"/>
        </a:spcAft>
        <a:defRPr sz="4400">
          <a:solidFill>
            <a:schemeClr val="tx2"/>
          </a:solidFill>
          <a:latin typeface="Arial Black" charset="0"/>
        </a:defRPr>
      </a:lvl8pPr>
      <a:lvl9pPr marL="1828800" algn="l" rtl="0" fontAlgn="base">
        <a:spcBef>
          <a:spcPct val="0"/>
        </a:spcBef>
        <a:spcAft>
          <a:spcPct val="0"/>
        </a:spcAft>
        <a:defRPr sz="4400">
          <a:solidFill>
            <a:schemeClr val="tx2"/>
          </a:solidFill>
          <a:latin typeface="Arial Black"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Arial"/>
          <a:ea typeface="ＭＳ Ｐゴシック" charset="0"/>
          <a:cs typeface="Arial"/>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Arial"/>
          <a:ea typeface="Geneva"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Geneva" charset="-128"/>
          <a:cs typeface="Arial"/>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Arial"/>
          <a:ea typeface="Geneva" charset="-128"/>
          <a:cs typeface="Arial"/>
        </a:defRPr>
      </a:lvl5pPr>
      <a:lvl6pPr marL="2514600" indent="-228600" algn="l" rtl="0" fontAlgn="base">
        <a:spcBef>
          <a:spcPct val="20000"/>
        </a:spcBef>
        <a:spcAft>
          <a:spcPct val="0"/>
        </a:spcAft>
        <a:buFont typeface="Times New Roman" charset="0"/>
        <a:buChar char="–"/>
        <a:defRPr sz="2000">
          <a:solidFill>
            <a:schemeClr val="tx1"/>
          </a:solidFill>
          <a:latin typeface="+mn-lt"/>
          <a:ea typeface="Geneva" charset="-128"/>
        </a:defRPr>
      </a:lvl6pPr>
      <a:lvl7pPr marL="2971800" indent="-228600" algn="l" rtl="0" fontAlgn="base">
        <a:spcBef>
          <a:spcPct val="20000"/>
        </a:spcBef>
        <a:spcAft>
          <a:spcPct val="0"/>
        </a:spcAft>
        <a:buFont typeface="Times New Roman" charset="0"/>
        <a:buChar char="–"/>
        <a:defRPr sz="2000">
          <a:solidFill>
            <a:schemeClr val="tx1"/>
          </a:solidFill>
          <a:latin typeface="+mn-lt"/>
          <a:ea typeface="Geneva" charset="-128"/>
        </a:defRPr>
      </a:lvl7pPr>
      <a:lvl8pPr marL="3429000" indent="-228600" algn="l" rtl="0" fontAlgn="base">
        <a:spcBef>
          <a:spcPct val="20000"/>
        </a:spcBef>
        <a:spcAft>
          <a:spcPct val="0"/>
        </a:spcAft>
        <a:buFont typeface="Times New Roman" charset="0"/>
        <a:buChar char="–"/>
        <a:defRPr sz="2000">
          <a:solidFill>
            <a:schemeClr val="tx1"/>
          </a:solidFill>
          <a:latin typeface="+mn-lt"/>
          <a:ea typeface="Geneva" charset="-128"/>
        </a:defRPr>
      </a:lvl8pPr>
      <a:lvl9pPr marL="3886200" indent="-228600" algn="l" rtl="0" fontAlgn="base">
        <a:spcBef>
          <a:spcPct val="20000"/>
        </a:spcBef>
        <a:spcAft>
          <a:spcPct val="0"/>
        </a:spcAft>
        <a:buFont typeface="Times New Roman" charset="0"/>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ea typeface="ＭＳ Ｐゴシック" charset="-128"/>
                <a:cs typeface="ＭＳ Ｐゴシック" charset="-128"/>
              </a:defRPr>
            </a:lvl1pPr>
          </a:lstStyle>
          <a:p>
            <a:pPr>
              <a:defRPr/>
            </a:pPr>
            <a:endParaRPr lang="en-US">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A8824C9D-66DC-AF44-83AE-B244BE49335D}" type="slidenum">
              <a:rPr lang="en-US">
                <a:latin typeface="Arial" charset="0"/>
              </a:rPr>
              <a:pPr>
                <a:defRPr/>
              </a:pPr>
              <a:t>‹#›</a:t>
            </a:fld>
            <a:endParaRPr lang="en-US">
              <a:latin typeface="Arial" charset="0"/>
            </a:endParaRPr>
          </a:p>
        </p:txBody>
      </p:sp>
    </p:spTree>
    <p:extLst>
      <p:ext uri="{BB962C8B-B14F-4D97-AF65-F5344CB8AC3E}">
        <p14:creationId xmlns:p14="http://schemas.microsoft.com/office/powerpoint/2010/main" val="2466620904"/>
      </p:ext>
    </p:extLst>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6303963" y="0"/>
            <a:ext cx="2840037" cy="3254375"/>
            <a:chOff x="3115" y="0"/>
            <a:chExt cx="2170" cy="2486"/>
          </a:xfrm>
        </p:grpSpPr>
        <p:grpSp>
          <p:nvGrpSpPr>
            <p:cNvPr id="26632" name="Group 3"/>
            <p:cNvGrpSpPr>
              <a:grpSpLocks/>
            </p:cNvGrpSpPr>
            <p:nvPr/>
          </p:nvGrpSpPr>
          <p:grpSpPr bwMode="auto">
            <a:xfrm>
              <a:off x="4080" y="1910"/>
              <a:ext cx="768" cy="576"/>
              <a:chOff x="0" y="0"/>
              <a:chExt cx="768" cy="576"/>
            </a:xfrm>
          </p:grpSpPr>
          <p:sp>
            <p:nvSpPr>
              <p:cNvPr id="26764" name="Oval 4"/>
              <p:cNvSpPr>
                <a:spLocks noChangeArrowheads="1"/>
              </p:cNvSpPr>
              <p:nvPr/>
            </p:nvSpPr>
            <p:spPr bwMode="hidden">
              <a:xfrm>
                <a:off x="2"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5" name="Oval 5"/>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3" name="Group 6"/>
            <p:cNvGrpSpPr>
              <a:grpSpLocks/>
            </p:cNvGrpSpPr>
            <p:nvPr/>
          </p:nvGrpSpPr>
          <p:grpSpPr bwMode="auto">
            <a:xfrm>
              <a:off x="4257" y="1103"/>
              <a:ext cx="768" cy="576"/>
              <a:chOff x="0" y="0"/>
              <a:chExt cx="768" cy="576"/>
            </a:xfrm>
          </p:grpSpPr>
          <p:sp>
            <p:nvSpPr>
              <p:cNvPr id="26762" name="Oval 7"/>
              <p:cNvSpPr>
                <a:spLocks noChangeArrowheads="1"/>
              </p:cNvSpPr>
              <p:nvPr/>
            </p:nvSpPr>
            <p:spPr bwMode="hidden">
              <a:xfrm>
                <a:off x="-2" y="2"/>
                <a:ext cx="770"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3" name="Oval 8"/>
              <p:cNvSpPr>
                <a:spLocks noChangeArrowheads="1"/>
              </p:cNvSpPr>
              <p:nvPr/>
            </p:nvSpPr>
            <p:spPr bwMode="hidden">
              <a:xfrm>
                <a:off x="276" y="254"/>
                <a:ext cx="186"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4" name="Group 9"/>
            <p:cNvGrpSpPr>
              <a:grpSpLocks/>
            </p:cNvGrpSpPr>
            <p:nvPr/>
          </p:nvGrpSpPr>
          <p:grpSpPr bwMode="auto">
            <a:xfrm>
              <a:off x="3134" y="0"/>
              <a:ext cx="768" cy="576"/>
              <a:chOff x="0" y="0"/>
              <a:chExt cx="768" cy="576"/>
            </a:xfrm>
          </p:grpSpPr>
          <p:sp>
            <p:nvSpPr>
              <p:cNvPr id="26760"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61" name="Oval 11"/>
              <p:cNvSpPr>
                <a:spLocks noChangeArrowheads="1"/>
              </p:cNvSpPr>
              <p:nvPr/>
            </p:nvSpPr>
            <p:spPr bwMode="hidden">
              <a:xfrm>
                <a:off x="276" y="252"/>
                <a:ext cx="187"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5" name="Group 12"/>
            <p:cNvGrpSpPr>
              <a:grpSpLocks/>
            </p:cNvGrpSpPr>
            <p:nvPr/>
          </p:nvGrpSpPr>
          <p:grpSpPr bwMode="auto">
            <a:xfrm>
              <a:off x="3115" y="0"/>
              <a:ext cx="2170" cy="1702"/>
              <a:chOff x="3115" y="0"/>
              <a:chExt cx="2170" cy="1702"/>
            </a:xfrm>
          </p:grpSpPr>
          <p:grpSp>
            <p:nvGrpSpPr>
              <p:cNvPr id="26636" name="Group 13"/>
              <p:cNvGrpSpPr>
                <a:grpSpLocks/>
              </p:cNvGrpSpPr>
              <p:nvPr/>
            </p:nvGrpSpPr>
            <p:grpSpPr bwMode="auto">
              <a:xfrm>
                <a:off x="3640" y="308"/>
                <a:ext cx="1145" cy="844"/>
                <a:chOff x="1265" y="814"/>
                <a:chExt cx="2919" cy="2151"/>
              </a:xfrm>
            </p:grpSpPr>
            <p:sp>
              <p:nvSpPr>
                <p:cNvPr id="26758"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9"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37" name="Group 16"/>
              <p:cNvGrpSpPr>
                <a:grpSpLocks/>
              </p:cNvGrpSpPr>
              <p:nvPr/>
            </p:nvGrpSpPr>
            <p:grpSpPr bwMode="auto">
              <a:xfrm>
                <a:off x="3115" y="0"/>
                <a:ext cx="2145" cy="1702"/>
                <a:chOff x="3115" y="0"/>
                <a:chExt cx="2145" cy="1702"/>
              </a:xfrm>
            </p:grpSpPr>
            <p:grpSp>
              <p:nvGrpSpPr>
                <p:cNvPr id="26660" name="Group 17"/>
                <p:cNvGrpSpPr>
                  <a:grpSpLocks/>
                </p:cNvGrpSpPr>
                <p:nvPr/>
              </p:nvGrpSpPr>
              <p:grpSpPr bwMode="auto">
                <a:xfrm>
                  <a:off x="4505" y="589"/>
                  <a:ext cx="493" cy="912"/>
                  <a:chOff x="3471" y="1530"/>
                  <a:chExt cx="1258" cy="2327"/>
                </a:xfrm>
              </p:grpSpPr>
              <p:sp>
                <p:nvSpPr>
                  <p:cNvPr id="26756" name="Freeform 18"/>
                  <p:cNvSpPr>
                    <a:spLocks/>
                  </p:cNvSpPr>
                  <p:nvPr/>
                </p:nvSpPr>
                <p:spPr bwMode="hidden">
                  <a:xfrm rot="2711884">
                    <a:off x="2769" y="2236"/>
                    <a:ext cx="1717"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57" name="Freeform 19"/>
                  <p:cNvSpPr>
                    <a:spLocks/>
                  </p:cNvSpPr>
                  <p:nvPr/>
                </p:nvSpPr>
                <p:spPr bwMode="hidden">
                  <a:xfrm rot="2711884">
                    <a:off x="4022" y="3146"/>
                    <a:ext cx="922"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1" name="Group 20"/>
                <p:cNvGrpSpPr>
                  <a:grpSpLocks/>
                </p:cNvGrpSpPr>
                <p:nvPr/>
              </p:nvGrpSpPr>
              <p:grpSpPr bwMode="auto">
                <a:xfrm>
                  <a:off x="4267" y="781"/>
                  <a:ext cx="966" cy="522"/>
                  <a:chOff x="2864" y="2019"/>
                  <a:chExt cx="2463" cy="1332"/>
                </a:xfrm>
              </p:grpSpPr>
              <p:sp>
                <p:nvSpPr>
                  <p:cNvPr id="26754" name="Freeform 21"/>
                  <p:cNvSpPr>
                    <a:spLocks/>
                  </p:cNvSpPr>
                  <p:nvPr/>
                </p:nvSpPr>
                <p:spPr bwMode="hidden">
                  <a:xfrm rot="2104081">
                    <a:off x="2865" y="2019"/>
                    <a:ext cx="1812"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5"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2" name="Group 23"/>
                <p:cNvGrpSpPr>
                  <a:grpSpLocks/>
                </p:cNvGrpSpPr>
                <p:nvPr/>
              </p:nvGrpSpPr>
              <p:grpSpPr bwMode="auto">
                <a:xfrm>
                  <a:off x="4280" y="707"/>
                  <a:ext cx="971" cy="417"/>
                  <a:chOff x="2897" y="1832"/>
                  <a:chExt cx="2477" cy="1064"/>
                </a:xfrm>
              </p:grpSpPr>
              <p:sp>
                <p:nvSpPr>
                  <p:cNvPr id="26752"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3"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3" name="Group 26"/>
                <p:cNvGrpSpPr>
                  <a:grpSpLocks/>
                </p:cNvGrpSpPr>
                <p:nvPr/>
              </p:nvGrpSpPr>
              <p:grpSpPr bwMode="auto">
                <a:xfrm>
                  <a:off x="4291" y="630"/>
                  <a:ext cx="969" cy="364"/>
                  <a:chOff x="2924" y="1636"/>
                  <a:chExt cx="2472" cy="927"/>
                </a:xfrm>
              </p:grpSpPr>
              <p:sp>
                <p:nvSpPr>
                  <p:cNvPr id="26750" name="Freeform 27"/>
                  <p:cNvSpPr>
                    <a:spLocks/>
                  </p:cNvSpPr>
                  <p:nvPr/>
                </p:nvSpPr>
                <p:spPr bwMode="hidden">
                  <a:xfrm rot="1080363">
                    <a:off x="2919" y="1631"/>
                    <a:ext cx="1677" cy="33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51" name="Freeform 28"/>
                  <p:cNvSpPr>
                    <a:spLocks/>
                  </p:cNvSpPr>
                  <p:nvPr/>
                </p:nvSpPr>
                <p:spPr bwMode="hidden">
                  <a:xfrm rot="1080363">
                    <a:off x="4491" y="2033"/>
                    <a:ext cx="900"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4" name="Group 29"/>
                <p:cNvGrpSpPr>
                  <a:grpSpLocks/>
                </p:cNvGrpSpPr>
                <p:nvPr/>
              </p:nvGrpSpPr>
              <p:grpSpPr bwMode="auto">
                <a:xfrm>
                  <a:off x="4304" y="543"/>
                  <a:ext cx="918" cy="258"/>
                  <a:chOff x="2958" y="1414"/>
                  <a:chExt cx="2342" cy="657"/>
                </a:xfrm>
              </p:grpSpPr>
              <p:sp>
                <p:nvSpPr>
                  <p:cNvPr id="26748"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9" name="Freeform 31"/>
                  <p:cNvSpPr>
                    <a:spLocks/>
                  </p:cNvSpPr>
                  <p:nvPr/>
                </p:nvSpPr>
                <p:spPr bwMode="hidden">
                  <a:xfrm rot="463793">
                    <a:off x="4470" y="1581"/>
                    <a:ext cx="829" cy="485"/>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5" name="Group 32"/>
                <p:cNvGrpSpPr>
                  <a:grpSpLocks/>
                </p:cNvGrpSpPr>
                <p:nvPr/>
              </p:nvGrpSpPr>
              <p:grpSpPr bwMode="auto">
                <a:xfrm>
                  <a:off x="4314" y="487"/>
                  <a:ext cx="843" cy="134"/>
                  <a:chOff x="2983" y="1269"/>
                  <a:chExt cx="2150" cy="343"/>
                </a:xfrm>
              </p:grpSpPr>
              <p:sp>
                <p:nvSpPr>
                  <p:cNvPr id="26746"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7" name="Freeform 34"/>
                  <p:cNvSpPr>
                    <a:spLocks/>
                  </p:cNvSpPr>
                  <p:nvPr/>
                </p:nvSpPr>
                <p:spPr bwMode="hidden">
                  <a:xfrm rot="-84182">
                    <a:off x="4377" y="1264"/>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6" name="Group 35"/>
                <p:cNvGrpSpPr>
                  <a:grpSpLocks/>
                </p:cNvGrpSpPr>
                <p:nvPr/>
              </p:nvGrpSpPr>
              <p:grpSpPr bwMode="auto">
                <a:xfrm>
                  <a:off x="4296" y="349"/>
                  <a:ext cx="737" cy="167"/>
                  <a:chOff x="2938" y="917"/>
                  <a:chExt cx="1879" cy="427"/>
                </a:xfrm>
              </p:grpSpPr>
              <p:sp>
                <p:nvSpPr>
                  <p:cNvPr id="26744" name="Freeform 36"/>
                  <p:cNvSpPr>
                    <a:spLocks/>
                  </p:cNvSpPr>
                  <p:nvPr/>
                </p:nvSpPr>
                <p:spPr bwMode="hidden">
                  <a:xfrm rot="-802576">
                    <a:off x="2933" y="1128"/>
                    <a:ext cx="1237" cy="211"/>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5" name="Freeform 37"/>
                  <p:cNvSpPr>
                    <a:spLocks/>
                  </p:cNvSpPr>
                  <p:nvPr/>
                </p:nvSpPr>
                <p:spPr bwMode="hidden">
                  <a:xfrm rot="-802576">
                    <a:off x="4151" y="918"/>
                    <a:ext cx="665"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67" name="Group 38"/>
                <p:cNvGrpSpPr>
                  <a:grpSpLocks/>
                </p:cNvGrpSpPr>
                <p:nvPr/>
              </p:nvGrpSpPr>
              <p:grpSpPr bwMode="auto">
                <a:xfrm>
                  <a:off x="3394" y="637"/>
                  <a:ext cx="493" cy="912"/>
                  <a:chOff x="637" y="1653"/>
                  <a:chExt cx="1257" cy="2326"/>
                </a:xfrm>
              </p:grpSpPr>
              <p:sp>
                <p:nvSpPr>
                  <p:cNvPr id="26742" name="Freeform 39"/>
                  <p:cNvSpPr>
                    <a:spLocks/>
                  </p:cNvSpPr>
                  <p:nvPr/>
                </p:nvSpPr>
                <p:spPr bwMode="hidden">
                  <a:xfrm rot="18888116" flipH="1">
                    <a:off x="875" y="2354"/>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3"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8" name="Group 41"/>
                <p:cNvGrpSpPr>
                  <a:grpSpLocks/>
                </p:cNvGrpSpPr>
                <p:nvPr/>
              </p:nvGrpSpPr>
              <p:grpSpPr bwMode="auto">
                <a:xfrm>
                  <a:off x="3142" y="850"/>
                  <a:ext cx="966" cy="522"/>
                  <a:chOff x="-5" y="2196"/>
                  <a:chExt cx="2463" cy="1332"/>
                </a:xfrm>
              </p:grpSpPr>
              <p:sp>
                <p:nvSpPr>
                  <p:cNvPr id="26740" name="Freeform 42"/>
                  <p:cNvSpPr>
                    <a:spLocks/>
                  </p:cNvSpPr>
                  <p:nvPr/>
                </p:nvSpPr>
                <p:spPr bwMode="hidden">
                  <a:xfrm rot="19495919" flipH="1">
                    <a:off x="644" y="2196"/>
                    <a:ext cx="1809" cy="347"/>
                  </a:xfrm>
                  <a:custGeom>
                    <a:avLst/>
                    <a:gdLst>
                      <a:gd name="T0" fmla="*/ 0 w 2736"/>
                      <a:gd name="T1" fmla="*/ 1 h 504"/>
                      <a:gd name="T2" fmla="*/ 1 w 2736"/>
                      <a:gd name="T3" fmla="*/ 1 h 504"/>
                      <a:gd name="T4" fmla="*/ 3 w 2736"/>
                      <a:gd name="T5" fmla="*/ 1 h 504"/>
                      <a:gd name="T6" fmla="*/ 4 w 2736"/>
                      <a:gd name="T7" fmla="*/ 1 h 504"/>
                      <a:gd name="T8" fmla="*/ 4 w 2736"/>
                      <a:gd name="T9" fmla="*/ 1 h 504"/>
                      <a:gd name="T10" fmla="*/ 3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41" name="Freeform 43"/>
                  <p:cNvSpPr>
                    <a:spLocks/>
                  </p:cNvSpPr>
                  <p:nvPr/>
                </p:nvSpPr>
                <p:spPr bwMode="hidden">
                  <a:xfrm rot="19495919" flipH="1">
                    <a:off x="-6" y="2982"/>
                    <a:ext cx="971"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2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69" name="Group 44"/>
                <p:cNvGrpSpPr>
                  <a:grpSpLocks/>
                </p:cNvGrpSpPr>
                <p:nvPr/>
              </p:nvGrpSpPr>
              <p:grpSpPr bwMode="auto">
                <a:xfrm>
                  <a:off x="3124" y="777"/>
                  <a:ext cx="971" cy="417"/>
                  <a:chOff x="-52" y="2009"/>
                  <a:chExt cx="2477" cy="1064"/>
                </a:xfrm>
              </p:grpSpPr>
              <p:sp>
                <p:nvSpPr>
                  <p:cNvPr id="26738"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9" name="Freeform 46"/>
                  <p:cNvSpPr>
                    <a:spLocks/>
                  </p:cNvSpPr>
                  <p:nvPr/>
                </p:nvSpPr>
                <p:spPr bwMode="hidden">
                  <a:xfrm rot="20017085" flipH="1">
                    <a:off x="-53" y="2598"/>
                    <a:ext cx="931" cy="47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0" name="Group 47"/>
                <p:cNvGrpSpPr>
                  <a:grpSpLocks/>
                </p:cNvGrpSpPr>
                <p:nvPr/>
              </p:nvGrpSpPr>
              <p:grpSpPr bwMode="auto">
                <a:xfrm>
                  <a:off x="3115" y="700"/>
                  <a:ext cx="969" cy="363"/>
                  <a:chOff x="-74" y="1813"/>
                  <a:chExt cx="2472" cy="927"/>
                </a:xfrm>
              </p:grpSpPr>
              <p:sp>
                <p:nvSpPr>
                  <p:cNvPr id="26736" name="Freeform 48"/>
                  <p:cNvSpPr>
                    <a:spLocks/>
                  </p:cNvSpPr>
                  <p:nvPr/>
                </p:nvSpPr>
                <p:spPr bwMode="hidden">
                  <a:xfrm rot="20519637" flipH="1">
                    <a:off x="721" y="1812"/>
                    <a:ext cx="1677" cy="33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7" name="Freeform 49"/>
                  <p:cNvSpPr>
                    <a:spLocks/>
                  </p:cNvSpPr>
                  <p:nvPr/>
                </p:nvSpPr>
                <p:spPr bwMode="hidden">
                  <a:xfrm rot="20519637" flipH="1">
                    <a:off x="-74" y="2212"/>
                    <a:ext cx="900" cy="52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1" name="Group 50"/>
                <p:cNvGrpSpPr>
                  <a:grpSpLocks/>
                </p:cNvGrpSpPr>
                <p:nvPr/>
              </p:nvGrpSpPr>
              <p:grpSpPr bwMode="auto">
                <a:xfrm>
                  <a:off x="3153" y="613"/>
                  <a:ext cx="918" cy="257"/>
                  <a:chOff x="22" y="1591"/>
                  <a:chExt cx="2342" cy="657"/>
                </a:xfrm>
              </p:grpSpPr>
              <p:sp>
                <p:nvSpPr>
                  <p:cNvPr id="26734" name="Freeform 51"/>
                  <p:cNvSpPr>
                    <a:spLocks/>
                  </p:cNvSpPr>
                  <p:nvPr/>
                </p:nvSpPr>
                <p:spPr bwMode="hidden">
                  <a:xfrm rot="21136207" flipH="1">
                    <a:off x="819" y="1586"/>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5"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2" name="Group 53"/>
                <p:cNvGrpSpPr>
                  <a:grpSpLocks/>
                </p:cNvGrpSpPr>
                <p:nvPr/>
              </p:nvGrpSpPr>
              <p:grpSpPr bwMode="auto">
                <a:xfrm>
                  <a:off x="3218" y="556"/>
                  <a:ext cx="843" cy="134"/>
                  <a:chOff x="189" y="1446"/>
                  <a:chExt cx="2150" cy="343"/>
                </a:xfrm>
              </p:grpSpPr>
              <p:sp>
                <p:nvSpPr>
                  <p:cNvPr id="26732"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3" name="Freeform 55"/>
                  <p:cNvSpPr>
                    <a:spLocks/>
                  </p:cNvSpPr>
                  <p:nvPr/>
                </p:nvSpPr>
                <p:spPr bwMode="hidden">
                  <a:xfrm rot="84182" flipH="1">
                    <a:off x="189" y="1441"/>
                    <a:ext cx="755" cy="34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73" name="Group 56"/>
                <p:cNvGrpSpPr>
                  <a:grpSpLocks/>
                </p:cNvGrpSpPr>
                <p:nvPr/>
              </p:nvGrpSpPr>
              <p:grpSpPr bwMode="auto">
                <a:xfrm>
                  <a:off x="3342" y="418"/>
                  <a:ext cx="737" cy="167"/>
                  <a:chOff x="505" y="1094"/>
                  <a:chExt cx="1879" cy="427"/>
                </a:xfrm>
              </p:grpSpPr>
              <p:sp>
                <p:nvSpPr>
                  <p:cNvPr id="26730"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31"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4" name="Group 59"/>
                <p:cNvGrpSpPr>
                  <a:grpSpLocks/>
                </p:cNvGrpSpPr>
                <p:nvPr/>
              </p:nvGrpSpPr>
              <p:grpSpPr bwMode="auto">
                <a:xfrm>
                  <a:off x="3386" y="341"/>
                  <a:ext cx="725" cy="218"/>
                  <a:chOff x="616" y="899"/>
                  <a:chExt cx="1850" cy="554"/>
                </a:xfrm>
              </p:grpSpPr>
              <p:sp>
                <p:nvSpPr>
                  <p:cNvPr id="26728"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9"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5" name="Group 62"/>
                <p:cNvGrpSpPr>
                  <a:grpSpLocks/>
                </p:cNvGrpSpPr>
                <p:nvPr/>
              </p:nvGrpSpPr>
              <p:grpSpPr bwMode="auto">
                <a:xfrm>
                  <a:off x="3472" y="231"/>
                  <a:ext cx="693" cy="291"/>
                  <a:chOff x="3472" y="231"/>
                  <a:chExt cx="693" cy="291"/>
                </a:xfrm>
              </p:grpSpPr>
              <p:sp>
                <p:nvSpPr>
                  <p:cNvPr id="26726" name="Freeform 63"/>
                  <p:cNvSpPr>
                    <a:spLocks/>
                  </p:cNvSpPr>
                  <p:nvPr/>
                </p:nvSpPr>
                <p:spPr bwMode="hidden">
                  <a:xfrm rot="2028410" flipH="1">
                    <a:off x="3679" y="438"/>
                    <a:ext cx="484"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7" name="Freeform 64"/>
                  <p:cNvSpPr>
                    <a:spLocks/>
                  </p:cNvSpPr>
                  <p:nvPr/>
                </p:nvSpPr>
                <p:spPr bwMode="hidden">
                  <a:xfrm rot="2028410" flipH="1">
                    <a:off x="3472" y="229"/>
                    <a:ext cx="260"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6" name="Group 65"/>
                <p:cNvGrpSpPr>
                  <a:grpSpLocks/>
                </p:cNvGrpSpPr>
                <p:nvPr/>
              </p:nvGrpSpPr>
              <p:grpSpPr bwMode="auto">
                <a:xfrm>
                  <a:off x="3554" y="118"/>
                  <a:ext cx="664" cy="349"/>
                  <a:chOff x="3554" y="118"/>
                  <a:chExt cx="664" cy="349"/>
                </a:xfrm>
              </p:grpSpPr>
              <p:sp>
                <p:nvSpPr>
                  <p:cNvPr id="26724"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5"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7" name="Group 68"/>
                <p:cNvGrpSpPr>
                  <a:grpSpLocks/>
                </p:cNvGrpSpPr>
                <p:nvPr/>
              </p:nvGrpSpPr>
              <p:grpSpPr bwMode="auto">
                <a:xfrm>
                  <a:off x="3784" y="30"/>
                  <a:ext cx="305" cy="593"/>
                  <a:chOff x="1633" y="104"/>
                  <a:chExt cx="778" cy="1512"/>
                </a:xfrm>
              </p:grpSpPr>
              <p:sp>
                <p:nvSpPr>
                  <p:cNvPr id="26722"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3"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8" name="Group 71"/>
                <p:cNvGrpSpPr>
                  <a:grpSpLocks/>
                </p:cNvGrpSpPr>
                <p:nvPr/>
              </p:nvGrpSpPr>
              <p:grpSpPr bwMode="auto">
                <a:xfrm>
                  <a:off x="3903" y="0"/>
                  <a:ext cx="248" cy="601"/>
                  <a:chOff x="1935" y="28"/>
                  <a:chExt cx="634" cy="1534"/>
                </a:xfrm>
              </p:grpSpPr>
              <p:sp>
                <p:nvSpPr>
                  <p:cNvPr id="26720" name="Freeform 72"/>
                  <p:cNvSpPr>
                    <a:spLocks/>
                  </p:cNvSpPr>
                  <p:nvPr/>
                </p:nvSpPr>
                <p:spPr bwMode="hidden">
                  <a:xfrm rot="4126480" flipH="1">
                    <a:off x="1934" y="922"/>
                    <a:ext cx="1055"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21"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79" name="Group 74"/>
                <p:cNvGrpSpPr>
                  <a:grpSpLocks/>
                </p:cNvGrpSpPr>
                <p:nvPr/>
              </p:nvGrpSpPr>
              <p:grpSpPr bwMode="auto">
                <a:xfrm>
                  <a:off x="4251" y="252"/>
                  <a:ext cx="723" cy="222"/>
                  <a:chOff x="2822" y="672"/>
                  <a:chExt cx="1845" cy="566"/>
                </a:xfrm>
              </p:grpSpPr>
              <p:sp>
                <p:nvSpPr>
                  <p:cNvPr id="26718" name="Freeform 75"/>
                  <p:cNvSpPr>
                    <a:spLocks/>
                  </p:cNvSpPr>
                  <p:nvPr/>
                </p:nvSpPr>
                <p:spPr bwMode="hidden">
                  <a:xfrm rot="-1325434">
                    <a:off x="2817" y="1022"/>
                    <a:ext cx="1232"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9" name="Freeform 76"/>
                  <p:cNvSpPr>
                    <a:spLocks/>
                  </p:cNvSpPr>
                  <p:nvPr/>
                </p:nvSpPr>
                <p:spPr bwMode="hidden">
                  <a:xfrm rot="-1325434">
                    <a:off x="4003" y="673"/>
                    <a:ext cx="659"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0" name="Group 77"/>
                <p:cNvGrpSpPr>
                  <a:grpSpLocks/>
                </p:cNvGrpSpPr>
                <p:nvPr/>
              </p:nvGrpSpPr>
              <p:grpSpPr bwMode="auto">
                <a:xfrm>
                  <a:off x="4196" y="163"/>
                  <a:ext cx="699" cy="282"/>
                  <a:chOff x="2683" y="445"/>
                  <a:chExt cx="1781" cy="717"/>
                </a:xfrm>
              </p:grpSpPr>
              <p:sp>
                <p:nvSpPr>
                  <p:cNvPr id="26716" name="Freeform 78"/>
                  <p:cNvSpPr>
                    <a:spLocks/>
                  </p:cNvSpPr>
                  <p:nvPr/>
                </p:nvSpPr>
                <p:spPr bwMode="hidden">
                  <a:xfrm rot="-1921064">
                    <a:off x="2682" y="946"/>
                    <a:ext cx="1230"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7" name="Freeform 79"/>
                  <p:cNvSpPr>
                    <a:spLocks/>
                  </p:cNvSpPr>
                  <p:nvPr/>
                </p:nvSpPr>
                <p:spPr bwMode="hidden">
                  <a:xfrm rot="-1921064">
                    <a:off x="3801" y="444"/>
                    <a:ext cx="658"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sp>
              <p:nvSpPr>
                <p:cNvPr id="26681"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82"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nvGrpSpPr>
                <p:cNvPr id="26683" name="Group 82"/>
                <p:cNvGrpSpPr>
                  <a:grpSpLocks/>
                </p:cNvGrpSpPr>
                <p:nvPr/>
              </p:nvGrpSpPr>
              <p:grpSpPr bwMode="auto">
                <a:xfrm>
                  <a:off x="4242" y="5"/>
                  <a:ext cx="251" cy="596"/>
                  <a:chOff x="2800" y="41"/>
                  <a:chExt cx="640" cy="1520"/>
                </a:xfrm>
              </p:grpSpPr>
              <p:sp>
                <p:nvSpPr>
                  <p:cNvPr id="26714" name="Freeform 83"/>
                  <p:cNvSpPr>
                    <a:spLocks/>
                  </p:cNvSpPr>
                  <p:nvPr/>
                </p:nvSpPr>
                <p:spPr bwMode="hidden">
                  <a:xfrm rot="-3857755">
                    <a:off x="2364" y="934"/>
                    <a:ext cx="1058"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5"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4" name="Group 85"/>
                <p:cNvGrpSpPr>
                  <a:grpSpLocks/>
                </p:cNvGrpSpPr>
                <p:nvPr/>
              </p:nvGrpSpPr>
              <p:grpSpPr bwMode="auto">
                <a:xfrm>
                  <a:off x="4295" y="53"/>
                  <a:ext cx="398" cy="574"/>
                  <a:chOff x="2934" y="163"/>
                  <a:chExt cx="1017" cy="1464"/>
                </a:xfrm>
              </p:grpSpPr>
              <p:sp>
                <p:nvSpPr>
                  <p:cNvPr id="26712"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3"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5" name="Group 88"/>
                <p:cNvGrpSpPr>
                  <a:grpSpLocks/>
                </p:cNvGrpSpPr>
                <p:nvPr/>
              </p:nvGrpSpPr>
              <p:grpSpPr bwMode="auto">
                <a:xfrm>
                  <a:off x="4215" y="2"/>
                  <a:ext cx="95" cy="567"/>
                  <a:chOff x="2730" y="32"/>
                  <a:chExt cx="243" cy="1448"/>
                </a:xfrm>
              </p:grpSpPr>
              <p:sp>
                <p:nvSpPr>
                  <p:cNvPr id="26710"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11"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86" name="Group 91"/>
                <p:cNvGrpSpPr>
                  <a:grpSpLocks/>
                </p:cNvGrpSpPr>
                <p:nvPr/>
              </p:nvGrpSpPr>
              <p:grpSpPr bwMode="auto">
                <a:xfrm>
                  <a:off x="3514" y="683"/>
                  <a:ext cx="425" cy="960"/>
                  <a:chOff x="943" y="1769"/>
                  <a:chExt cx="1085" cy="2450"/>
                </a:xfrm>
              </p:grpSpPr>
              <p:sp>
                <p:nvSpPr>
                  <p:cNvPr id="26708"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9" name="Freeform 93"/>
                  <p:cNvSpPr>
                    <a:spLocks/>
                  </p:cNvSpPr>
                  <p:nvPr/>
                </p:nvSpPr>
                <p:spPr bwMode="hidden">
                  <a:xfrm rot="18335692" flipH="1">
                    <a:off x="725" y="3506"/>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7" name="Group 94"/>
                <p:cNvGrpSpPr>
                  <a:grpSpLocks/>
                </p:cNvGrpSpPr>
                <p:nvPr/>
              </p:nvGrpSpPr>
              <p:grpSpPr bwMode="auto">
                <a:xfrm>
                  <a:off x="3715" y="748"/>
                  <a:ext cx="300" cy="930"/>
                  <a:chOff x="1455" y="1936"/>
                  <a:chExt cx="766" cy="2373"/>
                </a:xfrm>
              </p:grpSpPr>
              <p:sp>
                <p:nvSpPr>
                  <p:cNvPr id="26706"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7" name="Freeform 96"/>
                  <p:cNvSpPr>
                    <a:spLocks/>
                  </p:cNvSpPr>
                  <p:nvPr/>
                </p:nvSpPr>
                <p:spPr bwMode="hidden">
                  <a:xfrm rot="17542885" flipH="1">
                    <a:off x="1275" y="3634"/>
                    <a:ext cx="851"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8" name="Group 97"/>
                <p:cNvGrpSpPr>
                  <a:grpSpLocks/>
                </p:cNvGrpSpPr>
                <p:nvPr/>
              </p:nvGrpSpPr>
              <p:grpSpPr bwMode="auto">
                <a:xfrm rot="88588">
                  <a:off x="3923" y="769"/>
                  <a:ext cx="180" cy="913"/>
                  <a:chOff x="1956" y="1990"/>
                  <a:chExt cx="492" cy="2604"/>
                </a:xfrm>
              </p:grpSpPr>
              <p:sp>
                <p:nvSpPr>
                  <p:cNvPr id="26704" name="Freeform 98"/>
                  <p:cNvSpPr>
                    <a:spLocks/>
                  </p:cNvSpPr>
                  <p:nvPr/>
                </p:nvSpPr>
                <p:spPr bwMode="hidden">
                  <a:xfrm rot="16782062" flipH="1">
                    <a:off x="1435" y="2689"/>
                    <a:ext cx="1712" cy="30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sp>
                <p:nvSpPr>
                  <p:cNvPr id="26705" name="Freeform 99"/>
                  <p:cNvSpPr>
                    <a:spLocks/>
                  </p:cNvSpPr>
                  <p:nvPr/>
                </p:nvSpPr>
                <p:spPr bwMode="hidden">
                  <a:xfrm rot="16782062" flipH="1">
                    <a:off x="1727" y="3894"/>
                    <a:ext cx="917" cy="47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89" name="Group 100"/>
                <p:cNvGrpSpPr>
                  <a:grpSpLocks/>
                </p:cNvGrpSpPr>
                <p:nvPr/>
              </p:nvGrpSpPr>
              <p:grpSpPr bwMode="auto">
                <a:xfrm>
                  <a:off x="4451" y="662"/>
                  <a:ext cx="442" cy="951"/>
                  <a:chOff x="3334" y="1717"/>
                  <a:chExt cx="1125" cy="2426"/>
                </a:xfrm>
              </p:grpSpPr>
              <p:sp>
                <p:nvSpPr>
                  <p:cNvPr id="26702"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2 w 2736"/>
                      <a:gd name="T7" fmla="*/ 1 h 504"/>
                      <a:gd name="T8" fmla="*/ 2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3"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0" name="Group 103"/>
                <p:cNvGrpSpPr>
                  <a:grpSpLocks/>
                </p:cNvGrpSpPr>
                <p:nvPr/>
              </p:nvGrpSpPr>
              <p:grpSpPr bwMode="auto">
                <a:xfrm>
                  <a:off x="4391" y="721"/>
                  <a:ext cx="347" cy="951"/>
                  <a:chOff x="3181" y="1866"/>
                  <a:chExt cx="883" cy="2426"/>
                </a:xfrm>
              </p:grpSpPr>
              <p:sp>
                <p:nvSpPr>
                  <p:cNvPr id="26700" name="Freeform 104"/>
                  <p:cNvSpPr>
                    <a:spLocks/>
                  </p:cNvSpPr>
                  <p:nvPr/>
                </p:nvSpPr>
                <p:spPr bwMode="hidden">
                  <a:xfrm rot="3745735">
                    <a:off x="2506" y="2536"/>
                    <a:ext cx="1649"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701" name="Freeform 105"/>
                  <p:cNvSpPr>
                    <a:spLocks/>
                  </p:cNvSpPr>
                  <p:nvPr/>
                </p:nvSpPr>
                <p:spPr bwMode="hidden">
                  <a:xfrm rot="3745735">
                    <a:off x="3387" y="3610"/>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a:endParaRPr lang="en-US" sz="1800">
                      <a:solidFill>
                        <a:srgbClr val="FFCC00"/>
                      </a:solidFill>
                      <a:latin typeface="Arial" charset="0"/>
                    </a:endParaRPr>
                  </a:p>
                </p:txBody>
              </p:sp>
            </p:grpSp>
            <p:grpSp>
              <p:nvGrpSpPr>
                <p:cNvPr id="26691" name="Group 106"/>
                <p:cNvGrpSpPr>
                  <a:grpSpLocks/>
                </p:cNvGrpSpPr>
                <p:nvPr/>
              </p:nvGrpSpPr>
              <p:grpSpPr bwMode="auto">
                <a:xfrm>
                  <a:off x="4323" y="767"/>
                  <a:ext cx="243" cy="935"/>
                  <a:chOff x="3006" y="1983"/>
                  <a:chExt cx="619" cy="2386"/>
                </a:xfrm>
              </p:grpSpPr>
              <p:sp>
                <p:nvSpPr>
                  <p:cNvPr id="26698" name="Freeform 107"/>
                  <p:cNvSpPr>
                    <a:spLocks/>
                  </p:cNvSpPr>
                  <p:nvPr/>
                </p:nvSpPr>
                <p:spPr bwMode="hidden">
                  <a:xfrm rot="4286818">
                    <a:off x="2328" y="2656"/>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9" name="Freeform 108"/>
                  <p:cNvSpPr>
                    <a:spLocks/>
                  </p:cNvSpPr>
                  <p:nvPr/>
                </p:nvSpPr>
                <p:spPr bwMode="hidden">
                  <a:xfrm rot="4286818">
                    <a:off x="3001" y="3741"/>
                    <a:ext cx="860"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2" name="Group 109"/>
                <p:cNvGrpSpPr>
                  <a:grpSpLocks/>
                </p:cNvGrpSpPr>
                <p:nvPr/>
              </p:nvGrpSpPr>
              <p:grpSpPr bwMode="auto">
                <a:xfrm>
                  <a:off x="4249" y="813"/>
                  <a:ext cx="159" cy="870"/>
                  <a:chOff x="2819" y="2101"/>
                  <a:chExt cx="405" cy="2219"/>
                </a:xfrm>
              </p:grpSpPr>
              <p:sp>
                <p:nvSpPr>
                  <p:cNvPr id="26696" name="Freeform 110"/>
                  <p:cNvSpPr>
                    <a:spLocks/>
                  </p:cNvSpPr>
                  <p:nvPr/>
                </p:nvSpPr>
                <p:spPr bwMode="hidden">
                  <a:xfrm rot="4898956">
                    <a:off x="2210" y="2709"/>
                    <a:ext cx="1466"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7" name="Freeform 111"/>
                  <p:cNvSpPr>
                    <a:spLocks/>
                  </p:cNvSpPr>
                  <p:nvPr/>
                </p:nvSpPr>
                <p:spPr bwMode="hidden">
                  <a:xfrm rot="4898956">
                    <a:off x="2637" y="3727"/>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nvGrpSpPr>
                <p:cNvPr id="26693" name="Group 112"/>
                <p:cNvGrpSpPr>
                  <a:grpSpLocks/>
                </p:cNvGrpSpPr>
                <p:nvPr/>
              </p:nvGrpSpPr>
              <p:grpSpPr bwMode="auto">
                <a:xfrm>
                  <a:off x="4045" y="826"/>
                  <a:ext cx="167" cy="857"/>
                  <a:chOff x="2287" y="2135"/>
                  <a:chExt cx="426" cy="2185"/>
                </a:xfrm>
              </p:grpSpPr>
              <p:sp>
                <p:nvSpPr>
                  <p:cNvPr id="26694"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sp>
                <p:nvSpPr>
                  <p:cNvPr id="26695" name="Freeform 114"/>
                  <p:cNvSpPr>
                    <a:spLocks/>
                  </p:cNvSpPr>
                  <p:nvPr/>
                </p:nvSpPr>
                <p:spPr bwMode="hidden">
                  <a:xfrm rot="5755659">
                    <a:off x="2051" y="3784"/>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a:endParaRPr lang="en-US" sz="1800">
                      <a:solidFill>
                        <a:srgbClr val="FFCC00"/>
                      </a:solidFill>
                      <a:latin typeface="Arial" charset="0"/>
                    </a:endParaRPr>
                  </a:p>
                </p:txBody>
              </p:sp>
            </p:grpSp>
          </p:grpSp>
          <p:sp>
            <p:nvSpPr>
              <p:cNvPr id="26638"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39" name="Arc 116"/>
              <p:cNvSpPr>
                <a:spLocks/>
              </p:cNvSpPr>
              <p:nvPr/>
            </p:nvSpPr>
            <p:spPr bwMode="hidden">
              <a:xfrm flipH="1">
                <a:off x="3527" y="725"/>
                <a:ext cx="832" cy="902"/>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0"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1"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2" name="Arc 119"/>
              <p:cNvSpPr>
                <a:spLocks/>
              </p:cNvSpPr>
              <p:nvPr/>
            </p:nvSpPr>
            <p:spPr bwMode="hidden">
              <a:xfrm flipH="1">
                <a:off x="3267" y="628"/>
                <a:ext cx="791" cy="930"/>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3"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4"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5"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6"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7"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8"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49"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0" name="Arc 127"/>
              <p:cNvSpPr>
                <a:spLocks/>
              </p:cNvSpPr>
              <p:nvPr/>
            </p:nvSpPr>
            <p:spPr bwMode="hidden">
              <a:xfrm flipH="1">
                <a:off x="3426" y="122"/>
                <a:ext cx="724" cy="902"/>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1" name="Arc 128"/>
              <p:cNvSpPr>
                <a:spLocks/>
              </p:cNvSpPr>
              <p:nvPr/>
            </p:nvSpPr>
            <p:spPr bwMode="hidden">
              <a:xfrm>
                <a:off x="4199" y="502"/>
                <a:ext cx="297" cy="902"/>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2"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3"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4"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5"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6" name="Freeform 133"/>
              <p:cNvSpPr>
                <a:spLocks/>
              </p:cNvSpPr>
              <p:nvPr/>
            </p:nvSpPr>
            <p:spPr bwMode="hidden">
              <a:xfrm>
                <a:off x="4636" y="576"/>
                <a:ext cx="594" cy="417"/>
              </a:xfrm>
              <a:custGeom>
                <a:avLst/>
                <a:gdLst>
                  <a:gd name="T0" fmla="*/ 0 w 776"/>
                  <a:gd name="T1" fmla="*/ 0 h 2368"/>
                  <a:gd name="T2" fmla="*/ 4 w 776"/>
                  <a:gd name="T3" fmla="*/ 0 h 2368"/>
                  <a:gd name="T4" fmla="*/ 2 w 776"/>
                  <a:gd name="T5" fmla="*/ 0 h 2368"/>
                  <a:gd name="T6" fmla="*/ 5 w 776"/>
                  <a:gd name="T7" fmla="*/ 0 h 2368"/>
                  <a:gd name="T8" fmla="*/ 3 w 776"/>
                  <a:gd name="T9" fmla="*/ 0 h 2368"/>
                  <a:gd name="T10" fmla="*/ 5 w 776"/>
                  <a:gd name="T11" fmla="*/ 0 h 2368"/>
                  <a:gd name="T12" fmla="*/ 4 w 776"/>
                  <a:gd name="T13" fmla="*/ 0 h 2368"/>
                  <a:gd name="T14" fmla="*/ 6 w 776"/>
                  <a:gd name="T15" fmla="*/ 0 h 2368"/>
                  <a:gd name="T16" fmla="*/ 5 w 776"/>
                  <a:gd name="T17" fmla="*/ 0 h 2368"/>
                  <a:gd name="T18" fmla="*/ 7 w 776"/>
                  <a:gd name="T19" fmla="*/ 0 h 2368"/>
                  <a:gd name="T20" fmla="*/ 6 w 776"/>
                  <a:gd name="T21" fmla="*/ 0 h 2368"/>
                  <a:gd name="T22" fmla="*/ 8 w 776"/>
                  <a:gd name="T23" fmla="*/ 0 h 2368"/>
                  <a:gd name="T24" fmla="*/ 8 w 776"/>
                  <a:gd name="T25" fmla="*/ 0 h 2368"/>
                  <a:gd name="T26" fmla="*/ 9 w 776"/>
                  <a:gd name="T27" fmla="*/ 0 h 2368"/>
                  <a:gd name="T28" fmla="*/ 8 w 776"/>
                  <a:gd name="T29" fmla="*/ 0 h 2368"/>
                  <a:gd name="T30" fmla="*/ 10 w 776"/>
                  <a:gd name="T31" fmla="*/ 0 h 2368"/>
                  <a:gd name="T32" fmla="*/ 9 w 776"/>
                  <a:gd name="T33" fmla="*/ 0 h 2368"/>
                  <a:gd name="T34" fmla="*/ 10 w 776"/>
                  <a:gd name="T35" fmla="*/ 0 h 2368"/>
                  <a:gd name="T36" fmla="*/ 9 w 776"/>
                  <a:gd name="T37" fmla="*/ 0 h 2368"/>
                  <a:gd name="T38" fmla="*/ 11 w 776"/>
                  <a:gd name="T39" fmla="*/ 0 h 2368"/>
                  <a:gd name="T40" fmla="*/ 10 w 776"/>
                  <a:gd name="T41" fmla="*/ 0 h 2368"/>
                  <a:gd name="T42" fmla="*/ 11 w 776"/>
                  <a:gd name="T43" fmla="*/ 0 h 2368"/>
                  <a:gd name="T44" fmla="*/ 10 w 776"/>
                  <a:gd name="T45" fmla="*/ 0 h 2368"/>
                  <a:gd name="T46" fmla="*/ 1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7" name="Freeform 134"/>
              <p:cNvSpPr>
                <a:spLocks/>
              </p:cNvSpPr>
              <p:nvPr/>
            </p:nvSpPr>
            <p:spPr bwMode="hidden">
              <a:xfrm>
                <a:off x="4658" y="132"/>
                <a:ext cx="260" cy="56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8"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sp>
            <p:nvSpPr>
              <p:cNvPr id="26659"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endParaRPr lang="en-US" sz="1800">
                  <a:solidFill>
                    <a:srgbClr val="FFCC00"/>
                  </a:solidFill>
                  <a:latin typeface="Arial" charset="0"/>
                </a:endParaRPr>
              </a:p>
            </p:txBody>
          </p:sp>
        </p:grpSp>
      </p:grpSp>
      <p:sp>
        <p:nvSpPr>
          <p:cNvPr id="26627"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8"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5851"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atin typeface="Arial Black" pitchFamily="-112" charset="0"/>
                <a:ea typeface="+mn-ea"/>
                <a:cs typeface="+mn-cs"/>
              </a:defRPr>
            </a:lvl1pPr>
          </a:lstStyle>
          <a:p>
            <a:pPr>
              <a:defRPr/>
            </a:pPr>
            <a:endParaRPr lang="en-US">
              <a:solidFill>
                <a:srgbClr val="FFCC00"/>
              </a:solidFill>
            </a:endParaRPr>
          </a:p>
        </p:txBody>
      </p:sp>
      <p:sp>
        <p:nvSpPr>
          <p:cNvPr id="115852"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Black" pitchFamily="-112" charset="0"/>
                <a:ea typeface="+mn-ea"/>
                <a:cs typeface="+mn-cs"/>
              </a:defRPr>
            </a:lvl1pPr>
          </a:lstStyle>
          <a:p>
            <a:pPr algn="ctr">
              <a:defRPr/>
            </a:pPr>
            <a:endParaRPr lang="en-US">
              <a:solidFill>
                <a:srgbClr val="FFCC00"/>
              </a:solidFill>
            </a:endParaRPr>
          </a:p>
        </p:txBody>
      </p:sp>
      <p:sp>
        <p:nvSpPr>
          <p:cNvPr id="115853"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E5A96751-6AAC-1F48-9EB4-0DD682B164ED}" type="slidenum">
              <a:rPr lang="en-US">
                <a:solidFill>
                  <a:srgbClr val="FFCC00"/>
                </a:solidFill>
              </a:rPr>
              <a:pPr>
                <a:defRPr/>
              </a:pPr>
              <a:t>‹#›</a:t>
            </a:fld>
            <a:endParaRPr lang="en-US">
              <a:solidFill>
                <a:srgbClr val="FFCC00"/>
              </a:solidFill>
            </a:endParaRPr>
          </a:p>
        </p:txBody>
      </p:sp>
    </p:spTree>
    <p:extLst>
      <p:ext uri="{BB962C8B-B14F-4D97-AF65-F5344CB8AC3E}">
        <p14:creationId xmlns:p14="http://schemas.microsoft.com/office/powerpoint/2010/main" val="1716630787"/>
      </p:ext>
    </p:extLst>
  </p:cSld>
  <p:clrMap bg1="dk2" tx1="lt1" bg2="dk1" tx2="lt2" accent1="accent1" accent2="accent2" accent3="accent3" accent4="accent4" accent5="accent5" accent6="accent6" hlink="hlink" folHlink="folHlink"/>
  <p:sldLayoutIdLst>
    <p:sldLayoutId id="2147484110" r:id="rId1"/>
    <p:sldLayoutId id="2147484111" r:id="rId2"/>
    <p:sldLayoutId id="2147484112" r:id="rId3"/>
    <p:sldLayoutId id="2147484113" r:id="rId4"/>
    <p:sldLayoutId id="2147484114" r:id="rId5"/>
    <p:sldLayoutId id="2147484115" r:id="rId6"/>
    <p:sldLayoutId id="2147484116" r:id="rId7"/>
    <p:sldLayoutId id="2147484117" r:id="rId8"/>
    <p:sldLayoutId id="2147484118" r:id="rId9"/>
    <p:sldLayoutId id="2147484119" r:id="rId10"/>
    <p:sldLayoutId id="214748412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1" charset="0"/>
        </a:defRPr>
      </a:lvl6pPr>
      <a:lvl7pPr marL="914400" algn="l" rtl="0" fontAlgn="base">
        <a:spcBef>
          <a:spcPct val="0"/>
        </a:spcBef>
        <a:spcAft>
          <a:spcPct val="0"/>
        </a:spcAft>
        <a:defRPr sz="4400">
          <a:solidFill>
            <a:schemeClr val="tx2"/>
          </a:solidFill>
          <a:latin typeface="Arial Black" pitchFamily="-111" charset="0"/>
        </a:defRPr>
      </a:lvl7pPr>
      <a:lvl8pPr marL="1371600" algn="l" rtl="0" fontAlgn="base">
        <a:spcBef>
          <a:spcPct val="0"/>
        </a:spcBef>
        <a:spcAft>
          <a:spcPct val="0"/>
        </a:spcAft>
        <a:defRPr sz="4400">
          <a:solidFill>
            <a:schemeClr val="tx2"/>
          </a:solidFill>
          <a:latin typeface="Arial Black" pitchFamily="-111" charset="0"/>
        </a:defRPr>
      </a:lvl8pPr>
      <a:lvl9pPr marL="1828800" algn="l" rtl="0" fontAlgn="base">
        <a:spcBef>
          <a:spcPct val="0"/>
        </a:spcBef>
        <a:spcAft>
          <a:spcPct val="0"/>
        </a:spcAft>
        <a:defRPr sz="4400">
          <a:solidFill>
            <a:schemeClr val="tx2"/>
          </a:solidFill>
          <a:latin typeface="Arial Black" pitchFamily="-111"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Font typeface="Times New Roman" pitchFamily="-111" charset="0"/>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31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46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2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2.xml.rels><?xml version="1.0" encoding="UTF-8" standalone="yes"?>
<Relationships xmlns="http://schemas.openxmlformats.org/package/2006/relationships"><Relationship Id="rId3" Type="http://schemas.openxmlformats.org/officeDocument/2006/relationships/hyperlink" Target="http://images.google.com.sg/imgres?imgurl=www.sfcentral.org/SabbathSchool/colorbook/Priest_and_sanctuary.gif&amp;imgrefurl=http://www.mssscrafts.com/miscellaneous/church.htm&amp;h=672&amp;w=625&amp;prev=/images?q=Sabbath&amp;start=320&amp;svnum=10&amp;hl=en&amp;lr=&amp;ie=UTF-8&amp;oe=UTF-8&amp;sa=N" TargetMode="External"/><Relationship Id="rId2" Type="http://schemas.openxmlformats.org/officeDocument/2006/relationships/notesSlide" Target="../notesSlides/notesSlide90.xml"/><Relationship Id="rId1" Type="http://schemas.openxmlformats.org/officeDocument/2006/relationships/slideLayout" Target="../slideLayouts/slideLayout143.xml"/><Relationship Id="rId4" Type="http://schemas.openxmlformats.org/officeDocument/2006/relationships/image" Target="../media/image77.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4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44.xml"/></Relationships>
</file>

<file path=ppt/slides/_rels/slide1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93.xml"/><Relationship Id="rId1" Type="http://schemas.openxmlformats.org/officeDocument/2006/relationships/slideLayout" Target="../slideLayouts/slideLayout6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4.xml"/><Relationship Id="rId1" Type="http://schemas.openxmlformats.org/officeDocument/2006/relationships/slideLayout" Target="../slideLayouts/slideLayout6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0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5.xml"/><Relationship Id="rId1" Type="http://schemas.openxmlformats.org/officeDocument/2006/relationships/slideLayout" Target="../slideLayouts/slideLayout61.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329.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6.xml"/><Relationship Id="rId1" Type="http://schemas.openxmlformats.org/officeDocument/2006/relationships/slideLayout" Target="../slideLayouts/slideLayout61.xml"/></Relationships>
</file>

<file path=ppt/slides/_rels/slide11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97.xml"/><Relationship Id="rId1" Type="http://schemas.openxmlformats.org/officeDocument/2006/relationships/slideLayout" Target="../slideLayouts/slideLayout491.xml"/><Relationship Id="rId5" Type="http://schemas.openxmlformats.org/officeDocument/2006/relationships/image" Target="../media/image81.jpeg"/><Relationship Id="rId4" Type="http://schemas.openxmlformats.org/officeDocument/2006/relationships/image" Target="../media/image80.jpeg"/></Relationships>
</file>

<file path=ppt/slides/_rels/slide11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98.xml"/><Relationship Id="rId1" Type="http://schemas.openxmlformats.org/officeDocument/2006/relationships/slideLayout" Target="../slideLayouts/slideLayout497.xml"/></Relationships>
</file>

<file path=ppt/slides/_rels/slide11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9.xml"/><Relationship Id="rId1" Type="http://schemas.openxmlformats.org/officeDocument/2006/relationships/slideLayout" Target="../slideLayouts/slideLayout497.xml"/></Relationships>
</file>

<file path=ppt/slides/_rels/slide115.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00.xml"/><Relationship Id="rId1" Type="http://schemas.openxmlformats.org/officeDocument/2006/relationships/slideLayout" Target="../slideLayouts/slideLayout497.xml"/></Relationships>
</file>

<file path=ppt/slides/_rels/slide11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1.xml"/><Relationship Id="rId1" Type="http://schemas.openxmlformats.org/officeDocument/2006/relationships/slideLayout" Target="../slideLayouts/slideLayout497.xml"/></Relationships>
</file>

<file path=ppt/slides/_rels/slide11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02.xml"/><Relationship Id="rId1" Type="http://schemas.openxmlformats.org/officeDocument/2006/relationships/slideLayout" Target="../slideLayouts/slideLayout497.xml"/></Relationships>
</file>

<file path=ppt/slides/_rels/slide11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3.xml"/><Relationship Id="rId1" Type="http://schemas.openxmlformats.org/officeDocument/2006/relationships/slideLayout" Target="../slideLayouts/slideLayout497.xml"/></Relationships>
</file>

<file path=ppt/slides/_rels/slide1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4.xml"/><Relationship Id="rId1" Type="http://schemas.openxmlformats.org/officeDocument/2006/relationships/slideLayout" Target="../slideLayouts/slideLayout497.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75.xml"/></Relationships>
</file>

<file path=ppt/slides/_rels/slide12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105.xml"/><Relationship Id="rId1" Type="http://schemas.openxmlformats.org/officeDocument/2006/relationships/slideLayout" Target="../slideLayouts/slideLayout497.xml"/></Relationships>
</file>

<file path=ppt/slides/_rels/slide12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6.xml"/><Relationship Id="rId1" Type="http://schemas.openxmlformats.org/officeDocument/2006/relationships/slideLayout" Target="../slideLayouts/slideLayout497.xml"/></Relationships>
</file>

<file path=ppt/slides/_rels/slide122.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7.xml"/><Relationship Id="rId1" Type="http://schemas.openxmlformats.org/officeDocument/2006/relationships/slideLayout" Target="../slideLayouts/slideLayout497.xml"/></Relationships>
</file>

<file path=ppt/slides/_rels/slide123.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08.xml"/><Relationship Id="rId1" Type="http://schemas.openxmlformats.org/officeDocument/2006/relationships/slideLayout" Target="../slideLayouts/slideLayout497.xml"/></Relationships>
</file>

<file path=ppt/slides/_rels/slide1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9.xml"/><Relationship Id="rId1" Type="http://schemas.openxmlformats.org/officeDocument/2006/relationships/slideLayout" Target="../slideLayouts/slideLayout497.xml"/></Relationships>
</file>

<file path=ppt/slides/_rels/slide12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10.xml"/><Relationship Id="rId1" Type="http://schemas.openxmlformats.org/officeDocument/2006/relationships/slideLayout" Target="../slideLayouts/slideLayout497.xml"/></Relationships>
</file>

<file path=ppt/slides/_rels/slide12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11.xml"/><Relationship Id="rId1" Type="http://schemas.openxmlformats.org/officeDocument/2006/relationships/slideLayout" Target="../slideLayouts/slideLayout497.xml"/></Relationships>
</file>

<file path=ppt/slides/_rels/slide12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12.xml"/><Relationship Id="rId1" Type="http://schemas.openxmlformats.org/officeDocument/2006/relationships/slideLayout" Target="../slideLayouts/slideLayout497.xml"/></Relationships>
</file>

<file path=ppt/slides/_rels/slide128.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13.xml"/><Relationship Id="rId1" Type="http://schemas.openxmlformats.org/officeDocument/2006/relationships/slideLayout" Target="../slideLayouts/slideLayout497.xml"/></Relationships>
</file>

<file path=ppt/slides/_rels/slide129.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14.xml"/><Relationship Id="rId1" Type="http://schemas.openxmlformats.org/officeDocument/2006/relationships/slideLayout" Target="../slideLayouts/slideLayout49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3.xml"/><Relationship Id="rId1" Type="http://schemas.openxmlformats.org/officeDocument/2006/relationships/slideLayout" Target="../slideLayouts/slideLayout37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30.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15.xml"/><Relationship Id="rId1" Type="http://schemas.openxmlformats.org/officeDocument/2006/relationships/slideLayout" Target="../slideLayouts/slideLayout497.xml"/></Relationships>
</file>

<file path=ppt/slides/_rels/slide1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16.xml"/><Relationship Id="rId1" Type="http://schemas.openxmlformats.org/officeDocument/2006/relationships/slideLayout" Target="../slideLayouts/slideLayout497.xml"/></Relationships>
</file>

<file path=ppt/slides/_rels/slide132.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17.xml"/><Relationship Id="rId1" Type="http://schemas.openxmlformats.org/officeDocument/2006/relationships/slideLayout" Target="../slideLayouts/slideLayout497.xml"/></Relationships>
</file>

<file path=ppt/slides/_rels/slide13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18.xml"/><Relationship Id="rId1" Type="http://schemas.openxmlformats.org/officeDocument/2006/relationships/slideLayout" Target="../slideLayouts/slideLayout497.xml"/></Relationships>
</file>

<file path=ppt/slides/_rels/slide13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19.xml"/><Relationship Id="rId1" Type="http://schemas.openxmlformats.org/officeDocument/2006/relationships/slideLayout" Target="../slideLayouts/slideLayout497.xml"/></Relationships>
</file>

<file path=ppt/slides/_rels/slide135.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20.xml"/><Relationship Id="rId1" Type="http://schemas.openxmlformats.org/officeDocument/2006/relationships/slideLayout" Target="../slideLayouts/slideLayout497.xml"/></Relationships>
</file>

<file path=ppt/slides/_rels/slide1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22.xml"/><Relationship Id="rId1" Type="http://schemas.openxmlformats.org/officeDocument/2006/relationships/slideLayout" Target="../slideLayouts/slideLayout20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23.xml"/><Relationship Id="rId1" Type="http://schemas.openxmlformats.org/officeDocument/2006/relationships/slideLayout" Target="../slideLayouts/slideLayout202.xml"/></Relationships>
</file>

<file path=ppt/slides/_rels/slide1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24.xml"/><Relationship Id="rId1" Type="http://schemas.openxmlformats.org/officeDocument/2006/relationships/slideLayout" Target="../slideLayouts/slideLayout202.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75.xml"/></Relationships>
</file>

<file path=ppt/slides/_rels/slide140.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202.xml"/><Relationship Id="rId1" Type="http://schemas.openxmlformats.org/officeDocument/2006/relationships/themeOverride" Target="../theme/themeOverride8.xml"/><Relationship Id="rId4" Type="http://schemas.openxmlformats.org/officeDocument/2006/relationships/image" Target="../media/image107.jpeg"/></Relationships>
</file>

<file path=ppt/slides/_rels/slide1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6.xml"/><Relationship Id="rId1" Type="http://schemas.openxmlformats.org/officeDocument/2006/relationships/slideLayout" Target="../slideLayouts/slideLayout202.xml"/></Relationships>
</file>

<file path=ppt/slides/_rels/slide14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27.xml"/><Relationship Id="rId1" Type="http://schemas.openxmlformats.org/officeDocument/2006/relationships/slideLayout" Target="../slideLayouts/slideLayout212.xml"/><Relationship Id="rId4" Type="http://schemas.openxmlformats.org/officeDocument/2006/relationships/image" Target="../media/image110.jpeg"/></Relationships>
</file>

<file path=ppt/slides/_rels/slide143.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8.xml"/><Relationship Id="rId1" Type="http://schemas.openxmlformats.org/officeDocument/2006/relationships/slideLayout" Target="../slideLayouts/slideLayout2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29.xml"/><Relationship Id="rId1" Type="http://schemas.openxmlformats.org/officeDocument/2006/relationships/slideLayout" Target="../slideLayouts/slideLayout213.xml"/><Relationship Id="rId4" Type="http://schemas.openxmlformats.org/officeDocument/2006/relationships/image" Target="../media/image113.jpeg"/></Relationships>
</file>

<file path=ppt/slides/_rels/slide145.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30.xml"/><Relationship Id="rId1" Type="http://schemas.openxmlformats.org/officeDocument/2006/relationships/slideLayout" Target="../slideLayouts/slideLayout214.xml"/></Relationships>
</file>

<file path=ppt/slides/_rels/slide146.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131.xml"/><Relationship Id="rId1" Type="http://schemas.openxmlformats.org/officeDocument/2006/relationships/slideLayout" Target="../slideLayouts/slideLayout20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32.xml"/><Relationship Id="rId1" Type="http://schemas.openxmlformats.org/officeDocument/2006/relationships/slideLayout" Target="../slideLayouts/slideLayout202.xml"/><Relationship Id="rId4" Type="http://schemas.openxmlformats.org/officeDocument/2006/relationships/image" Target="../media/image117.jpg"/></Relationships>
</file>

<file path=ppt/slides/_rels/slide148.xml.rels><?xml version="1.0" encoding="UTF-8" standalone="yes"?>
<Relationships xmlns="http://schemas.openxmlformats.org/package/2006/relationships"><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133.xml"/><Relationship Id="rId1" Type="http://schemas.openxmlformats.org/officeDocument/2006/relationships/slideLayout" Target="../slideLayouts/slideLayout202.xml"/><Relationship Id="rId6" Type="http://schemas.openxmlformats.org/officeDocument/2006/relationships/image" Target="../media/image121.jpeg"/><Relationship Id="rId5" Type="http://schemas.openxmlformats.org/officeDocument/2006/relationships/image" Target="../media/image120.png"/><Relationship Id="rId4" Type="http://schemas.openxmlformats.org/officeDocument/2006/relationships/image" Target="../media/image119.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39.xml"/></Relationships>
</file>

<file path=ppt/slides/_rels/slide15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4.xml"/><Relationship Id="rId1" Type="http://schemas.openxmlformats.org/officeDocument/2006/relationships/slideLayout" Target="../slideLayouts/slideLayout35.xml"/><Relationship Id="rId4" Type="http://schemas.openxmlformats.org/officeDocument/2006/relationships/image" Target="../media/image124.png"/></Relationships>
</file>

<file path=ppt/slides/_rels/slide1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35.xml"/><Relationship Id="rId1" Type="http://schemas.openxmlformats.org/officeDocument/2006/relationships/slideLayout" Target="../slideLayouts/slideLayout19.xml"/></Relationships>
</file>

<file path=ppt/slides/_rels/slide15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36.xml"/><Relationship Id="rId1" Type="http://schemas.openxmlformats.org/officeDocument/2006/relationships/slideLayout" Target="../slideLayouts/slideLayout35.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5.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8.xml"/><Relationship Id="rId1" Type="http://schemas.openxmlformats.org/officeDocument/2006/relationships/slideLayout" Target="../slideLayouts/slideLayout61.xml"/></Relationships>
</file>

<file path=ppt/slides/_rels/slide15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9.xml"/><Relationship Id="rId1" Type="http://schemas.openxmlformats.org/officeDocument/2006/relationships/slideLayout" Target="../slideLayouts/slideLayout6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5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40.xml"/><Relationship Id="rId1" Type="http://schemas.openxmlformats.org/officeDocument/2006/relationships/slideLayout" Target="../slideLayouts/slideLayout6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75.xml"/></Relationships>
</file>

<file path=ppt/slides/_rels/slide16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41.xml"/><Relationship Id="rId1" Type="http://schemas.openxmlformats.org/officeDocument/2006/relationships/slideLayout" Target="../slideLayouts/slideLayout3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42.xml"/><Relationship Id="rId1" Type="http://schemas.openxmlformats.org/officeDocument/2006/relationships/slideLayout" Target="../slideLayouts/slideLayout3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68.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45.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35.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8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5.xml"/><Relationship Id="rId1" Type="http://schemas.openxmlformats.org/officeDocument/2006/relationships/slideLayout" Target="../slideLayouts/slideLayout35.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46.xml"/><Relationship Id="rId1" Type="http://schemas.openxmlformats.org/officeDocument/2006/relationships/slideLayout" Target="../slideLayouts/slideLayout35.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77.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7.xml"/><Relationship Id="rId1" Type="http://schemas.openxmlformats.org/officeDocument/2006/relationships/slideLayout" Target="../slideLayouts/slideLayout35.xml"/></Relationships>
</file>

<file path=ppt/slides/_rels/slide17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48.xml"/><Relationship Id="rId1" Type="http://schemas.openxmlformats.org/officeDocument/2006/relationships/slideLayout" Target="../slideLayouts/slideLayout35.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345.xml"/></Relationships>
</file>

<file path=ppt/slides/_rels/slide18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49.xml"/><Relationship Id="rId1" Type="http://schemas.openxmlformats.org/officeDocument/2006/relationships/slideLayout" Target="../slideLayouts/slideLayout35.xml"/></Relationships>
</file>

<file path=ppt/slides/_rels/slide181.xml.rels><?xml version="1.0" encoding="UTF-8" standalone="yes"?>
<Relationships xmlns="http://schemas.openxmlformats.org/package/2006/relationships"><Relationship Id="rId3" Type="http://schemas.openxmlformats.org/officeDocument/2006/relationships/notesSlide" Target="../notesSlides/notesSlide150.xml"/><Relationship Id="rId2" Type="http://schemas.openxmlformats.org/officeDocument/2006/relationships/slideLayout" Target="../slideLayouts/slideLayout35.xml"/><Relationship Id="rId1" Type="http://schemas.openxmlformats.org/officeDocument/2006/relationships/themeOverride" Target="../theme/themeOverride9.xml"/><Relationship Id="rId4" Type="http://schemas.openxmlformats.org/officeDocument/2006/relationships/image" Target="../media/image135.png"/></Relationships>
</file>

<file path=ppt/slides/_rels/slide182.xml.rels><?xml version="1.0" encoding="UTF-8" standalone="yes"?>
<Relationships xmlns="http://schemas.openxmlformats.org/package/2006/relationships"><Relationship Id="rId3" Type="http://schemas.openxmlformats.org/officeDocument/2006/relationships/notesSlide" Target="../notesSlides/notesSlide151.xml"/><Relationship Id="rId2" Type="http://schemas.openxmlformats.org/officeDocument/2006/relationships/slideLayout" Target="../slideLayouts/slideLayout35.xml"/><Relationship Id="rId1" Type="http://schemas.openxmlformats.org/officeDocument/2006/relationships/themeOverride" Target="../theme/themeOverride10.xml"/><Relationship Id="rId4" Type="http://schemas.openxmlformats.org/officeDocument/2006/relationships/image" Target="../media/image136.png"/></Relationships>
</file>

<file path=ppt/slides/_rels/slide183.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52.xml"/><Relationship Id="rId1" Type="http://schemas.openxmlformats.org/officeDocument/2006/relationships/slideLayout" Target="../slideLayouts/slideLayout35.xml"/></Relationships>
</file>

<file path=ppt/slides/_rels/slide184.xml.rels><?xml version="1.0" encoding="UTF-8" standalone="yes"?>
<Relationships xmlns="http://schemas.openxmlformats.org/package/2006/relationships"><Relationship Id="rId3" Type="http://schemas.openxmlformats.org/officeDocument/2006/relationships/notesSlide" Target="../notesSlides/notesSlide153.xml"/><Relationship Id="rId2" Type="http://schemas.openxmlformats.org/officeDocument/2006/relationships/slideLayout" Target="../slideLayouts/slideLayout35.xml"/><Relationship Id="rId1" Type="http://schemas.openxmlformats.org/officeDocument/2006/relationships/themeOverride" Target="../theme/themeOverride11.xml"/><Relationship Id="rId4" Type="http://schemas.openxmlformats.org/officeDocument/2006/relationships/image" Target="../media/image138.png"/></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4.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8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6.xml"/><Relationship Id="rId1" Type="http://schemas.openxmlformats.org/officeDocument/2006/relationships/slideLayout" Target="../slideLayouts/slideLayout61.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75.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158.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59.xml"/><Relationship Id="rId1" Type="http://schemas.openxmlformats.org/officeDocument/2006/relationships/slideLayout" Target="../slideLayouts/slideLayout61.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5.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60.xml"/><Relationship Id="rId1" Type="http://schemas.openxmlformats.org/officeDocument/2006/relationships/slideLayout" Target="../slideLayouts/slideLayout61.xml"/></Relationships>
</file>

<file path=ppt/slides/_rels/slide196.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61.xml"/><Relationship Id="rId1" Type="http://schemas.openxmlformats.org/officeDocument/2006/relationships/slideLayout" Target="../slideLayouts/slideLayout6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19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162.xml"/><Relationship Id="rId1" Type="http://schemas.openxmlformats.org/officeDocument/2006/relationships/slideLayout" Target="../slideLayouts/slideLayout6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158.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64.xml"/><Relationship Id="rId1" Type="http://schemas.openxmlformats.org/officeDocument/2006/relationships/slideLayout" Target="../slideLayouts/slideLayout61.xml"/></Relationships>
</file>

<file path=ppt/slides/_rels/slide20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65.xml"/><Relationship Id="rId1" Type="http://schemas.openxmlformats.org/officeDocument/2006/relationships/slideLayout" Target="../slideLayouts/slideLayout61.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20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6.xml"/><Relationship Id="rId1" Type="http://schemas.openxmlformats.org/officeDocument/2006/relationships/slideLayout" Target="../slideLayouts/slideLayout462.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18.xml"/></Relationships>
</file>

<file path=ppt/slides/_rels/slide2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8.xml"/><Relationship Id="rId1" Type="http://schemas.openxmlformats.org/officeDocument/2006/relationships/slideLayout" Target="../slideLayouts/slideLayout35.xml"/></Relationships>
</file>

<file path=ppt/slides/_rels/slide20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9.xml"/><Relationship Id="rId1" Type="http://schemas.openxmlformats.org/officeDocument/2006/relationships/slideLayout" Target="../slideLayouts/slideLayout61.xml"/></Relationships>
</file>

<file path=ppt/slides/_rels/slide209.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70.xml"/><Relationship Id="rId1" Type="http://schemas.openxmlformats.org/officeDocument/2006/relationships/slideLayout" Target="../slideLayouts/slideLayout61.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171.xml"/><Relationship Id="rId1" Type="http://schemas.openxmlformats.org/officeDocument/2006/relationships/slideLayout" Target="../slideLayouts/slideLayout61.xml"/></Relationships>
</file>

<file path=ppt/slides/_rels/slide211.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72.xml"/><Relationship Id="rId1" Type="http://schemas.openxmlformats.org/officeDocument/2006/relationships/slideLayout" Target="../slideLayouts/slideLayout61.xml"/></Relationships>
</file>

<file path=ppt/slides/_rels/slide21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149.jpeg"/><Relationship Id="rId1" Type="http://schemas.openxmlformats.org/officeDocument/2006/relationships/slideLayout" Target="../slideLayouts/slideLayout229.xml"/><Relationship Id="rId4" Type="http://schemas.openxmlformats.org/officeDocument/2006/relationships/image" Target="../media/image150.jpeg"/></Relationships>
</file>

<file path=ppt/slides/_rels/slide213.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73.xml"/><Relationship Id="rId1" Type="http://schemas.openxmlformats.org/officeDocument/2006/relationships/slideLayout" Target="../slideLayouts/slideLayout235.xml"/></Relationships>
</file>

<file path=ppt/slides/_rels/slide21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74.xml"/><Relationship Id="rId1" Type="http://schemas.openxmlformats.org/officeDocument/2006/relationships/slideLayout" Target="../slideLayouts/slideLayout235.xml"/></Relationships>
</file>

<file path=ppt/slides/_rels/slide21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75.xml"/><Relationship Id="rId1" Type="http://schemas.openxmlformats.org/officeDocument/2006/relationships/slideLayout" Target="../slideLayouts/slideLayout235.xml"/></Relationships>
</file>

<file path=ppt/slides/_rels/slide21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76.xml"/><Relationship Id="rId1" Type="http://schemas.openxmlformats.org/officeDocument/2006/relationships/slideLayout" Target="../slideLayouts/slideLayout235.xml"/></Relationships>
</file>

<file path=ppt/slides/_rels/slide21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77.xml"/><Relationship Id="rId1" Type="http://schemas.openxmlformats.org/officeDocument/2006/relationships/slideLayout" Target="../slideLayouts/slideLayout235.xml"/></Relationships>
</file>

<file path=ppt/slides/_rels/slide21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78.xml"/><Relationship Id="rId1" Type="http://schemas.openxmlformats.org/officeDocument/2006/relationships/slideLayout" Target="../slideLayouts/slideLayout235.xml"/></Relationships>
</file>

<file path=ppt/slides/_rels/slide219.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79.xml"/><Relationship Id="rId1" Type="http://schemas.openxmlformats.org/officeDocument/2006/relationships/slideLayout" Target="../slideLayouts/slideLayout23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80.xml"/><Relationship Id="rId1" Type="http://schemas.openxmlformats.org/officeDocument/2006/relationships/slideLayout" Target="../slideLayouts/slideLayout235.xml"/></Relationships>
</file>

<file path=ppt/slides/_rels/slide221.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81.xml"/><Relationship Id="rId1" Type="http://schemas.openxmlformats.org/officeDocument/2006/relationships/slideLayout" Target="../slideLayouts/slideLayout235.xml"/></Relationships>
</file>

<file path=ppt/slides/_rels/slide22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82.xml"/><Relationship Id="rId1" Type="http://schemas.openxmlformats.org/officeDocument/2006/relationships/slideLayout" Target="../slideLayouts/slideLayout235.xml"/></Relationships>
</file>

<file path=ppt/slides/_rels/slide223.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83.xml"/><Relationship Id="rId1" Type="http://schemas.openxmlformats.org/officeDocument/2006/relationships/slideLayout" Target="../slideLayouts/slideLayout235.xml"/></Relationships>
</file>

<file path=ppt/slides/_rels/slide224.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84.xml"/><Relationship Id="rId1" Type="http://schemas.openxmlformats.org/officeDocument/2006/relationships/slideLayout" Target="../slideLayouts/slideLayout235.xml"/></Relationships>
</file>

<file path=ppt/slides/_rels/slide22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85.xml"/><Relationship Id="rId1" Type="http://schemas.openxmlformats.org/officeDocument/2006/relationships/slideLayout" Target="../slideLayouts/slideLayout235.xml"/></Relationships>
</file>

<file path=ppt/slides/_rels/slide22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186.xml"/><Relationship Id="rId1" Type="http://schemas.openxmlformats.org/officeDocument/2006/relationships/slideLayout" Target="../slideLayouts/slideLayout235.xml"/></Relationships>
</file>

<file path=ppt/slides/_rels/slide227.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87.xml"/><Relationship Id="rId1" Type="http://schemas.openxmlformats.org/officeDocument/2006/relationships/slideLayout" Target="../slideLayouts/slideLayout235.xml"/></Relationships>
</file>

<file path=ppt/slides/_rels/slide22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88.xml"/><Relationship Id="rId1" Type="http://schemas.openxmlformats.org/officeDocument/2006/relationships/slideLayout" Target="../slideLayouts/slideLayout235.xml"/></Relationships>
</file>

<file path=ppt/slides/_rels/slide229.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2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3" Type="http://schemas.openxmlformats.org/officeDocument/2006/relationships/hyperlink" Target="http://freebibleimages.org" TargetMode="External"/><Relationship Id="rId2" Type="http://schemas.openxmlformats.org/officeDocument/2006/relationships/image" Target="../media/image167.jpeg"/><Relationship Id="rId1" Type="http://schemas.openxmlformats.org/officeDocument/2006/relationships/slideLayout" Target="../slideLayouts/slideLayout241.xml"/><Relationship Id="rId5" Type="http://schemas.openxmlformats.org/officeDocument/2006/relationships/hyperlink" Target="http://www.LumoProject.com" TargetMode="External"/><Relationship Id="rId4" Type="http://schemas.openxmlformats.org/officeDocument/2006/relationships/hyperlink" Target="http://www.freebibleimages.org" TargetMode="External"/></Relationships>
</file>

<file path=ppt/slides/_rels/slide231.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89.xml"/><Relationship Id="rId1" Type="http://schemas.openxmlformats.org/officeDocument/2006/relationships/slideLayout" Target="../slideLayouts/slideLayout35.xml"/></Relationships>
</file>

<file path=ppt/slides/_rels/slide2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0.xml"/><Relationship Id="rId1" Type="http://schemas.openxmlformats.org/officeDocument/2006/relationships/slideLayout" Target="../slideLayouts/slideLayout61.xml"/></Relationships>
</file>

<file path=ppt/slides/_rels/slide2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91.xml"/><Relationship Id="rId1" Type="http://schemas.openxmlformats.org/officeDocument/2006/relationships/slideLayout" Target="../slideLayouts/slideLayout35.xml"/></Relationships>
</file>

<file path=ppt/slides/_rels/slide2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2.xml"/><Relationship Id="rId1" Type="http://schemas.openxmlformats.org/officeDocument/2006/relationships/slideLayout" Target="../slideLayouts/slideLayout35.xml"/></Relationships>
</file>

<file path=ppt/slides/_rels/slide2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3.xml"/><Relationship Id="rId1" Type="http://schemas.openxmlformats.org/officeDocument/2006/relationships/slideLayout" Target="../slideLayouts/slideLayout61.xml"/></Relationships>
</file>

<file path=ppt/slides/_rels/slide236.xml.rels><?xml version="1.0" encoding="UTF-8" standalone="yes"?>
<Relationships xmlns="http://schemas.openxmlformats.org/package/2006/relationships"><Relationship Id="rId3" Type="http://schemas.openxmlformats.org/officeDocument/2006/relationships/notesSlide" Target="../notesSlides/notesSlide194.xml"/><Relationship Id="rId2" Type="http://schemas.openxmlformats.org/officeDocument/2006/relationships/slideLayout" Target="../slideLayouts/slideLayout35.xml"/><Relationship Id="rId1" Type="http://schemas.openxmlformats.org/officeDocument/2006/relationships/themeOverride" Target="../theme/themeOverride12.xml"/><Relationship Id="rId4" Type="http://schemas.openxmlformats.org/officeDocument/2006/relationships/image" Target="../media/image35.png"/></Relationships>
</file>

<file path=ppt/slides/_rels/slide23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95.xml"/><Relationship Id="rId1" Type="http://schemas.openxmlformats.org/officeDocument/2006/relationships/slideLayout" Target="../slideLayouts/slideLayout35.xml"/></Relationships>
</file>

<file path=ppt/slides/_rels/slide2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96.xml"/><Relationship Id="rId1" Type="http://schemas.openxmlformats.org/officeDocument/2006/relationships/slideLayout" Target="../slideLayouts/slideLayout35.xml"/></Relationships>
</file>

<file path=ppt/slides/_rels/slide239.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97.xml"/><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98.xml"/><Relationship Id="rId1" Type="http://schemas.openxmlformats.org/officeDocument/2006/relationships/slideLayout" Target="../slideLayouts/slideLayout35.xml"/></Relationships>
</file>

<file path=ppt/slides/_rels/slide24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99.xml"/><Relationship Id="rId1" Type="http://schemas.openxmlformats.org/officeDocument/2006/relationships/slideLayout" Target="../slideLayouts/slideLayout35.xml"/></Relationships>
</file>

<file path=ppt/slides/_rels/slide24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0.xml"/><Relationship Id="rId1" Type="http://schemas.openxmlformats.org/officeDocument/2006/relationships/slideLayout" Target="../slideLayouts/slideLayout35.xml"/></Relationships>
</file>

<file path=ppt/slides/_rels/slide24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1.xml"/><Relationship Id="rId1" Type="http://schemas.openxmlformats.org/officeDocument/2006/relationships/slideLayout" Target="../slideLayouts/slideLayout35.xml"/></Relationships>
</file>

<file path=ppt/slides/_rels/slide244.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202.xml"/><Relationship Id="rId1" Type="http://schemas.openxmlformats.org/officeDocument/2006/relationships/slideLayout" Target="../slideLayouts/slideLayout35.xml"/></Relationships>
</file>

<file path=ppt/slides/_rels/slide24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03.xml"/><Relationship Id="rId1" Type="http://schemas.openxmlformats.org/officeDocument/2006/relationships/slideLayout" Target="../slideLayouts/slideLayout35.xml"/></Relationships>
</file>

<file path=ppt/slides/_rels/slide246.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3.xml"/></Relationships>
</file>

<file path=ppt/slides/_rels/slide247.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4.xml"/></Relationships>
</file>

<file path=ppt/slides/_rels/slide248.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5.xml"/></Relationships>
</file>

<file path=ppt/slides/_rels/slide2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6.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25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7.xml"/></Relationships>
</file>

<file path=ppt/slides/_rels/slide251.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8.xml"/></Relationships>
</file>

<file path=ppt/slides/_rels/slide252.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slideLayout" Target="../slideLayouts/slideLayout61.xml"/><Relationship Id="rId1" Type="http://schemas.openxmlformats.org/officeDocument/2006/relationships/themeOverride" Target="../theme/themeOverride19.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5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4.xml"/><Relationship Id="rId1" Type="http://schemas.openxmlformats.org/officeDocument/2006/relationships/slideLayout" Target="../slideLayouts/slideLayout35.xml"/><Relationship Id="rId4" Type="http://schemas.openxmlformats.org/officeDocument/2006/relationships/image" Target="../media/image180.png"/></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440.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446.xml"/></Relationships>
</file>

<file path=ppt/slides/_rels/slide257.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170.xml"/></Relationships>
</file>

<file path=ppt/slides/_rels/slide25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8.xml"/><Relationship Id="rId1" Type="http://schemas.openxmlformats.org/officeDocument/2006/relationships/slideLayout" Target="../slideLayouts/slideLayout473.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60.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09.xml"/><Relationship Id="rId1" Type="http://schemas.openxmlformats.org/officeDocument/2006/relationships/slideLayout" Target="../slideLayouts/slideLayout24.xml"/><Relationship Id="rId4" Type="http://schemas.openxmlformats.org/officeDocument/2006/relationships/image" Target="../media/image180.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4.xml"/><Relationship Id="rId1" Type="http://schemas.openxmlformats.org/officeDocument/2006/relationships/themeOverride" Target="../theme/themeOverride3.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40.emf"/><Relationship Id="rId2" Type="http://schemas.openxmlformats.org/officeDocument/2006/relationships/notesSlide" Target="../notesSlides/notesSlide26.xml"/><Relationship Id="rId1" Type="http://schemas.openxmlformats.org/officeDocument/2006/relationships/slideLayout" Target="../slideLayouts/slideLayout193.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7.xml"/><Relationship Id="rId1" Type="http://schemas.openxmlformats.org/officeDocument/2006/relationships/slideLayout" Target="../slideLayouts/slideLayout427.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5.xml"/><Relationship Id="rId1" Type="http://schemas.openxmlformats.org/officeDocument/2006/relationships/themeOverride" Target="../theme/themeOverr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1.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2.xml"/><Relationship Id="rId1" Type="http://schemas.openxmlformats.org/officeDocument/2006/relationships/slideLayout" Target="../slideLayouts/slideLayout19.xml"/><Relationship Id="rId4" Type="http://schemas.openxmlformats.org/officeDocument/2006/relationships/image" Target="../media/image42.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9.xml"/><Relationship Id="rId5" Type="http://schemas.openxmlformats.org/officeDocument/2006/relationships/image" Target="../media/image45.jpeg"/><Relationship Id="rId4" Type="http://schemas.openxmlformats.org/officeDocument/2006/relationships/image" Target="../media/image4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75.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9.xml"/><Relationship Id="rId1" Type="http://schemas.openxmlformats.org/officeDocument/2006/relationships/slideLayout" Target="../slideLayouts/slideLayout367.xm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57.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368.xml"/><Relationship Id="rId4" Type="http://schemas.openxmlformats.org/officeDocument/2006/relationships/image" Target="../media/image48.emf"/></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3.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4.xml"/><Relationship Id="rId1" Type="http://schemas.openxmlformats.org/officeDocument/2006/relationships/slideLayout" Target="../slideLayouts/slideLayout40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0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0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03.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88.xml"/></Relationships>
</file>

<file path=ppt/slides/_rels/slide5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8.xml"/><Relationship Id="rId1" Type="http://schemas.openxmlformats.org/officeDocument/2006/relationships/slideLayout" Target="../slideLayouts/slideLayout35.xml"/><Relationship Id="rId4" Type="http://schemas.openxmlformats.org/officeDocument/2006/relationships/image" Target="../media/image52.jpeg"/></Relationships>
</file>

<file path=ppt/slides/_rels/slide5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3.jpeg"/><Relationship Id="rId7" Type="http://schemas.openxmlformats.org/officeDocument/2006/relationships/diagramColors" Target="../diagrams/colors1.xml"/><Relationship Id="rId2" Type="http://schemas.openxmlformats.org/officeDocument/2006/relationships/notesSlide" Target="../notesSlides/notesSlide49.xml"/><Relationship Id="rId1" Type="http://schemas.openxmlformats.org/officeDocument/2006/relationships/slideLayout" Target="../slideLayouts/slideLayout25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53.jpeg"/><Relationship Id="rId7" Type="http://schemas.openxmlformats.org/officeDocument/2006/relationships/diagramColors" Target="../diagrams/colors2.xml"/><Relationship Id="rId2" Type="http://schemas.openxmlformats.org/officeDocument/2006/relationships/notesSlide" Target="../notesSlides/notesSlide50.xml"/><Relationship Id="rId1" Type="http://schemas.openxmlformats.org/officeDocument/2006/relationships/slideLayout" Target="../slideLayouts/slideLayout25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54.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54.xml"/></Relationships>
</file>

<file path=ppt/slides/_rels/slide5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3.xml"/><Relationship Id="rId1" Type="http://schemas.openxmlformats.org/officeDocument/2006/relationships/slideLayout" Target="../slideLayouts/slideLayout269.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4.xml"/><Relationship Id="rId1" Type="http://schemas.openxmlformats.org/officeDocument/2006/relationships/slideLayout" Target="../slideLayouts/slideLayout269.xml"/><Relationship Id="rId4" Type="http://schemas.openxmlformats.org/officeDocument/2006/relationships/image" Target="../media/image56.jpeg"/></Relationships>
</file>

<file path=ppt/slides/_rels/slide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5.xml"/><Relationship Id="rId1" Type="http://schemas.openxmlformats.org/officeDocument/2006/relationships/slideLayout" Target="../slideLayouts/slideLayout35.xml"/></Relationships>
</file>

<file path=ppt/slides/_rels/slide5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6.xml"/><Relationship Id="rId1" Type="http://schemas.openxmlformats.org/officeDocument/2006/relationships/slideLayout" Target="../slideLayouts/slideLayout35.xml"/></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7.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305.xml"/></Relationships>
</file>

<file path=ppt/slides/_rels/slide6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8.xml"/></Relationships>
</file>

<file path=ppt/slides/_rels/slide6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59.xml"/><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60.xml"/><Relationship Id="rId1" Type="http://schemas.openxmlformats.org/officeDocument/2006/relationships/slideLayout" Target="../slideLayouts/slideLayout18.xml"/></Relationships>
</file>

<file path=ppt/slides/_rels/slide6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35.xml"/></Relationships>
</file>

<file path=ppt/slides/_rels/slide6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62.xml"/><Relationship Id="rId1" Type="http://schemas.openxmlformats.org/officeDocument/2006/relationships/slideLayout" Target="../slideLayouts/slideLayout372.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6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3.xml"/><Relationship Id="rId1" Type="http://schemas.openxmlformats.org/officeDocument/2006/relationships/slideLayout" Target="../slideLayouts/slideLayout35.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5.xml"/><Relationship Id="rId1" Type="http://schemas.openxmlformats.org/officeDocument/2006/relationships/slideLayout" Target="../slideLayouts/slideLayout19.xml"/><Relationship Id="rId4" Type="http://schemas.openxmlformats.org/officeDocument/2006/relationships/image" Target="../media/image62.jpeg"/></Relationships>
</file>

<file path=ppt/slides/_rels/slide6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6.xml"/><Relationship Id="rId1" Type="http://schemas.openxmlformats.org/officeDocument/2006/relationships/slideLayout" Target="../slideLayouts/slideLayout3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7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88.xml"/><Relationship Id="rId5" Type="http://schemas.microsoft.com/office/2007/relationships/hdphoto" Target="../media/hdphoto1.wdp"/><Relationship Id="rId4" Type="http://schemas.openxmlformats.org/officeDocument/2006/relationships/image" Target="../media/image21.jpeg"/></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275.xml"/><Relationship Id="rId1" Type="http://schemas.openxmlformats.org/officeDocument/2006/relationships/themeOverride" Target="../theme/themeOverride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7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9.xml"/><Relationship Id="rId1" Type="http://schemas.openxmlformats.org/officeDocument/2006/relationships/slideLayout" Target="../slideLayouts/slideLayout61.xml"/></Relationships>
</file>

<file path=ppt/slides/_rels/slide73.xml.rels><?xml version="1.0" encoding="UTF-8" standalone="yes"?>
<Relationships xmlns="http://schemas.openxmlformats.org/package/2006/relationships"><Relationship Id="rId3" Type="http://schemas.openxmlformats.org/officeDocument/2006/relationships/hyperlink" Target="http://images.google.com/imgres?imgurl=plus.maths.org/issue14/features/garbett/scrolls.gif&amp;imgrefurl=http://plus.maths.org/issue14/features/garbett/&amp;h=195&amp;w=323&amp;prev=/images?q=Scrolls&amp;svnum=10&amp;hl=en&amp;lr=&amp;ie=UTF-8&amp;oe=UTF-8" TargetMode="External"/><Relationship Id="rId2" Type="http://schemas.openxmlformats.org/officeDocument/2006/relationships/notesSlide" Target="../notesSlides/notesSlide70.xml"/><Relationship Id="rId1" Type="http://schemas.openxmlformats.org/officeDocument/2006/relationships/slideLayout" Target="../slideLayouts/slideLayout108.xml"/><Relationship Id="rId5" Type="http://schemas.openxmlformats.org/officeDocument/2006/relationships/hyperlink" Target="file:///OTB%20PPT/Chronology.ppt#-1,10,The Mystery of the Genesis  5 " TargetMode="External"/><Relationship Id="rId4" Type="http://schemas.openxmlformats.org/officeDocument/2006/relationships/image" Target="../media/image64.jpeg"/></Relationships>
</file>

<file path=ppt/slides/_rels/slide7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1.xml"/><Relationship Id="rId1" Type="http://schemas.openxmlformats.org/officeDocument/2006/relationships/slideLayout" Target="../slideLayouts/slideLayout485.xml"/></Relationships>
</file>

<file path=ppt/slides/_rels/slide75.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2.xml"/><Relationship Id="rId1" Type="http://schemas.openxmlformats.org/officeDocument/2006/relationships/slideLayout" Target="../slideLayouts/slideLayout121.xml"/></Relationships>
</file>

<file path=ppt/slides/_rels/slide7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4.xml"/><Relationship Id="rId1" Type="http://schemas.openxmlformats.org/officeDocument/2006/relationships/slideLayout" Target="../slideLayouts/slideLayout35.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67.xml"/><Relationship Id="rId1" Type="http://schemas.openxmlformats.org/officeDocument/2006/relationships/themeOverride" Target="../theme/themeOverride5.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26.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288.xml"/><Relationship Id="rId4" Type="http://schemas.openxmlformats.org/officeDocument/2006/relationships/image" Target="../media/image22.jpg"/></Relationships>
</file>

<file path=ppt/slides/_rels/slide8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6.xml"/><Relationship Id="rId1" Type="http://schemas.openxmlformats.org/officeDocument/2006/relationships/slideLayout" Target="../slideLayouts/slideLayout61.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8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86.xml"/></Relationships>
</file>

<file path=ppt/slides/_rels/slide85.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0.xml"/><Relationship Id="rId1" Type="http://schemas.openxmlformats.org/officeDocument/2006/relationships/slideLayout" Target="../slideLayouts/slideLayout10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8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91.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88.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slideLayout" Target="../slideLayouts/slideLayout414.xml"/><Relationship Id="rId1" Type="http://schemas.openxmlformats.org/officeDocument/2006/relationships/themeOverride" Target="../theme/themeOverride6.xml"/></Relationships>
</file>

<file path=ppt/slides/_rels/slide9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slideLayout" Target="../slideLayouts/slideLayout414.xml"/><Relationship Id="rId1" Type="http://schemas.openxmlformats.org/officeDocument/2006/relationships/themeOverride" Target="../theme/themeOverride7.xml"/></Relationships>
</file>

<file path=ppt/slides/_rels/slide92.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3.xml"/><Relationship Id="rId1" Type="http://schemas.openxmlformats.org/officeDocument/2006/relationships/slideLayout" Target="../slideLayouts/slideLayout414.xml"/><Relationship Id="rId4" Type="http://schemas.openxmlformats.org/officeDocument/2006/relationships/image" Target="../media/image75.jpe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80.xml"/></Relationships>
</file>

<file path=ppt/slides/_rels/slide9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85.xml"/><Relationship Id="rId1" Type="http://schemas.openxmlformats.org/officeDocument/2006/relationships/slideLayout" Target="../slideLayouts/slideLayout73.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6.xml"/><Relationship Id="rId1" Type="http://schemas.openxmlformats.org/officeDocument/2006/relationships/slideLayout" Target="../slideLayouts/slideLayout61.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26.xml"/></Relationships>
</file>

<file path=ppt/slides/_rels/slide9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8.xml"/><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3"/>
        </a:solidFill>
        <a:effectLst/>
      </p:bgPr>
    </p:bg>
    <p:spTree>
      <p:nvGrpSpPr>
        <p:cNvPr id="1" name=""/>
        <p:cNvGrpSpPr/>
        <p:nvPr/>
      </p:nvGrpSpPr>
      <p:grpSpPr>
        <a:xfrm>
          <a:off x="0" y="0"/>
          <a:ext cx="0" cy="0"/>
          <a:chOff x="0" y="0"/>
          <a:chExt cx="0" cy="0"/>
        </a:xfrm>
      </p:grpSpPr>
      <p:sp>
        <p:nvSpPr>
          <p:cNvPr id="3" name="Rectangle 2"/>
          <p:cNvSpPr/>
          <p:nvPr/>
        </p:nvSpPr>
        <p:spPr bwMode="auto">
          <a:xfrm>
            <a:off x="0" y="0"/>
            <a:ext cx="9144000" cy="6858000"/>
          </a:xfrm>
          <a:prstGeom prst="rect">
            <a:avLst/>
          </a:prstGeom>
          <a:solidFill>
            <a:srgbClr val="FFFFFF"/>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pitchFamily="-105" charset="0"/>
              <a:ea typeface="+mn-ea"/>
              <a:cs typeface="+mn-cs"/>
            </a:endParaRPr>
          </a:p>
        </p:txBody>
      </p:sp>
      <p:sp>
        <p:nvSpPr>
          <p:cNvPr id="39939" name="Rectangle 3"/>
          <p:cNvSpPr>
            <a:spLocks noGrp="1" noChangeArrowheads="1"/>
          </p:cNvSpPr>
          <p:nvPr>
            <p:ph type="title"/>
          </p:nvPr>
        </p:nvSpPr>
        <p:spPr>
          <a:xfrm>
            <a:off x="0" y="243840"/>
            <a:ext cx="5506720" cy="838200"/>
          </a:xfrm>
          <a:solidFill>
            <a:schemeClr val="tx1"/>
          </a:solidFill>
        </p:spPr>
        <p:txBody>
          <a:bodyPr/>
          <a:lstStyle/>
          <a:p>
            <a:pPr eaLnBrk="1" hangingPunct="1"/>
            <a:r>
              <a:rPr lang="en-US" b="1" dirty="0">
                <a:solidFill>
                  <a:srgbClr val="FFFFFF"/>
                </a:solidFill>
                <a:latin typeface="Arial Black" charset="0"/>
                <a:ea typeface="ＭＳ Ｐゴシック" charset="0"/>
                <a:cs typeface="ＭＳ Ｐゴシック" charset="0"/>
              </a:rPr>
              <a:t>1 Chronicles</a:t>
            </a:r>
          </a:p>
        </p:txBody>
      </p:sp>
      <p:pic>
        <p:nvPicPr>
          <p:cNvPr id="2" name="Picture 1"/>
          <p:cNvPicPr>
            <a:picLocks noChangeAspect="1"/>
          </p:cNvPicPr>
          <p:nvPr/>
        </p:nvPicPr>
        <p:blipFill>
          <a:blip r:embed="rId3"/>
          <a:stretch>
            <a:fillRect/>
          </a:stretch>
        </p:blipFill>
        <p:spPr>
          <a:xfrm>
            <a:off x="3850640" y="1744846"/>
            <a:ext cx="5262880" cy="4278764"/>
          </a:xfrm>
          <a:prstGeom prst="rect">
            <a:avLst/>
          </a:prstGeom>
        </p:spPr>
      </p:pic>
      <p:sp>
        <p:nvSpPr>
          <p:cNvPr id="39940" name="Text Box 4"/>
          <p:cNvSpPr txBox="1">
            <a:spLocks noChangeArrowheads="1"/>
          </p:cNvSpPr>
          <p:nvPr/>
        </p:nvSpPr>
        <p:spPr bwMode="auto">
          <a:xfrm>
            <a:off x="0" y="1092200"/>
            <a:ext cx="5506720" cy="1446213"/>
          </a:xfrm>
          <a:prstGeom prst="rect">
            <a:avLst/>
          </a:prstGeom>
          <a:no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David</a:t>
            </a:r>
            <a:r>
              <a:rPr kumimoji="0" lang="uk-UA"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a:t>
            </a:r>
            <a:r>
              <a:rPr kumimoji="0" lang="en-US" altLang="zh-CN" sz="4400" b="1" i="0" u="none" strike="noStrike" kern="1200" cap="none" spc="0" normalizeH="0" baseline="0" noProof="0">
                <a:ln>
                  <a:noFill/>
                </a:ln>
                <a:solidFill>
                  <a:srgbClr val="800000"/>
                </a:solidFill>
                <a:effectLst/>
                <a:uLnTx/>
                <a:uFillTx/>
                <a:latin typeface="Arial Black" charset="0"/>
                <a:ea typeface="宋体" charset="0"/>
                <a:cs typeface="宋体" charset="0"/>
              </a:rPr>
              <a:t>s Line Established</a:t>
            </a:r>
            <a:endParaRPr kumimoji="0" lang="en-US" sz="4400" b="1" i="0" u="none" strike="noStrike" kern="1200" cap="none" spc="0" normalizeH="0" baseline="0" noProof="0">
              <a:ln>
                <a:noFill/>
              </a:ln>
              <a:solidFill>
                <a:srgbClr val="800000"/>
              </a:solidFill>
              <a:effectLst/>
              <a:uLnTx/>
              <a:uFillTx/>
              <a:latin typeface="Arial Black" charset="0"/>
              <a:ea typeface="宋体" charset="0"/>
              <a:cs typeface="宋体" charset="0"/>
            </a:endParaRPr>
          </a:p>
        </p:txBody>
      </p:sp>
      <p:sp>
        <p:nvSpPr>
          <p:cNvPr id="7" name="Rectangle 6">
            <a:extLst>
              <a:ext uri="{FF2B5EF4-FFF2-40B4-BE49-F238E27FC236}">
                <a16:creationId xmlns:a16="http://schemas.microsoft.com/office/drawing/2014/main" id="{34FA4DEF-29C6-4740-92DD-F19EEE36A693}"/>
              </a:ext>
            </a:extLst>
          </p:cNvPr>
          <p:cNvSpPr>
            <a:spLocks noChangeArrowheads="1"/>
          </p:cNvSpPr>
          <p:nvPr/>
        </p:nvSpPr>
        <p:spPr bwMode="auto">
          <a:xfrm>
            <a:off x="0" y="6381327"/>
            <a:ext cx="9144000" cy="487807"/>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Jordan Evangelical Theological Seminary • BibleStudyDownloads.org</a:t>
            </a:r>
          </a:p>
        </p:txBody>
      </p:sp>
    </p:spTree>
    <p:extLst>
      <p:ext uri="{BB962C8B-B14F-4D97-AF65-F5344CB8AC3E}">
        <p14:creationId xmlns:p14="http://schemas.microsoft.com/office/powerpoint/2010/main" val="278285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ppt_x"/>
                                          </p:val>
                                        </p:tav>
                                        <p:tav tm="100000">
                                          <p:val>
                                            <p:strVal val="#ppt_x"/>
                                          </p:val>
                                        </p:tav>
                                      </p:tavLst>
                                    </p:anim>
                                    <p:anim calcmode="lin" valueType="num">
                                      <p:cBhvr additive="base">
                                        <p:cTn id="8" dur="500" fill="hold"/>
                                        <p:tgtEl>
                                          <p:spTgt spid="399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8899" name="Picture 68"/>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262</a:t>
            </a: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 David</a:t>
              </a:r>
              <a:r>
                <a:rPr kumimoji="0" lang="fr-FR"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s Line Established</a:t>
              </a: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Concern (Ark / Temple)</a:t>
              </a: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1–9</a:t>
              </a: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10–29</a:t>
              </a: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Genealogy </a:t>
              </a: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History</a:t>
              </a: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Ancestry</a:t>
              </a: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Activity</a:t>
              </a: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David</a:t>
              </a: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Solomon</a:t>
              </a: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4143-1011 BC (3132 years)</a:t>
              </a: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1011-971 BC (40 years)</a:t>
              </a: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Davidic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a:t>
              </a: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Tribal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Lines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4–8</a:t>
              </a: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Priests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Levites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9:1-34</a:t>
              </a: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9:35-44</a:t>
              </a: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EFDE3"/>
                  </a:solidFill>
                  <a:effectLst/>
                  <a:uLnTx/>
                  <a:uFillTx/>
                  <a:latin typeface="Arial Narrow" charset="0"/>
                  <a:ea typeface="SimSun" charset="0"/>
                  <a:cs typeface="SimSun" charset="0"/>
                </a:rPr>
                <a:t>Accession</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to Throne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10–12</a:t>
              </a: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Respect for Ark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13–17</a:t>
            </a: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Military Victories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18–20</a:t>
              </a: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Temple Prep.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21–29</a:t>
              </a: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898" name="Title 66"/>
          <p:cNvSpPr>
            <a:spLocks noGrp="1"/>
          </p:cNvSpPr>
          <p:nvPr>
            <p:ph type="title"/>
          </p:nvPr>
        </p:nvSpPr>
        <p:spPr>
          <a:xfrm rot="20501751">
            <a:off x="-1430082" y="171299"/>
            <a:ext cx="6289581" cy="851424"/>
          </a:xfrm>
          <a:solidFill>
            <a:srgbClr val="002060"/>
          </a:solidFill>
        </p:spPr>
        <p:txBody>
          <a:bodyPr/>
          <a:lstStyle/>
          <a:p>
            <a:r>
              <a:rPr lang="en-US" b="1" dirty="0">
                <a:solidFill>
                  <a:schemeClr val="accent3"/>
                </a:solidFill>
                <a:latin typeface="Times New Roman" charset="0"/>
                <a:ea typeface="ＭＳ Ｐゴシック" charset="0"/>
                <a:cs typeface="ＭＳ Ｐゴシック" charset="0"/>
              </a:rPr>
              <a:t>1 Chronicles</a:t>
            </a:r>
          </a:p>
        </p:txBody>
      </p:sp>
    </p:spTree>
    <p:extLst>
      <p:ext uri="{BB962C8B-B14F-4D97-AF65-F5344CB8AC3E}">
        <p14:creationId xmlns:p14="http://schemas.microsoft.com/office/powerpoint/2010/main" val="2566684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p:cTn id="7" dur="500" fill="hold"/>
                                        <p:tgtEl>
                                          <p:spTgt spid="208898"/>
                                        </p:tgtEl>
                                        <p:attrNameLst>
                                          <p:attrName>ppt_w</p:attrName>
                                        </p:attrNameLst>
                                      </p:cBhvr>
                                      <p:tavLst>
                                        <p:tav tm="0">
                                          <p:val>
                                            <p:fltVal val="0"/>
                                          </p:val>
                                        </p:tav>
                                        <p:tav tm="100000">
                                          <p:val>
                                            <p:strVal val="#ppt_w"/>
                                          </p:val>
                                        </p:tav>
                                      </p:tavLst>
                                    </p:anim>
                                    <p:anim calcmode="lin" valueType="num">
                                      <p:cBhvr>
                                        <p:cTn id="8" dur="500" fill="hold"/>
                                        <p:tgtEl>
                                          <p:spTgt spid="208898"/>
                                        </p:tgtEl>
                                        <p:attrNameLst>
                                          <p:attrName>ppt_h</p:attrName>
                                        </p:attrNameLst>
                                      </p:cBhvr>
                                      <p:tavLst>
                                        <p:tav tm="0">
                                          <p:val>
                                            <p:fltVal val="0"/>
                                          </p:val>
                                        </p:tav>
                                        <p:tav tm="100000">
                                          <p:val>
                                            <p:strVal val="#ppt_h"/>
                                          </p:val>
                                        </p:tav>
                                      </p:tavLst>
                                    </p:anim>
                                    <p:animEffect transition="in" filter="fade">
                                      <p:cBhvr>
                                        <p:cTn id="9" dur="5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err="1">
                <a:solidFill>
                  <a:srgbClr val="000000"/>
                </a:solidFill>
                <a:cs typeface="Arial" charset="0"/>
              </a:rPr>
              <a:t>Terah</a:t>
            </a:r>
            <a:endParaRPr lang="en-US" altLang="zh-CN" b="1" dirty="0">
              <a:solidFill>
                <a:srgbClr val="000000"/>
              </a:solidFill>
              <a:cs typeface="Arial" charset="0"/>
            </a:endParaRP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Abraham</a:t>
            </a: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Hagar) </a:t>
            </a:r>
            <a:r>
              <a:rPr lang="en-US" altLang="zh-CN" b="1">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Sarah) </a:t>
            </a:r>
            <a:r>
              <a:rPr lang="en-US" altLang="zh-CN" b="1" dirty="0">
                <a:solidFill>
                  <a:srgbClr val="FF0000"/>
                </a:solidFill>
                <a:cs typeface="Arial" charset="0"/>
              </a:rPr>
              <a:t>Isaac</a:t>
            </a: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Laban     Rebekah</a:t>
            </a: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Leah</a:t>
            </a: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FF0000"/>
                </a:solidFill>
                <a:cs typeface="Arial" charset="0"/>
              </a:rPr>
              <a:t>Judah</a:t>
            </a:r>
            <a:r>
              <a:rPr lang="en-US" altLang="zh-CN" b="1" dirty="0">
                <a:solidFill>
                  <a:srgbClr val="000000"/>
                </a:solidFill>
                <a:cs typeface="Arial" charset="0"/>
              </a:rPr>
              <a:t>,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Zilpah)</a:t>
            </a:r>
            <a:r>
              <a:rPr lang="en-US" altLang="zh-CN" b="1">
                <a:solidFill>
                  <a:srgbClr val="000000"/>
                </a:solidFill>
                <a:cs typeface="Arial" charset="0"/>
              </a:rPr>
              <a:t> Gad, 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Joseph</a:t>
            </a: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Ephraim</a:t>
            </a: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Rachel</a:t>
            </a: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0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dirty="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Kingly Line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000000"/>
                </a:solidFill>
                <a:cs typeface="Arial" charset="0"/>
              </a:rPr>
              <a:t>91</a:t>
            </a:r>
          </a:p>
        </p:txBody>
      </p:sp>
      <p:sp>
        <p:nvSpPr>
          <p:cNvPr id="412725" name="Text Box 62"/>
          <p:cNvSpPr txBox="1">
            <a:spLocks noChangeArrowheads="1"/>
          </p:cNvSpPr>
          <p:nvPr/>
        </p:nvSpPr>
        <p:spPr bwMode="auto">
          <a:xfrm>
            <a:off x="2362200" y="5976180"/>
            <a:ext cx="6781800"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dirty="0">
                <a:solidFill>
                  <a:srgbClr val="FF0000"/>
                </a:solidFill>
                <a:cs typeface="Arial" charset="0"/>
              </a:rPr>
              <a:t>Red: Even though Judah was not the firstborn, Jacob claimed the kings of Israel would come from him.</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Tree>
    <p:extLst>
      <p:ext uri="{BB962C8B-B14F-4D97-AF65-F5344CB8AC3E}">
        <p14:creationId xmlns:p14="http://schemas.microsoft.com/office/powerpoint/2010/main" val="124260633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6</a:t>
            </a:r>
          </a:p>
        </p:txBody>
      </p:sp>
    </p:spTree>
    <p:extLst>
      <p:ext uri="{BB962C8B-B14F-4D97-AF65-F5344CB8AC3E}">
        <p14:creationId xmlns:p14="http://schemas.microsoft.com/office/powerpoint/2010/main" val="96228203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4978"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4979" name="Rectangle 2"/>
          <p:cNvSpPr>
            <a:spLocks noGrp="1" noChangeArrowheads="1"/>
          </p:cNvSpPr>
          <p:nvPr>
            <p:ph type="title"/>
          </p:nvPr>
        </p:nvSpPr>
        <p:spPr>
          <a:xfrm>
            <a:off x="152400" y="152400"/>
            <a:ext cx="7772400" cy="685800"/>
          </a:xfrm>
          <a:solidFill>
            <a:schemeClr val="bg2"/>
          </a:solidFill>
        </p:spPr>
        <p:txBody>
          <a:bodyPr/>
          <a:lstStyle/>
          <a:p>
            <a:r>
              <a:rPr lang="en-US" altLang="zh-CN" sz="3600" b="1">
                <a:solidFill>
                  <a:schemeClr val="tx1"/>
                </a:solidFill>
                <a:latin typeface="Arial" charset="0"/>
                <a:ea typeface="ＭＳ Ｐゴシック" charset="0"/>
              </a:rPr>
              <a:t>Contrasting Levites and Priests</a:t>
            </a:r>
            <a:endParaRPr lang="en-US" sz="3600" b="1">
              <a:solidFill>
                <a:schemeClr val="tx1"/>
              </a:solidFill>
              <a:latin typeface="Arial" charset="0"/>
              <a:ea typeface="ＭＳ Ｐゴシック" charset="0"/>
            </a:endParaRPr>
          </a:p>
        </p:txBody>
      </p:sp>
      <p:sp>
        <p:nvSpPr>
          <p:cNvPr id="254980" name="Text Box 3"/>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sp>
        <p:nvSpPr>
          <p:cNvPr id="19492" name="Line 36"/>
          <p:cNvSpPr>
            <a:spLocks noChangeShapeType="1"/>
          </p:cNvSpPr>
          <p:nvPr/>
        </p:nvSpPr>
        <p:spPr bwMode="auto">
          <a:xfrm>
            <a:off x="4983163" y="1844675"/>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1" name="Line 35"/>
          <p:cNvSpPr>
            <a:spLocks noChangeShapeType="1"/>
          </p:cNvSpPr>
          <p:nvPr/>
        </p:nvSpPr>
        <p:spPr bwMode="auto">
          <a:xfrm>
            <a:off x="4983163" y="2667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19490" name="Line 34"/>
          <p:cNvSpPr>
            <a:spLocks noChangeShapeType="1"/>
          </p:cNvSpPr>
          <p:nvPr/>
        </p:nvSpPr>
        <p:spPr bwMode="auto">
          <a:xfrm>
            <a:off x="4983163" y="3429000"/>
            <a:ext cx="0" cy="36671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nvGrpSpPr>
          <p:cNvPr id="2" name="Group 48"/>
          <p:cNvGrpSpPr>
            <a:grpSpLocks/>
          </p:cNvGrpSpPr>
          <p:nvPr/>
        </p:nvGrpSpPr>
        <p:grpSpPr bwMode="auto">
          <a:xfrm>
            <a:off x="4343400" y="4267200"/>
            <a:ext cx="1279525" cy="433388"/>
            <a:chOff x="2496" y="2836"/>
            <a:chExt cx="806" cy="177"/>
          </a:xfrm>
        </p:grpSpPr>
        <p:sp>
          <p:nvSpPr>
            <p:cNvPr id="254995" name="Line 33"/>
            <p:cNvSpPr>
              <a:spLocks noChangeShapeType="1"/>
            </p:cNvSpPr>
            <p:nvPr/>
          </p:nvSpPr>
          <p:spPr bwMode="auto">
            <a:xfrm flipH="1">
              <a:off x="2496" y="2836"/>
              <a:ext cx="405" cy="177"/>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6" name="Line 32"/>
            <p:cNvSpPr>
              <a:spLocks noChangeShapeType="1"/>
            </p:cNvSpPr>
            <p:nvPr/>
          </p:nvSpPr>
          <p:spPr bwMode="auto">
            <a:xfrm>
              <a:off x="2899" y="2840"/>
              <a:ext cx="403" cy="173"/>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grpSp>
        <p:nvGrpSpPr>
          <p:cNvPr id="3" name="Group 49"/>
          <p:cNvGrpSpPr>
            <a:grpSpLocks/>
          </p:cNvGrpSpPr>
          <p:nvPr/>
        </p:nvGrpSpPr>
        <p:grpSpPr bwMode="auto">
          <a:xfrm>
            <a:off x="4343400" y="5272088"/>
            <a:ext cx="1371600" cy="366712"/>
            <a:chOff x="2496" y="3321"/>
            <a:chExt cx="864" cy="231"/>
          </a:xfrm>
        </p:grpSpPr>
        <p:sp>
          <p:nvSpPr>
            <p:cNvPr id="254993" name="Line 31"/>
            <p:cNvSpPr>
              <a:spLocks noChangeShapeType="1"/>
            </p:cNvSpPr>
            <p:nvPr/>
          </p:nvSpPr>
          <p:spPr bwMode="auto">
            <a:xfrm>
              <a:off x="2496"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54994" name="Line 30"/>
            <p:cNvSpPr>
              <a:spLocks noChangeShapeType="1"/>
            </p:cNvSpPr>
            <p:nvPr/>
          </p:nvSpPr>
          <p:spPr bwMode="auto">
            <a:xfrm>
              <a:off x="3360" y="3321"/>
              <a:ext cx="0" cy="231"/>
            </a:xfrm>
            <a:prstGeom prst="line">
              <a:avLst/>
            </a:prstGeom>
            <a:noFill/>
            <a:ln w="50800">
              <a:solidFill>
                <a:srgbClr val="FFFF00"/>
              </a:solidFill>
              <a:round/>
              <a:headEnd type="none" w="lg" len="sm"/>
              <a:tailEnd type="triangle" w="lg" len="sm"/>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grpSp>
      <p:sp>
        <p:nvSpPr>
          <p:cNvPr id="19495" name="Text Box 39"/>
          <p:cNvSpPr txBox="1">
            <a:spLocks noChangeArrowheads="1"/>
          </p:cNvSpPr>
          <p:nvPr/>
        </p:nvSpPr>
        <p:spPr bwMode="auto">
          <a:xfrm>
            <a:off x="4194175" y="1295400"/>
            <a:ext cx="167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Abraham</a:t>
            </a:r>
          </a:p>
        </p:txBody>
      </p:sp>
      <p:sp>
        <p:nvSpPr>
          <p:cNvPr id="19496" name="Text Box 40"/>
          <p:cNvSpPr txBox="1">
            <a:spLocks noChangeArrowheads="1"/>
          </p:cNvSpPr>
          <p:nvPr/>
        </p:nvSpPr>
        <p:spPr bwMode="auto">
          <a:xfrm>
            <a:off x="4419600" y="2182813"/>
            <a:ext cx="10985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Isaac</a:t>
            </a:r>
          </a:p>
        </p:txBody>
      </p:sp>
      <p:sp>
        <p:nvSpPr>
          <p:cNvPr id="19499" name="Text Box 43"/>
          <p:cNvSpPr txBox="1">
            <a:spLocks noChangeArrowheads="1"/>
          </p:cNvSpPr>
          <p:nvPr/>
        </p:nvSpPr>
        <p:spPr bwMode="auto">
          <a:xfrm>
            <a:off x="4419600" y="2895600"/>
            <a:ext cx="1200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400">
                <a:solidFill>
                  <a:srgbClr val="FFFFFF"/>
                </a:solidFill>
                <a:latin typeface="Arial Black" charset="0"/>
              </a:rPr>
              <a:t>Jacob</a:t>
            </a:r>
            <a:endParaRPr lang="en-US" sz="2400">
              <a:solidFill>
                <a:srgbClr val="FFFFFF"/>
              </a:solidFill>
              <a:latin typeface="Times New Roman" charset="0"/>
            </a:endParaRPr>
          </a:p>
        </p:txBody>
      </p:sp>
      <p:sp>
        <p:nvSpPr>
          <p:cNvPr id="19500" name="Text Box 44"/>
          <p:cNvSpPr txBox="1">
            <a:spLocks noChangeArrowheads="1"/>
          </p:cNvSpPr>
          <p:nvPr/>
        </p:nvSpPr>
        <p:spPr bwMode="auto">
          <a:xfrm>
            <a:off x="0" y="3733800"/>
            <a:ext cx="8027988" cy="427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ctr" eaLnBrk="0" hangingPunct="0"/>
            <a:r>
              <a:rPr lang="en-US" sz="2200" dirty="0">
                <a:solidFill>
                  <a:srgbClr val="FFFFFF"/>
                </a:solidFill>
                <a:latin typeface="Arial Black" charset="0"/>
              </a:rPr>
              <a:t>12 Sons: Reuben–Simeon–Levi–Judah– etc. </a:t>
            </a:r>
          </a:p>
        </p:txBody>
      </p:sp>
      <p:sp>
        <p:nvSpPr>
          <p:cNvPr id="19501" name="Text Box 45"/>
          <p:cNvSpPr txBox="1">
            <a:spLocks noChangeArrowheads="1"/>
          </p:cNvSpPr>
          <p:nvPr/>
        </p:nvSpPr>
        <p:spPr bwMode="auto">
          <a:xfrm>
            <a:off x="2438400" y="4724400"/>
            <a:ext cx="3910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All other lines	Aaron</a:t>
            </a:r>
          </a:p>
        </p:txBody>
      </p:sp>
      <p:sp>
        <p:nvSpPr>
          <p:cNvPr id="19502" name="Text Box 46"/>
          <p:cNvSpPr txBox="1">
            <a:spLocks noChangeArrowheads="1"/>
          </p:cNvSpPr>
          <p:nvPr/>
        </p:nvSpPr>
        <p:spPr bwMode="auto">
          <a:xfrm>
            <a:off x="3352800" y="5516563"/>
            <a:ext cx="3297238" cy="731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a:solidFill>
                  <a:srgbClr val="FFFFFF"/>
                </a:solidFill>
                <a:latin typeface="Arial Black" charset="0"/>
              </a:rPr>
              <a:t>Levites	Priests</a:t>
            </a:r>
          </a:p>
          <a:p>
            <a:pPr eaLnBrk="0" hangingPunct="0"/>
            <a:r>
              <a:rPr lang="en-US" sz="1800">
                <a:solidFill>
                  <a:srgbClr val="FFFFFF"/>
                </a:solidFill>
                <a:latin typeface="Arial Black" charset="0"/>
              </a:rPr>
              <a:t>see p. 171a	see p. 202</a:t>
            </a:r>
            <a:endParaRPr lang="en-US" sz="1800">
              <a:solidFill>
                <a:srgbClr val="FFFFFF"/>
              </a:solidFill>
              <a:latin typeface="Times New Roman" charset="0"/>
            </a:endParaRPr>
          </a:p>
        </p:txBody>
      </p:sp>
      <p:pic>
        <p:nvPicPr>
          <p:cNvPr id="254992" name="Picture 50" descr="Priest_and_sanctuary">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42075" y="838200"/>
            <a:ext cx="2701925"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924839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495"/>
                                        </p:tgtEl>
                                        <p:attrNameLst>
                                          <p:attrName>style.visibility</p:attrName>
                                        </p:attrNameLst>
                                      </p:cBhvr>
                                      <p:to>
                                        <p:strVal val="visible"/>
                                      </p:to>
                                    </p:set>
                                    <p:anim calcmode="lin" valueType="num">
                                      <p:cBhvr additive="base">
                                        <p:cTn id="7" dur="500" fill="hold"/>
                                        <p:tgtEl>
                                          <p:spTgt spid="19495"/>
                                        </p:tgtEl>
                                        <p:attrNameLst>
                                          <p:attrName>ppt_x</p:attrName>
                                        </p:attrNameLst>
                                      </p:cBhvr>
                                      <p:tavLst>
                                        <p:tav tm="0">
                                          <p:val>
                                            <p:strVal val="#ppt_x"/>
                                          </p:val>
                                        </p:tav>
                                        <p:tav tm="100000">
                                          <p:val>
                                            <p:strVal val="#ppt_x"/>
                                          </p:val>
                                        </p:tav>
                                      </p:tavLst>
                                    </p:anim>
                                    <p:anim calcmode="lin" valueType="num">
                                      <p:cBhvr additive="base">
                                        <p:cTn id="8" dur="500" fill="hold"/>
                                        <p:tgtEl>
                                          <p:spTgt spid="1949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19492"/>
                                        </p:tgtEl>
                                        <p:attrNameLst>
                                          <p:attrName>style.visibility</p:attrName>
                                        </p:attrNameLst>
                                      </p:cBhvr>
                                      <p:to>
                                        <p:strVal val="visible"/>
                                      </p:to>
                                    </p:set>
                                    <p:anim calcmode="lin" valueType="num">
                                      <p:cBhvr additive="base">
                                        <p:cTn id="13" dur="500" fill="hold"/>
                                        <p:tgtEl>
                                          <p:spTgt spid="19492"/>
                                        </p:tgtEl>
                                        <p:attrNameLst>
                                          <p:attrName>ppt_x</p:attrName>
                                        </p:attrNameLst>
                                      </p:cBhvr>
                                      <p:tavLst>
                                        <p:tav tm="0">
                                          <p:val>
                                            <p:strVal val="#ppt_x"/>
                                          </p:val>
                                        </p:tav>
                                        <p:tav tm="100000">
                                          <p:val>
                                            <p:strVal val="#ppt_x"/>
                                          </p:val>
                                        </p:tav>
                                      </p:tavLst>
                                    </p:anim>
                                    <p:anim calcmode="lin" valueType="num">
                                      <p:cBhvr additive="base">
                                        <p:cTn id="14" dur="500" fill="hold"/>
                                        <p:tgtEl>
                                          <p:spTgt spid="19492"/>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19496"/>
                                        </p:tgtEl>
                                        <p:attrNameLst>
                                          <p:attrName>style.visibility</p:attrName>
                                        </p:attrNameLst>
                                      </p:cBhvr>
                                      <p:to>
                                        <p:strVal val="visible"/>
                                      </p:to>
                                    </p:set>
                                    <p:anim calcmode="lin" valueType="num">
                                      <p:cBhvr additive="base">
                                        <p:cTn id="19" dur="500" fill="hold"/>
                                        <p:tgtEl>
                                          <p:spTgt spid="19496"/>
                                        </p:tgtEl>
                                        <p:attrNameLst>
                                          <p:attrName>ppt_x</p:attrName>
                                        </p:attrNameLst>
                                      </p:cBhvr>
                                      <p:tavLst>
                                        <p:tav tm="0">
                                          <p:val>
                                            <p:strVal val="#ppt_x"/>
                                          </p:val>
                                        </p:tav>
                                        <p:tav tm="100000">
                                          <p:val>
                                            <p:strVal val="#ppt_x"/>
                                          </p:val>
                                        </p:tav>
                                      </p:tavLst>
                                    </p:anim>
                                    <p:anim calcmode="lin" valueType="num">
                                      <p:cBhvr additive="base">
                                        <p:cTn id="20" dur="500" fill="hold"/>
                                        <p:tgtEl>
                                          <p:spTgt spid="19496"/>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19491"/>
                                        </p:tgtEl>
                                        <p:attrNameLst>
                                          <p:attrName>style.visibility</p:attrName>
                                        </p:attrNameLst>
                                      </p:cBhvr>
                                      <p:to>
                                        <p:strVal val="visible"/>
                                      </p:to>
                                    </p:set>
                                    <p:anim calcmode="lin" valueType="num">
                                      <p:cBhvr additive="base">
                                        <p:cTn id="25" dur="500" fill="hold"/>
                                        <p:tgtEl>
                                          <p:spTgt spid="19491"/>
                                        </p:tgtEl>
                                        <p:attrNameLst>
                                          <p:attrName>ppt_x</p:attrName>
                                        </p:attrNameLst>
                                      </p:cBhvr>
                                      <p:tavLst>
                                        <p:tav tm="0">
                                          <p:val>
                                            <p:strVal val="#ppt_x"/>
                                          </p:val>
                                        </p:tav>
                                        <p:tav tm="100000">
                                          <p:val>
                                            <p:strVal val="#ppt_x"/>
                                          </p:val>
                                        </p:tav>
                                      </p:tavLst>
                                    </p:anim>
                                    <p:anim calcmode="lin" valueType="num">
                                      <p:cBhvr additive="base">
                                        <p:cTn id="26" dur="500" fill="hold"/>
                                        <p:tgtEl>
                                          <p:spTgt spid="19491"/>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19499"/>
                                        </p:tgtEl>
                                        <p:attrNameLst>
                                          <p:attrName>style.visibility</p:attrName>
                                        </p:attrNameLst>
                                      </p:cBhvr>
                                      <p:to>
                                        <p:strVal val="visible"/>
                                      </p:to>
                                    </p:set>
                                    <p:anim calcmode="lin" valueType="num">
                                      <p:cBhvr additive="base">
                                        <p:cTn id="31" dur="500" fill="hold"/>
                                        <p:tgtEl>
                                          <p:spTgt spid="19499"/>
                                        </p:tgtEl>
                                        <p:attrNameLst>
                                          <p:attrName>ppt_x</p:attrName>
                                        </p:attrNameLst>
                                      </p:cBhvr>
                                      <p:tavLst>
                                        <p:tav tm="0">
                                          <p:val>
                                            <p:strVal val="#ppt_x"/>
                                          </p:val>
                                        </p:tav>
                                        <p:tav tm="100000">
                                          <p:val>
                                            <p:strVal val="#ppt_x"/>
                                          </p:val>
                                        </p:tav>
                                      </p:tavLst>
                                    </p:anim>
                                    <p:anim calcmode="lin" valueType="num">
                                      <p:cBhvr additive="base">
                                        <p:cTn id="32" dur="500" fill="hold"/>
                                        <p:tgtEl>
                                          <p:spTgt spid="19499"/>
                                        </p:tgtEl>
                                        <p:attrNameLst>
                                          <p:attrName>ppt_y</p:attrName>
                                        </p:attrNameLst>
                                      </p:cBhvr>
                                      <p:tavLst>
                                        <p:tav tm="0">
                                          <p:val>
                                            <p:strVal val="0-#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19490"/>
                                        </p:tgtEl>
                                        <p:attrNameLst>
                                          <p:attrName>style.visibility</p:attrName>
                                        </p:attrNameLst>
                                      </p:cBhvr>
                                      <p:to>
                                        <p:strVal val="visible"/>
                                      </p:to>
                                    </p:set>
                                    <p:anim calcmode="lin" valueType="num">
                                      <p:cBhvr additive="base">
                                        <p:cTn id="37" dur="500" fill="hold"/>
                                        <p:tgtEl>
                                          <p:spTgt spid="19490"/>
                                        </p:tgtEl>
                                        <p:attrNameLst>
                                          <p:attrName>ppt_x</p:attrName>
                                        </p:attrNameLst>
                                      </p:cBhvr>
                                      <p:tavLst>
                                        <p:tav tm="0">
                                          <p:val>
                                            <p:strVal val="#ppt_x"/>
                                          </p:val>
                                        </p:tav>
                                        <p:tav tm="100000">
                                          <p:val>
                                            <p:strVal val="#ppt_x"/>
                                          </p:val>
                                        </p:tav>
                                      </p:tavLst>
                                    </p:anim>
                                    <p:anim calcmode="lin" valueType="num">
                                      <p:cBhvr additive="base">
                                        <p:cTn id="38" dur="500" fill="hold"/>
                                        <p:tgtEl>
                                          <p:spTgt spid="19490"/>
                                        </p:tgtEl>
                                        <p:attrNameLst>
                                          <p:attrName>ppt_y</p:attrName>
                                        </p:attrNameLst>
                                      </p:cBhvr>
                                      <p:tavLst>
                                        <p:tav tm="0">
                                          <p:val>
                                            <p:strVal val="0-#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1" fill="hold" grpId="0" nodeType="clickEffect">
                                  <p:stCondLst>
                                    <p:cond delay="0"/>
                                  </p:stCondLst>
                                  <p:childTnLst>
                                    <p:set>
                                      <p:cBhvr>
                                        <p:cTn id="42" dur="1" fill="hold">
                                          <p:stCondLst>
                                            <p:cond delay="0"/>
                                          </p:stCondLst>
                                        </p:cTn>
                                        <p:tgtEl>
                                          <p:spTgt spid="19500"/>
                                        </p:tgtEl>
                                        <p:attrNameLst>
                                          <p:attrName>style.visibility</p:attrName>
                                        </p:attrNameLst>
                                      </p:cBhvr>
                                      <p:to>
                                        <p:strVal val="visible"/>
                                      </p:to>
                                    </p:set>
                                    <p:anim calcmode="lin" valueType="num">
                                      <p:cBhvr additive="base">
                                        <p:cTn id="43" dur="500" fill="hold"/>
                                        <p:tgtEl>
                                          <p:spTgt spid="19500"/>
                                        </p:tgtEl>
                                        <p:attrNameLst>
                                          <p:attrName>ppt_x</p:attrName>
                                        </p:attrNameLst>
                                      </p:cBhvr>
                                      <p:tavLst>
                                        <p:tav tm="0">
                                          <p:val>
                                            <p:strVal val="#ppt_x"/>
                                          </p:val>
                                        </p:tav>
                                        <p:tav tm="100000">
                                          <p:val>
                                            <p:strVal val="#ppt_x"/>
                                          </p:val>
                                        </p:tav>
                                      </p:tavLst>
                                    </p:anim>
                                    <p:anim calcmode="lin" valueType="num">
                                      <p:cBhvr additive="base">
                                        <p:cTn id="44" dur="500" fill="hold"/>
                                        <p:tgtEl>
                                          <p:spTgt spid="19500"/>
                                        </p:tgtEl>
                                        <p:attrNameLst>
                                          <p:attrName>ppt_y</p:attrName>
                                        </p:attrNameLst>
                                      </p:cBhvr>
                                      <p:tavLst>
                                        <p:tav tm="0">
                                          <p:val>
                                            <p:strVal val="0-#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 calcmode="lin" valueType="num">
                                      <p:cBhvr additive="base">
                                        <p:cTn id="49" dur="500" fill="hold"/>
                                        <p:tgtEl>
                                          <p:spTgt spid="2"/>
                                        </p:tgtEl>
                                        <p:attrNameLst>
                                          <p:attrName>ppt_x</p:attrName>
                                        </p:attrNameLst>
                                      </p:cBhvr>
                                      <p:tavLst>
                                        <p:tav tm="0">
                                          <p:val>
                                            <p:strVal val="#ppt_x"/>
                                          </p:val>
                                        </p:tav>
                                        <p:tav tm="100000">
                                          <p:val>
                                            <p:strVal val="#ppt_x"/>
                                          </p:val>
                                        </p:tav>
                                      </p:tavLst>
                                    </p:anim>
                                    <p:anim calcmode="lin" valueType="num">
                                      <p:cBhvr additive="base">
                                        <p:cTn id="50"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1" fill="hold" grpId="0" nodeType="clickEffect">
                                  <p:stCondLst>
                                    <p:cond delay="0"/>
                                  </p:stCondLst>
                                  <p:childTnLst>
                                    <p:set>
                                      <p:cBhvr>
                                        <p:cTn id="54" dur="1" fill="hold">
                                          <p:stCondLst>
                                            <p:cond delay="0"/>
                                          </p:stCondLst>
                                        </p:cTn>
                                        <p:tgtEl>
                                          <p:spTgt spid="19501"/>
                                        </p:tgtEl>
                                        <p:attrNameLst>
                                          <p:attrName>style.visibility</p:attrName>
                                        </p:attrNameLst>
                                      </p:cBhvr>
                                      <p:to>
                                        <p:strVal val="visible"/>
                                      </p:to>
                                    </p:set>
                                    <p:anim calcmode="lin" valueType="num">
                                      <p:cBhvr additive="base">
                                        <p:cTn id="55" dur="500" fill="hold"/>
                                        <p:tgtEl>
                                          <p:spTgt spid="19501"/>
                                        </p:tgtEl>
                                        <p:attrNameLst>
                                          <p:attrName>ppt_x</p:attrName>
                                        </p:attrNameLst>
                                      </p:cBhvr>
                                      <p:tavLst>
                                        <p:tav tm="0">
                                          <p:val>
                                            <p:strVal val="#ppt_x"/>
                                          </p:val>
                                        </p:tav>
                                        <p:tav tm="100000">
                                          <p:val>
                                            <p:strVal val="#ppt_x"/>
                                          </p:val>
                                        </p:tav>
                                      </p:tavLst>
                                    </p:anim>
                                    <p:anim calcmode="lin" valueType="num">
                                      <p:cBhvr additive="base">
                                        <p:cTn id="56" dur="500" fill="hold"/>
                                        <p:tgtEl>
                                          <p:spTgt spid="19501"/>
                                        </p:tgtEl>
                                        <p:attrNameLst>
                                          <p:attrName>ppt_y</p:attrName>
                                        </p:attrNameLst>
                                      </p:cBhvr>
                                      <p:tavLst>
                                        <p:tav tm="0">
                                          <p:val>
                                            <p:strVal val="0-#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1" fill="hold" nodeType="clickEffect">
                                  <p:stCondLst>
                                    <p:cond delay="0"/>
                                  </p:stCondLst>
                                  <p:childTnLst>
                                    <p:set>
                                      <p:cBhvr>
                                        <p:cTn id="60" dur="1" fill="hold">
                                          <p:stCondLst>
                                            <p:cond delay="0"/>
                                          </p:stCondLst>
                                        </p:cTn>
                                        <p:tgtEl>
                                          <p:spTgt spid="3"/>
                                        </p:tgtEl>
                                        <p:attrNameLst>
                                          <p:attrName>style.visibility</p:attrName>
                                        </p:attrNameLst>
                                      </p:cBhvr>
                                      <p:to>
                                        <p:strVal val="visible"/>
                                      </p:to>
                                    </p:set>
                                    <p:anim calcmode="lin" valueType="num">
                                      <p:cBhvr additive="base">
                                        <p:cTn id="61" dur="500" fill="hold"/>
                                        <p:tgtEl>
                                          <p:spTgt spid="3"/>
                                        </p:tgtEl>
                                        <p:attrNameLst>
                                          <p:attrName>ppt_x</p:attrName>
                                        </p:attrNameLst>
                                      </p:cBhvr>
                                      <p:tavLst>
                                        <p:tav tm="0">
                                          <p:val>
                                            <p:strVal val="#ppt_x"/>
                                          </p:val>
                                        </p:tav>
                                        <p:tav tm="100000">
                                          <p:val>
                                            <p:strVal val="#ppt_x"/>
                                          </p:val>
                                        </p:tav>
                                      </p:tavLst>
                                    </p:anim>
                                    <p:anim calcmode="lin" valueType="num">
                                      <p:cBhvr additive="base">
                                        <p:cTn id="62"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1" fill="hold" grpId="0" nodeType="clickEffect">
                                  <p:stCondLst>
                                    <p:cond delay="0"/>
                                  </p:stCondLst>
                                  <p:childTnLst>
                                    <p:set>
                                      <p:cBhvr>
                                        <p:cTn id="66" dur="1" fill="hold">
                                          <p:stCondLst>
                                            <p:cond delay="0"/>
                                          </p:stCondLst>
                                        </p:cTn>
                                        <p:tgtEl>
                                          <p:spTgt spid="19502"/>
                                        </p:tgtEl>
                                        <p:attrNameLst>
                                          <p:attrName>style.visibility</p:attrName>
                                        </p:attrNameLst>
                                      </p:cBhvr>
                                      <p:to>
                                        <p:strVal val="visible"/>
                                      </p:to>
                                    </p:set>
                                    <p:anim calcmode="lin" valueType="num">
                                      <p:cBhvr additive="base">
                                        <p:cTn id="67" dur="500" fill="hold"/>
                                        <p:tgtEl>
                                          <p:spTgt spid="19502"/>
                                        </p:tgtEl>
                                        <p:attrNameLst>
                                          <p:attrName>ppt_x</p:attrName>
                                        </p:attrNameLst>
                                      </p:cBhvr>
                                      <p:tavLst>
                                        <p:tav tm="0">
                                          <p:val>
                                            <p:strVal val="#ppt_x"/>
                                          </p:val>
                                        </p:tav>
                                        <p:tav tm="100000">
                                          <p:val>
                                            <p:strVal val="#ppt_x"/>
                                          </p:val>
                                        </p:tav>
                                      </p:tavLst>
                                    </p:anim>
                                    <p:anim calcmode="lin" valueType="num">
                                      <p:cBhvr additive="base">
                                        <p:cTn id="68" dur="500" fill="hold"/>
                                        <p:tgtEl>
                                          <p:spTgt spid="1950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92" grpId="0" animBg="1"/>
      <p:bldP spid="19491" grpId="0" animBg="1"/>
      <p:bldP spid="19490" grpId="0" animBg="1"/>
      <p:bldP spid="19495" grpId="0" autoUpdateAnimBg="0"/>
      <p:bldP spid="19496" grpId="0" autoUpdateAnimBg="0"/>
      <p:bldP spid="19499" grpId="0" autoUpdateAnimBg="0"/>
      <p:bldP spid="19500" grpId="0" autoUpdateAnimBg="0"/>
      <p:bldP spid="19501" grpId="0" autoUpdateAnimBg="0"/>
      <p:bldP spid="19502" grpId="0" autoUpdateAnimBg="0"/>
    </p:bldLst>
  </p:timing>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57026" name="Rectangle 10"/>
          <p:cNvSpPr>
            <a:spLocks noChangeArrowheads="1"/>
          </p:cNvSpPr>
          <p:nvPr/>
        </p:nvSpPr>
        <p:spPr bwMode="auto">
          <a:xfrm>
            <a:off x="0" y="0"/>
            <a:ext cx="9144000" cy="6858000"/>
          </a:xfrm>
          <a:prstGeom prst="rect">
            <a:avLst/>
          </a:prstGeom>
          <a:gradFill rotWithShape="1">
            <a:gsLst>
              <a:gs pos="0">
                <a:srgbClr val="FF0000"/>
              </a:gs>
              <a:gs pos="100000">
                <a:srgbClr val="2C0000"/>
              </a:gs>
            </a:gsLst>
            <a:lin ang="5400000" scaled="1"/>
          </a:gradFill>
          <a:ln>
            <a:noFill/>
          </a:ln>
          <a:extLst>
            <a:ext uri="{91240B29-F687-4f45-9708-019B960494DF}">
              <a14:hiddenLine xmlns:a14="http://schemas.microsoft.com/office/drawing/2010/main" xmlns="" w="12700" cap="sq">
                <a:solidFill>
                  <a:srgbClr val="000000"/>
                </a:solidFill>
                <a:miter lim="800000"/>
                <a:headEnd/>
                <a:tailEnd/>
              </a14:hiddenLine>
            </a:ext>
          </a:extLst>
        </p:spPr>
        <p:txBody>
          <a:bodyPr wrap="none" lIns="0" tIns="0" rIns="0" bIns="0" anchor="ctr"/>
          <a:lstStyle/>
          <a:p>
            <a:pPr algn="r" eaLnBrk="0" hangingPunct="0"/>
            <a:endParaRPr lang="en-US" sz="1400">
              <a:solidFill>
                <a:srgbClr val="000000"/>
              </a:solidFill>
              <a:latin typeface="Arial Narrow" charset="0"/>
            </a:endParaRPr>
          </a:p>
        </p:txBody>
      </p:sp>
      <p:sp>
        <p:nvSpPr>
          <p:cNvPr id="257027" name="Rectangle 2"/>
          <p:cNvSpPr>
            <a:spLocks noGrp="1" noChangeArrowheads="1"/>
          </p:cNvSpPr>
          <p:nvPr>
            <p:ph type="title"/>
          </p:nvPr>
        </p:nvSpPr>
        <p:spPr>
          <a:xfrm>
            <a:off x="152400" y="152400"/>
            <a:ext cx="7772400" cy="685800"/>
          </a:xfrm>
          <a:solidFill>
            <a:srgbClr val="000000"/>
          </a:solidFill>
        </p:spPr>
        <p:txBody>
          <a:bodyPr/>
          <a:lstStyle/>
          <a:p>
            <a:r>
              <a:rPr lang="en-US" altLang="zh-CN" sz="3600" b="1">
                <a:solidFill>
                  <a:srgbClr val="FFFFFF"/>
                </a:solidFill>
                <a:latin typeface="Arial" charset="0"/>
                <a:ea typeface="ＭＳ Ｐゴシック" charset="0"/>
              </a:rPr>
              <a:t>Contrasting Levites and Priests</a:t>
            </a:r>
            <a:endParaRPr lang="en-US" sz="3600" b="1">
              <a:solidFill>
                <a:srgbClr val="FFFFFF"/>
              </a:solidFill>
              <a:latin typeface="Arial" charset="0"/>
              <a:ea typeface="ＭＳ Ｐゴシック" charset="0"/>
            </a:endParaRPr>
          </a:p>
        </p:txBody>
      </p:sp>
      <p:sp>
        <p:nvSpPr>
          <p:cNvPr id="257028" name="Text Box 4"/>
          <p:cNvSpPr txBox="1">
            <a:spLocks noChangeArrowheads="1"/>
          </p:cNvSpPr>
          <p:nvPr/>
        </p:nvSpPr>
        <p:spPr bwMode="auto">
          <a:xfrm>
            <a:off x="8451850" y="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400" b="1">
                <a:solidFill>
                  <a:srgbClr val="CBCBCB"/>
                </a:solidFill>
                <a:latin typeface="Arial" charset="0"/>
              </a:rPr>
              <a:t>132</a:t>
            </a:r>
          </a:p>
        </p:txBody>
      </p:sp>
      <p:grpSp>
        <p:nvGrpSpPr>
          <p:cNvPr id="257029" name="Group 30"/>
          <p:cNvGrpSpPr>
            <a:grpSpLocks/>
          </p:cNvGrpSpPr>
          <p:nvPr/>
        </p:nvGrpSpPr>
        <p:grpSpPr bwMode="auto">
          <a:xfrm>
            <a:off x="0" y="914400"/>
            <a:ext cx="9144000" cy="5943600"/>
            <a:chOff x="0" y="576"/>
            <a:chExt cx="5568" cy="3744"/>
          </a:xfrm>
        </p:grpSpPr>
        <p:sp>
          <p:nvSpPr>
            <p:cNvPr id="257030" name="Rectangle 8"/>
            <p:cNvSpPr>
              <a:spLocks noChangeArrowheads="1"/>
            </p:cNvSpPr>
            <p:nvPr/>
          </p:nvSpPr>
          <p:spPr bwMode="auto">
            <a:xfrm>
              <a:off x="45" y="1005"/>
              <a:ext cx="116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 Descendants of…</a:t>
              </a:r>
              <a:endParaRPr lang="en-US" altLang="zh-CN">
                <a:solidFill>
                  <a:srgbClr val="FFFFFF"/>
                </a:solidFill>
                <a:latin typeface="Arial Narrow" charset="0"/>
                <a:ea typeface="SimSun" charset="0"/>
                <a:cs typeface="SimSun" charset="0"/>
              </a:endParaRPr>
            </a:p>
          </p:txBody>
        </p:sp>
        <p:sp>
          <p:nvSpPr>
            <p:cNvPr id="257031" name="Rectangle 9"/>
            <p:cNvSpPr>
              <a:spLocks noChangeArrowheads="1"/>
            </p:cNvSpPr>
            <p:nvPr/>
          </p:nvSpPr>
          <p:spPr bwMode="auto">
            <a:xfrm>
              <a:off x="1210" y="1005"/>
              <a:ext cx="2289"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Levi</a:t>
              </a:r>
            </a:p>
          </p:txBody>
        </p:sp>
        <p:sp>
          <p:nvSpPr>
            <p:cNvPr id="257032" name="Rectangle 10"/>
            <p:cNvSpPr>
              <a:spLocks noChangeArrowheads="1"/>
            </p:cNvSpPr>
            <p:nvPr/>
          </p:nvSpPr>
          <p:spPr bwMode="auto">
            <a:xfrm>
              <a:off x="3499" y="1005"/>
              <a:ext cx="2035" cy="544"/>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Aaron (also a descendant of Levi)</a:t>
              </a:r>
            </a:p>
          </p:txBody>
        </p:sp>
        <p:sp>
          <p:nvSpPr>
            <p:cNvPr id="257033" name="Rectangle 11"/>
            <p:cNvSpPr>
              <a:spLocks noChangeArrowheads="1"/>
            </p:cNvSpPr>
            <p:nvPr/>
          </p:nvSpPr>
          <p:spPr bwMode="auto">
            <a:xfrm>
              <a:off x="45" y="1549"/>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Population</a:t>
              </a:r>
              <a:endParaRPr lang="en-US" altLang="zh-CN">
                <a:solidFill>
                  <a:srgbClr val="FFFFFF"/>
                </a:solidFill>
                <a:latin typeface="Arial Narrow" charset="0"/>
                <a:ea typeface="SimSun" charset="0"/>
                <a:cs typeface="SimSun" charset="0"/>
              </a:endParaRPr>
            </a:p>
          </p:txBody>
        </p:sp>
        <p:sp>
          <p:nvSpPr>
            <p:cNvPr id="257034" name="Rectangle 12"/>
            <p:cNvSpPr>
              <a:spLocks noChangeArrowheads="1"/>
            </p:cNvSpPr>
            <p:nvPr/>
          </p:nvSpPr>
          <p:spPr bwMode="auto">
            <a:xfrm>
              <a:off x="1210" y="1549"/>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Many (the larger group)</a:t>
              </a:r>
            </a:p>
          </p:txBody>
        </p:sp>
        <p:sp>
          <p:nvSpPr>
            <p:cNvPr id="257035" name="Rectangle 13"/>
            <p:cNvSpPr>
              <a:spLocks noChangeArrowheads="1"/>
            </p:cNvSpPr>
            <p:nvPr/>
          </p:nvSpPr>
          <p:spPr bwMode="auto">
            <a:xfrm>
              <a:off x="3499" y="1549"/>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Few (a subset of the Levites, Josh. 21:4)</a:t>
              </a:r>
            </a:p>
          </p:txBody>
        </p:sp>
        <p:sp>
          <p:nvSpPr>
            <p:cNvPr id="257036" name="Rectangle 14"/>
            <p:cNvSpPr>
              <a:spLocks noChangeArrowheads="1"/>
            </p:cNvSpPr>
            <p:nvPr/>
          </p:nvSpPr>
          <p:spPr bwMode="auto">
            <a:xfrm>
              <a:off x="45" y="2094"/>
              <a:ext cx="116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Role</a:t>
              </a:r>
              <a:endParaRPr lang="en-US" altLang="zh-CN">
                <a:solidFill>
                  <a:srgbClr val="FFFFFF"/>
                </a:solidFill>
                <a:latin typeface="Arial Narrow" charset="0"/>
                <a:ea typeface="SimSun" charset="0"/>
                <a:cs typeface="SimSun" charset="0"/>
              </a:endParaRPr>
            </a:p>
          </p:txBody>
        </p:sp>
        <p:sp>
          <p:nvSpPr>
            <p:cNvPr id="257037" name="Rectangle 15"/>
            <p:cNvSpPr>
              <a:spLocks noChangeArrowheads="1"/>
            </p:cNvSpPr>
            <p:nvPr/>
          </p:nvSpPr>
          <p:spPr bwMode="auto">
            <a:xfrm>
              <a:off x="1210" y="2094"/>
              <a:ext cx="2289"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Assisted priests and supervised religious activities permitted outside of the sanctuary: teaching, singing, leading worship, officials, administration, judges &amp; gatekeepers</a:t>
              </a:r>
            </a:p>
          </p:txBody>
        </p:sp>
        <p:sp>
          <p:nvSpPr>
            <p:cNvPr id="257038" name="Rectangle 16"/>
            <p:cNvSpPr>
              <a:spLocks noChangeArrowheads="1"/>
            </p:cNvSpPr>
            <p:nvPr/>
          </p:nvSpPr>
          <p:spPr bwMode="auto">
            <a:xfrm>
              <a:off x="3499" y="2094"/>
              <a:ext cx="2035" cy="10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Mediators between God and Israel</a:t>
              </a:r>
            </a:p>
          </p:txBody>
        </p:sp>
        <p:sp>
          <p:nvSpPr>
            <p:cNvPr id="257039" name="Rectangle 17"/>
            <p:cNvSpPr>
              <a:spLocks noChangeArrowheads="1"/>
            </p:cNvSpPr>
            <p:nvPr/>
          </p:nvSpPr>
          <p:spPr bwMode="auto">
            <a:xfrm>
              <a:off x="45" y="3132"/>
              <a:ext cx="116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Sacrificial Role</a:t>
              </a:r>
              <a:endParaRPr lang="en-US" altLang="zh-CN">
                <a:solidFill>
                  <a:srgbClr val="FFFFFF"/>
                </a:solidFill>
                <a:latin typeface="Arial Narrow" charset="0"/>
                <a:ea typeface="SimSun" charset="0"/>
                <a:cs typeface="SimSun" charset="0"/>
              </a:endParaRPr>
            </a:p>
          </p:txBody>
        </p:sp>
        <p:sp>
          <p:nvSpPr>
            <p:cNvPr id="257040" name="Rectangle 18"/>
            <p:cNvSpPr>
              <a:spLocks noChangeArrowheads="1"/>
            </p:cNvSpPr>
            <p:nvPr/>
          </p:nvSpPr>
          <p:spPr bwMode="auto">
            <a:xfrm>
              <a:off x="1210" y="3132"/>
              <a:ext cx="2289"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err="1">
                  <a:solidFill>
                    <a:srgbClr val="FFFFFF"/>
                  </a:solidFill>
                  <a:latin typeface="Arial Narrow" charset="0"/>
                  <a:ea typeface="SimSun" charset="0"/>
                  <a:cs typeface="SimSun" charset="0"/>
                </a:rPr>
                <a:t>Didn</a:t>
              </a:r>
              <a:r>
                <a:rPr lang="uk-UA" altLang="zh-CN" sz="2000" dirty="0">
                  <a:solidFill>
                    <a:srgbClr val="FFFFFF"/>
                  </a:solidFill>
                  <a:latin typeface="Arial Narrow" charset="0"/>
                  <a:ea typeface="SimSun" charset="0"/>
                  <a:cs typeface="SimSun" charset="0"/>
                </a:rPr>
                <a:t>'</a:t>
              </a:r>
              <a:r>
                <a:rPr lang="en-US" altLang="zh-CN" sz="2000" dirty="0">
                  <a:solidFill>
                    <a:srgbClr val="FFFFFF"/>
                  </a:solidFill>
                  <a:latin typeface="Arial Narrow" charset="0"/>
                  <a:ea typeface="SimSun" charset="0"/>
                  <a:cs typeface="SimSun" charset="0"/>
                </a:rPr>
                <a:t>t offer sacrifices though they did offer incense (Deut. 33:10b)</a:t>
              </a:r>
            </a:p>
          </p:txBody>
        </p:sp>
        <p:sp>
          <p:nvSpPr>
            <p:cNvPr id="257041" name="Rectangle 19"/>
            <p:cNvSpPr>
              <a:spLocks noChangeArrowheads="1"/>
            </p:cNvSpPr>
            <p:nvPr/>
          </p:nvSpPr>
          <p:spPr bwMode="auto">
            <a:xfrm>
              <a:off x="3499" y="3132"/>
              <a:ext cx="2035" cy="545"/>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Offered sacrifices (Deut. 33:10b)</a:t>
              </a:r>
            </a:p>
          </p:txBody>
        </p:sp>
        <p:sp>
          <p:nvSpPr>
            <p:cNvPr id="257042" name="Rectangle 20"/>
            <p:cNvSpPr>
              <a:spLocks noChangeArrowheads="1"/>
            </p:cNvSpPr>
            <p:nvPr/>
          </p:nvSpPr>
          <p:spPr bwMode="auto">
            <a:xfrm>
              <a:off x="45" y="3677"/>
              <a:ext cx="116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b="1">
                  <a:solidFill>
                    <a:srgbClr val="FFFFFF"/>
                  </a:solidFill>
                  <a:latin typeface="Arial Narrow" charset="0"/>
                  <a:ea typeface="SimSun" charset="0"/>
                  <a:cs typeface="SimSun" charset="0"/>
                </a:rPr>
                <a:t>Location of Homes</a:t>
              </a:r>
              <a:endParaRPr lang="en-US" altLang="zh-CN">
                <a:solidFill>
                  <a:srgbClr val="FFFFFF"/>
                </a:solidFill>
                <a:latin typeface="Arial Narrow" charset="0"/>
                <a:ea typeface="SimSun" charset="0"/>
                <a:cs typeface="SimSun" charset="0"/>
              </a:endParaRPr>
            </a:p>
          </p:txBody>
        </p:sp>
        <p:sp>
          <p:nvSpPr>
            <p:cNvPr id="257043" name="Rectangle 21"/>
            <p:cNvSpPr>
              <a:spLocks noChangeArrowheads="1"/>
            </p:cNvSpPr>
            <p:nvPr/>
          </p:nvSpPr>
          <p:spPr bwMode="auto">
            <a:xfrm>
              <a:off x="1210" y="3677"/>
              <a:ext cx="2289"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dirty="0">
                  <a:solidFill>
                    <a:srgbClr val="FFFFFF"/>
                  </a:solidFill>
                  <a:latin typeface="Arial Narrow" charset="0"/>
                  <a:ea typeface="SimSun" charset="0"/>
                  <a:cs typeface="SimSun" charset="0"/>
                </a:rPr>
                <a:t>Extensive–in 35 cities throughout the tribes in the central, northern, and eastern parts of Israel (Josh. 21:5-7)</a:t>
              </a:r>
            </a:p>
          </p:txBody>
        </p:sp>
        <p:sp>
          <p:nvSpPr>
            <p:cNvPr id="257044" name="Rectangle 22"/>
            <p:cNvSpPr>
              <a:spLocks noChangeArrowheads="1"/>
            </p:cNvSpPr>
            <p:nvPr/>
          </p:nvSpPr>
          <p:spPr bwMode="auto">
            <a:xfrm>
              <a:off x="3499" y="3677"/>
              <a:ext cx="2035" cy="64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Limited to 13 cities in Judah, Simeon, &amp; Benjamin that were near the temple (Josh. 21:4, 9-13)</a:t>
              </a:r>
            </a:p>
          </p:txBody>
        </p:sp>
        <p:grpSp>
          <p:nvGrpSpPr>
            <p:cNvPr id="257045" name="Group 24"/>
            <p:cNvGrpSpPr>
              <a:grpSpLocks/>
            </p:cNvGrpSpPr>
            <p:nvPr/>
          </p:nvGrpSpPr>
          <p:grpSpPr bwMode="auto">
            <a:xfrm>
              <a:off x="0" y="576"/>
              <a:ext cx="1255" cy="429"/>
              <a:chOff x="0" y="0"/>
              <a:chExt cx="888" cy="499"/>
            </a:xfrm>
          </p:grpSpPr>
          <p:sp>
            <p:nvSpPr>
              <p:cNvPr id="257052" name="Rectangle 5"/>
              <p:cNvSpPr>
                <a:spLocks noChangeArrowheads="1"/>
              </p:cNvSpPr>
              <p:nvPr/>
            </p:nvSpPr>
            <p:spPr bwMode="auto">
              <a:xfrm>
                <a:off x="32" y="0"/>
                <a:ext cx="82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a:solidFill>
                      <a:srgbClr val="FFFFFF"/>
                    </a:solidFill>
                    <a:latin typeface="Arial Narrow" charset="0"/>
                    <a:ea typeface="SimSun" charset="0"/>
                    <a:cs typeface="SimSun" charset="0"/>
                  </a:rPr>
                  <a:t> </a:t>
                </a:r>
              </a:p>
              <a:p>
                <a:pPr algn="ctr" eaLnBrk="0" hangingPunct="0"/>
                <a:endParaRPr lang="en-US" altLang="zh-CN" sz="2000">
                  <a:solidFill>
                    <a:srgbClr val="FFFFFF"/>
                  </a:solidFill>
                  <a:latin typeface="Arial Narrow" charset="0"/>
                  <a:ea typeface="SimSun" charset="0"/>
                  <a:cs typeface="SimSun" charset="0"/>
                </a:endParaRPr>
              </a:p>
            </p:txBody>
          </p:sp>
          <p:sp>
            <p:nvSpPr>
              <p:cNvPr id="257053" name="Rectangle 23"/>
              <p:cNvSpPr>
                <a:spLocks noChangeArrowheads="1"/>
              </p:cNvSpPr>
              <p:nvPr/>
            </p:nvSpPr>
            <p:spPr bwMode="auto">
              <a:xfrm>
                <a:off x="0" y="0"/>
                <a:ext cx="888"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6" name="Group 26"/>
            <p:cNvGrpSpPr>
              <a:grpSpLocks/>
            </p:cNvGrpSpPr>
            <p:nvPr/>
          </p:nvGrpSpPr>
          <p:grpSpPr bwMode="auto">
            <a:xfrm>
              <a:off x="1172" y="576"/>
              <a:ext cx="2380" cy="429"/>
              <a:chOff x="888" y="0"/>
              <a:chExt cx="1684" cy="499"/>
            </a:xfrm>
          </p:grpSpPr>
          <p:sp>
            <p:nvSpPr>
              <p:cNvPr id="18438" name="Rectangle 6"/>
              <p:cNvSpPr>
                <a:spLocks noChangeArrowheads="1"/>
              </p:cNvSpPr>
              <p:nvPr/>
            </p:nvSpPr>
            <p:spPr bwMode="auto">
              <a:xfrm>
                <a:off x="920" y="0"/>
                <a:ext cx="1620"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Levites</a:t>
                </a:r>
                <a:endParaRPr lang="en-US" altLang="zh-CN" sz="4400" i="1">
                  <a:solidFill>
                    <a:srgbClr val="FFFFFF"/>
                  </a:solidFill>
                  <a:latin typeface="Helvetica" charset="0"/>
                  <a:ea typeface="SimSun" charset="0"/>
                  <a:cs typeface="SimSun" charset="0"/>
                </a:endParaRPr>
              </a:p>
            </p:txBody>
          </p:sp>
          <p:sp>
            <p:nvSpPr>
              <p:cNvPr id="257051" name="Rectangle 25"/>
              <p:cNvSpPr>
                <a:spLocks noChangeArrowheads="1"/>
              </p:cNvSpPr>
              <p:nvPr/>
            </p:nvSpPr>
            <p:spPr bwMode="auto">
              <a:xfrm>
                <a:off x="888" y="0"/>
                <a:ext cx="168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nvGrpSpPr>
            <p:cNvPr id="257047" name="Group 28"/>
            <p:cNvGrpSpPr>
              <a:grpSpLocks/>
            </p:cNvGrpSpPr>
            <p:nvPr/>
          </p:nvGrpSpPr>
          <p:grpSpPr bwMode="auto">
            <a:xfrm>
              <a:off x="3443" y="576"/>
              <a:ext cx="2125" cy="429"/>
              <a:chOff x="2572" y="0"/>
              <a:chExt cx="1504" cy="499"/>
            </a:xfrm>
          </p:grpSpPr>
          <p:sp>
            <p:nvSpPr>
              <p:cNvPr id="18439" name="Rectangle 7"/>
              <p:cNvSpPr>
                <a:spLocks noChangeArrowheads="1"/>
              </p:cNvSpPr>
              <p:nvPr/>
            </p:nvSpPr>
            <p:spPr bwMode="auto">
              <a:xfrm>
                <a:off x="2604" y="0"/>
                <a:ext cx="1439" cy="499"/>
              </a:xfrm>
              <a:prstGeom prst="rect">
                <a:avLst/>
              </a:prstGeom>
              <a:noFill/>
              <a:ln w="12700" cap="sq">
                <a:noFill/>
                <a:miter lim="800000"/>
                <a:headEnd type="none" w="sm" len="sm"/>
                <a:tailEnd type="none" w="sm" len="sm"/>
              </a:ln>
              <a:effectLst>
                <a:outerShdw blurRad="63500" dist="38099" dir="2700000" algn="ctr" rotWithShape="0">
                  <a:schemeClr val="bg2">
                    <a:alpha val="74998"/>
                  </a:schemeClr>
                </a:outerShdw>
              </a:effectLst>
            </p:spPr>
            <p:txBody>
              <a:bodyPr lIns="0" tIns="0" rIns="0" bIns="0" anchor="ctr" anchorCtr="1"/>
              <a:lstStyle/>
              <a:p>
                <a:pPr algn="ctr">
                  <a:defRPr/>
                </a:pPr>
                <a:r>
                  <a:rPr lang="en-US" altLang="zh-CN" sz="4400" b="1" i="1">
                    <a:solidFill>
                      <a:srgbClr val="FFFFFF"/>
                    </a:solidFill>
                    <a:latin typeface="Helvetica" charset="0"/>
                    <a:ea typeface="SimSun" charset="0"/>
                    <a:cs typeface="SimSun" charset="0"/>
                  </a:rPr>
                  <a:t>Priests</a:t>
                </a:r>
                <a:endParaRPr lang="en-US" altLang="zh-CN" sz="4400" i="1">
                  <a:solidFill>
                    <a:srgbClr val="FFFFFF"/>
                  </a:solidFill>
                  <a:latin typeface="Helvetica" charset="0"/>
                  <a:ea typeface="SimSun" charset="0"/>
                  <a:cs typeface="SimSun" charset="0"/>
                </a:endParaRPr>
              </a:p>
            </p:txBody>
          </p:sp>
          <p:sp>
            <p:nvSpPr>
              <p:cNvPr id="257049" name="Rectangle 27"/>
              <p:cNvSpPr>
                <a:spLocks noChangeArrowheads="1"/>
              </p:cNvSpPr>
              <p:nvPr/>
            </p:nvSpPr>
            <p:spPr bwMode="auto">
              <a:xfrm>
                <a:off x="2572" y="0"/>
                <a:ext cx="1504" cy="4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r" eaLnBrk="0" hangingPunct="0"/>
                <a:endParaRPr lang="en-US" sz="1400">
                  <a:solidFill>
                    <a:srgbClr val="000000"/>
                  </a:solidFill>
                  <a:latin typeface="Arial Narrow" charset="0"/>
                </a:endParaRPr>
              </a:p>
            </p:txBody>
          </p:sp>
        </p:grpSp>
      </p:grpSp>
    </p:spTree>
    <p:extLst>
      <p:ext uri="{BB962C8B-B14F-4D97-AF65-F5344CB8AC3E}">
        <p14:creationId xmlns:p14="http://schemas.microsoft.com/office/powerpoint/2010/main" val="378320145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2">
                <a:lumMod val="75000"/>
              </a:schemeClr>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69314" name="Rectangle 47"/>
          <p:cNvSpPr>
            <a:spLocks noGrp="1" noChangeArrowheads="1"/>
          </p:cNvSpPr>
          <p:nvPr>
            <p:ph type="ctrTitle"/>
          </p:nvPr>
        </p:nvSpPr>
        <p:spPr>
          <a:xfrm>
            <a:off x="1371600" y="0"/>
            <a:ext cx="3429000" cy="1143000"/>
          </a:xfrm>
        </p:spPr>
        <p:txBody>
          <a:bodyPr/>
          <a:lstStyle/>
          <a:p>
            <a:pPr eaLnBrk="1" hangingPunct="1"/>
            <a:r>
              <a:rPr kumimoji="1" lang="en-US" sz="2800" b="1" dirty="0">
                <a:latin typeface="Times New Roman" charset="0"/>
                <a:ea typeface="ＭＳ Ｐゴシック" charset="0"/>
                <a:cs typeface="ＭＳ Ｐゴシック" charset="0"/>
              </a:rPr>
              <a:t>Levi</a:t>
            </a:r>
            <a:r>
              <a:rPr kumimoji="1" lang="uk-UA" altLang="ja-JP" sz="2800" b="1" dirty="0">
                <a:latin typeface="Times New Roman" charset="0"/>
                <a:ea typeface="ＭＳ Ｐゴシック" charset="0"/>
                <a:cs typeface="ＭＳ Ｐゴシック" charset="0"/>
              </a:rPr>
              <a:t>'</a:t>
            </a:r>
            <a:r>
              <a:rPr kumimoji="1" lang="en-US" sz="2800" b="1" dirty="0">
                <a:latin typeface="Times New Roman" charset="0"/>
                <a:ea typeface="ＭＳ Ｐゴシック" charset="0"/>
                <a:cs typeface="ＭＳ Ｐゴシック" charset="0"/>
              </a:rPr>
              <a:t>s Family Tree</a:t>
            </a:r>
          </a:p>
        </p:txBody>
      </p:sp>
      <p:grpSp>
        <p:nvGrpSpPr>
          <p:cNvPr id="269315" name="Group 2"/>
          <p:cNvGrpSpPr>
            <a:grpSpLocks/>
          </p:cNvGrpSpPr>
          <p:nvPr/>
        </p:nvGrpSpPr>
        <p:grpSpPr bwMode="auto">
          <a:xfrm>
            <a:off x="533400" y="152400"/>
            <a:ext cx="4953000" cy="838200"/>
            <a:chOff x="528" y="0"/>
            <a:chExt cx="3360" cy="624"/>
          </a:xfrm>
        </p:grpSpPr>
        <p:sp>
          <p:nvSpPr>
            <p:cNvPr id="269361" name="AutoShape 3"/>
            <p:cNvSpPr>
              <a:spLocks noChangeArrowheads="1"/>
            </p:cNvSpPr>
            <p:nvPr/>
          </p:nvSpPr>
          <p:spPr bwMode="auto">
            <a:xfrm>
              <a:off x="528" y="0"/>
              <a:ext cx="3360" cy="624"/>
            </a:xfrm>
            <a:prstGeom prst="ribbon">
              <a:avLst>
                <a:gd name="adj1" fmla="val 12500"/>
                <a:gd name="adj2" fmla="val 70787"/>
              </a:avLst>
            </a:prstGeom>
            <a:solidFill>
              <a:srgbClr val="FFFFFF"/>
            </a:solidFill>
            <a:ln w="9525">
              <a:solidFill>
                <a:schemeClr val="tx1"/>
              </a:solidFill>
              <a:round/>
              <a:headEnd/>
              <a:tailEnd/>
            </a:ln>
          </p:spPr>
          <p:txBody>
            <a:bodyPr wrap="none" anchor="ctr"/>
            <a:lstStyle/>
            <a:p>
              <a:pPr algn="r" eaLnBrk="0" hangingPunct="0"/>
              <a:endParaRPr lang="en-US" sz="1400" b="1">
                <a:solidFill>
                  <a:srgbClr val="000000"/>
                </a:solidFill>
                <a:latin typeface="Arial Narrow" charset="0"/>
              </a:endParaRPr>
            </a:p>
          </p:txBody>
        </p:sp>
        <p:sp>
          <p:nvSpPr>
            <p:cNvPr id="269362" name="WordArt 4"/>
            <p:cNvSpPr>
              <a:spLocks noChangeArrowheads="1" noChangeShapeType="1" noTextEdit="1"/>
            </p:cNvSpPr>
            <p:nvPr/>
          </p:nvSpPr>
          <p:spPr bwMode="auto">
            <a:xfrm>
              <a:off x="1116" y="192"/>
              <a:ext cx="2052" cy="36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eaLnBrk="0" hangingPunct="0"/>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Levi</a:t>
              </a:r>
              <a:r>
                <a:rPr lang="uk-UA"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a:t>
              </a:r>
              <a:r>
                <a:rPr lang="en-US" sz="3600" b="1" kern="10" dirty="0">
                  <a:solidFill>
                    <a:srgbClr val="000000"/>
                  </a:solidFill>
                  <a:effectLst>
                    <a:outerShdw blurRad="63500" dist="38099" dir="2700000" algn="ctr" rotWithShape="0">
                      <a:srgbClr val="C0C0C0">
                        <a:alpha val="79999"/>
                      </a:srgbClr>
                    </a:outerShdw>
                  </a:effectLst>
                  <a:latin typeface="Franklin Gothic Medium"/>
                  <a:ea typeface="Franklin Gothic Medium"/>
                  <a:cs typeface="Franklin Gothic Medium"/>
                </a:rPr>
                <a:t>s Family Tree</a:t>
              </a:r>
            </a:p>
          </p:txBody>
        </p:sp>
      </p:grpSp>
      <p:sp>
        <p:nvSpPr>
          <p:cNvPr id="269316" name="AutoShape 5"/>
          <p:cNvSpPr>
            <a:spLocks noChangeArrowheads="1"/>
          </p:cNvSpPr>
          <p:nvPr/>
        </p:nvSpPr>
        <p:spPr bwMode="auto">
          <a:xfrm>
            <a:off x="2971800" y="1219200"/>
            <a:ext cx="9144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dirty="0">
                <a:solidFill>
                  <a:srgbClr val="000000"/>
                </a:solidFill>
                <a:latin typeface="Century Gothic" charset="0"/>
              </a:rPr>
              <a:t>LEVI</a:t>
            </a:r>
          </a:p>
        </p:txBody>
      </p:sp>
      <p:sp>
        <p:nvSpPr>
          <p:cNvPr id="269317" name="AutoShape 6"/>
          <p:cNvSpPr>
            <a:spLocks noChangeArrowheads="1"/>
          </p:cNvSpPr>
          <p:nvPr/>
        </p:nvSpPr>
        <p:spPr bwMode="auto">
          <a:xfrm>
            <a:off x="1371600" y="2286000"/>
            <a:ext cx="10668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dirty="0">
                <a:solidFill>
                  <a:srgbClr val="000000"/>
                </a:solidFill>
                <a:latin typeface="Century Gothic" charset="0"/>
              </a:rPr>
              <a:t>Gershon </a:t>
            </a:r>
          </a:p>
        </p:txBody>
      </p:sp>
      <p:sp>
        <p:nvSpPr>
          <p:cNvPr id="269318" name="AutoShape 7"/>
          <p:cNvSpPr>
            <a:spLocks noChangeArrowheads="1"/>
          </p:cNvSpPr>
          <p:nvPr/>
        </p:nvSpPr>
        <p:spPr bwMode="auto">
          <a:xfrm>
            <a:off x="2895600" y="2286000"/>
            <a:ext cx="9906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Arial" charset="0"/>
              </a:rPr>
              <a:t>Kohath </a:t>
            </a:r>
          </a:p>
        </p:txBody>
      </p:sp>
      <p:sp>
        <p:nvSpPr>
          <p:cNvPr id="269319" name="AutoShape 8"/>
          <p:cNvSpPr>
            <a:spLocks noChangeArrowheads="1"/>
          </p:cNvSpPr>
          <p:nvPr/>
        </p:nvSpPr>
        <p:spPr bwMode="auto">
          <a:xfrm>
            <a:off x="4419600" y="2286000"/>
            <a:ext cx="914400" cy="609600"/>
          </a:xfrm>
          <a:prstGeom prst="flowChartAlternateProcess">
            <a:avLst/>
          </a:prstGeom>
          <a:solidFill>
            <a:srgbClr val="CCFFCC"/>
          </a:solidFill>
          <a:ln w="9525">
            <a:solidFill>
              <a:schemeClr val="tx1"/>
            </a:solidFill>
            <a:miter lim="800000"/>
            <a:headEnd/>
            <a:tailEnd/>
          </a:ln>
        </p:spPr>
        <p:txBody>
          <a:bodyPr wrap="none" anchor="ctr"/>
          <a:lstStyle/>
          <a:p>
            <a:pPr algn="ctr"/>
            <a:r>
              <a:rPr lang="en-US" sz="1800" b="1">
                <a:solidFill>
                  <a:srgbClr val="000000"/>
                </a:solidFill>
                <a:latin typeface="Century Gothic" charset="0"/>
              </a:rPr>
              <a:t>Merari </a:t>
            </a:r>
          </a:p>
        </p:txBody>
      </p:sp>
      <p:sp>
        <p:nvSpPr>
          <p:cNvPr id="269320" name="AutoShape 9"/>
          <p:cNvSpPr>
            <a:spLocks noChangeArrowheads="1"/>
          </p:cNvSpPr>
          <p:nvPr/>
        </p:nvSpPr>
        <p:spPr bwMode="auto">
          <a:xfrm>
            <a:off x="1752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Miriam </a:t>
            </a:r>
          </a:p>
        </p:txBody>
      </p:sp>
      <p:sp>
        <p:nvSpPr>
          <p:cNvPr id="269321" name="AutoShape 10"/>
          <p:cNvSpPr>
            <a:spLocks noChangeArrowheads="1"/>
          </p:cNvSpPr>
          <p:nvPr/>
        </p:nvSpPr>
        <p:spPr bwMode="auto">
          <a:xfrm>
            <a:off x="4038600" y="44196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Moses </a:t>
            </a:r>
          </a:p>
        </p:txBody>
      </p:sp>
      <p:sp>
        <p:nvSpPr>
          <p:cNvPr id="691211" name="AutoShape 11"/>
          <p:cNvSpPr>
            <a:spLocks noChangeArrowheads="1"/>
          </p:cNvSpPr>
          <p:nvPr/>
        </p:nvSpPr>
        <p:spPr bwMode="auto">
          <a:xfrm>
            <a:off x="2895600" y="44196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Aaron </a:t>
            </a:r>
          </a:p>
        </p:txBody>
      </p:sp>
      <p:sp>
        <p:nvSpPr>
          <p:cNvPr id="269323" name="AutoShape 12"/>
          <p:cNvSpPr>
            <a:spLocks noChangeArrowheads="1"/>
          </p:cNvSpPr>
          <p:nvPr/>
        </p:nvSpPr>
        <p:spPr bwMode="auto">
          <a:xfrm>
            <a:off x="2895600" y="3352800"/>
            <a:ext cx="990600" cy="609600"/>
          </a:xfrm>
          <a:prstGeom prst="flowChartAlternateProcess">
            <a:avLst/>
          </a:prstGeom>
          <a:solidFill>
            <a:schemeClr val="bg1"/>
          </a:solidFill>
          <a:ln w="9525">
            <a:solidFill>
              <a:schemeClr val="tx1"/>
            </a:solidFill>
            <a:miter lim="800000"/>
            <a:headEnd/>
            <a:tailEnd/>
          </a:ln>
        </p:spPr>
        <p:txBody>
          <a:bodyPr wrap="none" anchor="ctr"/>
          <a:lstStyle/>
          <a:p>
            <a:pPr algn="ctr"/>
            <a:r>
              <a:rPr lang="en-US" sz="1800" b="1">
                <a:solidFill>
                  <a:srgbClr val="000000"/>
                </a:solidFill>
                <a:latin typeface="Arial" charset="0"/>
              </a:rPr>
              <a:t>Amram </a:t>
            </a:r>
          </a:p>
        </p:txBody>
      </p:sp>
      <p:sp>
        <p:nvSpPr>
          <p:cNvPr id="269324" name="AutoShape 13"/>
          <p:cNvSpPr>
            <a:spLocks noChangeArrowheads="1"/>
          </p:cNvSpPr>
          <p:nvPr/>
        </p:nvSpPr>
        <p:spPr bwMode="auto">
          <a:xfrm>
            <a:off x="11430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Nadab </a:t>
            </a:r>
          </a:p>
        </p:txBody>
      </p:sp>
      <p:sp>
        <p:nvSpPr>
          <p:cNvPr id="269325" name="AutoShape 14"/>
          <p:cNvSpPr>
            <a:spLocks noChangeArrowheads="1"/>
          </p:cNvSpPr>
          <p:nvPr/>
        </p:nvSpPr>
        <p:spPr bwMode="auto">
          <a:xfrm>
            <a:off x="2362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Abihu </a:t>
            </a:r>
          </a:p>
        </p:txBody>
      </p:sp>
      <p:sp>
        <p:nvSpPr>
          <p:cNvPr id="691215" name="AutoShape 15"/>
          <p:cNvSpPr>
            <a:spLocks noChangeArrowheads="1"/>
          </p:cNvSpPr>
          <p:nvPr/>
        </p:nvSpPr>
        <p:spPr bwMode="auto">
          <a:xfrm>
            <a:off x="3505200" y="5410200"/>
            <a:ext cx="990600" cy="609600"/>
          </a:xfrm>
          <a:prstGeom prst="flowChartAlternateProcess">
            <a:avLst/>
          </a:prstGeom>
          <a:solidFill>
            <a:srgbClr val="CC3300"/>
          </a:solidFill>
          <a:ln w="9525">
            <a:solidFill>
              <a:schemeClr val="tx1"/>
            </a:solidFill>
            <a:miter lim="800000"/>
            <a:headEnd/>
            <a:tailEnd/>
          </a:ln>
          <a:effectLst/>
        </p:spPr>
        <p:txBody>
          <a:bodyPr wrap="none" anchor="ctr"/>
          <a:lstStyle/>
          <a:p>
            <a:pPr algn="ctr">
              <a:defRPr/>
            </a:pPr>
            <a:r>
              <a:rPr lang="en-US" sz="1800" b="1">
                <a:solidFill>
                  <a:srgbClr val="FFFFFF"/>
                </a:solidFill>
                <a:effectLst>
                  <a:outerShdw blurRad="38100" dist="38100" dir="2700000" algn="tl">
                    <a:srgbClr val="000000"/>
                  </a:outerShdw>
                </a:effectLst>
                <a:latin typeface="Arial" charset="0"/>
                <a:cs typeface="Times New Roman" charset="0"/>
              </a:rPr>
              <a:t>Eleazar </a:t>
            </a:r>
          </a:p>
        </p:txBody>
      </p:sp>
      <p:sp>
        <p:nvSpPr>
          <p:cNvPr id="269327" name="AutoShape 16"/>
          <p:cNvSpPr>
            <a:spLocks noChangeArrowheads="1"/>
          </p:cNvSpPr>
          <p:nvPr/>
        </p:nvSpPr>
        <p:spPr bwMode="auto">
          <a:xfrm>
            <a:off x="4648200" y="5410200"/>
            <a:ext cx="990600" cy="609600"/>
          </a:xfrm>
          <a:prstGeom prst="flowChartAlternateProcess">
            <a:avLst/>
          </a:prstGeom>
          <a:solidFill>
            <a:srgbClr val="FFFF00"/>
          </a:solidFill>
          <a:ln w="9525">
            <a:solidFill>
              <a:schemeClr val="tx1"/>
            </a:solidFill>
            <a:miter lim="800000"/>
            <a:headEnd/>
            <a:tailEnd/>
          </a:ln>
        </p:spPr>
        <p:txBody>
          <a:bodyPr wrap="none" anchor="ctr"/>
          <a:lstStyle/>
          <a:p>
            <a:pPr algn="ctr"/>
            <a:r>
              <a:rPr lang="en-US" sz="1800" b="1">
                <a:solidFill>
                  <a:srgbClr val="000000"/>
                </a:solidFill>
                <a:latin typeface="Arial" charset="0"/>
              </a:rPr>
              <a:t>Ithamar </a:t>
            </a:r>
          </a:p>
        </p:txBody>
      </p:sp>
      <p:sp>
        <p:nvSpPr>
          <p:cNvPr id="269328" name="Line 17"/>
          <p:cNvSpPr>
            <a:spLocks noChangeShapeType="1"/>
          </p:cNvSpPr>
          <p:nvPr/>
        </p:nvSpPr>
        <p:spPr bwMode="auto">
          <a:xfrm>
            <a:off x="3429000" y="1828800"/>
            <a:ext cx="0" cy="45720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29" name="Line 18"/>
          <p:cNvSpPr>
            <a:spLocks noChangeShapeType="1"/>
          </p:cNvSpPr>
          <p:nvPr/>
        </p:nvSpPr>
        <p:spPr bwMode="auto">
          <a:xfrm flipV="1">
            <a:off x="18288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0" name="Line 19"/>
          <p:cNvSpPr>
            <a:spLocks noChangeShapeType="1"/>
          </p:cNvSpPr>
          <p:nvPr/>
        </p:nvSpPr>
        <p:spPr bwMode="auto">
          <a:xfrm>
            <a:off x="1828800" y="2057400"/>
            <a:ext cx="2971800" cy="0"/>
          </a:xfrm>
          <a:prstGeom prst="line">
            <a:avLst/>
          </a:prstGeom>
          <a:noFill/>
          <a:ln w="9525">
            <a:solidFill>
              <a:schemeClr val="bg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1" name="Line 20"/>
          <p:cNvSpPr>
            <a:spLocks noChangeShapeType="1"/>
          </p:cNvSpPr>
          <p:nvPr/>
        </p:nvSpPr>
        <p:spPr bwMode="auto">
          <a:xfrm>
            <a:off x="4800600" y="20574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cxnSp>
        <p:nvCxnSpPr>
          <p:cNvPr id="269332" name="AutoShape 21"/>
          <p:cNvCxnSpPr>
            <a:cxnSpLocks noChangeShapeType="1"/>
          </p:cNvCxnSpPr>
          <p:nvPr/>
        </p:nvCxnSpPr>
        <p:spPr bwMode="auto">
          <a:xfrm>
            <a:off x="10668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3" name="AutoShape 22"/>
          <p:cNvCxnSpPr>
            <a:cxnSpLocks noChangeShapeType="1"/>
          </p:cNvCxnSpPr>
          <p:nvPr/>
        </p:nvCxnSpPr>
        <p:spPr bwMode="auto">
          <a:xfrm>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4" name="AutoShape 23"/>
          <p:cNvCxnSpPr>
            <a:cxnSpLocks noChangeShapeType="1"/>
          </p:cNvCxnSpPr>
          <p:nvPr/>
        </p:nvCxnSpPr>
        <p:spPr bwMode="auto">
          <a:xfrm flipH="1">
            <a:off x="990600" y="53340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cxnSp>
        <p:nvCxnSpPr>
          <p:cNvPr id="269335" name="AutoShape 24"/>
          <p:cNvCxnSpPr>
            <a:cxnSpLocks noChangeShapeType="1"/>
          </p:cNvCxnSpPr>
          <p:nvPr/>
        </p:nvCxnSpPr>
        <p:spPr bwMode="auto">
          <a:xfrm flipH="1">
            <a:off x="2286000" y="5257800"/>
            <a:ext cx="1143000" cy="838200"/>
          </a:xfrm>
          <a:prstGeom prst="straightConnector1">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269336" name="Line 25"/>
          <p:cNvSpPr>
            <a:spLocks noChangeShapeType="1"/>
          </p:cNvSpPr>
          <p:nvPr/>
        </p:nvSpPr>
        <p:spPr bwMode="auto">
          <a:xfrm>
            <a:off x="3429000" y="28956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7" name="Line 26"/>
          <p:cNvSpPr>
            <a:spLocks noChangeShapeType="1"/>
          </p:cNvSpPr>
          <p:nvPr/>
        </p:nvSpPr>
        <p:spPr bwMode="auto">
          <a:xfrm>
            <a:off x="3429000" y="3962400"/>
            <a:ext cx="0" cy="4572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8" name="Line 27"/>
          <p:cNvSpPr>
            <a:spLocks noChangeShapeType="1"/>
          </p:cNvSpPr>
          <p:nvPr/>
        </p:nvSpPr>
        <p:spPr bwMode="auto">
          <a:xfrm flipV="1">
            <a:off x="22098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39" name="Line 28"/>
          <p:cNvSpPr>
            <a:spLocks noChangeShapeType="1"/>
          </p:cNvSpPr>
          <p:nvPr/>
        </p:nvSpPr>
        <p:spPr bwMode="auto">
          <a:xfrm>
            <a:off x="2209800" y="4191000"/>
            <a:ext cx="2362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0" name="Line 29"/>
          <p:cNvSpPr>
            <a:spLocks noChangeShapeType="1"/>
          </p:cNvSpPr>
          <p:nvPr/>
        </p:nvSpPr>
        <p:spPr bwMode="auto">
          <a:xfrm>
            <a:off x="4572000" y="41910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1" name="Line 30"/>
          <p:cNvSpPr>
            <a:spLocks noChangeShapeType="1"/>
          </p:cNvSpPr>
          <p:nvPr/>
        </p:nvSpPr>
        <p:spPr bwMode="auto">
          <a:xfrm flipV="1">
            <a:off x="16002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2" name="Line 31"/>
          <p:cNvSpPr>
            <a:spLocks noChangeShapeType="1"/>
          </p:cNvSpPr>
          <p:nvPr/>
        </p:nvSpPr>
        <p:spPr bwMode="auto">
          <a:xfrm>
            <a:off x="1600200" y="5181600"/>
            <a:ext cx="3505200" cy="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3" name="Line 32"/>
          <p:cNvSpPr>
            <a:spLocks noChangeShapeType="1"/>
          </p:cNvSpPr>
          <p:nvPr/>
        </p:nvSpPr>
        <p:spPr bwMode="auto">
          <a:xfrm>
            <a:off x="5105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4" name="Line 33"/>
          <p:cNvSpPr>
            <a:spLocks noChangeShapeType="1"/>
          </p:cNvSpPr>
          <p:nvPr/>
        </p:nvSpPr>
        <p:spPr bwMode="auto">
          <a:xfrm>
            <a:off x="2819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5" name="Line 34"/>
          <p:cNvSpPr>
            <a:spLocks noChangeShapeType="1"/>
          </p:cNvSpPr>
          <p:nvPr/>
        </p:nvSpPr>
        <p:spPr bwMode="auto">
          <a:xfrm>
            <a:off x="3962400" y="5181600"/>
            <a:ext cx="0" cy="2286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6" name="Line 35"/>
          <p:cNvSpPr>
            <a:spLocks noChangeShapeType="1"/>
          </p:cNvSpPr>
          <p:nvPr/>
        </p:nvSpPr>
        <p:spPr bwMode="auto">
          <a:xfrm>
            <a:off x="3429000" y="5029200"/>
            <a:ext cx="0" cy="152400"/>
          </a:xfrm>
          <a:prstGeom prst="line">
            <a:avLst/>
          </a:prstGeom>
          <a:noFill/>
          <a:ln w="9525">
            <a:solidFill>
              <a:srgbClr val="FFFFFF"/>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47" name="Rectangle 36"/>
          <p:cNvSpPr>
            <a:spLocks noChangeArrowheads="1"/>
          </p:cNvSpPr>
          <p:nvPr/>
        </p:nvSpPr>
        <p:spPr bwMode="auto">
          <a:xfrm>
            <a:off x="6324600" y="2209800"/>
            <a:ext cx="2286000" cy="3048000"/>
          </a:xfrm>
          <a:prstGeom prst="rect">
            <a:avLst/>
          </a:prstGeom>
          <a:solidFill>
            <a:srgbClr val="FFFFFF"/>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48" name="AutoShape 37"/>
          <p:cNvSpPr>
            <a:spLocks noChangeArrowheads="1"/>
          </p:cNvSpPr>
          <p:nvPr/>
        </p:nvSpPr>
        <p:spPr bwMode="auto">
          <a:xfrm>
            <a:off x="6553200" y="2667000"/>
            <a:ext cx="533400" cy="304800"/>
          </a:xfrm>
          <a:prstGeom prst="flowChartAlternateProcess">
            <a:avLst/>
          </a:prstGeom>
          <a:solidFill>
            <a:srgbClr val="CCFFCC"/>
          </a:solidFill>
          <a:ln w="9525">
            <a:solidFill>
              <a:schemeClr val="tx1"/>
            </a:solidFill>
            <a:miter lim="800000"/>
            <a:headEnd/>
            <a:tailEnd/>
          </a:ln>
        </p:spPr>
        <p:txBody>
          <a:bodyPr wrap="none" anchor="ctr"/>
          <a:lstStyle/>
          <a:p>
            <a:pPr algn="ctr"/>
            <a:endParaRPr lang="en-US" sz="1800" b="1">
              <a:solidFill>
                <a:srgbClr val="000000"/>
              </a:solidFill>
              <a:latin typeface="Century Gothic" charset="0"/>
            </a:endParaRPr>
          </a:p>
        </p:txBody>
      </p:sp>
      <p:sp>
        <p:nvSpPr>
          <p:cNvPr id="269349" name="AutoShape 38"/>
          <p:cNvSpPr>
            <a:spLocks noChangeArrowheads="1"/>
          </p:cNvSpPr>
          <p:nvPr/>
        </p:nvSpPr>
        <p:spPr bwMode="auto">
          <a:xfrm>
            <a:off x="6553200" y="33528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0" name="AutoShape 39"/>
          <p:cNvSpPr>
            <a:spLocks noChangeArrowheads="1"/>
          </p:cNvSpPr>
          <p:nvPr/>
        </p:nvSpPr>
        <p:spPr bwMode="auto">
          <a:xfrm>
            <a:off x="6553200" y="4038600"/>
            <a:ext cx="533400" cy="304800"/>
          </a:xfrm>
          <a:prstGeom prst="flowChartAlternateProcess">
            <a:avLst/>
          </a:prstGeom>
          <a:solidFill>
            <a:srgbClr val="CC33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1" name="Text Box 40"/>
          <p:cNvSpPr txBox="1">
            <a:spLocks noChangeArrowheads="1"/>
          </p:cNvSpPr>
          <p:nvPr/>
        </p:nvSpPr>
        <p:spPr bwMode="auto">
          <a:xfrm>
            <a:off x="7316788" y="2667000"/>
            <a:ext cx="76993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Levites</a:t>
            </a:r>
          </a:p>
        </p:txBody>
      </p:sp>
      <p:sp>
        <p:nvSpPr>
          <p:cNvPr id="269352" name="Text Box 41"/>
          <p:cNvSpPr txBox="1">
            <a:spLocks noChangeArrowheads="1"/>
          </p:cNvSpPr>
          <p:nvPr/>
        </p:nvSpPr>
        <p:spPr bwMode="auto">
          <a:xfrm>
            <a:off x="7310438" y="3352800"/>
            <a:ext cx="712787"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Priests</a:t>
            </a:r>
          </a:p>
        </p:txBody>
      </p:sp>
      <p:sp>
        <p:nvSpPr>
          <p:cNvPr id="269353" name="Text Box 42"/>
          <p:cNvSpPr txBox="1">
            <a:spLocks noChangeArrowheads="1"/>
          </p:cNvSpPr>
          <p:nvPr/>
        </p:nvSpPr>
        <p:spPr bwMode="auto">
          <a:xfrm>
            <a:off x="7315200" y="4038600"/>
            <a:ext cx="107473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b="1">
                <a:latin typeface="Century Gothic" charset="0"/>
              </a:rPr>
              <a:t>High Priest</a:t>
            </a:r>
          </a:p>
        </p:txBody>
      </p:sp>
      <p:sp>
        <p:nvSpPr>
          <p:cNvPr id="269354" name="Text Box 43"/>
          <p:cNvSpPr txBox="1">
            <a:spLocks noChangeArrowheads="1"/>
          </p:cNvSpPr>
          <p:nvPr/>
        </p:nvSpPr>
        <p:spPr bwMode="auto">
          <a:xfrm>
            <a:off x="7319963" y="4572000"/>
            <a:ext cx="130810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r>
              <a:rPr lang="en-US" sz="1000" b="1">
                <a:latin typeface="Century Gothic" charset="0"/>
              </a:rPr>
              <a:t>Offered </a:t>
            </a:r>
          </a:p>
          <a:p>
            <a:r>
              <a:rPr lang="en-US" sz="1000" b="1">
                <a:latin typeface="Century Gothic" charset="0"/>
              </a:rPr>
              <a:t>Unauthorised Fire; </a:t>
            </a:r>
          </a:p>
          <a:p>
            <a:r>
              <a:rPr lang="en-US" sz="1000" b="1">
                <a:latin typeface="Century Gothic" charset="0"/>
              </a:rPr>
              <a:t>Killed by God</a:t>
            </a:r>
          </a:p>
        </p:txBody>
      </p:sp>
      <p:sp>
        <p:nvSpPr>
          <p:cNvPr id="269355" name="AutoShape 44"/>
          <p:cNvSpPr>
            <a:spLocks noChangeArrowheads="1"/>
          </p:cNvSpPr>
          <p:nvPr/>
        </p:nvSpPr>
        <p:spPr bwMode="auto">
          <a:xfrm>
            <a:off x="6553200" y="4648200"/>
            <a:ext cx="533400" cy="304800"/>
          </a:xfrm>
          <a:prstGeom prst="flowChartAlternateProcess">
            <a:avLst/>
          </a:prstGeom>
          <a:solidFill>
            <a:srgbClr val="FFFF00"/>
          </a:solidFill>
          <a:ln w="9525">
            <a:solidFill>
              <a:schemeClr val="tx1"/>
            </a:solidFill>
            <a:miter lim="800000"/>
            <a:headEnd/>
            <a:tailEnd/>
          </a:ln>
        </p:spPr>
        <p:txBody>
          <a:bodyPr wrap="none" anchor="ctr"/>
          <a:lstStyle/>
          <a:p>
            <a:pPr algn="ctr"/>
            <a:endParaRPr lang="en-US" sz="1800" b="1">
              <a:solidFill>
                <a:srgbClr val="000000"/>
              </a:solidFill>
              <a:latin typeface="Arial" charset="0"/>
            </a:endParaRPr>
          </a:p>
        </p:txBody>
      </p:sp>
      <p:sp>
        <p:nvSpPr>
          <p:cNvPr id="269356" name="Line 45"/>
          <p:cNvSpPr>
            <a:spLocks noChangeShapeType="1"/>
          </p:cNvSpPr>
          <p:nvPr/>
        </p:nvSpPr>
        <p:spPr bwMode="auto">
          <a:xfrm>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7" name="Line 46"/>
          <p:cNvSpPr>
            <a:spLocks noChangeShapeType="1"/>
          </p:cNvSpPr>
          <p:nvPr/>
        </p:nvSpPr>
        <p:spPr bwMode="auto">
          <a:xfrm flipH="1">
            <a:off x="6477000" y="4572000"/>
            <a:ext cx="685800" cy="45720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algn="r" eaLnBrk="0" hangingPunct="0"/>
            <a:endParaRPr lang="en-US" sz="1400">
              <a:solidFill>
                <a:srgbClr val="000000"/>
              </a:solidFill>
              <a:latin typeface="Arial Narrow" charset="0"/>
            </a:endParaRPr>
          </a:p>
        </p:txBody>
      </p:sp>
      <p:sp>
        <p:nvSpPr>
          <p:cNvPr id="269358" name="TextBox 47"/>
          <p:cNvSpPr txBox="1">
            <a:spLocks noChangeArrowheads="1"/>
          </p:cNvSpPr>
          <p:nvPr/>
        </p:nvSpPr>
        <p:spPr bwMode="auto">
          <a:xfrm>
            <a:off x="8340725" y="6477000"/>
            <a:ext cx="650875"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b="1"/>
              <a:t>Manna</a:t>
            </a:r>
          </a:p>
        </p:txBody>
      </p:sp>
      <p:sp>
        <p:nvSpPr>
          <p:cNvPr id="269359" name="TextBox 1"/>
          <p:cNvSpPr txBox="1">
            <a:spLocks noChangeArrowheads="1"/>
          </p:cNvSpPr>
          <p:nvPr/>
        </p:nvSpPr>
        <p:spPr bwMode="auto">
          <a:xfrm>
            <a:off x="6588125" y="6453188"/>
            <a:ext cx="23368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algn="r" eaLnBrk="0" hangingPunct="0"/>
            <a:r>
              <a:rPr lang="en-US">
                <a:solidFill>
                  <a:srgbClr val="FFFFFF"/>
                </a:solidFill>
              </a:rPr>
              <a:t>Adapted from Manna Bible Maps</a:t>
            </a:r>
          </a:p>
        </p:txBody>
      </p:sp>
      <p:sp>
        <p:nvSpPr>
          <p:cNvPr id="269360" name="Text Box 41"/>
          <p:cNvSpPr txBox="1">
            <a:spLocks noChangeArrowheads="1"/>
          </p:cNvSpPr>
          <p:nvPr/>
        </p:nvSpPr>
        <p:spPr bwMode="auto">
          <a:xfrm>
            <a:off x="8374063" y="128588"/>
            <a:ext cx="612775"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eaLnBrk="0" hangingPunct="0"/>
            <a:r>
              <a:rPr lang="en-US" sz="2000" b="1">
                <a:solidFill>
                  <a:srgbClr val="FFFFFF"/>
                </a:solidFill>
                <a:latin typeface="Arial" charset="0"/>
                <a:cs typeface="Arial" charset="0"/>
              </a:rPr>
              <a:t>125</a:t>
            </a:r>
          </a:p>
          <a:p>
            <a:pPr eaLnBrk="0" hangingPunct="0"/>
            <a:r>
              <a:rPr lang="en-US" sz="2000" b="1">
                <a:solidFill>
                  <a:srgbClr val="FFFFFF"/>
                </a:solidFill>
                <a:latin typeface="Arial" charset="0"/>
                <a:cs typeface="Arial" charset="0"/>
              </a:rPr>
              <a:t>202</a:t>
            </a:r>
          </a:p>
        </p:txBody>
      </p:sp>
      <p:sp>
        <p:nvSpPr>
          <p:cNvPr id="51" name="Text Box 62"/>
          <p:cNvSpPr txBox="1">
            <a:spLocks noChangeArrowheads="1"/>
          </p:cNvSpPr>
          <p:nvPr/>
        </p:nvSpPr>
        <p:spPr bwMode="auto">
          <a:xfrm>
            <a:off x="5580112" y="146562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6:1-3</a:t>
            </a:r>
          </a:p>
        </p:txBody>
      </p:sp>
    </p:spTree>
    <p:extLst>
      <p:ext uri="{BB962C8B-B14F-4D97-AF65-F5344CB8AC3E}">
        <p14:creationId xmlns:p14="http://schemas.microsoft.com/office/powerpoint/2010/main" val="17360622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7" name="Picture 29" descr="Israel Map Tribes Ea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430561" y="196572"/>
            <a:ext cx="3444584" cy="512935"/>
          </a:xfrm>
          <a:effectLst>
            <a:outerShdw blurRad="63500" dist="35921" dir="2700000" algn="ctr" rotWithShape="0">
              <a:schemeClr val="tx2">
                <a:alpha val="74998"/>
              </a:schemeClr>
            </a:outerShdw>
          </a:effectLst>
        </p:spPr>
        <p:txBody>
          <a:bodyPr/>
          <a:lstStyle/>
          <a:p>
            <a:pPr algn="l">
              <a:defRPr/>
            </a:pPr>
            <a:r>
              <a:rPr lang="en-US" sz="2400" b="1" dirty="0">
                <a:effectLst>
                  <a:glow rad="127000">
                    <a:schemeClr val="tx1"/>
                  </a:glow>
                </a:effectLst>
                <a:latin typeface="Arial" charset="0"/>
                <a:ea typeface="ＭＳ Ｐゴシック" charset="0"/>
                <a:cs typeface="ＭＳ Ｐゴシック" charset="0"/>
              </a:rPr>
              <a:t>48 Levitical Cities</a:t>
            </a:r>
          </a:p>
        </p:txBody>
      </p:sp>
      <p:sp>
        <p:nvSpPr>
          <p:cNvPr id="178179" name="Text Box 2"/>
          <p:cNvSpPr txBox="1">
            <a:spLocks noChangeArrowheads="1"/>
          </p:cNvSpPr>
          <p:nvPr/>
        </p:nvSpPr>
        <p:spPr bwMode="auto">
          <a:xfrm>
            <a:off x="8153400" y="8890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a:t>
            </a:r>
          </a:p>
        </p:txBody>
      </p:sp>
      <p:grpSp>
        <p:nvGrpSpPr>
          <p:cNvPr id="178180" name="Group 2"/>
          <p:cNvGrpSpPr>
            <a:grpSpLocks/>
          </p:cNvGrpSpPr>
          <p:nvPr/>
        </p:nvGrpSpPr>
        <p:grpSpPr bwMode="auto">
          <a:xfrm>
            <a:off x="4673600" y="276225"/>
            <a:ext cx="369888" cy="381000"/>
            <a:chOff x="1293990" y="4843883"/>
            <a:chExt cx="369930" cy="380904"/>
          </a:xfrm>
        </p:grpSpPr>
        <p:sp>
          <p:nvSpPr>
            <p:cNvPr id="178329"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30"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1" name="Group 14"/>
          <p:cNvGrpSpPr>
            <a:grpSpLocks/>
          </p:cNvGrpSpPr>
          <p:nvPr/>
        </p:nvGrpSpPr>
        <p:grpSpPr bwMode="auto">
          <a:xfrm>
            <a:off x="3600450" y="1809750"/>
            <a:ext cx="206375" cy="217488"/>
            <a:chOff x="6972297" y="5071534"/>
            <a:chExt cx="206026" cy="218421"/>
          </a:xfrm>
        </p:grpSpPr>
        <p:sp>
          <p:nvSpPr>
            <p:cNvPr id="178327" name="Oval 15"/>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8" name="Oval 16"/>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2" name="Group 18"/>
          <p:cNvGrpSpPr>
            <a:grpSpLocks/>
          </p:cNvGrpSpPr>
          <p:nvPr/>
        </p:nvGrpSpPr>
        <p:grpSpPr bwMode="auto">
          <a:xfrm>
            <a:off x="3740150" y="1625600"/>
            <a:ext cx="206375" cy="230188"/>
            <a:chOff x="6972297" y="4233136"/>
            <a:chExt cx="206026" cy="231124"/>
          </a:xfrm>
        </p:grpSpPr>
        <p:sp>
          <p:nvSpPr>
            <p:cNvPr id="17832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3" name="Group 22"/>
          <p:cNvGrpSpPr>
            <a:grpSpLocks/>
          </p:cNvGrpSpPr>
          <p:nvPr/>
        </p:nvGrpSpPr>
        <p:grpSpPr bwMode="auto">
          <a:xfrm>
            <a:off x="2719388" y="4235450"/>
            <a:ext cx="206375" cy="219075"/>
            <a:chOff x="6972297" y="5071534"/>
            <a:chExt cx="206026" cy="218421"/>
          </a:xfrm>
        </p:grpSpPr>
        <p:sp>
          <p:nvSpPr>
            <p:cNvPr id="17832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4" name="Group 6"/>
          <p:cNvGrpSpPr>
            <a:grpSpLocks/>
          </p:cNvGrpSpPr>
          <p:nvPr/>
        </p:nvGrpSpPr>
        <p:grpSpPr bwMode="auto">
          <a:xfrm>
            <a:off x="3249613" y="5878513"/>
            <a:ext cx="206375" cy="219075"/>
            <a:chOff x="6972297" y="5071534"/>
            <a:chExt cx="206026" cy="218421"/>
          </a:xfrm>
        </p:grpSpPr>
        <p:sp>
          <p:nvSpPr>
            <p:cNvPr id="17832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5" name="Group 6"/>
          <p:cNvGrpSpPr>
            <a:grpSpLocks/>
          </p:cNvGrpSpPr>
          <p:nvPr/>
        </p:nvGrpSpPr>
        <p:grpSpPr bwMode="auto">
          <a:xfrm>
            <a:off x="3595688" y="5678488"/>
            <a:ext cx="206375" cy="217487"/>
            <a:chOff x="6972297" y="5071534"/>
            <a:chExt cx="206026" cy="218421"/>
          </a:xfrm>
        </p:grpSpPr>
        <p:sp>
          <p:nvSpPr>
            <p:cNvPr id="17831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2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6" name="Group 6"/>
          <p:cNvGrpSpPr>
            <a:grpSpLocks/>
          </p:cNvGrpSpPr>
          <p:nvPr/>
        </p:nvGrpSpPr>
        <p:grpSpPr bwMode="auto">
          <a:xfrm>
            <a:off x="3749675" y="5408613"/>
            <a:ext cx="206375" cy="219075"/>
            <a:chOff x="6972297" y="5071534"/>
            <a:chExt cx="206026" cy="218421"/>
          </a:xfrm>
        </p:grpSpPr>
        <p:sp>
          <p:nvSpPr>
            <p:cNvPr id="17831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7" name="Group 6"/>
          <p:cNvGrpSpPr>
            <a:grpSpLocks/>
          </p:cNvGrpSpPr>
          <p:nvPr/>
        </p:nvGrpSpPr>
        <p:grpSpPr bwMode="auto">
          <a:xfrm>
            <a:off x="3444875" y="5434013"/>
            <a:ext cx="204788" cy="219075"/>
            <a:chOff x="6972297" y="5071534"/>
            <a:chExt cx="206026" cy="218421"/>
          </a:xfrm>
        </p:grpSpPr>
        <p:sp>
          <p:nvSpPr>
            <p:cNvPr id="17831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8" name="Group 64"/>
          <p:cNvGrpSpPr>
            <a:grpSpLocks/>
          </p:cNvGrpSpPr>
          <p:nvPr/>
        </p:nvGrpSpPr>
        <p:grpSpPr bwMode="auto">
          <a:xfrm>
            <a:off x="3563938" y="5027613"/>
            <a:ext cx="369887" cy="381000"/>
            <a:chOff x="1293990" y="4843883"/>
            <a:chExt cx="369930" cy="380904"/>
          </a:xfrm>
        </p:grpSpPr>
        <p:sp>
          <p:nvSpPr>
            <p:cNvPr id="17831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89" name="Group 67"/>
          <p:cNvGrpSpPr>
            <a:grpSpLocks/>
          </p:cNvGrpSpPr>
          <p:nvPr/>
        </p:nvGrpSpPr>
        <p:grpSpPr bwMode="auto">
          <a:xfrm>
            <a:off x="31750" y="777875"/>
            <a:ext cx="369888" cy="381000"/>
            <a:chOff x="1293990" y="4843883"/>
            <a:chExt cx="369930" cy="380904"/>
          </a:xfrm>
        </p:grpSpPr>
        <p:sp>
          <p:nvSpPr>
            <p:cNvPr id="178311"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2"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0" name="Group 6"/>
          <p:cNvGrpSpPr>
            <a:grpSpLocks/>
          </p:cNvGrpSpPr>
          <p:nvPr/>
        </p:nvGrpSpPr>
        <p:grpSpPr bwMode="auto">
          <a:xfrm>
            <a:off x="107950" y="360363"/>
            <a:ext cx="206375" cy="219075"/>
            <a:chOff x="6972297" y="5071534"/>
            <a:chExt cx="206026" cy="218421"/>
          </a:xfrm>
        </p:grpSpPr>
        <p:sp>
          <p:nvSpPr>
            <p:cNvPr id="178309"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10"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1" name="Group 73"/>
          <p:cNvGrpSpPr>
            <a:grpSpLocks/>
          </p:cNvGrpSpPr>
          <p:nvPr/>
        </p:nvGrpSpPr>
        <p:grpSpPr bwMode="auto">
          <a:xfrm>
            <a:off x="5653088" y="1403350"/>
            <a:ext cx="369887" cy="381000"/>
            <a:chOff x="1293990" y="4843883"/>
            <a:chExt cx="369930" cy="380904"/>
          </a:xfrm>
        </p:grpSpPr>
        <p:sp>
          <p:nvSpPr>
            <p:cNvPr id="17830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2" name="Group 76"/>
          <p:cNvGrpSpPr>
            <a:grpSpLocks/>
          </p:cNvGrpSpPr>
          <p:nvPr/>
        </p:nvGrpSpPr>
        <p:grpSpPr bwMode="auto">
          <a:xfrm>
            <a:off x="5653088" y="4533900"/>
            <a:ext cx="369887" cy="381000"/>
            <a:chOff x="1293990" y="4843883"/>
            <a:chExt cx="369930" cy="380904"/>
          </a:xfrm>
        </p:grpSpPr>
        <p:sp>
          <p:nvSpPr>
            <p:cNvPr id="178305"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6"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3" name="Group 79"/>
          <p:cNvGrpSpPr>
            <a:grpSpLocks/>
          </p:cNvGrpSpPr>
          <p:nvPr/>
        </p:nvGrpSpPr>
        <p:grpSpPr bwMode="auto">
          <a:xfrm>
            <a:off x="6161088" y="2727325"/>
            <a:ext cx="369887" cy="381000"/>
            <a:chOff x="1293990" y="4843883"/>
            <a:chExt cx="369930" cy="380904"/>
          </a:xfrm>
        </p:grpSpPr>
        <p:sp>
          <p:nvSpPr>
            <p:cNvPr id="178303"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4"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83" name="Rectangle 2"/>
          <p:cNvSpPr txBox="1">
            <a:spLocks noChangeArrowheads="1"/>
          </p:cNvSpPr>
          <p:nvPr/>
        </p:nvSpPr>
        <p:spPr bwMode="auto">
          <a:xfrm>
            <a:off x="430561" y="682910"/>
            <a:ext cx="3620439" cy="5129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dirty="0">
                <a:solidFill>
                  <a:srgbClr val="FFFFFF"/>
                </a:solidFill>
                <a:effectLst>
                  <a:glow rad="127000">
                    <a:srgbClr val="000000"/>
                  </a:glow>
                </a:effectLst>
                <a:latin typeface="Arial" charset="0"/>
                <a:ea typeface="ＭＳ Ｐゴシック" charset="0"/>
                <a:cs typeface="ＭＳ Ｐゴシック" charset="0"/>
              </a:rPr>
              <a:t>6 Cities of Refuge</a:t>
            </a:r>
          </a:p>
        </p:txBody>
      </p:sp>
      <p:grpSp>
        <p:nvGrpSpPr>
          <p:cNvPr id="178195" name="Group 22"/>
          <p:cNvGrpSpPr>
            <a:grpSpLocks/>
          </p:cNvGrpSpPr>
          <p:nvPr/>
        </p:nvGrpSpPr>
        <p:grpSpPr bwMode="auto">
          <a:xfrm>
            <a:off x="2986088" y="4410075"/>
            <a:ext cx="206375" cy="219075"/>
            <a:chOff x="6972297" y="5071534"/>
            <a:chExt cx="206026" cy="218421"/>
          </a:xfrm>
        </p:grpSpPr>
        <p:sp>
          <p:nvSpPr>
            <p:cNvPr id="17830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6" name="Group 22"/>
          <p:cNvGrpSpPr>
            <a:grpSpLocks/>
          </p:cNvGrpSpPr>
          <p:nvPr/>
        </p:nvGrpSpPr>
        <p:grpSpPr bwMode="auto">
          <a:xfrm>
            <a:off x="3290888" y="4302125"/>
            <a:ext cx="206375" cy="217488"/>
            <a:chOff x="6972297" y="5071534"/>
            <a:chExt cx="206026" cy="218421"/>
          </a:xfrm>
        </p:grpSpPr>
        <p:sp>
          <p:nvSpPr>
            <p:cNvPr id="17829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30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7" name="Group 22"/>
          <p:cNvGrpSpPr>
            <a:grpSpLocks/>
          </p:cNvGrpSpPr>
          <p:nvPr/>
        </p:nvGrpSpPr>
        <p:grpSpPr bwMode="auto">
          <a:xfrm>
            <a:off x="3497263" y="4581525"/>
            <a:ext cx="206375" cy="219075"/>
            <a:chOff x="6972297" y="5071534"/>
            <a:chExt cx="206026" cy="218421"/>
          </a:xfrm>
        </p:grpSpPr>
        <p:sp>
          <p:nvSpPr>
            <p:cNvPr id="178297"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8"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8" name="Group 6"/>
          <p:cNvGrpSpPr>
            <a:grpSpLocks/>
          </p:cNvGrpSpPr>
          <p:nvPr/>
        </p:nvGrpSpPr>
        <p:grpSpPr bwMode="auto">
          <a:xfrm>
            <a:off x="2586038" y="6022975"/>
            <a:ext cx="206375" cy="217488"/>
            <a:chOff x="6972297" y="5071534"/>
            <a:chExt cx="206026" cy="218421"/>
          </a:xfrm>
        </p:grpSpPr>
        <p:sp>
          <p:nvSpPr>
            <p:cNvPr id="178295"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6"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199" name="Group 22"/>
          <p:cNvGrpSpPr>
            <a:grpSpLocks/>
          </p:cNvGrpSpPr>
          <p:nvPr/>
        </p:nvGrpSpPr>
        <p:grpSpPr bwMode="auto">
          <a:xfrm>
            <a:off x="3756025" y="2266950"/>
            <a:ext cx="204788" cy="219075"/>
            <a:chOff x="6972297" y="5071534"/>
            <a:chExt cx="206026" cy="218421"/>
          </a:xfrm>
        </p:grpSpPr>
        <p:sp>
          <p:nvSpPr>
            <p:cNvPr id="17829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0" name="Group 22"/>
          <p:cNvGrpSpPr>
            <a:grpSpLocks/>
          </p:cNvGrpSpPr>
          <p:nvPr/>
        </p:nvGrpSpPr>
        <p:grpSpPr bwMode="auto">
          <a:xfrm>
            <a:off x="3879850" y="3994150"/>
            <a:ext cx="206375" cy="217488"/>
            <a:chOff x="6972297" y="5071534"/>
            <a:chExt cx="206026" cy="218421"/>
          </a:xfrm>
        </p:grpSpPr>
        <p:sp>
          <p:nvSpPr>
            <p:cNvPr id="17829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1" name="Group 22"/>
          <p:cNvGrpSpPr>
            <a:grpSpLocks/>
          </p:cNvGrpSpPr>
          <p:nvPr/>
        </p:nvGrpSpPr>
        <p:grpSpPr bwMode="auto">
          <a:xfrm>
            <a:off x="4383088" y="4129088"/>
            <a:ext cx="206375" cy="217487"/>
            <a:chOff x="6972297" y="5071534"/>
            <a:chExt cx="206026" cy="218421"/>
          </a:xfrm>
        </p:grpSpPr>
        <p:sp>
          <p:nvSpPr>
            <p:cNvPr id="17828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9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2" name="Group 6"/>
          <p:cNvGrpSpPr>
            <a:grpSpLocks/>
          </p:cNvGrpSpPr>
          <p:nvPr/>
        </p:nvGrpSpPr>
        <p:grpSpPr bwMode="auto">
          <a:xfrm>
            <a:off x="3135313" y="3622675"/>
            <a:ext cx="206375" cy="219075"/>
            <a:chOff x="6972297" y="5071534"/>
            <a:chExt cx="206026" cy="218421"/>
          </a:xfrm>
        </p:grpSpPr>
        <p:sp>
          <p:nvSpPr>
            <p:cNvPr id="178287"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8"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3" name="Group 22"/>
          <p:cNvGrpSpPr>
            <a:grpSpLocks/>
          </p:cNvGrpSpPr>
          <p:nvPr/>
        </p:nvGrpSpPr>
        <p:grpSpPr bwMode="auto">
          <a:xfrm>
            <a:off x="3738563" y="4306888"/>
            <a:ext cx="206375" cy="217487"/>
            <a:chOff x="6972297" y="5071534"/>
            <a:chExt cx="206026" cy="218421"/>
          </a:xfrm>
        </p:grpSpPr>
        <p:sp>
          <p:nvSpPr>
            <p:cNvPr id="17828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4" name="Group 22"/>
          <p:cNvGrpSpPr>
            <a:grpSpLocks/>
          </p:cNvGrpSpPr>
          <p:nvPr/>
        </p:nvGrpSpPr>
        <p:grpSpPr bwMode="auto">
          <a:xfrm>
            <a:off x="4043363" y="4197350"/>
            <a:ext cx="206375" cy="219075"/>
            <a:chOff x="6972297" y="5071534"/>
            <a:chExt cx="206026" cy="218421"/>
          </a:xfrm>
        </p:grpSpPr>
        <p:sp>
          <p:nvSpPr>
            <p:cNvPr id="17828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5" name="Group 22"/>
          <p:cNvGrpSpPr>
            <a:grpSpLocks/>
          </p:cNvGrpSpPr>
          <p:nvPr/>
        </p:nvGrpSpPr>
        <p:grpSpPr bwMode="auto">
          <a:xfrm>
            <a:off x="4486275" y="4427538"/>
            <a:ext cx="204788" cy="217487"/>
            <a:chOff x="6972297" y="5071534"/>
            <a:chExt cx="206026" cy="218421"/>
          </a:xfrm>
        </p:grpSpPr>
        <p:sp>
          <p:nvSpPr>
            <p:cNvPr id="17828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6" name="Group 22"/>
          <p:cNvGrpSpPr>
            <a:grpSpLocks/>
          </p:cNvGrpSpPr>
          <p:nvPr/>
        </p:nvGrpSpPr>
        <p:grpSpPr bwMode="auto">
          <a:xfrm>
            <a:off x="4240213" y="4537075"/>
            <a:ext cx="206375" cy="219075"/>
            <a:chOff x="6972297" y="5071534"/>
            <a:chExt cx="206026" cy="218421"/>
          </a:xfrm>
        </p:grpSpPr>
        <p:sp>
          <p:nvSpPr>
            <p:cNvPr id="178279"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80"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7" name="Group 119"/>
          <p:cNvGrpSpPr>
            <a:grpSpLocks/>
          </p:cNvGrpSpPr>
          <p:nvPr/>
        </p:nvGrpSpPr>
        <p:grpSpPr bwMode="auto">
          <a:xfrm>
            <a:off x="4137025" y="3006725"/>
            <a:ext cx="369888" cy="381000"/>
            <a:chOff x="1293990" y="4843883"/>
            <a:chExt cx="369930" cy="380904"/>
          </a:xfrm>
        </p:grpSpPr>
        <p:sp>
          <p:nvSpPr>
            <p:cNvPr id="178277" name="Oval 11"/>
            <p:cNvSpPr>
              <a:spLocks noChangeAspect="1"/>
            </p:cNvSpPr>
            <p:nvPr/>
          </p:nvSpPr>
          <p:spPr bwMode="auto">
            <a:xfrm>
              <a:off x="1293990" y="4843883"/>
              <a:ext cx="369930" cy="380904"/>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8" name="Oval 5"/>
            <p:cNvSpPr>
              <a:spLocks noChangeAspect="1"/>
            </p:cNvSpPr>
            <p:nvPr/>
          </p:nvSpPr>
          <p:spPr bwMode="auto">
            <a:xfrm>
              <a:off x="1386472" y="4939109"/>
              <a:ext cx="184965" cy="190452"/>
            </a:xfrm>
            <a:prstGeom prst="ellipse">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8" name="Group 22"/>
          <p:cNvGrpSpPr>
            <a:grpSpLocks/>
          </p:cNvGrpSpPr>
          <p:nvPr/>
        </p:nvGrpSpPr>
        <p:grpSpPr bwMode="auto">
          <a:xfrm>
            <a:off x="4176713" y="3449638"/>
            <a:ext cx="206375" cy="217487"/>
            <a:chOff x="6972297" y="5071534"/>
            <a:chExt cx="206026" cy="218421"/>
          </a:xfrm>
        </p:grpSpPr>
        <p:sp>
          <p:nvSpPr>
            <p:cNvPr id="17827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09" name="Group 22"/>
          <p:cNvGrpSpPr>
            <a:grpSpLocks/>
          </p:cNvGrpSpPr>
          <p:nvPr/>
        </p:nvGrpSpPr>
        <p:grpSpPr bwMode="auto">
          <a:xfrm>
            <a:off x="3859213" y="2587625"/>
            <a:ext cx="206375" cy="219075"/>
            <a:chOff x="6972297" y="5071534"/>
            <a:chExt cx="206026" cy="218421"/>
          </a:xfrm>
        </p:grpSpPr>
        <p:sp>
          <p:nvSpPr>
            <p:cNvPr id="178273"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4"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0" name="Group 22"/>
          <p:cNvGrpSpPr>
            <a:grpSpLocks/>
          </p:cNvGrpSpPr>
          <p:nvPr/>
        </p:nvGrpSpPr>
        <p:grpSpPr bwMode="auto">
          <a:xfrm>
            <a:off x="3924300" y="1971675"/>
            <a:ext cx="204788" cy="217488"/>
            <a:chOff x="6972297" y="5071534"/>
            <a:chExt cx="206026" cy="218421"/>
          </a:xfrm>
        </p:grpSpPr>
        <p:sp>
          <p:nvSpPr>
            <p:cNvPr id="178271"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2"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1" name="Group 18"/>
          <p:cNvGrpSpPr>
            <a:grpSpLocks/>
          </p:cNvGrpSpPr>
          <p:nvPr/>
        </p:nvGrpSpPr>
        <p:grpSpPr bwMode="auto">
          <a:xfrm>
            <a:off x="3576638" y="1498600"/>
            <a:ext cx="206375" cy="230188"/>
            <a:chOff x="6972297" y="4233136"/>
            <a:chExt cx="206026" cy="231124"/>
          </a:xfrm>
        </p:grpSpPr>
        <p:sp>
          <p:nvSpPr>
            <p:cNvPr id="17826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7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2" name="Group 18"/>
          <p:cNvGrpSpPr>
            <a:grpSpLocks/>
          </p:cNvGrpSpPr>
          <p:nvPr/>
        </p:nvGrpSpPr>
        <p:grpSpPr bwMode="auto">
          <a:xfrm>
            <a:off x="3770313" y="1266825"/>
            <a:ext cx="206375" cy="231775"/>
            <a:chOff x="6972297" y="4233136"/>
            <a:chExt cx="206026" cy="231124"/>
          </a:xfrm>
        </p:grpSpPr>
        <p:sp>
          <p:nvSpPr>
            <p:cNvPr id="17826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3" name="Group 18"/>
          <p:cNvGrpSpPr>
            <a:grpSpLocks/>
          </p:cNvGrpSpPr>
          <p:nvPr/>
        </p:nvGrpSpPr>
        <p:grpSpPr bwMode="auto">
          <a:xfrm>
            <a:off x="3738563" y="620713"/>
            <a:ext cx="206375" cy="231775"/>
            <a:chOff x="6972297" y="4233136"/>
            <a:chExt cx="206026" cy="231124"/>
          </a:xfrm>
        </p:grpSpPr>
        <p:sp>
          <p:nvSpPr>
            <p:cNvPr id="17826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4" name="Group 18"/>
          <p:cNvGrpSpPr>
            <a:grpSpLocks/>
          </p:cNvGrpSpPr>
          <p:nvPr/>
        </p:nvGrpSpPr>
        <p:grpSpPr bwMode="auto">
          <a:xfrm>
            <a:off x="4173538" y="736600"/>
            <a:ext cx="206375" cy="231775"/>
            <a:chOff x="6972297" y="4233136"/>
            <a:chExt cx="206026" cy="231124"/>
          </a:xfrm>
        </p:grpSpPr>
        <p:sp>
          <p:nvSpPr>
            <p:cNvPr id="17826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5" name="Group 18"/>
          <p:cNvGrpSpPr>
            <a:grpSpLocks/>
          </p:cNvGrpSpPr>
          <p:nvPr/>
        </p:nvGrpSpPr>
        <p:grpSpPr bwMode="auto">
          <a:xfrm>
            <a:off x="4310063" y="1612900"/>
            <a:ext cx="206375" cy="231775"/>
            <a:chOff x="6972297" y="4233136"/>
            <a:chExt cx="206026" cy="231124"/>
          </a:xfrm>
        </p:grpSpPr>
        <p:sp>
          <p:nvSpPr>
            <p:cNvPr id="17826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6" name="Group 18"/>
          <p:cNvGrpSpPr>
            <a:grpSpLocks/>
          </p:cNvGrpSpPr>
          <p:nvPr/>
        </p:nvGrpSpPr>
        <p:grpSpPr bwMode="auto">
          <a:xfrm>
            <a:off x="4557713" y="1739900"/>
            <a:ext cx="206375" cy="231775"/>
            <a:chOff x="6972297" y="4233136"/>
            <a:chExt cx="206026" cy="231124"/>
          </a:xfrm>
        </p:grpSpPr>
        <p:sp>
          <p:nvSpPr>
            <p:cNvPr id="17825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6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7" name="Group 18"/>
          <p:cNvGrpSpPr>
            <a:grpSpLocks/>
          </p:cNvGrpSpPr>
          <p:nvPr/>
        </p:nvGrpSpPr>
        <p:grpSpPr bwMode="auto">
          <a:xfrm>
            <a:off x="4351338" y="1893888"/>
            <a:ext cx="206375" cy="230187"/>
            <a:chOff x="6972297" y="4233136"/>
            <a:chExt cx="206026" cy="231124"/>
          </a:xfrm>
        </p:grpSpPr>
        <p:sp>
          <p:nvSpPr>
            <p:cNvPr id="17825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8" name="Group 18"/>
          <p:cNvGrpSpPr>
            <a:grpSpLocks/>
          </p:cNvGrpSpPr>
          <p:nvPr/>
        </p:nvGrpSpPr>
        <p:grpSpPr bwMode="auto">
          <a:xfrm>
            <a:off x="4732338" y="1538288"/>
            <a:ext cx="206375" cy="231775"/>
            <a:chOff x="6972297" y="4233136"/>
            <a:chExt cx="206026" cy="231124"/>
          </a:xfrm>
        </p:grpSpPr>
        <p:sp>
          <p:nvSpPr>
            <p:cNvPr id="17825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19" name="Group 18"/>
          <p:cNvGrpSpPr>
            <a:grpSpLocks/>
          </p:cNvGrpSpPr>
          <p:nvPr/>
        </p:nvGrpSpPr>
        <p:grpSpPr bwMode="auto">
          <a:xfrm>
            <a:off x="6116638" y="1617663"/>
            <a:ext cx="206375" cy="231775"/>
            <a:chOff x="6972297" y="4233136"/>
            <a:chExt cx="206026" cy="231124"/>
          </a:xfrm>
        </p:grpSpPr>
        <p:sp>
          <p:nvSpPr>
            <p:cNvPr id="17825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0" name="Group 18"/>
          <p:cNvGrpSpPr>
            <a:grpSpLocks/>
          </p:cNvGrpSpPr>
          <p:nvPr/>
        </p:nvGrpSpPr>
        <p:grpSpPr bwMode="auto">
          <a:xfrm>
            <a:off x="5592763" y="3155950"/>
            <a:ext cx="204787" cy="230188"/>
            <a:chOff x="6972297" y="4233136"/>
            <a:chExt cx="206026" cy="231124"/>
          </a:xfrm>
        </p:grpSpPr>
        <p:sp>
          <p:nvSpPr>
            <p:cNvPr id="17825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1" name="Group 18"/>
          <p:cNvGrpSpPr>
            <a:grpSpLocks/>
          </p:cNvGrpSpPr>
          <p:nvPr/>
        </p:nvGrpSpPr>
        <p:grpSpPr bwMode="auto">
          <a:xfrm>
            <a:off x="5446713" y="3838575"/>
            <a:ext cx="206375" cy="230188"/>
            <a:chOff x="6972297" y="4233136"/>
            <a:chExt cx="206026" cy="231124"/>
          </a:xfrm>
        </p:grpSpPr>
        <p:sp>
          <p:nvSpPr>
            <p:cNvPr id="17824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5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2" name="Group 18"/>
          <p:cNvGrpSpPr>
            <a:grpSpLocks/>
          </p:cNvGrpSpPr>
          <p:nvPr/>
        </p:nvGrpSpPr>
        <p:grpSpPr bwMode="auto">
          <a:xfrm>
            <a:off x="5343525" y="4467225"/>
            <a:ext cx="204788" cy="230188"/>
            <a:chOff x="6972297" y="4233136"/>
            <a:chExt cx="206026" cy="231124"/>
          </a:xfrm>
        </p:grpSpPr>
        <p:sp>
          <p:nvSpPr>
            <p:cNvPr id="17824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3" name="Group 18"/>
          <p:cNvGrpSpPr>
            <a:grpSpLocks/>
          </p:cNvGrpSpPr>
          <p:nvPr/>
        </p:nvGrpSpPr>
        <p:grpSpPr bwMode="auto">
          <a:xfrm>
            <a:off x="5745163" y="4311650"/>
            <a:ext cx="206375" cy="230188"/>
            <a:chOff x="6972297" y="4233136"/>
            <a:chExt cx="206026" cy="231124"/>
          </a:xfrm>
        </p:grpSpPr>
        <p:sp>
          <p:nvSpPr>
            <p:cNvPr id="178245"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6"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4" name="Group 18"/>
          <p:cNvGrpSpPr>
            <a:grpSpLocks/>
          </p:cNvGrpSpPr>
          <p:nvPr/>
        </p:nvGrpSpPr>
        <p:grpSpPr bwMode="auto">
          <a:xfrm>
            <a:off x="5708650" y="5072063"/>
            <a:ext cx="206375" cy="231775"/>
            <a:chOff x="6972297" y="4233136"/>
            <a:chExt cx="206026" cy="231124"/>
          </a:xfrm>
        </p:grpSpPr>
        <p:sp>
          <p:nvSpPr>
            <p:cNvPr id="178243"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4"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5" name="Group 18"/>
          <p:cNvGrpSpPr>
            <a:grpSpLocks/>
          </p:cNvGrpSpPr>
          <p:nvPr/>
        </p:nvGrpSpPr>
        <p:grpSpPr bwMode="auto">
          <a:xfrm>
            <a:off x="5822950" y="5549900"/>
            <a:ext cx="204788" cy="231775"/>
            <a:chOff x="6972297" y="4233136"/>
            <a:chExt cx="206026" cy="231124"/>
          </a:xfrm>
        </p:grpSpPr>
        <p:sp>
          <p:nvSpPr>
            <p:cNvPr id="178241"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2"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6" name="Group 18"/>
          <p:cNvGrpSpPr>
            <a:grpSpLocks/>
          </p:cNvGrpSpPr>
          <p:nvPr/>
        </p:nvGrpSpPr>
        <p:grpSpPr bwMode="auto">
          <a:xfrm>
            <a:off x="4148138" y="1331913"/>
            <a:ext cx="206375" cy="231775"/>
            <a:chOff x="6972297" y="4233136"/>
            <a:chExt cx="206026" cy="231124"/>
          </a:xfrm>
        </p:grpSpPr>
        <p:sp>
          <p:nvSpPr>
            <p:cNvPr id="178239"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40"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7" name="Group 18"/>
          <p:cNvGrpSpPr>
            <a:grpSpLocks/>
          </p:cNvGrpSpPr>
          <p:nvPr/>
        </p:nvGrpSpPr>
        <p:grpSpPr bwMode="auto">
          <a:xfrm>
            <a:off x="4662488" y="1306513"/>
            <a:ext cx="206375" cy="231775"/>
            <a:chOff x="6972297" y="4233136"/>
            <a:chExt cx="206026" cy="231124"/>
          </a:xfrm>
        </p:grpSpPr>
        <p:sp>
          <p:nvSpPr>
            <p:cNvPr id="178237" name="Oval 19"/>
            <p:cNvSpPr>
              <a:spLocks noChangeAspect="1"/>
            </p:cNvSpPr>
            <p:nvPr/>
          </p:nvSpPr>
          <p:spPr bwMode="auto">
            <a:xfrm>
              <a:off x="6993408" y="4273762"/>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8" name="Oval 20"/>
            <p:cNvSpPr>
              <a:spLocks noChangeAspect="1"/>
            </p:cNvSpPr>
            <p:nvPr/>
          </p:nvSpPr>
          <p:spPr bwMode="auto">
            <a:xfrm>
              <a:off x="6972297" y="4233136"/>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8" name="Group 22"/>
          <p:cNvGrpSpPr>
            <a:grpSpLocks/>
          </p:cNvGrpSpPr>
          <p:nvPr/>
        </p:nvGrpSpPr>
        <p:grpSpPr bwMode="auto">
          <a:xfrm>
            <a:off x="4684713" y="2101850"/>
            <a:ext cx="206375" cy="219075"/>
            <a:chOff x="6972297" y="5071534"/>
            <a:chExt cx="206026" cy="218421"/>
          </a:xfrm>
        </p:grpSpPr>
        <p:sp>
          <p:nvSpPr>
            <p:cNvPr id="178235" name="Oval 23"/>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6" name="Oval 24"/>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29" name="Group 6"/>
          <p:cNvGrpSpPr>
            <a:grpSpLocks/>
          </p:cNvGrpSpPr>
          <p:nvPr/>
        </p:nvGrpSpPr>
        <p:grpSpPr bwMode="auto">
          <a:xfrm>
            <a:off x="3198813" y="5072063"/>
            <a:ext cx="206375" cy="219075"/>
            <a:chOff x="6972297" y="5071534"/>
            <a:chExt cx="206026" cy="218421"/>
          </a:xfrm>
        </p:grpSpPr>
        <p:sp>
          <p:nvSpPr>
            <p:cNvPr id="178233"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4"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grpSp>
        <p:nvGrpSpPr>
          <p:cNvPr id="178230" name="Group 6"/>
          <p:cNvGrpSpPr>
            <a:grpSpLocks/>
          </p:cNvGrpSpPr>
          <p:nvPr/>
        </p:nvGrpSpPr>
        <p:grpSpPr bwMode="auto">
          <a:xfrm>
            <a:off x="3443288" y="4894263"/>
            <a:ext cx="206375" cy="219075"/>
            <a:chOff x="6972297" y="5071534"/>
            <a:chExt cx="206026" cy="218421"/>
          </a:xfrm>
        </p:grpSpPr>
        <p:sp>
          <p:nvSpPr>
            <p:cNvPr id="178231" name="Oval 1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sp>
          <p:nvSpPr>
            <p:cNvPr id="178232" name="Oval 5"/>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a:spAutoFit/>
            </a:bodyPr>
            <a:lstStyle/>
            <a:p>
              <a:pPr indent="-914400" eaLnBrk="0" hangingPunct="0">
                <a:spcBef>
                  <a:spcPct val="50000"/>
                </a:spcBef>
                <a:buFont typeface="Wingdings" charset="0"/>
                <a:buChar char="§"/>
              </a:pPr>
              <a:endParaRPr lang="en-US" b="1">
                <a:solidFill>
                  <a:srgbClr val="333333"/>
                </a:solidFill>
                <a:latin typeface="Times" charset="0"/>
                <a:cs typeface="Times New Roman" charset="0"/>
              </a:endParaRPr>
            </a:p>
          </p:txBody>
        </p:sp>
      </p:grpSp>
      <p:sp>
        <p:nvSpPr>
          <p:cNvPr id="156" name="Rectangle 2"/>
          <p:cNvSpPr txBox="1">
            <a:spLocks noChangeArrowheads="1"/>
          </p:cNvSpPr>
          <p:nvPr/>
        </p:nvSpPr>
        <p:spPr bwMode="auto">
          <a:xfrm>
            <a:off x="-1" y="1435223"/>
            <a:ext cx="3582158" cy="76964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6:54-80</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7" name="Rectangle 2"/>
          <p:cNvSpPr txBox="1">
            <a:spLocks noChangeArrowheads="1"/>
          </p:cNvSpPr>
          <p:nvPr/>
        </p:nvSpPr>
        <p:spPr bwMode="auto">
          <a:xfrm>
            <a:off x="1691680" y="5301208"/>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Kohath </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(6:54-61)</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8" name="Rectangle 2"/>
          <p:cNvSpPr txBox="1">
            <a:spLocks noChangeArrowheads="1"/>
          </p:cNvSpPr>
          <p:nvPr/>
        </p:nvSpPr>
        <p:spPr bwMode="auto">
          <a:xfrm>
            <a:off x="2699792" y="908720"/>
            <a:ext cx="4824536" cy="79208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Gershon (6:62)</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9" name="Rectangle 2"/>
          <p:cNvSpPr txBox="1">
            <a:spLocks noChangeArrowheads="1"/>
          </p:cNvSpPr>
          <p:nvPr/>
        </p:nvSpPr>
        <p:spPr bwMode="auto">
          <a:xfrm>
            <a:off x="3563888" y="3573016"/>
            <a:ext cx="4464496" cy="1584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Merari </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(6:63, </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78-81)</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0" name="Rectangle 2"/>
          <p:cNvSpPr txBox="1">
            <a:spLocks noChangeArrowheads="1"/>
          </p:cNvSpPr>
          <p:nvPr/>
        </p:nvSpPr>
        <p:spPr bwMode="auto">
          <a:xfrm>
            <a:off x="2195736" y="2564904"/>
            <a:ext cx="3582158" cy="12961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Kohath </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(6:66-70)</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61" name="Rectangle 2"/>
          <p:cNvSpPr txBox="1">
            <a:spLocks noChangeArrowheads="1"/>
          </p:cNvSpPr>
          <p:nvPr/>
        </p:nvSpPr>
        <p:spPr bwMode="auto">
          <a:xfrm>
            <a:off x="2123728" y="1700808"/>
            <a:ext cx="5184576" cy="72008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Merari (6:77)</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5203045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158" grpId="0"/>
      <p:bldP spid="159" grpId="0"/>
      <p:bldP spid="160" grpId="0"/>
      <p:bldP spid="161" grpId="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7</a:t>
            </a:r>
          </a:p>
        </p:txBody>
      </p:sp>
    </p:spTree>
    <p:extLst>
      <p:ext uri="{BB962C8B-B14F-4D97-AF65-F5344CB8AC3E}">
        <p14:creationId xmlns:p14="http://schemas.microsoft.com/office/powerpoint/2010/main" val="300962782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644009" cy="21377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7</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
        <p:nvSpPr>
          <p:cNvPr id="22"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Tree>
    <p:extLst>
      <p:ext uri="{BB962C8B-B14F-4D97-AF65-F5344CB8AC3E}">
        <p14:creationId xmlns:p14="http://schemas.microsoft.com/office/powerpoint/2010/main" val="2089409945"/>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8</a:t>
            </a:r>
          </a:p>
        </p:txBody>
      </p:sp>
    </p:spTree>
    <p:extLst>
      <p:ext uri="{BB962C8B-B14F-4D97-AF65-F5344CB8AC3E}">
        <p14:creationId xmlns:p14="http://schemas.microsoft.com/office/powerpoint/2010/main" val="1655992285"/>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788025" cy="192177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3200" b="1" i="1" dirty="0">
                <a:solidFill>
                  <a:srgbClr val="FFFFFF"/>
                </a:solidFill>
                <a:effectLst>
                  <a:glow rad="127000">
                    <a:srgbClr val="000000"/>
                  </a:glow>
                </a:effectLst>
                <a:latin typeface="Arial" charset="0"/>
                <a:ea typeface="ＭＳ Ｐゴシック" charset="0"/>
                <a:cs typeface="ＭＳ Ｐゴシック" charset="0"/>
              </a:rPr>
            </a:br>
            <a:r>
              <a:rPr lang="en-US" sz="3200" b="1" i="1" dirty="0">
                <a:solidFill>
                  <a:srgbClr val="FFFFFF"/>
                </a:solidFill>
                <a:effectLst>
                  <a:glow rad="127000">
                    <a:srgbClr val="000000"/>
                  </a:glow>
                </a:effectLst>
                <a:latin typeface="Arial" charset="0"/>
                <a:ea typeface="ＭＳ Ｐゴシック" charset="0"/>
                <a:cs typeface="ＭＳ Ｐゴシック" charset="0"/>
              </a:rPr>
              <a:t>1 Chronicles 8</a:t>
            </a:r>
            <a:endParaRPr lang="en-US" sz="36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Benjamin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45,600</a:t>
            </a:r>
          </a:p>
        </p:txBody>
      </p:sp>
    </p:spTree>
    <p:extLst>
      <p:ext uri="{BB962C8B-B14F-4D97-AF65-F5344CB8AC3E}">
        <p14:creationId xmlns:p14="http://schemas.microsoft.com/office/powerpoint/2010/main" val="106204908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1FB458F7-39B9-344B-9B04-28AF4687D214}"/>
              </a:ext>
            </a:extLst>
          </p:cNvPr>
          <p:cNvGrpSpPr/>
          <p:nvPr/>
        </p:nvGrpSpPr>
        <p:grpSpPr>
          <a:xfrm>
            <a:off x="-2" y="-99392"/>
            <a:ext cx="9217867" cy="6879209"/>
            <a:chOff x="-2" y="-99392"/>
            <a:chExt cx="9217867" cy="6879209"/>
          </a:xfrm>
        </p:grpSpPr>
        <p:pic>
          <p:nvPicPr>
            <p:cNvPr id="12" name="Picture 11" descr="00-Acrostic Bible Scanned (dragged).pdf"/>
            <p:cNvPicPr>
              <a:picLocks noChangeAspect="1"/>
            </p:cNvPicPr>
            <p:nvPr/>
          </p:nvPicPr>
          <p:blipFill rotWithShape="1">
            <a:blip r:embed="rId3" cstate="screen">
              <a:extLst>
                <a:ext uri="{28A0092B-C50C-407E-A947-70E740481C1C}">
                  <a14:useLocalDpi xmlns:a14="http://schemas.microsoft.com/office/drawing/2010/main"/>
                </a:ext>
              </a:extLst>
            </a:blip>
            <a:srcRect l="2077" r="6139" b="3067"/>
            <a:stretch/>
          </p:blipFill>
          <p:spPr>
            <a:xfrm rot="10800000">
              <a:off x="-2" y="-99392"/>
              <a:ext cx="9217867" cy="6879209"/>
            </a:xfrm>
            <a:prstGeom prst="rect">
              <a:avLst/>
            </a:prstGeom>
          </p:spPr>
        </p:pic>
        <p:sp>
          <p:nvSpPr>
            <p:cNvPr id="13" name="Rectangle 12">
              <a:extLst>
                <a:ext uri="{FF2B5EF4-FFF2-40B4-BE49-F238E27FC236}">
                  <a16:creationId xmlns:a16="http://schemas.microsoft.com/office/drawing/2014/main" id="{9969137D-9F0E-8941-9F1F-6C19A02DE081}"/>
                </a:ext>
              </a:extLst>
            </p:cNvPr>
            <p:cNvSpPr/>
            <p:nvPr/>
          </p:nvSpPr>
          <p:spPr>
            <a:xfrm>
              <a:off x="988828" y="4263656"/>
              <a:ext cx="2413591" cy="3083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a:ea typeface="+mn-ea"/>
                <a:cs typeface="+mn-cs"/>
              </a:endParaRPr>
            </a:p>
          </p:txBody>
        </p:sp>
      </p:grpSp>
      <p:sp>
        <p:nvSpPr>
          <p:cNvPr id="2" name="Title 1"/>
          <p:cNvSpPr>
            <a:spLocks noGrp="1"/>
          </p:cNvSpPr>
          <p:nvPr>
            <p:ph type="title" idx="4294967295"/>
          </p:nvPr>
        </p:nvSpPr>
        <p:spPr>
          <a:xfrm>
            <a:off x="0" y="6381328"/>
            <a:ext cx="9144000" cy="476672"/>
          </a:xfrm>
          <a:solidFill>
            <a:schemeClr val="tx1"/>
          </a:solidFill>
        </p:spPr>
        <p:txBody>
          <a:bodyPr/>
          <a:lstStyle/>
          <a:p>
            <a:pPr algn="ctr"/>
            <a:r>
              <a:rPr lang="en-US" sz="1800" b="1">
                <a:solidFill>
                  <a:schemeClr val="bg1"/>
                </a:solidFill>
                <a:latin typeface="Arial"/>
                <a:cs typeface="Arial"/>
              </a:rPr>
              <a:t>Barry Huddleston, </a:t>
            </a:r>
            <a:r>
              <a:rPr lang="en-US" sz="1800" b="1" i="1">
                <a:solidFill>
                  <a:schemeClr val="bg1"/>
                </a:solidFill>
                <a:latin typeface="Arial"/>
                <a:cs typeface="Arial"/>
              </a:rPr>
              <a:t>The Acrostic Summarized Bible</a:t>
            </a:r>
            <a:r>
              <a:rPr lang="en-US" sz="1800" b="1">
                <a:solidFill>
                  <a:schemeClr val="bg1"/>
                </a:solidFill>
                <a:latin typeface="Arial"/>
                <a:cs typeface="Arial"/>
              </a:rPr>
              <a:t> (Grand Rapids: Baker, 1992)</a:t>
            </a:r>
          </a:p>
        </p:txBody>
      </p:sp>
      <p:sp>
        <p:nvSpPr>
          <p:cNvPr id="3" name="TextBox 3"/>
          <p:cNvSpPr txBox="1">
            <a:spLocks noChangeArrowheads="1"/>
          </p:cNvSpPr>
          <p:nvPr/>
        </p:nvSpPr>
        <p:spPr bwMode="auto">
          <a:xfrm>
            <a:off x="9217866" y="27974"/>
            <a:ext cx="3024907" cy="175432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enealogy of Jesus Christ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pposition of King Herod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pirit</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descent upon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P</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ower over Satan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temptations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xpounding Sermon on Mount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4" name="TextBox 4"/>
          <p:cNvSpPr txBox="1">
            <a:spLocks noChangeArrowheads="1"/>
          </p:cNvSpPr>
          <p:nvPr/>
        </p:nvSpPr>
        <p:spPr bwMode="auto">
          <a:xfrm>
            <a:off x="9217866" y="2027651"/>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5" name="TextBox 5"/>
          <p:cNvSpPr txBox="1">
            <a:spLocks noChangeArrowheads="1"/>
          </p:cNvSpPr>
          <p:nvPr/>
        </p:nvSpPr>
        <p:spPr bwMode="auto">
          <a:xfrm>
            <a:off x="9217866" y="3657996"/>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6" name="TextBox 6"/>
          <p:cNvSpPr txBox="1">
            <a:spLocks noChangeArrowheads="1"/>
          </p:cNvSpPr>
          <p:nvPr/>
        </p:nvSpPr>
        <p:spPr bwMode="auto">
          <a:xfrm>
            <a:off x="9217866" y="5288340"/>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7" name="TextBox 3"/>
          <p:cNvSpPr txBox="1">
            <a:spLocks noChangeArrowheads="1"/>
          </p:cNvSpPr>
          <p:nvPr/>
        </p:nvSpPr>
        <p:spPr bwMode="auto">
          <a:xfrm>
            <a:off x="-3233475" y="0"/>
            <a:ext cx="3024907" cy="1938992"/>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 Inception of the world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ewlyweds placed in Eden</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emptation and man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fall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atred and first murder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ntire genealogy of Adam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L</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essons on proper priorities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utline for personal relationships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aith of the centurion</a:t>
            </a:r>
          </a:p>
        </p:txBody>
      </p:sp>
      <p:sp>
        <p:nvSpPr>
          <p:cNvPr id="8" name="TextBox 4"/>
          <p:cNvSpPr txBox="1">
            <a:spLocks noChangeArrowheads="1"/>
          </p:cNvSpPr>
          <p:nvPr/>
        </p:nvSpPr>
        <p:spPr bwMode="auto">
          <a:xfrm>
            <a:off x="-3071607" y="2076837"/>
            <a:ext cx="2700337"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M</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atthew</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call from Jesus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A</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postles sent to preach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estimony about John</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message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rue Messiah called demonic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idden message of parables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xecution of the Baptist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isdom is answering Pharisees</a:t>
            </a:r>
          </a:p>
        </p:txBody>
      </p:sp>
      <p:sp>
        <p:nvSpPr>
          <p:cNvPr id="9" name="TextBox 5"/>
          <p:cNvSpPr txBox="1">
            <a:spLocks noChangeArrowheads="1"/>
          </p:cNvSpPr>
          <p:nvPr/>
        </p:nvSpPr>
        <p:spPr bwMode="auto">
          <a:xfrm>
            <a:off x="-3071607" y="3707182"/>
            <a:ext cx="2663751" cy="138499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K</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eys of the kingdom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I</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mpact of Jesus</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 transfiguration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N</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eed for true forgiveness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19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G</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rounds for divorce clarified</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20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O</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pportunities in the vineyard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21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F</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ig tree is cursed</a:t>
            </a:r>
          </a:p>
        </p:txBody>
      </p:sp>
      <p:sp>
        <p:nvSpPr>
          <p:cNvPr id="10" name="TextBox 6"/>
          <p:cNvSpPr txBox="1">
            <a:spLocks noChangeArrowheads="1"/>
          </p:cNvSpPr>
          <p:nvPr/>
        </p:nvSpPr>
        <p:spPr bwMode="auto">
          <a:xfrm>
            <a:off x="-3071607" y="5337526"/>
            <a:ext cx="2952329" cy="156966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22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axes paid to Caesar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23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H</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ypocrisy denounced by </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woes</a:t>
            </a:r>
            <a:r>
              <a:rPr kumimoji="0" lang="ru-RU" sz="1200" b="0" i="0" u="none" strike="noStrike" kern="1200" cap="none" spc="0" normalizeH="0" baseline="0" noProof="0" dirty="0">
                <a:ln>
                  <a:noFill/>
                </a:ln>
                <a:solidFill>
                  <a:prstClr val="black"/>
                </a:solidFill>
                <a:effectLst/>
                <a:uLnTx/>
                <a:uFillTx/>
                <a:latin typeface="Arial" charset="0"/>
                <a:ea typeface="ＭＳ Ｐゴシック" charset="0"/>
              </a:rPr>
              <a:t>"</a:t>
            </a: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24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of second coming</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charset="0"/>
              <a:ea typeface="ＭＳ Ｐゴシック"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25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J</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udgment of the nations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26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E</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vents on Calvary</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eve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27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W</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ay of the cross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28 </a:t>
            </a:r>
            <a:r>
              <a:rPr kumimoji="0" lang="en-US" sz="1200" b="1" i="0" u="none" strike="noStrike" kern="1200" cap="none" spc="0" normalizeH="0" baseline="0" noProof="0" dirty="0">
                <a:ln>
                  <a:noFill/>
                </a:ln>
                <a:solidFill>
                  <a:prstClr val="black"/>
                </a:solidFill>
                <a:effectLst/>
                <a:uLnTx/>
                <a:uFillTx/>
                <a:latin typeface="Arial" charset="0"/>
                <a:ea typeface="ＭＳ Ｐゴシック" charset="0"/>
              </a:rPr>
              <a:t>S</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avior</a:t>
            </a:r>
            <a:r>
              <a:rPr kumimoji="0" lang="uk-UA" sz="1200" b="0" i="0" u="none" strike="noStrike" kern="1200" cap="none" spc="0" normalizeH="0" baseline="0" noProof="0" dirty="0">
                <a:ln>
                  <a:noFill/>
                </a:ln>
                <a:solidFill>
                  <a:prstClr val="black"/>
                </a:solidFill>
                <a:effectLst/>
                <a:uLnTx/>
                <a:uFillTx/>
                <a:latin typeface="Arial" charset="0"/>
                <a:ea typeface="ＭＳ Ｐゴシック" charset="0"/>
              </a:rPr>
              <a:t>'</a:t>
            </a:r>
            <a:r>
              <a:rPr kumimoji="0" lang="en-US" sz="1200" b="0" i="0" u="none" strike="noStrike" kern="1200" cap="none" spc="0" normalizeH="0" baseline="0" noProof="0" dirty="0">
                <a:ln>
                  <a:noFill/>
                </a:ln>
                <a:solidFill>
                  <a:prstClr val="black"/>
                </a:solidFill>
                <a:effectLst/>
                <a:uLnTx/>
                <a:uFillTx/>
                <a:latin typeface="Arial" charset="0"/>
                <a:ea typeface="ＭＳ Ｐゴシック" charset="0"/>
              </a:rPr>
              <a:t>s resurrection and commission</a:t>
            </a:r>
          </a:p>
        </p:txBody>
      </p:sp>
      <p:sp>
        <p:nvSpPr>
          <p:cNvPr id="11" name="Rectangle 10"/>
          <p:cNvSpPr/>
          <p:nvPr/>
        </p:nvSpPr>
        <p:spPr>
          <a:xfrm>
            <a:off x="1314192" y="2263388"/>
            <a:ext cx="184666" cy="276999"/>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Helvetica"/>
                <a:ea typeface="+mn-ea"/>
                <a:cs typeface="+mn-cs"/>
              </a:rPr>
              <a:t> </a:t>
            </a:r>
            <a:endParaRPr kumimoji="0" lang="en-US" sz="1800" b="0" i="0" u="none" strike="noStrike" kern="1200" cap="none" spc="0" normalizeH="0" baseline="0" noProof="0">
              <a:ln>
                <a:noFill/>
              </a:ln>
              <a:solidFill>
                <a:prstClr val="black"/>
              </a:solidFill>
              <a:effectLst/>
              <a:uLnTx/>
              <a:uFillTx/>
              <a:latin typeface="Tw Cen MT"/>
              <a:ea typeface="+mn-ea"/>
              <a:cs typeface="+mn-cs"/>
            </a:endParaRPr>
          </a:p>
        </p:txBody>
      </p:sp>
      <p:sp>
        <p:nvSpPr>
          <p:cNvPr id="14" name="Title 1"/>
          <p:cNvSpPr txBox="1">
            <a:spLocks/>
          </p:cNvSpPr>
          <p:nvPr/>
        </p:nvSpPr>
        <p:spPr bwMode="auto">
          <a:xfrm>
            <a:off x="0" y="3823524"/>
            <a:ext cx="5905500" cy="7239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fontAlgn="base">
              <a:spcBef>
                <a:spcPct val="0"/>
              </a:spcBef>
              <a:spcAft>
                <a:spcPct val="0"/>
              </a:spcAft>
              <a:defRPr sz="4400" kern="1200">
                <a:solidFill>
                  <a:schemeClr val="tx2"/>
                </a:solidFill>
                <a:latin typeface="+mj-lt"/>
                <a:ea typeface="ＭＳ Ｐゴシック" charset="0"/>
                <a:cs typeface="ＭＳ Ｐゴシック" charset="0"/>
              </a:defRPr>
            </a:lvl1pPr>
            <a:lvl2pPr algn="l" rtl="0" fontAlgn="base">
              <a:spcBef>
                <a:spcPct val="0"/>
              </a:spcBef>
              <a:spcAft>
                <a:spcPct val="0"/>
              </a:spcAft>
              <a:defRPr sz="4400">
                <a:solidFill>
                  <a:schemeClr val="tx2"/>
                </a:solidFill>
                <a:latin typeface="Tw Cen MT" charset="0"/>
                <a:ea typeface="ＭＳ Ｐゴシック" charset="0"/>
                <a:cs typeface="ＭＳ Ｐゴシック" charset="0"/>
              </a:defRPr>
            </a:lvl2pPr>
            <a:lvl3pPr algn="l" rtl="0" fontAlgn="base">
              <a:spcBef>
                <a:spcPct val="0"/>
              </a:spcBef>
              <a:spcAft>
                <a:spcPct val="0"/>
              </a:spcAft>
              <a:defRPr sz="4400">
                <a:solidFill>
                  <a:schemeClr val="tx2"/>
                </a:solidFill>
                <a:latin typeface="Tw Cen MT" charset="0"/>
                <a:ea typeface="ＭＳ Ｐゴシック" charset="0"/>
                <a:cs typeface="ＭＳ Ｐゴシック" charset="0"/>
              </a:defRPr>
            </a:lvl3pPr>
            <a:lvl4pPr algn="l" rtl="0" fontAlgn="base">
              <a:spcBef>
                <a:spcPct val="0"/>
              </a:spcBef>
              <a:spcAft>
                <a:spcPct val="0"/>
              </a:spcAft>
              <a:defRPr sz="4400">
                <a:solidFill>
                  <a:schemeClr val="tx2"/>
                </a:solidFill>
                <a:latin typeface="Tw Cen MT" charset="0"/>
                <a:ea typeface="ＭＳ Ｐゴシック" charset="0"/>
                <a:cs typeface="ＭＳ Ｐゴシック" charset="0"/>
              </a:defRPr>
            </a:lvl4pPr>
            <a:lvl5pPr algn="l" rtl="0" fontAlgn="base">
              <a:spcBef>
                <a:spcPct val="0"/>
              </a:spcBef>
              <a:spcAft>
                <a:spcPct val="0"/>
              </a:spcAft>
              <a:defRPr sz="4400">
                <a:solidFill>
                  <a:schemeClr val="tx2"/>
                </a:solidFill>
                <a:latin typeface="Tw Cen MT"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w Cen MT" charset="0"/>
                <a:ea typeface="ＭＳ Ｐゴシック" charset="0"/>
                <a:cs typeface="ＭＳ Ｐゴシック" charset="0"/>
              </a:defRPr>
            </a:lvl6pPr>
            <a:lvl7pPr marL="914400" algn="l" rtl="0" fontAlgn="base">
              <a:spcBef>
                <a:spcPct val="0"/>
              </a:spcBef>
              <a:spcAft>
                <a:spcPct val="0"/>
              </a:spcAft>
              <a:defRPr sz="4400">
                <a:solidFill>
                  <a:schemeClr val="tx2"/>
                </a:solidFill>
                <a:latin typeface="Tw Cen MT" charset="0"/>
                <a:ea typeface="ＭＳ Ｐゴシック" charset="0"/>
                <a:cs typeface="ＭＳ Ｐゴシック" charset="0"/>
              </a:defRPr>
            </a:lvl7pPr>
            <a:lvl8pPr marL="1371600" algn="l" rtl="0" fontAlgn="base">
              <a:spcBef>
                <a:spcPct val="0"/>
              </a:spcBef>
              <a:spcAft>
                <a:spcPct val="0"/>
              </a:spcAft>
              <a:defRPr sz="4400">
                <a:solidFill>
                  <a:schemeClr val="tx2"/>
                </a:solidFill>
                <a:latin typeface="Tw Cen MT" charset="0"/>
                <a:ea typeface="ＭＳ Ｐゴシック" charset="0"/>
                <a:cs typeface="ＭＳ Ｐゴシック" charset="0"/>
              </a:defRPr>
            </a:lvl8pPr>
            <a:lvl9pPr marL="1828800" algn="l" rtl="0" fontAlgn="base">
              <a:spcBef>
                <a:spcPct val="0"/>
              </a:spcBef>
              <a:spcAft>
                <a:spcPct val="0"/>
              </a:spcAft>
              <a:defRPr sz="4400">
                <a:solidFill>
                  <a:schemeClr val="tx2"/>
                </a:solidFill>
                <a:latin typeface="Tw Cen MT" charset="0"/>
                <a:ea typeface="ＭＳ Ｐゴシック" charset="0"/>
                <a:cs typeface="ＭＳ Ｐゴシック"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
                <a:ea typeface="ＭＳ Ｐゴシック" charset="0"/>
                <a:cs typeface="Arial"/>
              </a:rPr>
              <a:t>First Chronicles</a:t>
            </a:r>
          </a:p>
        </p:txBody>
      </p:sp>
    </p:spTree>
    <p:extLst>
      <p:ext uri="{BB962C8B-B14F-4D97-AF65-F5344CB8AC3E}">
        <p14:creationId xmlns:p14="http://schemas.microsoft.com/office/powerpoint/2010/main" val="1717734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9</a:t>
            </a:r>
          </a:p>
        </p:txBody>
      </p:sp>
    </p:spTree>
    <p:extLst>
      <p:ext uri="{BB962C8B-B14F-4D97-AF65-F5344CB8AC3E}">
        <p14:creationId xmlns:p14="http://schemas.microsoft.com/office/powerpoint/2010/main" val="3958298238"/>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7" name="Text Box 3"/>
          <p:cNvSpPr txBox="1">
            <a:spLocks noChangeArrowheads="1"/>
          </p:cNvSpPr>
          <p:nvPr/>
        </p:nvSpPr>
        <p:spPr bwMode="auto">
          <a:xfrm>
            <a:off x="4310414" y="3544580"/>
            <a:ext cx="167215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Dan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64,400</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Judah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3" name="Text Box 9"/>
          <p:cNvSpPr txBox="1">
            <a:spLocks noChangeArrowheads="1"/>
          </p:cNvSpPr>
          <p:nvPr/>
        </p:nvSpPr>
        <p:spPr bwMode="auto">
          <a:xfrm>
            <a:off x="4652708" y="3099759"/>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Ephraim</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32,500</a:t>
            </a:r>
          </a:p>
        </p:txBody>
      </p:sp>
      <p:sp>
        <p:nvSpPr>
          <p:cNvPr id="14" name="Text Box 10"/>
          <p:cNvSpPr txBox="1">
            <a:spLocks noChangeArrowheads="1"/>
          </p:cNvSpPr>
          <p:nvPr/>
        </p:nvSpPr>
        <p:spPr bwMode="auto">
          <a:xfrm>
            <a:off x="4993310" y="2473206"/>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Manasseh</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52,700</a:t>
            </a:r>
          </a:p>
        </p:txBody>
      </p:sp>
      <p:sp>
        <p:nvSpPr>
          <p:cNvPr id="19" name="Text Box 15"/>
          <p:cNvSpPr txBox="1">
            <a:spLocks noChangeArrowheads="1"/>
          </p:cNvSpPr>
          <p:nvPr/>
        </p:nvSpPr>
        <p:spPr bwMode="auto">
          <a:xfrm>
            <a:off x="5906480" y="838232"/>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Naphtali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45,400</a:t>
            </a:r>
          </a:p>
        </p:txBody>
      </p:sp>
      <p:sp>
        <p:nvSpPr>
          <p:cNvPr id="20" name="Text Box 16"/>
          <p:cNvSpPr txBox="1">
            <a:spLocks noChangeArrowheads="1"/>
          </p:cNvSpPr>
          <p:nvPr/>
        </p:nvSpPr>
        <p:spPr bwMode="auto">
          <a:xfrm rot="167692">
            <a:off x="5160933" y="292230"/>
            <a:ext cx="14628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Asher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53,400</a:t>
            </a:r>
          </a:p>
        </p:txBody>
      </p:sp>
      <p:sp>
        <p:nvSpPr>
          <p:cNvPr id="17" name="Text Box 13"/>
          <p:cNvSpPr txBox="1">
            <a:spLocks noChangeArrowheads="1"/>
          </p:cNvSpPr>
          <p:nvPr/>
        </p:nvSpPr>
        <p:spPr bwMode="auto">
          <a:xfrm>
            <a:off x="4799939" y="1355709"/>
            <a:ext cx="252954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Zebulun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60,500</a:t>
            </a:r>
          </a:p>
        </p:txBody>
      </p:sp>
      <p:sp>
        <p:nvSpPr>
          <p:cNvPr id="18" name="Text Box 14"/>
          <p:cNvSpPr txBox="1">
            <a:spLocks noChangeArrowheads="1"/>
          </p:cNvSpPr>
          <p:nvPr/>
        </p:nvSpPr>
        <p:spPr bwMode="auto">
          <a:xfrm>
            <a:off x="5072827" y="1846653"/>
            <a:ext cx="276108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Issachar</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64,300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9</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5" name="Text Box 11"/>
          <p:cNvSpPr txBox="1">
            <a:spLocks noChangeArrowheads="1"/>
          </p:cNvSpPr>
          <p:nvPr/>
        </p:nvSpPr>
        <p:spPr bwMode="auto">
          <a:xfrm>
            <a:off x="5310717" y="3726311"/>
            <a:ext cx="1887573"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00"/>
                </a:solidFill>
                <a:effectLst>
                  <a:glow rad="101600">
                    <a:srgbClr val="000000">
                      <a:alpha val="75000"/>
                    </a:srgbClr>
                  </a:glow>
                </a:effectLst>
                <a:latin typeface="Arial"/>
                <a:ea typeface="+mn-ea"/>
                <a:cs typeface="Arial"/>
              </a:rPr>
              <a:t>Benjamin</a:t>
            </a:r>
            <a:br>
              <a:rPr lang="en-US" sz="2000" b="1" dirty="0">
                <a:solidFill>
                  <a:srgbClr val="FFFF00"/>
                </a:solidFill>
                <a:effectLst>
                  <a:glow rad="101600">
                    <a:srgbClr val="000000">
                      <a:alpha val="75000"/>
                    </a:srgbClr>
                  </a:glow>
                </a:effectLst>
                <a:latin typeface="Arial"/>
                <a:ea typeface="+mn-ea"/>
                <a:cs typeface="Arial"/>
              </a:rPr>
            </a:br>
            <a:r>
              <a:rPr lang="en-US" sz="2000" b="1" dirty="0">
                <a:solidFill>
                  <a:srgbClr val="FFFF00"/>
                </a:solidFill>
                <a:effectLst>
                  <a:glow rad="101600">
                    <a:srgbClr val="000000">
                      <a:alpha val="75000"/>
                    </a:srgbClr>
                  </a:glow>
                </a:effectLst>
                <a:latin typeface="Arial"/>
                <a:ea typeface="+mn-ea"/>
                <a:cs typeface="Arial"/>
              </a:rPr>
              <a:t>45,600</a:t>
            </a:r>
          </a:p>
        </p:txBody>
      </p:sp>
      <p:sp>
        <p:nvSpPr>
          <p:cNvPr id="21" name="Text Box 3"/>
          <p:cNvSpPr txBox="1">
            <a:spLocks noChangeArrowheads="1"/>
          </p:cNvSpPr>
          <p:nvPr/>
        </p:nvSpPr>
        <p:spPr bwMode="auto">
          <a:xfrm>
            <a:off x="3491880" y="1772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
        <p:nvSpPr>
          <p:cNvPr id="22" name="Rectangle 2"/>
          <p:cNvSpPr txBox="1">
            <a:spLocks noChangeArrowheads="1"/>
          </p:cNvSpPr>
          <p:nvPr/>
        </p:nvSpPr>
        <p:spPr bwMode="auto">
          <a:xfrm>
            <a:off x="72008" y="2708920"/>
            <a:ext cx="3491880" cy="381642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2000" b="1"/>
              <a:t>“The first of the exiles to return to their property in their former towns were priests, Levites, Temple servants, and other Israelites. </a:t>
            </a:r>
            <a:r>
              <a:rPr lang="en-US" sz="2000" b="1" baseline="30000"/>
              <a:t>3</a:t>
            </a:r>
            <a:r>
              <a:rPr lang="en-US" sz="2000" b="1"/>
              <a:t>Some of the people from the tribes of </a:t>
            </a:r>
            <a:r>
              <a:rPr lang="en-US" sz="2000" b="1">
                <a:solidFill>
                  <a:srgbClr val="FFFF00"/>
                </a:solidFill>
              </a:rPr>
              <a:t>Judah, Benjamin, Ephraim, and Manasseh</a:t>
            </a:r>
            <a:r>
              <a:rPr lang="en-US" sz="2000" b="1"/>
              <a:t> came and settled in Jerusalem” </a:t>
            </a:r>
            <a:br>
              <a:rPr lang="en-US" sz="2000" b="1"/>
            </a:br>
            <a:r>
              <a:rPr lang="en-US" sz="2000" b="1"/>
              <a:t>(1 Chron 9:2-3 NLT).</a:t>
            </a:r>
          </a:p>
        </p:txBody>
      </p:sp>
    </p:spTree>
    <p:extLst>
      <p:ext uri="{BB962C8B-B14F-4D97-AF65-F5344CB8AC3E}">
        <p14:creationId xmlns:p14="http://schemas.microsoft.com/office/powerpoint/2010/main" val="4206441451"/>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
            <a:extLst>
              <a:ext uri="{FF2B5EF4-FFF2-40B4-BE49-F238E27FC236}">
                <a16:creationId xmlns:a16="http://schemas.microsoft.com/office/drawing/2014/main" id="{E56A2BD9-CE68-4348-B2A0-941ED174B8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p:cNvSpPr txBox="1"/>
          <p:nvPr/>
        </p:nvSpPr>
        <p:spPr>
          <a:xfrm>
            <a:off x="180528" y="4221088"/>
            <a:ext cx="9144000" cy="769441"/>
          </a:xfrm>
          <a:prstGeom prst="rect">
            <a:avLst/>
          </a:prstGeom>
          <a:noFill/>
        </p:spPr>
        <p:txBody>
          <a:bodyPr wrap="square">
            <a:spAutoFit/>
          </a:bodyPr>
          <a:lstStyle/>
          <a:p>
            <a:pPr marL="0" marR="0" lvl="0" indent="0" algn="l" defTabSz="457200" rtl="0" eaLnBrk="0" fontAlgn="auto" latinLnBrk="0" hangingPunct="0">
              <a:lnSpc>
                <a:spcPct val="100000"/>
              </a:lnSpc>
              <a:spcBef>
                <a:spcPct val="50000"/>
              </a:spcBef>
              <a:spcAft>
                <a:spcPts val="0"/>
              </a:spcAft>
              <a:buClrTx/>
              <a:buSzTx/>
              <a:buFontTx/>
              <a:buNone/>
              <a:tabLst/>
              <a:defRPr/>
            </a:pPr>
            <a:r>
              <a:rPr kumimoji="0" lang="en-US" sz="4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a:rPr>
              <a:t>THE MAKING OF SHOWBREAD</a:t>
            </a:r>
          </a:p>
        </p:txBody>
      </p:sp>
      <p:pic>
        <p:nvPicPr>
          <p:cNvPr id="289796" name="Picture 2" descr="FB_00_Prodigal Son_1024.jpg                                    008FF0F0Drive A                        7C26844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588" y="6064250"/>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7"/>
          <p:cNvSpPr txBox="1"/>
          <p:nvPr/>
        </p:nvSpPr>
        <p:spPr>
          <a:xfrm>
            <a:off x="-1588" y="5013176"/>
            <a:ext cx="8545514" cy="461665"/>
          </a:xfrm>
          <a:prstGeom prst="rect">
            <a:avLst/>
          </a:prstGeom>
          <a:noFill/>
        </p:spPr>
        <p:txBody>
          <a:bodyPr wrap="square">
            <a:spAutoFit/>
          </a:bodyPr>
          <a:lstStyle/>
          <a:p>
            <a:pPr marL="0" marR="0" lvl="0" indent="0" algn="r" defTabSz="457200" rtl="0" eaLnBrk="0" fontAlgn="auto" latinLnBrk="0" hangingPunct="0">
              <a:lnSpc>
                <a:spcPct val="100000"/>
              </a:lnSpc>
              <a:spcBef>
                <a:spcPct val="5000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glow rad="228600">
                    <a:srgbClr val="000000">
                      <a:alpha val="75000"/>
                    </a:srgbClr>
                  </a:glow>
                  <a:outerShdw blurRad="50800" dist="38100" dir="2700000" algn="tl" rotWithShape="0">
                    <a:srgbClr val="000000"/>
                  </a:outerShdw>
                </a:effectLst>
                <a:uLnTx/>
                <a:uFillTx/>
                <a:latin typeface="Arial"/>
              </a:rPr>
              <a:t>Leviticus 24:5-9; 1 Chronicles 9:32 </a:t>
            </a:r>
          </a:p>
        </p:txBody>
      </p:sp>
      <p:grpSp>
        <p:nvGrpSpPr>
          <p:cNvPr id="9" name="Group 8"/>
          <p:cNvGrpSpPr/>
          <p:nvPr/>
        </p:nvGrpSpPr>
        <p:grpSpPr>
          <a:xfrm>
            <a:off x="251520" y="188640"/>
            <a:ext cx="3312880" cy="1245862"/>
            <a:chOff x="5508104" y="620690"/>
            <a:chExt cx="3312880" cy="1245862"/>
          </a:xfrm>
        </p:grpSpPr>
        <p:grpSp>
          <p:nvGrpSpPr>
            <p:cNvPr id="10" name="Group 9"/>
            <p:cNvGrpSpPr/>
            <p:nvPr/>
          </p:nvGrpSpPr>
          <p:grpSpPr>
            <a:xfrm>
              <a:off x="5508104" y="620690"/>
              <a:ext cx="2376264" cy="1245862"/>
              <a:chOff x="5508104" y="620690"/>
              <a:chExt cx="2376264" cy="1245862"/>
            </a:xfrm>
          </p:grpSpPr>
          <p:pic>
            <p:nvPicPr>
              <p:cNvPr id="12" name="Picture 1" descr="22_John_Baptist_Prison_JPEG_1024.jp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508104" y="620690"/>
                <a:ext cx="2376264" cy="1245862"/>
              </a:xfrm>
              <a:prstGeom prst="rect">
                <a:avLst/>
              </a:prstGeom>
              <a:noFill/>
              <a:ln w="9525">
                <a:noFill/>
                <a:miter lim="800000"/>
                <a:headEnd/>
                <a:tailEnd/>
              </a:ln>
            </p:spPr>
          </p:pic>
          <p:sp>
            <p:nvSpPr>
              <p:cNvPr id="13" name="Rectangle 12"/>
              <p:cNvSpPr/>
              <p:nvPr/>
            </p:nvSpPr>
            <p:spPr>
              <a:xfrm>
                <a:off x="6660232" y="656688"/>
                <a:ext cx="1152128" cy="1188136"/>
              </a:xfrm>
              <a:prstGeom prst="rect">
                <a:avLst/>
              </a:prstGeom>
              <a:solidFill>
                <a:srgbClr val="FFFFFF"/>
              </a:solidFill>
              <a:ln w="9525" cap="flat" cmpd="sng" algn="ctr">
                <a:noFill/>
                <a:prstDash val="solid"/>
              </a:ln>
              <a:effectLst/>
            </p:spPr>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Osaka"/>
                  <a:cs typeface="Osaka"/>
                </a:endParaRPr>
              </a:p>
            </p:txBody>
          </p:sp>
        </p:grpSp>
        <p:sp>
          <p:nvSpPr>
            <p:cNvPr id="11" name="TextBox 10"/>
            <p:cNvSpPr txBox="1"/>
            <p:nvPr/>
          </p:nvSpPr>
          <p:spPr>
            <a:xfrm>
              <a:off x="6660232" y="692696"/>
              <a:ext cx="2160752" cy="1148007"/>
            </a:xfrm>
            <a:prstGeom prst="rect">
              <a:avLst/>
            </a:prstGeom>
            <a:noFill/>
          </p:spPr>
          <p:txBody>
            <a:bodyPr wrap="square" rtlCol="0">
              <a:spAutoFit/>
            </a:bodyPr>
            <a:lstStyle/>
            <a:p>
              <a:pPr marL="0" marR="0" lvl="0" indent="0" algn="l" defTabSz="457200" rtl="0" eaLnBrk="1" fontAlgn="auto" latinLnBrk="0" hangingPunct="1">
                <a:lnSpc>
                  <a:spcPct val="70000"/>
                </a:lnSpc>
                <a:spcBef>
                  <a:spcPts val="0"/>
                </a:spcBef>
                <a:spcAft>
                  <a:spcPts val="0"/>
                </a:spcAft>
                <a:buClrTx/>
                <a:buSzTx/>
                <a:buFontTx/>
                <a:buNone/>
                <a:tabLst/>
                <a:defRPr/>
              </a:pPr>
              <a:r>
                <a:rPr kumimoji="0" lang="en-US" altLang="zh-CN" sz="3600" b="0" i="0" u="none" strike="noStrike" kern="0" cap="none" spc="-250" normalizeH="0" baseline="0" noProof="0" dirty="0">
                  <a:ln>
                    <a:noFill/>
                  </a:ln>
                  <a:solidFill>
                    <a:srgbClr val="002060"/>
                  </a:solidFill>
                  <a:effectLst/>
                  <a:uLnTx/>
                  <a:uFillTx/>
                  <a:latin typeface="Avenir Black"/>
                  <a:cs typeface="Avenir Black"/>
                </a:rPr>
                <a:t>Free</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3200" b="0" i="0" u="none" strike="noStrike" kern="0" cap="none" spc="-250" normalizeH="0" baseline="0" noProof="0" dirty="0">
                  <a:ln>
                    <a:noFill/>
                  </a:ln>
                  <a:solidFill>
                    <a:srgbClr val="36BAD5"/>
                  </a:solidFill>
                  <a:effectLst/>
                  <a:uLnTx/>
                  <a:uFillTx/>
                  <a:latin typeface="Avenir Black"/>
                  <a:cs typeface="Avenir Black"/>
                </a:rPr>
                <a:t>Bible </a:t>
              </a:r>
              <a:br>
                <a:rPr kumimoji="0" lang="en-US" altLang="zh-CN" sz="3200" b="0" i="0" u="none" strike="noStrike" kern="0" cap="none" spc="-250" normalizeH="0" baseline="0" noProof="0" dirty="0">
                  <a:ln>
                    <a:noFill/>
                  </a:ln>
                  <a:solidFill>
                    <a:srgbClr val="002060"/>
                  </a:solidFill>
                  <a:effectLst/>
                  <a:uLnTx/>
                  <a:uFillTx/>
                  <a:latin typeface="Avenir Black"/>
                  <a:cs typeface="Avenir Black"/>
                </a:rPr>
              </a:br>
              <a:r>
                <a:rPr kumimoji="0" lang="en-US" altLang="zh-CN" sz="2800" b="0" i="0" u="none" strike="noStrike" kern="0" cap="none" spc="-250" normalizeH="0" baseline="0" noProof="0" dirty="0">
                  <a:ln>
                    <a:noFill/>
                  </a:ln>
                  <a:solidFill>
                    <a:srgbClr val="002060"/>
                  </a:solidFill>
                  <a:effectLst/>
                  <a:uLnTx/>
                  <a:uFillTx/>
                  <a:latin typeface="Avenir Black"/>
                  <a:cs typeface="Avenir Black"/>
                </a:rPr>
                <a:t>images</a:t>
              </a:r>
              <a:endParaRPr kumimoji="0" lang="en-GB" sz="4800" b="0" i="0" u="none" strike="noStrike" kern="0" cap="none" spc="-250" normalizeH="0" baseline="0" noProof="0" dirty="0">
                <a:ln>
                  <a:noFill/>
                </a:ln>
                <a:solidFill>
                  <a:srgbClr val="002060"/>
                </a:solidFill>
                <a:effectLst/>
                <a:uLnTx/>
                <a:uFillTx/>
                <a:latin typeface="Avenir Black"/>
                <a:cs typeface="Avenir Black"/>
              </a:endParaRPr>
            </a:p>
          </p:txBody>
        </p:sp>
      </p:grpSp>
    </p:spTree>
    <p:extLst>
      <p:ext uri="{BB962C8B-B14F-4D97-AF65-F5344CB8AC3E}">
        <p14:creationId xmlns:p14="http://schemas.microsoft.com/office/powerpoint/2010/main" val="4221067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75E0D36C-0AAD-744C-8DA6-DCEF3D50DD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4270446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C9516937-DDFA-3940-807F-5A8DFF1759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10298640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DFC8AD8C-EBA8-2245-80A5-67B7C59CAA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317748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648F182C-2FB9-8642-B05A-0BF33930E7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02347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D7E8CE0D-3CA0-6A4F-A909-CE14AAD781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42024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37705755-8F38-D640-AB1B-7D9905C32EE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3662777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108343D4-61A2-A943-AB03-85F417EA98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78972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Established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CICFamily.com • BibleStudyDownloads.org</a:t>
            </a:r>
          </a:p>
        </p:txBody>
      </p:sp>
    </p:spTree>
    <p:extLst>
      <p:ext uri="{BB962C8B-B14F-4D97-AF65-F5344CB8AC3E}">
        <p14:creationId xmlns:p14="http://schemas.microsoft.com/office/powerpoint/2010/main" val="18662846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3852549B-7019-5542-BDFA-B361B7A600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7458799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B9BD3F7B-48C3-4B44-BF3B-70F92D0A82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92605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ED0957C9-AD4E-4848-AA7B-A4C5FC51A3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64547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729C863D-0A8A-454B-B8DD-AC772E0732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2048653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4E6B7D32-939F-2D40-A770-66D4508B35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1860323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8E408EF6-AE38-1B46-A0E2-E960D8498D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042522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9" name="Picture 1">
            <a:extLst>
              <a:ext uri="{FF2B5EF4-FFF2-40B4-BE49-F238E27FC236}">
                <a16:creationId xmlns:a16="http://schemas.microsoft.com/office/drawing/2014/main" id="{13CD706A-9B23-3946-A56F-CBE896F0C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0937804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433" name="Picture 1">
            <a:extLst>
              <a:ext uri="{FF2B5EF4-FFF2-40B4-BE49-F238E27FC236}">
                <a16:creationId xmlns:a16="http://schemas.microsoft.com/office/drawing/2014/main" id="{918493D4-B351-B84D-B8C3-CB7C262061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4509216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457" name="Picture 1">
            <a:extLst>
              <a:ext uri="{FF2B5EF4-FFF2-40B4-BE49-F238E27FC236}">
                <a16:creationId xmlns:a16="http://schemas.microsoft.com/office/drawing/2014/main" id="{614D1259-EDBE-7E40-AF58-2B8CB6B9C8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9522110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481" name="Picture 1">
            <a:extLst>
              <a:ext uri="{FF2B5EF4-FFF2-40B4-BE49-F238E27FC236}">
                <a16:creationId xmlns:a16="http://schemas.microsoft.com/office/drawing/2014/main" id="{91DE7E90-0EBC-9346-9EAA-25B0E9E2B1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217090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24631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286112" y="4173538"/>
            <a:ext cx="2094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03460632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586F3AE8-0EBF-9B48-841F-CC5AD6B60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7079558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0B941710-986E-6743-8FCF-960E96CFE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405550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789C4E73-BE06-B64A-BC16-B38199AB87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024812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577" name="Picture 1">
            <a:extLst>
              <a:ext uri="{FF2B5EF4-FFF2-40B4-BE49-F238E27FC236}">
                <a16:creationId xmlns:a16="http://schemas.microsoft.com/office/drawing/2014/main" id="{DCBD3EDC-D81D-0945-8243-0EBE937487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8813516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1" name="Picture 1">
            <a:extLst>
              <a:ext uri="{FF2B5EF4-FFF2-40B4-BE49-F238E27FC236}">
                <a16:creationId xmlns:a16="http://schemas.microsoft.com/office/drawing/2014/main" id="{5B270A95-B530-A94D-AC74-1DD148B2A0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257305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625" name="Picture 1">
            <a:extLst>
              <a:ext uri="{FF2B5EF4-FFF2-40B4-BE49-F238E27FC236}">
                <a16:creationId xmlns:a16="http://schemas.microsoft.com/office/drawing/2014/main" id="{26B5A44F-9C46-9D4E-95B5-C48D81896D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4633015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2" descr="Green marble"/>
          <p:cNvSpPr>
            <a:spLocks noChangeArrowheads="1"/>
          </p:cNvSpPr>
          <p:nvPr/>
        </p:nvSpPr>
        <p:spPr bwMode="auto">
          <a:xfrm>
            <a:off x="-76200" y="0"/>
            <a:ext cx="92202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79874" name="Group 3"/>
          <p:cNvGrpSpPr>
            <a:grpSpLocks/>
          </p:cNvGrpSpPr>
          <p:nvPr/>
        </p:nvGrpSpPr>
        <p:grpSpPr bwMode="auto">
          <a:xfrm>
            <a:off x="2401888" y="4597400"/>
            <a:ext cx="74612" cy="1570038"/>
            <a:chOff x="2352" y="3120"/>
            <a:chExt cx="48" cy="864"/>
          </a:xfrm>
        </p:grpSpPr>
        <p:sp>
          <p:nvSpPr>
            <p:cNvPr id="90116"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8" name="Group 5"/>
            <p:cNvGrpSpPr>
              <a:grpSpLocks/>
            </p:cNvGrpSpPr>
            <p:nvPr/>
          </p:nvGrpSpPr>
          <p:grpSpPr bwMode="auto">
            <a:xfrm>
              <a:off x="2352" y="3120"/>
              <a:ext cx="48" cy="432"/>
              <a:chOff x="2016" y="3120"/>
              <a:chExt cx="0" cy="864"/>
            </a:xfrm>
          </p:grpSpPr>
          <p:sp>
            <p:nvSpPr>
              <p:cNvPr id="90118"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19"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20"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1"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0122"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0123"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0124"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5"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6"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7"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8"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29"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0" name="Text Box 18"/>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0131" name="Rectangle 19"/>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2" name="Rectangle 20"/>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79888" name="Group 21"/>
          <p:cNvGrpSpPr>
            <a:grpSpLocks/>
          </p:cNvGrpSpPr>
          <p:nvPr/>
        </p:nvGrpSpPr>
        <p:grpSpPr bwMode="auto">
          <a:xfrm>
            <a:off x="5945188" y="5100638"/>
            <a:ext cx="74612" cy="1071562"/>
            <a:chOff x="2352" y="3120"/>
            <a:chExt cx="48" cy="864"/>
          </a:xfrm>
        </p:grpSpPr>
        <p:sp>
          <p:nvSpPr>
            <p:cNvPr id="90134" name="Line 22"/>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79894" name="Group 23"/>
            <p:cNvGrpSpPr>
              <a:grpSpLocks/>
            </p:cNvGrpSpPr>
            <p:nvPr/>
          </p:nvGrpSpPr>
          <p:grpSpPr bwMode="auto">
            <a:xfrm>
              <a:off x="2352" y="3120"/>
              <a:ext cx="48" cy="432"/>
              <a:chOff x="2016" y="3120"/>
              <a:chExt cx="0" cy="864"/>
            </a:xfrm>
          </p:grpSpPr>
          <p:sp>
            <p:nvSpPr>
              <p:cNvPr id="90136" name="Line 24"/>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0137" name="Line 25"/>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0138" name="Rectangle 26"/>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0139" name="Text Box 27"/>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0140" name="Text Box 28"/>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29" name="Title 28"/>
          <p:cNvSpPr>
            <a:spLocks noGrp="1"/>
          </p:cNvSpPr>
          <p:nvPr>
            <p:ph type="title" idx="4294967295"/>
          </p:nvPr>
        </p:nvSpPr>
        <p:spPr>
          <a:xfrm>
            <a:off x="-152400" y="0"/>
            <a:ext cx="3581400" cy="6858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Why the Genealogies?</a:t>
            </a:r>
          </a:p>
        </p:txBody>
      </p:sp>
    </p:spTree>
  </p:cSld>
  <p:clrMapOvr>
    <a:masterClrMapping/>
  </p:clrMapOvr>
  <p:transition spd="med">
    <p:randomBar dir="vert"/>
  </p:transition>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476273" y="0"/>
            <a:ext cx="7896102"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4" name="Picture 3" descr="rev 17 USA pilgrim-1620-plymouth-x-boston-u-5293-20090503-4.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860229"/>
            <a:ext cx="9187267" cy="6063596"/>
          </a:xfrm>
          <a:prstGeom prst="rect">
            <a:avLst/>
          </a:prstGeom>
        </p:spPr>
      </p:pic>
    </p:spTree>
    <p:extLst>
      <p:ext uri="{BB962C8B-B14F-4D97-AF65-F5344CB8AC3E}">
        <p14:creationId xmlns:p14="http://schemas.microsoft.com/office/powerpoint/2010/main" val="98394516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89911" y="-30980"/>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Plymouth Pilgrims</a:t>
            </a:r>
            <a:endParaRPr lang="en-US" sz="3200" b="1" dirty="0">
              <a:solidFill>
                <a:schemeClr val="bg1"/>
              </a:solidFill>
              <a:latin typeface="Arial"/>
              <a:cs typeface="Arial"/>
            </a:endParaRPr>
          </a:p>
        </p:txBody>
      </p:sp>
      <p:pic>
        <p:nvPicPr>
          <p:cNvPr id="2" name="Picture 1" descr="rev 17 USA Plymouth Pilgrim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624100"/>
            <a:ext cx="9144000" cy="6249390"/>
          </a:xfrm>
          <a:prstGeom prst="rect">
            <a:avLst/>
          </a:prstGeom>
        </p:spPr>
      </p:pic>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373304377"/>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758934" y="356259"/>
            <a:ext cx="7511904"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Yet they massacred the Pequot</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LeonGardiner_Pequot-War.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1920"/>
            <a:ext cx="9144000" cy="5466080"/>
          </a:xfrm>
          <a:prstGeom prst="rect">
            <a:avLst/>
          </a:prstGeom>
        </p:spPr>
      </p:pic>
    </p:spTree>
    <p:extLst>
      <p:ext uri="{BB962C8B-B14F-4D97-AF65-F5344CB8AC3E}">
        <p14:creationId xmlns:p14="http://schemas.microsoft.com/office/powerpoint/2010/main" val="166019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invest six books about David?</a:t>
            </a:r>
          </a:p>
        </p:txBody>
      </p:sp>
    </p:spTree>
    <p:extLst>
      <p:ext uri="{BB962C8B-B14F-4D97-AF65-F5344CB8AC3E}">
        <p14:creationId xmlns:p14="http://schemas.microsoft.com/office/powerpoint/2010/main" val="1438579123"/>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rev 17 usa Flag-Bible.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5948" y="789967"/>
            <a:ext cx="9118052" cy="6048308"/>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
        <p:nvSpPr>
          <p:cNvPr id="5" name="Rectangle 2"/>
          <p:cNvSpPr txBox="1">
            <a:spLocks noChangeArrowheads="1"/>
          </p:cNvSpPr>
          <p:nvPr/>
        </p:nvSpPr>
        <p:spPr bwMode="auto">
          <a:xfrm>
            <a:off x="158758" y="1199596"/>
            <a:ext cx="8985242" cy="5362911"/>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Declaration of Independence</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(1776) notes God 4 times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Founding Fathers, early presidents, and the Supreme Court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called the USA a “Christian nation” until 1947 (see http://</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www.afn.org</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/~govern/</a:t>
            </a:r>
            <a:r>
              <a:rPr lang="en-US" sz="3200" b="1" dirty="0" err="1">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Christian_Nation.html</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US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sent the most missionaries</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in 1900s</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In God We Trust</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is the national motto</a:t>
            </a:r>
          </a:p>
          <a:p>
            <a:pPr marL="176213" indent="-176213" algn="l">
              <a:buFont typeface="Arial"/>
              <a:buChar char="•"/>
              <a:defRPr/>
            </a:pP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The </a:t>
            </a:r>
            <a:r>
              <a:rPr lang="en-US" sz="3200" b="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preamble of </a:t>
            </a:r>
            <a:r>
              <a:rPr lang="en-US" sz="3200" b="1" i="1" dirty="0">
                <a:solidFill>
                  <a:srgbClr val="FFFF00"/>
                </a:solidFill>
                <a:effectLst>
                  <a:glow rad="266700">
                    <a:srgbClr val="000000">
                      <a:alpha val="75000"/>
                    </a:srgbClr>
                  </a:glow>
                  <a:outerShdw blurRad="38100" dist="38100" dir="2700000" algn="tl">
                    <a:srgbClr val="000000"/>
                  </a:outerShdw>
                </a:effectLst>
                <a:latin typeface="Arial"/>
                <a:ea typeface="ＭＳ Ｐゴシック"/>
                <a:cs typeface="Arial"/>
              </a:rPr>
              <a:t>every single state</a:t>
            </a:r>
            <a:r>
              <a:rPr lang="en-US" sz="3200" b="1" i="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 </a:t>
            </a:r>
            <a:r>
              <a:rPr lang="en-US" sz="3200" b="1" dirty="0">
                <a:solidFill>
                  <a:srgbClr val="FFFFFF"/>
                </a:solidFill>
                <a:effectLst>
                  <a:glow rad="266700">
                    <a:srgbClr val="000000">
                      <a:alpha val="75000"/>
                    </a:srgbClr>
                  </a:glow>
                  <a:outerShdw blurRad="38100" dist="38100" dir="2700000" algn="tl">
                    <a:srgbClr val="000000"/>
                  </a:outerShdw>
                </a:effectLst>
                <a:latin typeface="Arial"/>
                <a:ea typeface="ＭＳ Ｐゴシック"/>
                <a:cs typeface="Arial"/>
              </a:rPr>
              <a:t>among the 50 states appeals to God for help</a:t>
            </a:r>
          </a:p>
        </p:txBody>
      </p:sp>
    </p:spTree>
    <p:extLst>
      <p:ext uri="{BB962C8B-B14F-4D97-AF65-F5344CB8AC3E}">
        <p14:creationId xmlns:p14="http://schemas.microsoft.com/office/powerpoint/2010/main" val="2469830086"/>
      </p:ext>
    </p:extLst>
  </p:cSld>
  <p:clrMapOvr>
    <a:overrideClrMapping bg1="lt1" tx1="dk1" bg2="lt2" tx2="dk2" accent1="accent1" accent2="accent2" accent3="accent3" accent4="accent4" accent5="accent5" accent6="accent6" hlink="hlink" folHlink="folHlink"/>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rev 17 USA JesusFoundedAmerica.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227" y="0"/>
            <a:ext cx="9231204" cy="6858000"/>
          </a:xfrm>
          <a:prstGeom prst="rect">
            <a:avLst/>
          </a:prstGeom>
        </p:spPr>
      </p:pic>
      <p:sp>
        <p:nvSpPr>
          <p:cNvPr id="200706" name="Rectangle 2"/>
          <p:cNvSpPr>
            <a:spLocks noGrp="1" noChangeArrowheads="1"/>
          </p:cNvSpPr>
          <p:nvPr>
            <p:ph type="title"/>
          </p:nvPr>
        </p:nvSpPr>
        <p:spPr>
          <a:xfrm>
            <a:off x="0" y="0"/>
            <a:ext cx="8301815" cy="774478"/>
          </a:xfrm>
          <a:noFill/>
          <a:effectLst>
            <a:outerShdw blurRad="63500" dist="38099" dir="2700000" algn="ctr" rotWithShape="0">
              <a:schemeClr val="tx1">
                <a:alpha val="74998"/>
              </a:schemeClr>
            </a:outerShdw>
          </a:effectLst>
        </p:spPr>
        <p:txBody>
          <a:bodyPr/>
          <a:lstStyle/>
          <a:p>
            <a:pPr>
              <a:defRPr/>
            </a:pPr>
            <a:r>
              <a:rPr lang="en-US" sz="3200" b="1" dirty="0">
                <a:solidFill>
                  <a:schemeClr val="bg1"/>
                </a:solidFill>
                <a:effectLst>
                  <a:outerShdw blurRad="38100" dist="38100" dir="2700000" algn="tl">
                    <a:srgbClr val="000000"/>
                  </a:outerShdw>
                </a:effectLst>
                <a:latin typeface="Arial"/>
                <a:cs typeface="Arial"/>
              </a:rPr>
              <a:t>The USA began as a Christian nation</a:t>
            </a:r>
            <a:endParaRPr lang="en-US" sz="32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spTree>
    <p:extLst>
      <p:ext uri="{BB962C8B-B14F-4D97-AF65-F5344CB8AC3E}">
        <p14:creationId xmlns:p14="http://schemas.microsoft.com/office/powerpoint/2010/main" val="124090632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Rectangle 2"/>
          <p:cNvSpPr>
            <a:spLocks noGrp="1" noChangeArrowheads="1"/>
          </p:cNvSpPr>
          <p:nvPr>
            <p:ph type="ctrTitle"/>
          </p:nvPr>
        </p:nvSpPr>
        <p:spPr>
          <a:xfrm>
            <a:off x="6019800" y="381000"/>
            <a:ext cx="2743200" cy="2286000"/>
          </a:xfrm>
        </p:spPr>
        <p:txBody>
          <a:bodyPr/>
          <a:lstStyle/>
          <a:p>
            <a:pPr eaLnBrk="1" hangingPunct="1"/>
            <a:r>
              <a:rPr lang="en-US">
                <a:latin typeface="Arial Black" charset="0"/>
                <a:ea typeface="ＭＳ Ｐゴシック" charset="0"/>
                <a:cs typeface="ＭＳ Ｐゴシック" charset="0"/>
              </a:rPr>
              <a:t>Do you trust in God?</a:t>
            </a:r>
          </a:p>
        </p:txBody>
      </p:sp>
      <p:pic>
        <p:nvPicPr>
          <p:cNvPr id="37890" name="Picture 7" descr="In-God-We-Tru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33400"/>
            <a:ext cx="5715000" cy="558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7891" name="Picture 8" descr="silberdolla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429000"/>
            <a:ext cx="3417888"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61" name="Oval 9"/>
          <p:cNvSpPr>
            <a:spLocks noChangeArrowheads="1"/>
          </p:cNvSpPr>
          <p:nvPr/>
        </p:nvSpPr>
        <p:spPr bwMode="auto">
          <a:xfrm>
            <a:off x="0" y="10922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2" name="Oval 10"/>
          <p:cNvSpPr>
            <a:spLocks noChangeArrowheads="1"/>
          </p:cNvSpPr>
          <p:nvPr/>
        </p:nvSpPr>
        <p:spPr bwMode="auto">
          <a:xfrm>
            <a:off x="1219200" y="3225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3" name="Oval 11"/>
          <p:cNvSpPr>
            <a:spLocks noChangeArrowheads="1"/>
          </p:cNvSpPr>
          <p:nvPr/>
        </p:nvSpPr>
        <p:spPr bwMode="auto">
          <a:xfrm>
            <a:off x="0" y="4876800"/>
            <a:ext cx="5562600" cy="1600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4" name="Oval 12"/>
          <p:cNvSpPr>
            <a:spLocks noChangeArrowheads="1"/>
          </p:cNvSpPr>
          <p:nvPr/>
        </p:nvSpPr>
        <p:spPr bwMode="auto">
          <a:xfrm>
            <a:off x="6096000" y="3581400"/>
            <a:ext cx="2743200" cy="9906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5" name="Oval 13"/>
          <p:cNvSpPr>
            <a:spLocks noChangeArrowheads="1"/>
          </p:cNvSpPr>
          <p:nvPr/>
        </p:nvSpPr>
        <p:spPr bwMode="auto">
          <a:xfrm>
            <a:off x="2209800" y="10668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
        <p:nvSpPr>
          <p:cNvPr id="356366" name="Oval 14"/>
          <p:cNvSpPr>
            <a:spLocks noChangeArrowheads="1"/>
          </p:cNvSpPr>
          <p:nvPr/>
        </p:nvSpPr>
        <p:spPr bwMode="auto">
          <a:xfrm>
            <a:off x="3810000" y="2438400"/>
            <a:ext cx="2743200" cy="838200"/>
          </a:xfrm>
          <a:prstGeom prst="ellipse">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0" hangingPunct="0"/>
            <a:endParaRPr lang="en-US">
              <a:solidFill>
                <a:srgbClr val="FFFFFF"/>
              </a:solidFill>
              <a:latin typeface="Arial" charset="0"/>
            </a:endParaRPr>
          </a:p>
        </p:txBody>
      </p:sp>
    </p:spTree>
    <p:extLst>
      <p:ext uri="{BB962C8B-B14F-4D97-AF65-F5344CB8AC3E}">
        <p14:creationId xmlns:p14="http://schemas.microsoft.com/office/powerpoint/2010/main" val="21923799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56361"/>
                                        </p:tgtEl>
                                        <p:attrNameLst>
                                          <p:attrName>style.visibility</p:attrName>
                                        </p:attrNameLst>
                                      </p:cBhvr>
                                      <p:to>
                                        <p:strVal val="visible"/>
                                      </p:to>
                                    </p:set>
                                    <p:anim calcmode="lin" valueType="num">
                                      <p:cBhvr>
                                        <p:cTn id="7" dur="500" fill="hold"/>
                                        <p:tgtEl>
                                          <p:spTgt spid="356361"/>
                                        </p:tgtEl>
                                        <p:attrNameLst>
                                          <p:attrName>ppt_w</p:attrName>
                                        </p:attrNameLst>
                                      </p:cBhvr>
                                      <p:tavLst>
                                        <p:tav tm="0">
                                          <p:val>
                                            <p:fltVal val="0"/>
                                          </p:val>
                                        </p:tav>
                                        <p:tav tm="100000">
                                          <p:val>
                                            <p:strVal val="#ppt_w"/>
                                          </p:val>
                                        </p:tav>
                                      </p:tavLst>
                                    </p:anim>
                                    <p:anim calcmode="lin" valueType="num">
                                      <p:cBhvr>
                                        <p:cTn id="8" dur="500" fill="hold"/>
                                        <p:tgtEl>
                                          <p:spTgt spid="356361"/>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grpId="0" nodeType="afterEffect">
                                  <p:stCondLst>
                                    <p:cond delay="0"/>
                                  </p:stCondLst>
                                  <p:childTnLst>
                                    <p:set>
                                      <p:cBhvr>
                                        <p:cTn id="11" dur="1" fill="hold">
                                          <p:stCondLst>
                                            <p:cond delay="0"/>
                                          </p:stCondLst>
                                        </p:cTn>
                                        <p:tgtEl>
                                          <p:spTgt spid="356362"/>
                                        </p:tgtEl>
                                        <p:attrNameLst>
                                          <p:attrName>style.visibility</p:attrName>
                                        </p:attrNameLst>
                                      </p:cBhvr>
                                      <p:to>
                                        <p:strVal val="visible"/>
                                      </p:to>
                                    </p:set>
                                    <p:anim calcmode="lin" valueType="num">
                                      <p:cBhvr>
                                        <p:cTn id="12" dur="500" fill="hold"/>
                                        <p:tgtEl>
                                          <p:spTgt spid="356362"/>
                                        </p:tgtEl>
                                        <p:attrNameLst>
                                          <p:attrName>ppt_w</p:attrName>
                                        </p:attrNameLst>
                                      </p:cBhvr>
                                      <p:tavLst>
                                        <p:tav tm="0">
                                          <p:val>
                                            <p:fltVal val="0"/>
                                          </p:val>
                                        </p:tav>
                                        <p:tav tm="100000">
                                          <p:val>
                                            <p:strVal val="#ppt_w"/>
                                          </p:val>
                                        </p:tav>
                                      </p:tavLst>
                                    </p:anim>
                                    <p:anim calcmode="lin" valueType="num">
                                      <p:cBhvr>
                                        <p:cTn id="13" dur="500" fill="hold"/>
                                        <p:tgtEl>
                                          <p:spTgt spid="356362"/>
                                        </p:tgtEl>
                                        <p:attrNameLst>
                                          <p:attrName>ppt_h</p:attrName>
                                        </p:attrNameLst>
                                      </p:cBhvr>
                                      <p:tavLst>
                                        <p:tav tm="0">
                                          <p:val>
                                            <p:fltVal val="0"/>
                                          </p:val>
                                        </p:tav>
                                        <p:tav tm="100000">
                                          <p:val>
                                            <p:strVal val="#ppt_h"/>
                                          </p:val>
                                        </p:tav>
                                      </p:tavLst>
                                    </p:anim>
                                  </p:childTnLst>
                                </p:cTn>
                              </p:par>
                            </p:childTnLst>
                          </p:cTn>
                        </p:par>
                        <p:par>
                          <p:cTn id="14" fill="hold" nodeType="afterGroup">
                            <p:stCondLst>
                              <p:cond delay="1000"/>
                            </p:stCondLst>
                            <p:childTnLst>
                              <p:par>
                                <p:cTn id="15" presetID="23" presetClass="entr" presetSubtype="16" fill="hold" grpId="0" nodeType="afterEffect">
                                  <p:stCondLst>
                                    <p:cond delay="0"/>
                                  </p:stCondLst>
                                  <p:childTnLst>
                                    <p:set>
                                      <p:cBhvr>
                                        <p:cTn id="16" dur="1" fill="hold">
                                          <p:stCondLst>
                                            <p:cond delay="0"/>
                                          </p:stCondLst>
                                        </p:cTn>
                                        <p:tgtEl>
                                          <p:spTgt spid="356363"/>
                                        </p:tgtEl>
                                        <p:attrNameLst>
                                          <p:attrName>style.visibility</p:attrName>
                                        </p:attrNameLst>
                                      </p:cBhvr>
                                      <p:to>
                                        <p:strVal val="visible"/>
                                      </p:to>
                                    </p:set>
                                    <p:anim calcmode="lin" valueType="num">
                                      <p:cBhvr>
                                        <p:cTn id="17" dur="500" fill="hold"/>
                                        <p:tgtEl>
                                          <p:spTgt spid="356363"/>
                                        </p:tgtEl>
                                        <p:attrNameLst>
                                          <p:attrName>ppt_w</p:attrName>
                                        </p:attrNameLst>
                                      </p:cBhvr>
                                      <p:tavLst>
                                        <p:tav tm="0">
                                          <p:val>
                                            <p:fltVal val="0"/>
                                          </p:val>
                                        </p:tav>
                                        <p:tav tm="100000">
                                          <p:val>
                                            <p:strVal val="#ppt_w"/>
                                          </p:val>
                                        </p:tav>
                                      </p:tavLst>
                                    </p:anim>
                                    <p:anim calcmode="lin" valueType="num">
                                      <p:cBhvr>
                                        <p:cTn id="18" dur="500" fill="hold"/>
                                        <p:tgtEl>
                                          <p:spTgt spid="356363"/>
                                        </p:tgtEl>
                                        <p:attrNameLst>
                                          <p:attrName>ppt_h</p:attrName>
                                        </p:attrNameLst>
                                      </p:cBhvr>
                                      <p:tavLst>
                                        <p:tav tm="0">
                                          <p:val>
                                            <p:fltVal val="0"/>
                                          </p:val>
                                        </p:tav>
                                        <p:tav tm="100000">
                                          <p:val>
                                            <p:strVal val="#ppt_h"/>
                                          </p:val>
                                        </p:tav>
                                      </p:tavLst>
                                    </p:anim>
                                  </p:childTnLst>
                                </p:cTn>
                              </p:par>
                            </p:childTnLst>
                          </p:cTn>
                        </p:par>
                        <p:par>
                          <p:cTn id="19" fill="hold" nodeType="afterGroup">
                            <p:stCondLst>
                              <p:cond delay="1500"/>
                            </p:stCondLst>
                            <p:childTnLst>
                              <p:par>
                                <p:cTn id="20" presetID="23" presetClass="entr" presetSubtype="16" fill="hold" grpId="0" nodeType="afterEffect">
                                  <p:stCondLst>
                                    <p:cond delay="0"/>
                                  </p:stCondLst>
                                  <p:childTnLst>
                                    <p:set>
                                      <p:cBhvr>
                                        <p:cTn id="21" dur="1" fill="hold">
                                          <p:stCondLst>
                                            <p:cond delay="0"/>
                                          </p:stCondLst>
                                        </p:cTn>
                                        <p:tgtEl>
                                          <p:spTgt spid="356364"/>
                                        </p:tgtEl>
                                        <p:attrNameLst>
                                          <p:attrName>style.visibility</p:attrName>
                                        </p:attrNameLst>
                                      </p:cBhvr>
                                      <p:to>
                                        <p:strVal val="visible"/>
                                      </p:to>
                                    </p:set>
                                    <p:anim calcmode="lin" valueType="num">
                                      <p:cBhvr>
                                        <p:cTn id="22" dur="500" fill="hold"/>
                                        <p:tgtEl>
                                          <p:spTgt spid="356364"/>
                                        </p:tgtEl>
                                        <p:attrNameLst>
                                          <p:attrName>ppt_w</p:attrName>
                                        </p:attrNameLst>
                                      </p:cBhvr>
                                      <p:tavLst>
                                        <p:tav tm="0">
                                          <p:val>
                                            <p:fltVal val="0"/>
                                          </p:val>
                                        </p:tav>
                                        <p:tav tm="100000">
                                          <p:val>
                                            <p:strVal val="#ppt_w"/>
                                          </p:val>
                                        </p:tav>
                                      </p:tavLst>
                                    </p:anim>
                                    <p:anim calcmode="lin" valueType="num">
                                      <p:cBhvr>
                                        <p:cTn id="23" dur="500" fill="hold"/>
                                        <p:tgtEl>
                                          <p:spTgt spid="356364"/>
                                        </p:tgtEl>
                                        <p:attrNameLst>
                                          <p:attrName>ppt_h</p:attrName>
                                        </p:attrNameLst>
                                      </p:cBhvr>
                                      <p:tavLst>
                                        <p:tav tm="0">
                                          <p:val>
                                            <p:fltVal val="0"/>
                                          </p:val>
                                        </p:tav>
                                        <p:tav tm="100000">
                                          <p:val>
                                            <p:strVal val="#ppt_h"/>
                                          </p:val>
                                        </p:tav>
                                      </p:tavLst>
                                    </p:anim>
                                  </p:childTnLst>
                                </p:cTn>
                              </p:par>
                            </p:childTnLst>
                          </p:cTn>
                        </p:par>
                        <p:par>
                          <p:cTn id="24" fill="hold" nodeType="afterGroup">
                            <p:stCondLst>
                              <p:cond delay="2000"/>
                            </p:stCondLst>
                            <p:childTnLst>
                              <p:par>
                                <p:cTn id="25" presetID="23" presetClass="entr" presetSubtype="16" fill="hold" grpId="0" nodeType="afterEffect">
                                  <p:stCondLst>
                                    <p:cond delay="0"/>
                                  </p:stCondLst>
                                  <p:childTnLst>
                                    <p:set>
                                      <p:cBhvr>
                                        <p:cTn id="26" dur="1" fill="hold">
                                          <p:stCondLst>
                                            <p:cond delay="0"/>
                                          </p:stCondLst>
                                        </p:cTn>
                                        <p:tgtEl>
                                          <p:spTgt spid="356365"/>
                                        </p:tgtEl>
                                        <p:attrNameLst>
                                          <p:attrName>style.visibility</p:attrName>
                                        </p:attrNameLst>
                                      </p:cBhvr>
                                      <p:to>
                                        <p:strVal val="visible"/>
                                      </p:to>
                                    </p:set>
                                    <p:anim calcmode="lin" valueType="num">
                                      <p:cBhvr>
                                        <p:cTn id="27" dur="500" fill="hold"/>
                                        <p:tgtEl>
                                          <p:spTgt spid="356365"/>
                                        </p:tgtEl>
                                        <p:attrNameLst>
                                          <p:attrName>ppt_w</p:attrName>
                                        </p:attrNameLst>
                                      </p:cBhvr>
                                      <p:tavLst>
                                        <p:tav tm="0">
                                          <p:val>
                                            <p:fltVal val="0"/>
                                          </p:val>
                                        </p:tav>
                                        <p:tav tm="100000">
                                          <p:val>
                                            <p:strVal val="#ppt_w"/>
                                          </p:val>
                                        </p:tav>
                                      </p:tavLst>
                                    </p:anim>
                                    <p:anim calcmode="lin" valueType="num">
                                      <p:cBhvr>
                                        <p:cTn id="28" dur="500" fill="hold"/>
                                        <p:tgtEl>
                                          <p:spTgt spid="356365"/>
                                        </p:tgtEl>
                                        <p:attrNameLst>
                                          <p:attrName>ppt_h</p:attrName>
                                        </p:attrNameLst>
                                      </p:cBhvr>
                                      <p:tavLst>
                                        <p:tav tm="0">
                                          <p:val>
                                            <p:fltVal val="0"/>
                                          </p:val>
                                        </p:tav>
                                        <p:tav tm="100000">
                                          <p:val>
                                            <p:strVal val="#ppt_h"/>
                                          </p:val>
                                        </p:tav>
                                      </p:tavLst>
                                    </p:anim>
                                  </p:childTnLst>
                                </p:cTn>
                              </p:par>
                            </p:childTnLst>
                          </p:cTn>
                        </p:par>
                        <p:par>
                          <p:cTn id="29" fill="hold" nodeType="afterGroup">
                            <p:stCondLst>
                              <p:cond delay="2500"/>
                            </p:stCondLst>
                            <p:childTnLst>
                              <p:par>
                                <p:cTn id="30" presetID="23" presetClass="entr" presetSubtype="16" fill="hold" grpId="0" nodeType="afterEffect">
                                  <p:stCondLst>
                                    <p:cond delay="0"/>
                                  </p:stCondLst>
                                  <p:childTnLst>
                                    <p:set>
                                      <p:cBhvr>
                                        <p:cTn id="31" dur="1" fill="hold">
                                          <p:stCondLst>
                                            <p:cond delay="0"/>
                                          </p:stCondLst>
                                        </p:cTn>
                                        <p:tgtEl>
                                          <p:spTgt spid="356366"/>
                                        </p:tgtEl>
                                        <p:attrNameLst>
                                          <p:attrName>style.visibility</p:attrName>
                                        </p:attrNameLst>
                                      </p:cBhvr>
                                      <p:to>
                                        <p:strVal val="visible"/>
                                      </p:to>
                                    </p:set>
                                    <p:anim calcmode="lin" valueType="num">
                                      <p:cBhvr>
                                        <p:cTn id="32" dur="500" fill="hold"/>
                                        <p:tgtEl>
                                          <p:spTgt spid="356366"/>
                                        </p:tgtEl>
                                        <p:attrNameLst>
                                          <p:attrName>ppt_w</p:attrName>
                                        </p:attrNameLst>
                                      </p:cBhvr>
                                      <p:tavLst>
                                        <p:tav tm="0">
                                          <p:val>
                                            <p:fltVal val="0"/>
                                          </p:val>
                                        </p:tav>
                                        <p:tav tm="100000">
                                          <p:val>
                                            <p:strVal val="#ppt_w"/>
                                          </p:val>
                                        </p:tav>
                                      </p:tavLst>
                                    </p:anim>
                                    <p:anim calcmode="lin" valueType="num">
                                      <p:cBhvr>
                                        <p:cTn id="33" dur="500" fill="hold"/>
                                        <p:tgtEl>
                                          <p:spTgt spid="35636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6361" grpId="0" animBg="1"/>
      <p:bldP spid="356362" grpId="0" animBg="1"/>
      <p:bldP spid="356363" grpId="0" animBg="1"/>
      <p:bldP spid="356364" grpId="0" animBg="1"/>
      <p:bldP spid="356365" grpId="0" animBg="1"/>
      <p:bldP spid="356366" grpId="0" animBg="1"/>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6" name="Picture 2" descr="Dollar Co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3"/>
          <p:cNvSpPr>
            <a:spLocks noGrp="1" noChangeArrowheads="1"/>
          </p:cNvSpPr>
          <p:nvPr>
            <p:ph type="ctrTitle"/>
          </p:nvPr>
        </p:nvSpPr>
        <p:spPr>
          <a:xfrm>
            <a:off x="0" y="0"/>
            <a:ext cx="7772400" cy="1143000"/>
          </a:xfrm>
        </p:spPr>
        <p:txBody>
          <a:bodyPr/>
          <a:lstStyle/>
          <a:p>
            <a:pPr eaLnBrk="1" hangingPunct="1"/>
            <a:r>
              <a:rPr lang="en-US">
                <a:latin typeface="Arial Black" charset="0"/>
                <a:ea typeface="ＭＳ Ｐゴシック" charset="0"/>
                <a:cs typeface="ＭＳ Ｐゴシック" charset="0"/>
              </a:rPr>
              <a:t>Do we trust in God?</a:t>
            </a:r>
          </a:p>
        </p:txBody>
      </p:sp>
    </p:spTree>
    <p:extLst>
      <p:ext uri="{BB962C8B-B14F-4D97-AF65-F5344CB8AC3E}">
        <p14:creationId xmlns:p14="http://schemas.microsoft.com/office/powerpoint/2010/main" val="6762232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36226"/>
                                        </p:tgtEl>
                                        <p:attrNameLst>
                                          <p:attrName>style.visibility</p:attrName>
                                        </p:attrNameLst>
                                      </p:cBhvr>
                                      <p:to>
                                        <p:strVal val="visible"/>
                                      </p:to>
                                    </p:set>
                                    <p:animEffect transition="in" filter="dissolve">
                                      <p:cBhvr>
                                        <p:cTn id="7" dur="500"/>
                                        <p:tgtEl>
                                          <p:spTgt spid="4362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descr="Co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14400"/>
            <a:ext cx="3676650" cy="2600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6" name="Rectangle 2"/>
          <p:cNvSpPr>
            <a:spLocks noGrp="1" noChangeArrowheads="1"/>
          </p:cNvSpPr>
          <p:nvPr>
            <p:ph type="title"/>
          </p:nvPr>
        </p:nvSpPr>
        <p:spPr>
          <a:xfrm>
            <a:off x="1524000" y="533400"/>
            <a:ext cx="7772400" cy="1143000"/>
          </a:xfrm>
        </p:spPr>
        <p:txBody>
          <a:bodyPr/>
          <a:lstStyle/>
          <a:p>
            <a:pPr eaLnBrk="1" hangingPunct="1"/>
            <a:r>
              <a:rPr lang="en-US">
                <a:latin typeface="Arial Black" charset="0"/>
                <a:ea typeface="ＭＳ Ｐゴシック" charset="0"/>
                <a:cs typeface="ＭＳ Ｐゴシック" charset="0"/>
              </a:rPr>
              <a:t>Does your trust in God embarrass you?</a:t>
            </a:r>
          </a:p>
        </p:txBody>
      </p:sp>
      <p:pic>
        <p:nvPicPr>
          <p:cNvPr id="41987" name="Picture 4" descr="k030805au"/>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505200" y="3213100"/>
            <a:ext cx="4953000" cy="3644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7720143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descr="sha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776413"/>
            <a:ext cx="4267200" cy="50815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4" name="AutoShape 6"/>
          <p:cNvSpPr>
            <a:spLocks noChangeArrowheads="1"/>
          </p:cNvSpPr>
          <p:nvPr/>
        </p:nvSpPr>
        <p:spPr bwMode="auto">
          <a:xfrm>
            <a:off x="3733800" y="1752600"/>
            <a:ext cx="5105400" cy="3581400"/>
          </a:xfrm>
          <a:prstGeom prst="wedgeRoundRectCallout">
            <a:avLst>
              <a:gd name="adj1" fmla="val -82792"/>
              <a:gd name="adj2" fmla="val 10389"/>
              <a:gd name="adj3" fmla="val 16667"/>
            </a:avLst>
          </a:prstGeom>
          <a:solidFill>
            <a:srgbClr val="008000"/>
          </a:solidFill>
          <a:ln w="9525">
            <a:solidFill>
              <a:schemeClr val="tx1"/>
            </a:solidFill>
            <a:miter lim="800000"/>
            <a:headEnd/>
            <a:tailEnd/>
          </a:ln>
        </p:spPr>
        <p:txBody>
          <a:bodyPr wrap="none" anchor="ctr"/>
          <a:lstStyle/>
          <a:p>
            <a:pPr algn="ctr" eaLnBrk="0" hangingPunct="0"/>
            <a:endParaRPr lang="en-US">
              <a:solidFill>
                <a:srgbClr val="FFFFFF"/>
              </a:solidFill>
              <a:latin typeface="Arial" charset="0"/>
            </a:endParaRPr>
          </a:p>
        </p:txBody>
      </p:sp>
      <p:sp>
        <p:nvSpPr>
          <p:cNvPr id="61442" name="Rectangle 2"/>
          <p:cNvSpPr>
            <a:spLocks noGrp="1" noChangeArrowheads="1"/>
          </p:cNvSpPr>
          <p:nvPr>
            <p:ph type="title"/>
          </p:nvPr>
        </p:nvSpPr>
        <p:spPr>
          <a:effectLst>
            <a:outerShdw blurRad="63500" dist="35921" dir="2700000" algn="ctr" rotWithShape="0">
              <a:srgbClr val="000000"/>
            </a:outerShdw>
          </a:effectLst>
        </p:spPr>
        <p:txBody>
          <a:bodyPr/>
          <a:lstStyle/>
          <a:p>
            <a:pPr>
              <a:defRPr/>
            </a:pPr>
            <a:r>
              <a:rPr lang="en-US" b="1" u="sng">
                <a:solidFill>
                  <a:srgbClr val="FFFFFF"/>
                </a:solidFill>
                <a:latin typeface="Arial" charset="0"/>
                <a:ea typeface="ＭＳ Ｐゴシック" charset="0"/>
                <a:cs typeface="ＭＳ Ｐゴシック" charset="0"/>
              </a:rPr>
              <a:t>A Cause for Shame?</a:t>
            </a:r>
            <a:endParaRPr lang="en-US" b="1">
              <a:solidFill>
                <a:srgbClr val="FFFFFF"/>
              </a:solidFill>
              <a:latin typeface="Arial" charset="0"/>
              <a:ea typeface="ＭＳ Ｐゴシック" charset="0"/>
              <a:cs typeface="ＭＳ Ｐゴシック" charset="0"/>
            </a:endParaRPr>
          </a:p>
        </p:txBody>
      </p:sp>
      <p:sp>
        <p:nvSpPr>
          <p:cNvPr id="61443" name="Text Box 3"/>
          <p:cNvSpPr txBox="1">
            <a:spLocks noChangeArrowheads="1"/>
          </p:cNvSpPr>
          <p:nvPr/>
        </p:nvSpPr>
        <p:spPr bwMode="auto">
          <a:xfrm>
            <a:off x="4114800" y="2149475"/>
            <a:ext cx="4267200" cy="2862263"/>
          </a:xfrm>
          <a:prstGeom prst="rect">
            <a:avLst/>
          </a:prstGeom>
          <a:noFill/>
          <a:ln w="9525">
            <a:noFill/>
            <a:miter lim="800000"/>
            <a:headEnd/>
            <a:tailEnd/>
          </a:ln>
          <a:effectLst/>
        </p:spPr>
        <p:txBody>
          <a:bodyPr>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a:buFont typeface="Arial" charset="0"/>
              <a:buNone/>
              <a:defRPr/>
            </a:pPr>
            <a:r>
              <a:rPr lang="en-US"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Who, me?  Well,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 </a:t>
            </a:r>
            <a:r>
              <a:rPr lang="en-US" sz="3600" b="1" i="1" dirty="0">
                <a:solidFill>
                  <a:srgbClr val="FFFFFF"/>
                </a:solidFill>
                <a:effectLst>
                  <a:outerShdw blurRad="38100" dist="38100" dir="2700000" algn="tl">
                    <a:srgbClr val="000000"/>
                  </a:outerShdw>
                </a:effectLst>
                <a:latin typeface="Arial" charset="0"/>
              </a:rPr>
              <a:t>am </a:t>
            </a:r>
            <a:r>
              <a:rPr lang="en-US" sz="3600" b="1" dirty="0">
                <a:solidFill>
                  <a:srgbClr val="FFFFFF"/>
                </a:solidFill>
                <a:effectLst>
                  <a:outerShdw blurRad="38100" dist="38100" dir="2700000" algn="tl">
                    <a:srgbClr val="000000"/>
                  </a:outerShdw>
                </a:effectLst>
                <a:latin typeface="Arial" charset="0"/>
              </a:rPr>
              <a:t>a Christian…</a:t>
            </a:r>
            <a:br>
              <a:rPr lang="en-US" sz="3600" b="1" dirty="0">
                <a:solidFill>
                  <a:srgbClr val="FFFFFF"/>
                </a:solidFill>
                <a:effectLst>
                  <a:outerShdw blurRad="38100" dist="38100" dir="2700000" algn="tl">
                    <a:srgbClr val="000000"/>
                  </a:outerShdw>
                </a:effectLst>
                <a:latin typeface="Arial" charset="0"/>
              </a:rPr>
            </a:br>
            <a:r>
              <a:rPr lang="en-US" sz="3600" b="1" dirty="0">
                <a:solidFill>
                  <a:srgbClr val="FFFFFF"/>
                </a:solidFill>
                <a:effectLst>
                  <a:outerShdw blurRad="38100" dist="38100" dir="2700000" algn="tl">
                    <a:srgbClr val="000000"/>
                  </a:outerShdw>
                </a:effectLst>
                <a:latin typeface="Arial" charset="0"/>
              </a:rPr>
              <a:t>but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 </a:t>
            </a:r>
            <a:r>
              <a:rPr lang="en-US" sz="3600" b="1" dirty="0">
                <a:solidFill>
                  <a:srgbClr val="FFFFFF"/>
                </a:solidFill>
                <a:effectLst>
                  <a:outerShdw blurRad="38100" dist="38100" dir="2700000" algn="tl">
                    <a:srgbClr val="000000"/>
                  </a:outerShdw>
                </a:effectLst>
                <a:latin typeface="Arial" charset="0"/>
              </a:rPr>
              <a:t>saying that I</a:t>
            </a:r>
            <a:r>
              <a:rPr lang="fr-FR" altLang="ja-JP" sz="3600" b="1" dirty="0">
                <a:solidFill>
                  <a:srgbClr val="FFFFFF"/>
                </a:solidFill>
                <a:effectLst>
                  <a:outerShdw blurRad="38100" dist="38100" dir="2700000" algn="tl">
                    <a:srgbClr val="000000"/>
                  </a:outerShdw>
                </a:effectLst>
                <a:latin typeface="Arial" charset="0"/>
              </a:rPr>
              <a:t>'</a:t>
            </a:r>
            <a:r>
              <a:rPr lang="en-US" sz="3600" b="1" dirty="0">
                <a:solidFill>
                  <a:srgbClr val="FFFFFF"/>
                </a:solidFill>
                <a:effectLst>
                  <a:outerShdw blurRad="38100" dist="38100" dir="2700000" algn="tl">
                    <a:srgbClr val="000000"/>
                  </a:outerShdw>
                </a:effectLst>
                <a:latin typeface="Arial" charset="0"/>
              </a:rPr>
              <a:t>m </a:t>
            </a:r>
            <a:r>
              <a:rPr lang="en-US" sz="3600" b="1" i="1" dirty="0">
                <a:solidFill>
                  <a:srgbClr val="FFFFFF"/>
                </a:solidFill>
                <a:effectLst>
                  <a:outerShdw blurRad="38100" dist="38100" dir="2700000" algn="tl">
                    <a:srgbClr val="000000"/>
                  </a:outerShdw>
                </a:effectLst>
                <a:latin typeface="Arial" charset="0"/>
              </a:rPr>
              <a:t>not</a:t>
            </a:r>
            <a:r>
              <a:rPr lang="en-US" sz="3600" b="1" dirty="0">
                <a:solidFill>
                  <a:srgbClr val="FFFFFF"/>
                </a:solidFill>
                <a:effectLst>
                  <a:outerShdw blurRad="38100" dist="38100" dir="2700000" algn="tl">
                    <a:srgbClr val="000000"/>
                  </a:outerShdw>
                </a:effectLst>
                <a:latin typeface="Arial" charset="0"/>
              </a:rPr>
              <a:t>…</a:t>
            </a:r>
            <a:r>
              <a:rPr lang="en-US" altLang="ja-JP" sz="3600" b="1" dirty="0">
                <a:solidFill>
                  <a:srgbClr val="FFFFFF"/>
                </a:solidFill>
                <a:effectLst>
                  <a:outerShdw blurRad="38100" dist="38100" dir="2700000" algn="tl">
                    <a:srgbClr val="000000"/>
                  </a:outerShdw>
                </a:effectLst>
                <a:latin typeface="Arial" charset="0"/>
              </a:rPr>
              <a:t>"</a:t>
            </a:r>
            <a:endParaRPr lang="en-US" sz="3600" b="1" dirty="0">
              <a:solidFill>
                <a:srgbClr val="FFFFFF"/>
              </a:solidFill>
              <a:effectLst>
                <a:outerShdw blurRad="38100" dist="38100" dir="2700000" algn="tl">
                  <a:srgbClr val="000000"/>
                </a:outerShdw>
              </a:effectLst>
              <a:latin typeface="Arial" charset="0"/>
            </a:endParaRPr>
          </a:p>
        </p:txBody>
      </p:sp>
    </p:spTree>
    <p:extLst>
      <p:ext uri="{BB962C8B-B14F-4D97-AF65-F5344CB8AC3E}">
        <p14:creationId xmlns:p14="http://schemas.microsoft.com/office/powerpoint/2010/main" val="2001044304"/>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381000" y="3860800"/>
            <a:ext cx="3903663" cy="2844800"/>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USA began as a Christian nation but has left its godly heritage.</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ObamaChristianNation.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1157979" y="2415709"/>
            <a:ext cx="5266926" cy="3495931"/>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2400" b="1" dirty="0">
                <a:solidFill>
                  <a:srgbClr val="FFFFFF"/>
                </a:solidFill>
                <a:effectLst>
                  <a:glow rad="241300">
                    <a:srgbClr val="000000">
                      <a:alpha val="86000"/>
                    </a:srgbClr>
                  </a:glow>
                </a:effectLst>
                <a:latin typeface="Arial"/>
                <a:ea typeface="ＭＳ Ｐゴシック"/>
                <a:cs typeface="Arial"/>
              </a:rPr>
              <a:t>"WHATEVER WE ONCE WERE, WE</a:t>
            </a:r>
            <a:r>
              <a:rPr lang="fr-FR" sz="2400" b="1" dirty="0">
                <a:solidFill>
                  <a:srgbClr val="FFFFFF"/>
                </a:solidFill>
                <a:effectLst>
                  <a:glow rad="241300">
                    <a:srgbClr val="000000">
                      <a:alpha val="86000"/>
                    </a:srgbClr>
                  </a:glow>
                </a:effectLst>
                <a:latin typeface="Arial"/>
                <a:ea typeface="ＭＳ Ｐゴシック"/>
                <a:cs typeface="Arial"/>
              </a:rPr>
              <a:t>'</a:t>
            </a:r>
            <a:r>
              <a:rPr lang="en-US" sz="2400" b="1" dirty="0">
                <a:solidFill>
                  <a:srgbClr val="FFFFFF"/>
                </a:solidFill>
                <a:effectLst>
                  <a:glow rad="241300">
                    <a:srgbClr val="000000">
                      <a:alpha val="86000"/>
                    </a:srgbClr>
                  </a:glow>
                </a:effectLst>
                <a:latin typeface="Arial"/>
                <a:ea typeface="ＭＳ Ｐゴシック"/>
                <a:cs typeface="Arial"/>
              </a:rPr>
              <a:t>RE NO LONGER JUST A CHRISTIAN NATION; WE ARE ALSO A JEWISH NATION, A MUSLIM NATION, A BUDDHIST NATION, A HINDU NATION, AND A NATION OF NON-BELIEVERS…"</a:t>
            </a:r>
          </a:p>
        </p:txBody>
      </p:sp>
      <p:sp>
        <p:nvSpPr>
          <p:cNvPr id="6" name="Rectangle 2"/>
          <p:cNvSpPr txBox="1">
            <a:spLocks noChangeArrowheads="1"/>
          </p:cNvSpPr>
          <p:nvPr/>
        </p:nvSpPr>
        <p:spPr bwMode="auto">
          <a:xfrm>
            <a:off x="1157979" y="1120688"/>
            <a:ext cx="3972000" cy="1544062"/>
          </a:xfrm>
          <a:prstGeom prst="rect">
            <a:avLst/>
          </a:prstGeom>
          <a:solidFill>
            <a:srgbClr val="000000"/>
          </a:solidFill>
          <a:ln w="57150" cmpd="sng">
            <a:solidFill>
              <a:schemeClr val="bg1"/>
            </a:solid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sz="3600" b="1" dirty="0">
                <a:solidFill>
                  <a:srgbClr val="FFFFFF"/>
                </a:solidFill>
                <a:effectLst>
                  <a:glow rad="241300">
                    <a:srgbClr val="000000">
                      <a:alpha val="86000"/>
                    </a:srgbClr>
                  </a:glow>
                </a:effectLst>
                <a:latin typeface="Arial"/>
                <a:ea typeface="ＭＳ Ｐゴシック"/>
                <a:cs typeface="Arial"/>
              </a:rPr>
              <a:t>OBAMA EMAIL TO CBN NEWS </a:t>
            </a:r>
          </a:p>
        </p:txBody>
      </p:sp>
    </p:spTree>
    <p:extLst>
      <p:ext uri="{BB962C8B-B14F-4D97-AF65-F5344CB8AC3E}">
        <p14:creationId xmlns:p14="http://schemas.microsoft.com/office/powerpoint/2010/main" val="97350422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rev 17 USA MN09-Rogers.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
            <a:ext cx="9144000" cy="6858000"/>
          </a:xfrm>
          <a:prstGeom prst="rect">
            <a:avLst/>
          </a:prstGeom>
        </p:spPr>
      </p:pic>
      <p:sp>
        <p:nvSpPr>
          <p:cNvPr id="200706" name="Rectangle 2"/>
          <p:cNvSpPr>
            <a:spLocks noGrp="1" noChangeArrowheads="1"/>
          </p:cNvSpPr>
          <p:nvPr>
            <p:ph type="title"/>
          </p:nvPr>
        </p:nvSpPr>
        <p:spPr>
          <a:xfrm>
            <a:off x="381000" y="3860800"/>
            <a:ext cx="3903663" cy="2844800"/>
          </a:xfrm>
          <a:noFill/>
          <a:effectLst/>
        </p:spPr>
        <p:txBody>
          <a:bodyPr/>
          <a:lstStyle/>
          <a:p>
            <a:pPr>
              <a:defRPr/>
            </a:pPr>
            <a:r>
              <a:rPr lang="en-US" sz="3600" b="1" dirty="0">
                <a:solidFill>
                  <a:schemeClr val="bg1"/>
                </a:solidFill>
                <a:effectLst>
                  <a:glow rad="241300">
                    <a:schemeClr val="tx1">
                      <a:alpha val="86000"/>
                    </a:schemeClr>
                  </a:glow>
                </a:effectLst>
                <a:latin typeface="Arial"/>
                <a:cs typeface="Arial"/>
              </a:rPr>
              <a:t>The USA began as a Christian nation but has left its godly heritage.</a:t>
            </a: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 090414Flags.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065004" y="2766255"/>
            <a:ext cx="2815692" cy="3735485"/>
          </a:xfrm>
          <a:prstGeom prst="rect">
            <a:avLst/>
          </a:prstGeom>
        </p:spPr>
      </p:pic>
      <p:sp>
        <p:nvSpPr>
          <p:cNvPr id="6" name="Rectangle 2"/>
          <p:cNvSpPr txBox="1">
            <a:spLocks noChangeArrowheads="1"/>
          </p:cNvSpPr>
          <p:nvPr/>
        </p:nvSpPr>
        <p:spPr bwMode="auto">
          <a:xfrm>
            <a:off x="144400" y="262139"/>
            <a:ext cx="5608151" cy="2240734"/>
          </a:xfrm>
          <a:prstGeom prst="rect">
            <a:avLst/>
          </a:prstGeom>
          <a:solidFill>
            <a:srgbClr val="000000"/>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a:lstStyle>
          <a:p>
            <a:pPr>
              <a:defRPr/>
            </a:pPr>
            <a:r>
              <a:rPr lang="en-US" b="1" dirty="0">
                <a:solidFill>
                  <a:srgbClr val="FFFF00"/>
                </a:solidFill>
                <a:effectLst>
                  <a:glow rad="241300">
                    <a:srgbClr val="000000">
                      <a:alpha val="86000"/>
                    </a:srgbClr>
                  </a:glow>
                </a:effectLst>
                <a:latin typeface="Arial"/>
                <a:ea typeface="ＭＳ Ｐゴシック"/>
                <a:cs typeface="Arial"/>
              </a:rPr>
              <a:t>"We are no longer a Christian nation."</a:t>
            </a:r>
            <a:endParaRPr lang="en-US" sz="3600" b="1" dirty="0">
              <a:solidFill>
                <a:srgbClr val="FFFF00"/>
              </a:solidFill>
              <a:effectLst>
                <a:glow rad="241300">
                  <a:srgbClr val="000000">
                    <a:alpha val="86000"/>
                  </a:srgbClr>
                </a:glow>
              </a:effectLst>
              <a:latin typeface="Arial"/>
              <a:ea typeface="ＭＳ Ｐゴシック"/>
              <a:cs typeface="Arial"/>
            </a:endParaRPr>
          </a:p>
          <a:p>
            <a:pPr algn="r">
              <a:defRPr/>
            </a:pPr>
            <a:r>
              <a:rPr lang="en-US" sz="3200" b="1" i="1" dirty="0">
                <a:solidFill>
                  <a:srgbClr val="FFFFFF"/>
                </a:solidFill>
                <a:effectLst>
                  <a:glow rad="241300">
                    <a:srgbClr val="000000">
                      <a:alpha val="86000"/>
                    </a:srgbClr>
                  </a:glow>
                </a:effectLst>
                <a:latin typeface="Arial"/>
                <a:ea typeface="ＭＳ Ｐゴシック"/>
                <a:cs typeface="Arial"/>
              </a:rPr>
              <a:t>Barack Obama</a:t>
            </a:r>
            <a:endParaRPr lang="en-US" sz="3600" b="1" i="1" dirty="0">
              <a:solidFill>
                <a:srgbClr val="FFFFFF"/>
              </a:solidFill>
              <a:effectLst>
                <a:glow rad="241300">
                  <a:srgbClr val="000000">
                    <a:alpha val="86000"/>
                  </a:srgbClr>
                </a:glow>
              </a:effectLst>
              <a:latin typeface="Arial"/>
              <a:ea typeface="ＭＳ Ｐゴシック"/>
              <a:cs typeface="Arial"/>
            </a:endParaRPr>
          </a:p>
        </p:txBody>
      </p:sp>
    </p:spTree>
    <p:extLst>
      <p:ext uri="{BB962C8B-B14F-4D97-AF65-F5344CB8AC3E}">
        <p14:creationId xmlns:p14="http://schemas.microsoft.com/office/powerpoint/2010/main" val="289731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a:xfrm>
            <a:off x="24776" y="5096064"/>
            <a:ext cx="3903663" cy="1671495"/>
          </a:xfrm>
          <a:noFill/>
          <a:effectLst>
            <a:outerShdw blurRad="63500" dist="38099" dir="2700000" algn="ctr" rotWithShape="0">
              <a:schemeClr val="tx1">
                <a:alpha val="74998"/>
              </a:schemeClr>
            </a:outerShdw>
          </a:effectLst>
        </p:spPr>
        <p:txBody>
          <a:bodyPr/>
          <a:lstStyle/>
          <a:p>
            <a:pPr>
              <a:defRPr/>
            </a:pPr>
            <a:r>
              <a:rPr lang="en-US" sz="3600" b="1" dirty="0">
                <a:solidFill>
                  <a:schemeClr val="bg1"/>
                </a:solidFill>
                <a:effectLst>
                  <a:outerShdw blurRad="38100" dist="38100" dir="2700000" algn="tl">
                    <a:srgbClr val="000000"/>
                  </a:outerShdw>
                </a:effectLst>
                <a:latin typeface="Arial"/>
                <a:cs typeface="Arial"/>
              </a:rPr>
              <a:t>The Christian heritage is now hotly debated!</a:t>
            </a:r>
            <a:endParaRPr lang="en-US" sz="3600" b="1" dirty="0">
              <a:solidFill>
                <a:schemeClr val="bg1"/>
              </a:solidFill>
              <a:latin typeface="Arial"/>
              <a:cs typeface="Arial"/>
            </a:endParaRPr>
          </a:p>
        </p:txBody>
      </p:sp>
      <p:sp>
        <p:nvSpPr>
          <p:cNvPr id="1073155" name="Text Box 37"/>
          <p:cNvSpPr txBox="1">
            <a:spLocks noChangeArrowheads="1"/>
          </p:cNvSpPr>
          <p:nvPr/>
        </p:nvSpPr>
        <p:spPr bwMode="auto">
          <a:xfrm>
            <a:off x="8413778" y="44450"/>
            <a:ext cx="69527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b="1" dirty="0">
                <a:solidFill>
                  <a:srgbClr val="FFFFFF"/>
                </a:solidFill>
                <a:latin typeface="Arial" charset="0"/>
                <a:cs typeface="Arial" charset="0"/>
              </a:rPr>
              <a:t>408</a:t>
            </a:r>
          </a:p>
          <a:p>
            <a:pPr algn="ctr" eaLnBrk="0" hangingPunct="0"/>
            <a:r>
              <a:rPr lang="en-US" b="1" dirty="0">
                <a:solidFill>
                  <a:srgbClr val="FFFFFF"/>
                </a:solidFill>
                <a:latin typeface="Arial" charset="0"/>
                <a:cs typeface="Arial" charset="0"/>
              </a:rPr>
              <a:t>c</a:t>
            </a:r>
          </a:p>
        </p:txBody>
      </p:sp>
      <p:pic>
        <p:nvPicPr>
          <p:cNvPr id="3" name="Picture 2" descr="rev 17 usa_christian_nation_sticker-p217527085553785670qjcl_400.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85879"/>
            <a:ext cx="3671024" cy="3671024"/>
          </a:xfrm>
          <a:prstGeom prst="rect">
            <a:avLst/>
          </a:prstGeom>
        </p:spPr>
      </p:pic>
      <p:pic>
        <p:nvPicPr>
          <p:cNvPr id="4" name="Picture 3" descr="rev 17 USA america-is-a-christian-nation-250x250.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38269" y="2848343"/>
            <a:ext cx="3463474" cy="3463474"/>
          </a:xfrm>
          <a:prstGeom prst="rect">
            <a:avLst/>
          </a:prstGeom>
        </p:spPr>
      </p:pic>
      <p:pic>
        <p:nvPicPr>
          <p:cNvPr id="6" name="Picture 5" descr="rev 17 USA christian-nation-cover-1.png"/>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682378" y="0"/>
            <a:ext cx="2735653" cy="6858000"/>
          </a:xfrm>
          <a:prstGeom prst="rect">
            <a:avLst/>
          </a:prstGeom>
        </p:spPr>
      </p:pic>
      <p:pic>
        <p:nvPicPr>
          <p:cNvPr id="7" name="Picture 6" descr="rev 17 USA Christian nation book.jpg"/>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932152">
            <a:off x="3799252" y="3904933"/>
            <a:ext cx="2444421" cy="3559420"/>
          </a:xfrm>
          <a:prstGeom prst="rect">
            <a:avLst/>
          </a:prstGeom>
        </p:spPr>
      </p:pic>
      <p:pic>
        <p:nvPicPr>
          <p:cNvPr id="5" name="Picture 4" descr="rev 17 USA Decline of Christian USA.jpg"/>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62027" y="805460"/>
            <a:ext cx="4481974" cy="6036329"/>
          </a:xfrm>
          <a:prstGeom prst="rect">
            <a:avLst/>
          </a:prstGeom>
        </p:spPr>
      </p:pic>
    </p:spTree>
    <p:extLst>
      <p:ext uri="{BB962C8B-B14F-4D97-AF65-F5344CB8AC3E}">
        <p14:creationId xmlns:p14="http://schemas.microsoft.com/office/powerpoint/2010/main" val="557831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10</a:t>
            </a:r>
          </a:p>
        </p:txBody>
      </p:sp>
    </p:spTree>
    <p:extLst>
      <p:ext uri="{BB962C8B-B14F-4D97-AF65-F5344CB8AC3E}">
        <p14:creationId xmlns:p14="http://schemas.microsoft.com/office/powerpoint/2010/main" val="28651304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en-US" sz="4000" b="1">
                <a:solidFill>
                  <a:schemeClr val="bg1"/>
                </a:solidFill>
                <a:latin typeface="Arial"/>
                <a:cs typeface="Arial"/>
              </a:rPr>
              <a:t>Two Histories of the Same Events</a:t>
            </a: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Earlier History Close to </a:t>
            </a:r>
            <a:b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b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the Events</a:t>
            </a: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Later History Long After the Events</a:t>
            </a: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t>Time for </a:t>
            </a:r>
            <a:b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br>
            <a:r>
              <a:rPr kumimoji="0" lang="en-US" sz="3200" b="1" i="0" u="none" strike="noStrike" kern="1200" cap="none" spc="0" normalizeH="0" baseline="0" noProof="0">
                <a:ln>
                  <a:noFill/>
                </a:ln>
                <a:solidFill>
                  <a:srgbClr val="000000"/>
                </a:solidFill>
                <a:effectLst/>
                <a:uLnTx/>
                <a:uFillTx/>
                <a:latin typeface="Arial"/>
                <a:ea typeface="ＭＳ Ｐゴシック" charset="0"/>
                <a:cs typeface="Arial"/>
              </a:rPr>
              <a:t>Reflection</a:t>
            </a: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Kings</a:t>
            </a: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FFFFFF"/>
                </a:solidFill>
                <a:effectLst/>
                <a:uLnTx/>
                <a:uFillTx/>
                <a:latin typeface="Arial"/>
                <a:ea typeface="ＭＳ Ｐゴシック" charset="-128"/>
                <a:cs typeface="Arial"/>
              </a:rPr>
              <a:t>Chronicles</a:t>
            </a:r>
          </a:p>
        </p:txBody>
      </p:sp>
    </p:spTree>
    <p:extLst>
      <p:ext uri="{BB962C8B-B14F-4D97-AF65-F5344CB8AC3E}">
        <p14:creationId xmlns:p14="http://schemas.microsoft.com/office/powerpoint/2010/main" val="5631755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17539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blessed David so Israel would imitate his passion for temple worship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10–29). </a:t>
            </a:r>
          </a:p>
        </p:txBody>
      </p:sp>
      <p:pic>
        <p:nvPicPr>
          <p:cNvPr id="2" name="Picture 1"/>
          <p:cNvPicPr>
            <a:picLocks noChangeAspect="1"/>
          </p:cNvPicPr>
          <p:nvPr/>
        </p:nvPicPr>
        <p:blipFill>
          <a:blip r:embed="rId3"/>
          <a:stretch>
            <a:fillRect/>
          </a:stretch>
        </p:blipFill>
        <p:spPr>
          <a:xfrm>
            <a:off x="467544" y="1988840"/>
            <a:ext cx="5456276" cy="3528392"/>
          </a:xfrm>
          <a:prstGeom prst="rect">
            <a:avLst/>
          </a:prstGeom>
        </p:spPr>
      </p:pic>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79642" y="3356992"/>
            <a:ext cx="4664358" cy="3045811"/>
          </a:xfrm>
          <a:prstGeom prst="rect">
            <a:avLst/>
          </a:prstGeom>
        </p:spPr>
      </p:pic>
    </p:spTree>
    <p:extLst>
      <p:ext uri="{BB962C8B-B14F-4D97-AF65-F5344CB8AC3E}">
        <p14:creationId xmlns:p14="http://schemas.microsoft.com/office/powerpoint/2010/main" val="1514787731"/>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grpSp>
        <p:nvGrpSpPr>
          <p:cNvPr id="81922" name="Group 3"/>
          <p:cNvGrpSpPr>
            <a:grpSpLocks/>
          </p:cNvGrpSpPr>
          <p:nvPr/>
        </p:nvGrpSpPr>
        <p:grpSpPr bwMode="auto">
          <a:xfrm>
            <a:off x="2401888" y="4597400"/>
            <a:ext cx="74612" cy="1570038"/>
            <a:chOff x="2352" y="3120"/>
            <a:chExt cx="48" cy="864"/>
          </a:xfrm>
        </p:grpSpPr>
        <p:sp>
          <p:nvSpPr>
            <p:cNvPr id="91140" name="Line 4"/>
            <p:cNvSpPr>
              <a:spLocks noChangeShapeType="1"/>
            </p:cNvSpPr>
            <p:nvPr/>
          </p:nvSpPr>
          <p:spPr bwMode="auto">
            <a:xfrm>
              <a:off x="2352" y="3552"/>
              <a:ext cx="0" cy="432"/>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50" name="Group 5"/>
            <p:cNvGrpSpPr>
              <a:grpSpLocks/>
            </p:cNvGrpSpPr>
            <p:nvPr/>
          </p:nvGrpSpPr>
          <p:grpSpPr bwMode="auto">
            <a:xfrm>
              <a:off x="2352" y="3120"/>
              <a:ext cx="48" cy="432"/>
              <a:chOff x="2016" y="3120"/>
              <a:chExt cx="0" cy="864"/>
            </a:xfrm>
          </p:grpSpPr>
          <p:sp>
            <p:nvSpPr>
              <p:cNvPr id="91142" name="Line 6"/>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3" name="Line 7"/>
              <p:cNvSpPr>
                <a:spLocks noChangeShapeType="1"/>
              </p:cNvSpPr>
              <p:nvPr/>
            </p:nvSpPr>
            <p:spPr bwMode="auto">
              <a:xfrm>
                <a:off x="2016" y="3553"/>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44" name="Line 8"/>
          <p:cNvSpPr>
            <a:spLocks noChangeShapeType="1"/>
          </p:cNvSpPr>
          <p:nvPr/>
        </p:nvSpPr>
        <p:spPr bwMode="auto">
          <a:xfrm flipH="1">
            <a:off x="533400" y="1612900"/>
            <a:ext cx="723900" cy="29924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5" name="Text Box 9"/>
          <p:cNvSpPr txBox="1">
            <a:spLocks noChangeArrowheads="1"/>
          </p:cNvSpPr>
          <p:nvPr/>
        </p:nvSpPr>
        <p:spPr bwMode="auto">
          <a:xfrm>
            <a:off x="1295400" y="76200"/>
            <a:ext cx="7162800" cy="6461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i="1">
                <a:solidFill>
                  <a:schemeClr val="bg1"/>
                </a:solidFill>
                <a:latin typeface="Arial"/>
                <a:ea typeface="+mn-ea"/>
                <a:cs typeface="Arial"/>
              </a:rPr>
              <a:t>If My People</a:t>
            </a:r>
          </a:p>
        </p:txBody>
      </p:sp>
      <p:sp>
        <p:nvSpPr>
          <p:cNvPr id="91146" name="Text Box 10"/>
          <p:cNvSpPr txBox="1">
            <a:spLocks noChangeArrowheads="1"/>
          </p:cNvSpPr>
          <p:nvPr/>
        </p:nvSpPr>
        <p:spPr bwMode="auto">
          <a:xfrm rot="17026340">
            <a:off x="301625" y="2684463"/>
            <a:ext cx="30861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God</a:t>
            </a:r>
            <a:r>
              <a:rPr lang="uk-UA" altLang="ja-JP" b="1" dirty="0">
                <a:solidFill>
                  <a:schemeClr val="bg1"/>
                </a:solidFill>
                <a:latin typeface="Arial"/>
                <a:cs typeface="Arial"/>
              </a:rPr>
              <a:t>'</a:t>
            </a:r>
            <a:r>
              <a:rPr lang="en-US" b="1" dirty="0">
                <a:solidFill>
                  <a:schemeClr val="bg1"/>
                </a:solidFill>
                <a:latin typeface="Arial"/>
                <a:cs typeface="Arial"/>
              </a:rPr>
              <a:t>s Sovereignty</a:t>
            </a:r>
            <a:br>
              <a:rPr lang="en-US" b="1" dirty="0">
                <a:solidFill>
                  <a:schemeClr val="bg1"/>
                </a:solidFill>
                <a:latin typeface="Arial"/>
                <a:cs typeface="Arial"/>
              </a:rPr>
            </a:br>
            <a:r>
              <a:rPr lang="en-US" b="1" dirty="0">
                <a:solidFill>
                  <a:schemeClr val="bg1"/>
                </a:solidFill>
                <a:latin typeface="Arial"/>
                <a:cs typeface="Arial"/>
              </a:rPr>
              <a:t>1–9</a:t>
            </a:r>
          </a:p>
        </p:txBody>
      </p:sp>
      <p:sp>
        <p:nvSpPr>
          <p:cNvPr id="91147" name="Text Box 11"/>
          <p:cNvSpPr txBox="1">
            <a:spLocks noChangeArrowheads="1"/>
          </p:cNvSpPr>
          <p:nvPr/>
        </p:nvSpPr>
        <p:spPr bwMode="auto">
          <a:xfrm>
            <a:off x="3810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Genealogy</a:t>
            </a:r>
          </a:p>
        </p:txBody>
      </p:sp>
      <p:sp>
        <p:nvSpPr>
          <p:cNvPr id="91148" name="Line 12"/>
          <p:cNvSpPr>
            <a:spLocks noChangeShapeType="1"/>
          </p:cNvSpPr>
          <p:nvPr/>
        </p:nvSpPr>
        <p:spPr bwMode="auto">
          <a:xfrm flipV="1">
            <a:off x="4879975" y="977900"/>
            <a:ext cx="1588" cy="642938"/>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49" name="Line 13"/>
          <p:cNvSpPr>
            <a:spLocks noChangeShapeType="1"/>
          </p:cNvSpPr>
          <p:nvPr/>
        </p:nvSpPr>
        <p:spPr bwMode="auto">
          <a:xfrm flipH="1">
            <a:off x="24003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0" name="Line 14"/>
          <p:cNvSpPr>
            <a:spLocks noChangeShapeType="1"/>
          </p:cNvSpPr>
          <p:nvPr/>
        </p:nvSpPr>
        <p:spPr bwMode="auto">
          <a:xfrm flipH="1">
            <a:off x="41529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1" name="Line 15"/>
          <p:cNvSpPr>
            <a:spLocks noChangeShapeType="1"/>
          </p:cNvSpPr>
          <p:nvPr/>
        </p:nvSpPr>
        <p:spPr bwMode="auto">
          <a:xfrm flipH="1">
            <a:off x="59436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2" name="Line 16"/>
          <p:cNvSpPr>
            <a:spLocks noChangeShapeType="1"/>
          </p:cNvSpPr>
          <p:nvPr/>
        </p:nvSpPr>
        <p:spPr bwMode="auto">
          <a:xfrm flipH="1">
            <a:off x="7810500" y="1595438"/>
            <a:ext cx="723900" cy="2992437"/>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53" name="Rectangle 17"/>
          <p:cNvSpPr>
            <a:spLocks noChangeArrowheads="1"/>
          </p:cNvSpPr>
          <p:nvPr/>
        </p:nvSpPr>
        <p:spPr bwMode="auto">
          <a:xfrm>
            <a:off x="533400" y="510063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4" name="Text Box 18"/>
          <p:cNvSpPr txBox="1">
            <a:spLocks noChangeArrowheads="1"/>
          </p:cNvSpPr>
          <p:nvPr/>
        </p:nvSpPr>
        <p:spPr bwMode="auto">
          <a:xfrm>
            <a:off x="3562350" y="5054600"/>
            <a:ext cx="15621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United</a:t>
            </a:r>
          </a:p>
        </p:txBody>
      </p:sp>
      <p:sp>
        <p:nvSpPr>
          <p:cNvPr id="91155" name="Text Box 19"/>
          <p:cNvSpPr txBox="1">
            <a:spLocks noChangeArrowheads="1"/>
          </p:cNvSpPr>
          <p:nvPr/>
        </p:nvSpPr>
        <p:spPr bwMode="auto">
          <a:xfrm>
            <a:off x="533400" y="5602288"/>
            <a:ext cx="18288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4143-1011</a:t>
            </a:r>
          </a:p>
        </p:txBody>
      </p:sp>
      <p:sp>
        <p:nvSpPr>
          <p:cNvPr id="91156" name="Rectangle 20"/>
          <p:cNvSpPr>
            <a:spLocks noChangeArrowheads="1"/>
          </p:cNvSpPr>
          <p:nvPr/>
        </p:nvSpPr>
        <p:spPr bwMode="auto">
          <a:xfrm>
            <a:off x="533400" y="56149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57" name="Rectangle 21"/>
          <p:cNvSpPr>
            <a:spLocks noChangeArrowheads="1"/>
          </p:cNvSpPr>
          <p:nvPr/>
        </p:nvSpPr>
        <p:spPr bwMode="auto">
          <a:xfrm>
            <a:off x="533400" y="4586288"/>
            <a:ext cx="7296150" cy="514350"/>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lgn="ctr">
              <a:defRPr/>
            </a:pPr>
            <a:endParaRPr lang="en-US" sz="2000" u="sng">
              <a:latin typeface="Arial"/>
              <a:ea typeface="+mn-ea"/>
              <a:cs typeface="Arial"/>
            </a:endParaRPr>
          </a:p>
        </p:txBody>
      </p:sp>
      <p:grpSp>
        <p:nvGrpSpPr>
          <p:cNvPr id="81937" name="Group 22"/>
          <p:cNvGrpSpPr>
            <a:grpSpLocks/>
          </p:cNvGrpSpPr>
          <p:nvPr/>
        </p:nvGrpSpPr>
        <p:grpSpPr bwMode="auto">
          <a:xfrm>
            <a:off x="5945188" y="5100638"/>
            <a:ext cx="74612" cy="1071562"/>
            <a:chOff x="2352" y="3120"/>
            <a:chExt cx="48" cy="864"/>
          </a:xfrm>
        </p:grpSpPr>
        <p:sp>
          <p:nvSpPr>
            <p:cNvPr id="91159" name="Line 23"/>
            <p:cNvSpPr>
              <a:spLocks noChangeShapeType="1"/>
            </p:cNvSpPr>
            <p:nvPr/>
          </p:nvSpPr>
          <p:spPr bwMode="auto">
            <a:xfrm>
              <a:off x="2352" y="3553"/>
              <a:ext cx="0" cy="431"/>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nvGrpSpPr>
            <p:cNvPr id="81946" name="Group 24"/>
            <p:cNvGrpSpPr>
              <a:grpSpLocks/>
            </p:cNvGrpSpPr>
            <p:nvPr/>
          </p:nvGrpSpPr>
          <p:grpSpPr bwMode="auto">
            <a:xfrm>
              <a:off x="2352" y="3120"/>
              <a:ext cx="48" cy="432"/>
              <a:chOff x="2016" y="3120"/>
              <a:chExt cx="0" cy="864"/>
            </a:xfrm>
          </p:grpSpPr>
          <p:sp>
            <p:nvSpPr>
              <p:cNvPr id="91161" name="Line 25"/>
              <p:cNvSpPr>
                <a:spLocks noChangeShapeType="1"/>
              </p:cNvSpPr>
              <p:nvPr/>
            </p:nvSpPr>
            <p:spPr bwMode="auto">
              <a:xfrm>
                <a:off x="2016" y="3120"/>
                <a:ext cx="0" cy="433"/>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91162" name="Line 26"/>
              <p:cNvSpPr>
                <a:spLocks noChangeShapeType="1"/>
              </p:cNvSpPr>
              <p:nvPr/>
            </p:nvSpPr>
            <p:spPr bwMode="auto">
              <a:xfrm>
                <a:off x="2016" y="3553"/>
                <a:ext cx="0" cy="445"/>
              </a:xfrm>
              <a:prstGeom prst="line">
                <a:avLst/>
              </a:prstGeom>
              <a:noFill/>
              <a:ln w="57150">
                <a:solidFill>
                  <a:schemeClr val="bg1"/>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sp>
        <p:nvSpPr>
          <p:cNvPr id="91163" name="Rectangle 27"/>
          <p:cNvSpPr>
            <a:spLocks noChangeArrowheads="1"/>
          </p:cNvSpPr>
          <p:nvPr/>
        </p:nvSpPr>
        <p:spPr bwMode="auto">
          <a:xfrm>
            <a:off x="1276350" y="1009650"/>
            <a:ext cx="7258050" cy="585788"/>
          </a:xfrm>
          <a:prstGeom prst="rect">
            <a:avLst/>
          </a:prstGeom>
          <a:noFill/>
          <a:ln w="57150">
            <a:solidFill>
              <a:schemeClr val="bg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91164" name="Text Box 28"/>
          <p:cNvSpPr txBox="1">
            <a:spLocks noChangeArrowheads="1"/>
          </p:cNvSpPr>
          <p:nvPr/>
        </p:nvSpPr>
        <p:spPr bwMode="auto">
          <a:xfrm>
            <a:off x="1447800" y="909638"/>
            <a:ext cx="3095625"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600" b="1">
                <a:solidFill>
                  <a:schemeClr val="bg1"/>
                </a:solidFill>
                <a:latin typeface="Arial"/>
                <a:ea typeface="+mn-ea"/>
                <a:cs typeface="Arial"/>
              </a:rPr>
              <a:t>1 Chronicles</a:t>
            </a:r>
          </a:p>
        </p:txBody>
      </p:sp>
      <p:sp>
        <p:nvSpPr>
          <p:cNvPr id="91165" name="Text Box 29"/>
          <p:cNvSpPr txBox="1">
            <a:spLocks noChangeArrowheads="1"/>
          </p:cNvSpPr>
          <p:nvPr/>
        </p:nvSpPr>
        <p:spPr bwMode="auto">
          <a:xfrm rot="17026340">
            <a:off x="2193925" y="2611438"/>
            <a:ext cx="3048000" cy="8318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dirty="0">
                <a:solidFill>
                  <a:schemeClr val="bg1"/>
                </a:solidFill>
                <a:latin typeface="Arial"/>
                <a:cs typeface="Arial"/>
              </a:rPr>
              <a:t>David</a:t>
            </a:r>
            <a:r>
              <a:rPr lang="uk-UA" altLang="ja-JP" b="1" dirty="0">
                <a:solidFill>
                  <a:schemeClr val="bg1"/>
                </a:solidFill>
                <a:latin typeface="Arial"/>
                <a:cs typeface="Arial"/>
              </a:rPr>
              <a:t>'</a:t>
            </a:r>
            <a:r>
              <a:rPr lang="en-US" b="1" dirty="0">
                <a:solidFill>
                  <a:schemeClr val="bg1"/>
                </a:solidFill>
                <a:latin typeface="Arial"/>
                <a:cs typeface="Arial"/>
              </a:rPr>
              <a:t>s Service</a:t>
            </a:r>
            <a:br>
              <a:rPr lang="en-US" b="1" dirty="0">
                <a:solidFill>
                  <a:schemeClr val="bg1"/>
                </a:solidFill>
                <a:latin typeface="Arial"/>
                <a:cs typeface="Arial"/>
              </a:rPr>
            </a:br>
            <a:r>
              <a:rPr lang="en-US" b="1" dirty="0">
                <a:solidFill>
                  <a:schemeClr val="bg1"/>
                </a:solidFill>
                <a:latin typeface="Arial"/>
                <a:cs typeface="Arial"/>
              </a:rPr>
              <a:t>10–29</a:t>
            </a:r>
          </a:p>
        </p:txBody>
      </p:sp>
      <p:sp>
        <p:nvSpPr>
          <p:cNvPr id="91166" name="Text Box 30"/>
          <p:cNvSpPr txBox="1">
            <a:spLocks noChangeArrowheads="1"/>
          </p:cNvSpPr>
          <p:nvPr/>
        </p:nvSpPr>
        <p:spPr bwMode="auto">
          <a:xfrm>
            <a:off x="3962400" y="4567238"/>
            <a:ext cx="2171700" cy="4619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History</a:t>
            </a:r>
          </a:p>
        </p:txBody>
      </p:sp>
      <p:sp>
        <p:nvSpPr>
          <p:cNvPr id="91167" name="Text Box 31"/>
          <p:cNvSpPr txBox="1">
            <a:spLocks noChangeArrowheads="1"/>
          </p:cNvSpPr>
          <p:nvPr/>
        </p:nvSpPr>
        <p:spPr bwMode="auto">
          <a:xfrm>
            <a:off x="3429000" y="5603875"/>
            <a:ext cx="1828800" cy="46196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dirty="0">
                <a:solidFill>
                  <a:schemeClr val="bg1"/>
                </a:solidFill>
                <a:latin typeface="Arial"/>
                <a:ea typeface="+mn-ea"/>
                <a:cs typeface="Arial"/>
              </a:rPr>
              <a:t>1011–930</a:t>
            </a:r>
          </a:p>
        </p:txBody>
      </p:sp>
      <p:sp>
        <p:nvSpPr>
          <p:cNvPr id="91168" name="Text Box 32"/>
          <p:cNvSpPr txBox="1">
            <a:spLocks noChangeArrowheads="1"/>
          </p:cNvSpPr>
          <p:nvPr/>
        </p:nvSpPr>
        <p:spPr bwMode="auto">
          <a:xfrm>
            <a:off x="533400" y="5054600"/>
            <a:ext cx="19050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2800" b="1">
                <a:solidFill>
                  <a:schemeClr val="bg1"/>
                </a:solidFill>
                <a:latin typeface="Arial"/>
                <a:ea typeface="+mn-ea"/>
                <a:cs typeface="Arial"/>
              </a:rPr>
              <a:t>Prepared</a:t>
            </a:r>
          </a:p>
        </p:txBody>
      </p:sp>
      <p:sp>
        <p:nvSpPr>
          <p:cNvPr id="33" name="Title 32"/>
          <p:cNvSpPr>
            <a:spLocks noGrp="1"/>
          </p:cNvSpPr>
          <p:nvPr>
            <p:ph type="title" idx="4294967295"/>
          </p:nvPr>
        </p:nvSpPr>
        <p:spPr>
          <a:xfrm>
            <a:off x="39960" y="0"/>
            <a:ext cx="7772400" cy="609600"/>
          </a:xfrm>
        </p:spPr>
        <p:txBody>
          <a:bodyPr/>
          <a:lstStyle/>
          <a:p>
            <a:pPr algn="l">
              <a:defRPr/>
            </a:pPr>
            <a:r>
              <a:rPr lang="en-US" sz="3200" b="1" dirty="0">
                <a:solidFill>
                  <a:srgbClr val="FFFFFF"/>
                </a:solidFill>
                <a:effectLst>
                  <a:outerShdw blurRad="38100" dist="38100" dir="2700000" algn="tl">
                    <a:srgbClr val="808080"/>
                  </a:outerShdw>
                </a:effectLst>
                <a:latin typeface="Arial"/>
                <a:ea typeface="ＭＳ Ｐゴシック" charset="0"/>
                <a:cs typeface="Arial"/>
              </a:rPr>
              <a:t>Focus on David</a:t>
            </a:r>
          </a:p>
        </p:txBody>
      </p:sp>
    </p:spTree>
  </p:cSld>
  <p:clrMapOvr>
    <a:masterClrMapping/>
  </p:clrMapOvr>
  <p:transition spd="med">
    <p:randomBar dir="vert"/>
  </p:transition>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made David king </a:t>
            </a:r>
            <a:r>
              <a:rPr lang="en-US" sz="3600" b="1" dirty="0">
                <a:effectLst>
                  <a:glow rad="127000">
                    <a:schemeClr val="tx1"/>
                  </a:glow>
                </a:effectLst>
                <a:latin typeface="Arial" charset="0"/>
                <a:ea typeface="ＭＳ Ｐゴシック" charset="0"/>
                <a:cs typeface="ＭＳ Ｐゴシック" charset="0"/>
              </a:rPr>
              <a:t>after God removed Saul as unfit for the kingship to show David as the ideal king (1 Chron 10–12).</a:t>
            </a:r>
          </a:p>
        </p:txBody>
      </p:sp>
      <p:pic>
        <p:nvPicPr>
          <p:cNvPr id="2" name="Picture 1"/>
          <p:cNvPicPr>
            <a:picLocks noChangeAspect="1"/>
          </p:cNvPicPr>
          <p:nvPr/>
        </p:nvPicPr>
        <p:blipFill>
          <a:blip r:embed="rId3"/>
          <a:stretch>
            <a:fillRect/>
          </a:stretch>
        </p:blipFill>
        <p:spPr>
          <a:xfrm>
            <a:off x="0" y="1816063"/>
            <a:ext cx="9144000" cy="5041937"/>
          </a:xfrm>
          <a:prstGeom prst="rect">
            <a:avLst/>
          </a:prstGeom>
        </p:spPr>
      </p:pic>
    </p:spTree>
    <p:extLst>
      <p:ext uri="{BB962C8B-B14F-4D97-AF65-F5344CB8AC3E}">
        <p14:creationId xmlns:p14="http://schemas.microsoft.com/office/powerpoint/2010/main" val="2430193285"/>
      </p:ext>
    </p:extLst>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Outline</a:t>
            </a:r>
          </a:p>
        </p:txBody>
      </p:sp>
      <p:sp>
        <p:nvSpPr>
          <p:cNvPr id="83971" name="Text Box 3"/>
          <p:cNvSpPr txBox="1">
            <a:spLocks noChangeArrowheads="1"/>
          </p:cNvSpPr>
          <p:nvPr/>
        </p:nvSpPr>
        <p:spPr bwMode="auto">
          <a:xfrm>
            <a:off x="7740650" y="152400"/>
            <a:ext cx="1250950" cy="684213"/>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266</a:t>
            </a:r>
            <a:br>
              <a:rPr lang="en-US" b="1">
                <a:solidFill>
                  <a:srgbClr val="FFFFFF"/>
                </a:solidFill>
                <a:latin typeface="Arial" charset="0"/>
                <a:cs typeface="Arial" charset="0"/>
              </a:rPr>
            </a:br>
            <a:r>
              <a:rPr lang="en-US" b="1">
                <a:solidFill>
                  <a:srgbClr val="FFFFFF"/>
                </a:solidFill>
                <a:latin typeface="Arial" charset="0"/>
                <a:cs typeface="Arial" charset="0"/>
              </a:rPr>
              <a:t>-267</a:t>
            </a:r>
          </a:p>
        </p:txBody>
      </p:sp>
      <p:sp>
        <p:nvSpPr>
          <p:cNvPr id="35849" name="Text Box 9"/>
          <p:cNvSpPr txBox="1">
            <a:spLocks noChangeArrowheads="1"/>
          </p:cNvSpPr>
          <p:nvPr/>
        </p:nvSpPr>
        <p:spPr bwMode="auto">
          <a:xfrm>
            <a:off x="533400" y="1192213"/>
            <a:ext cx="8001000" cy="267811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Arial" charset="0"/>
              </a:rPr>
              <a:t>I.  (Chs. 1–9) A genealogical history from Adam to many years after the return from Babylon is given to encourage the remnant of God</a:t>
            </a:r>
            <a:r>
              <a:rPr lang="uk-UA" altLang="zh-CN" sz="2800" b="1">
                <a:solidFill>
                  <a:srgbClr val="000000"/>
                </a:solidFill>
                <a:latin typeface="Arial" charset="0"/>
                <a:cs typeface="Arial" charset="0"/>
              </a:rPr>
              <a:t>'</a:t>
            </a:r>
            <a:r>
              <a:rPr lang="en-US" altLang="zh-CN" sz="2800" b="1">
                <a:solidFill>
                  <a:srgbClr val="000000"/>
                </a:solidFill>
                <a:latin typeface="Arial" charset="0"/>
                <a:cs typeface="Arial" charset="0"/>
              </a:rPr>
              <a:t>s grace in that while the Davidic throne is absent, the Davidic line is still present with the nation.</a:t>
            </a:r>
          </a:p>
        </p:txBody>
      </p:sp>
      <p:sp>
        <p:nvSpPr>
          <p:cNvPr id="35850" name="Text Box 10"/>
          <p:cNvSpPr txBox="1">
            <a:spLocks noChangeArrowheads="1"/>
          </p:cNvSpPr>
          <p:nvPr/>
        </p:nvSpPr>
        <p:spPr bwMode="auto">
          <a:xfrm>
            <a:off x="533400" y="4011613"/>
            <a:ext cx="8001000" cy="2678112"/>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000000"/>
                </a:solidFill>
                <a:latin typeface="Arial" charset="0"/>
                <a:cs typeface="Arial" charset="0"/>
              </a:rPr>
              <a:t>II. (Chs. 10–29) The reign of David shows God</a:t>
            </a:r>
            <a:r>
              <a:rPr lang="uk-UA" altLang="zh-CN" sz="2800" b="1">
                <a:solidFill>
                  <a:srgbClr val="000000"/>
                </a:solidFill>
                <a:latin typeface="Arial" charset="0"/>
                <a:cs typeface="Arial" charset="0"/>
              </a:rPr>
              <a:t>'</a:t>
            </a:r>
            <a:r>
              <a:rPr lang="en-US" altLang="zh-CN" sz="2800" b="1">
                <a:solidFill>
                  <a:srgbClr val="000000"/>
                </a:solidFill>
                <a:latin typeface="Arial" charset="0"/>
                <a:cs typeface="Arial" charset="0"/>
              </a:rPr>
              <a:t>s blessing on him in his military victories for his spiritual obedience shown in his concern for building a temple to house the ark permanently, recorded to show Israel proper worship.</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5850"/>
                                        </p:tgtEl>
                                        <p:attrNameLst>
                                          <p:attrName>style.visibility</p:attrName>
                                        </p:attrNameLst>
                                      </p:cBhvr>
                                      <p:to>
                                        <p:strVal val="visible"/>
                                      </p:to>
                                    </p:set>
                                    <p:anim calcmode="lin" valueType="num">
                                      <p:cBhvr additive="base">
                                        <p:cTn id="13" dur="500" fill="hold"/>
                                        <p:tgtEl>
                                          <p:spTgt spid="35850"/>
                                        </p:tgtEl>
                                        <p:attrNameLst>
                                          <p:attrName>ppt_x</p:attrName>
                                        </p:attrNameLst>
                                      </p:cBhvr>
                                      <p:tavLst>
                                        <p:tav tm="0">
                                          <p:val>
                                            <p:strVal val="#ppt_x"/>
                                          </p:val>
                                        </p:tav>
                                        <p:tav tm="100000">
                                          <p:val>
                                            <p:strVal val="#ppt_x"/>
                                          </p:val>
                                        </p:tav>
                                      </p:tavLst>
                                    </p:anim>
                                    <p:anim calcmode="lin" valueType="num">
                                      <p:cBhvr additive="base">
                                        <p:cTn id="14" dur="500" fill="hold"/>
                                        <p:tgtEl>
                                          <p:spTgt spid="358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P spid="35850" grpId="0" animBg="1" autoUpdateAnimBg="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11</a:t>
            </a:r>
          </a:p>
        </p:txBody>
      </p:sp>
    </p:spTree>
    <p:extLst>
      <p:ext uri="{BB962C8B-B14F-4D97-AF65-F5344CB8AC3E}">
        <p14:creationId xmlns:p14="http://schemas.microsoft.com/office/powerpoint/2010/main" val="47273117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331640" y="576786"/>
            <a:ext cx="6370953" cy="638060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6" name="Rectangle 2"/>
          <p:cNvSpPr txBox="1">
            <a:spLocks noChangeArrowheads="1"/>
          </p:cNvSpPr>
          <p:nvPr/>
        </p:nvSpPr>
        <p:spPr bwMode="auto">
          <a:xfrm>
            <a:off x="30915" y="6237312"/>
            <a:ext cx="9144000" cy="620688"/>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effectLst>
                  <a:glow rad="127000">
                    <a:schemeClr val="tx1"/>
                  </a:glow>
                </a:effectLst>
                <a:latin typeface="Arial" charset="0"/>
                <a:ea typeface="ＭＳ Ｐゴシック" charset="0"/>
                <a:cs typeface="ＭＳ Ｐゴシック" charset="0"/>
              </a:rPr>
              <a:t>1 Chronicles 11:10-19; 2 Sam 23:11</a:t>
            </a:r>
          </a:p>
        </p:txBody>
      </p:sp>
      <p:sp>
        <p:nvSpPr>
          <p:cNvPr id="900098" name="Rectangle 2"/>
          <p:cNvSpPr>
            <a:spLocks noGrp="1" noChangeArrowheads="1"/>
          </p:cNvSpPr>
          <p:nvPr>
            <p:ph type="ctrTitle"/>
          </p:nvPr>
        </p:nvSpPr>
        <p:spPr>
          <a:xfrm>
            <a:off x="0" y="121792"/>
            <a:ext cx="9144000" cy="930944"/>
          </a:xfrm>
          <a:solidFill>
            <a:srgbClr val="000000"/>
          </a:solidFill>
          <a:effectLst>
            <a:outerShdw blurRad="63500" dist="35921" dir="2700000" algn="ctr" rotWithShape="0">
              <a:schemeClr val="tx2">
                <a:alpha val="74998"/>
              </a:schemeClr>
            </a:outerShdw>
          </a:effectLst>
        </p:spPr>
        <p:txBody>
          <a:bodyPr anchor="b"/>
          <a:lstStyle/>
          <a:p>
            <a:pPr>
              <a:defRPr/>
            </a:pPr>
            <a:r>
              <a:rPr lang="en-US" sz="4000" dirty="0">
                <a:effectLst>
                  <a:glow rad="127000">
                    <a:schemeClr val="tx1"/>
                  </a:glow>
                </a:effectLst>
                <a:latin typeface="Arial" charset="0"/>
                <a:ea typeface="ＭＳ Ｐゴシック" charset="0"/>
                <a:cs typeface="ＭＳ Ｐゴシック" charset="0"/>
              </a:rPr>
              <a:t>"The Three": </a:t>
            </a:r>
            <a:br>
              <a:rPr lang="en-US" sz="4000" dirty="0">
                <a:effectLst>
                  <a:glow rad="127000">
                    <a:schemeClr val="tx1"/>
                  </a:glow>
                </a:effectLst>
                <a:latin typeface="Arial" charset="0"/>
                <a:ea typeface="ＭＳ Ｐゴシック" charset="0"/>
                <a:cs typeface="ＭＳ Ｐゴシック" charset="0"/>
              </a:rPr>
            </a:br>
            <a:r>
              <a:rPr lang="en-US" sz="2800" dirty="0">
                <a:effectLst>
                  <a:glow rad="127000">
                    <a:schemeClr val="tx1"/>
                  </a:glow>
                </a:effectLst>
                <a:latin typeface="Arial" charset="0"/>
                <a:ea typeface="ＭＳ Ｐゴシック" charset="0"/>
                <a:cs typeface="ＭＳ Ｐゴシック" charset="0"/>
              </a:rPr>
              <a:t>Jashobeam, Eleazar, &amp; Shammah </a:t>
            </a:r>
          </a:p>
        </p:txBody>
      </p:sp>
    </p:spTree>
    <p:extLst>
      <p:ext uri="{BB962C8B-B14F-4D97-AF65-F5344CB8AC3E}">
        <p14:creationId xmlns:p14="http://schemas.microsoft.com/office/powerpoint/2010/main" val="1803661426"/>
      </p:ext>
    </p:extLst>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"David's Valiant Men" by James Tissot</a:t>
            </a:r>
          </a:p>
        </p:txBody>
      </p:sp>
      <p:sp>
        <p:nvSpPr>
          <p:cNvPr id="6" name="Rectangle 2"/>
          <p:cNvSpPr txBox="1">
            <a:spLocks noChangeArrowheads="1"/>
          </p:cNvSpPr>
          <p:nvPr/>
        </p:nvSpPr>
        <p:spPr bwMode="auto">
          <a:xfrm>
            <a:off x="30915" y="58052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11:26-47</a:t>
            </a: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284" y="1124744"/>
            <a:ext cx="9168864" cy="4477367"/>
          </a:xfrm>
          <a:prstGeom prst="rect">
            <a:avLst/>
          </a:prstGeom>
        </p:spPr>
      </p:pic>
    </p:spTree>
    <p:extLst>
      <p:ext uri="{BB962C8B-B14F-4D97-AF65-F5344CB8AC3E}">
        <p14:creationId xmlns:p14="http://schemas.microsoft.com/office/powerpoint/2010/main" val="3113997999"/>
      </p:ext>
    </p:extLst>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12</a:t>
            </a:r>
          </a:p>
        </p:txBody>
      </p:sp>
    </p:spTree>
    <p:extLst>
      <p:ext uri="{BB962C8B-B14F-4D97-AF65-F5344CB8AC3E}">
        <p14:creationId xmlns:p14="http://schemas.microsoft.com/office/powerpoint/2010/main" val="3797303623"/>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Model King</a:t>
            </a:r>
          </a:p>
        </p:txBody>
      </p:sp>
      <p:pic>
        <p:nvPicPr>
          <p:cNvPr id="2" name="Picture 1"/>
          <p:cNvPicPr>
            <a:picLocks noChangeAspect="1"/>
          </p:cNvPicPr>
          <p:nvPr/>
        </p:nvPicPr>
        <p:blipFill>
          <a:blip r:embed="rId3"/>
          <a:stretch>
            <a:fillRect/>
          </a:stretch>
        </p:blipFill>
        <p:spPr>
          <a:xfrm>
            <a:off x="215900" y="977900"/>
            <a:ext cx="8699500" cy="4889500"/>
          </a:xfrm>
          <a:prstGeom prst="rect">
            <a:avLst/>
          </a:prstGeom>
        </p:spPr>
      </p:pic>
      <p:sp>
        <p:nvSpPr>
          <p:cNvPr id="5" name="Rectangle 2"/>
          <p:cNvSpPr txBox="1">
            <a:spLocks noChangeArrowheads="1"/>
          </p:cNvSpPr>
          <p:nvPr/>
        </p:nvSpPr>
        <p:spPr bwMode="auto">
          <a:xfrm>
            <a:off x="107504" y="6021288"/>
            <a:ext cx="9144000" cy="7647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i="1" dirty="0">
                <a:effectLst>
                  <a:glow rad="127000">
                    <a:schemeClr val="tx1"/>
                  </a:glow>
                </a:effectLst>
                <a:latin typeface="Arial" charset="0"/>
                <a:ea typeface="ＭＳ Ｐゴシック" charset="0"/>
                <a:cs typeface="ＭＳ Ｐゴシック" charset="0"/>
              </a:rPr>
              <a:t>What a contrast from Saul...</a:t>
            </a:r>
          </a:p>
        </p:txBody>
      </p:sp>
      <p:sp>
        <p:nvSpPr>
          <p:cNvPr id="6" name="Rectangle 2">
            <a:extLst>
              <a:ext uri="{FF2B5EF4-FFF2-40B4-BE49-F238E27FC236}">
                <a16:creationId xmlns:a16="http://schemas.microsoft.com/office/drawing/2014/main" id="{B12E8153-F2DA-F04B-A357-4FB6BE404265}"/>
              </a:ext>
            </a:extLst>
          </p:cNvPr>
          <p:cNvSpPr txBox="1">
            <a:spLocks noChangeArrowheads="1"/>
          </p:cNvSpPr>
          <p:nvPr/>
        </p:nvSpPr>
        <p:spPr bwMode="auto">
          <a:xfrm>
            <a:off x="3635896" y="2348880"/>
            <a:ext cx="5279504" cy="2880320"/>
          </a:xfrm>
          <a:prstGeom prst="rect">
            <a:avLst/>
          </a:prstGeom>
          <a:solidFill>
            <a:schemeClr val="tx1"/>
          </a:solid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spcBef>
                <a:spcPts val="50"/>
              </a:spcBef>
              <a:defRPr/>
            </a:pPr>
            <a:r>
              <a:rPr lang="en-US" kern="0" dirty="0">
                <a:effectLst/>
                <a:latin typeface="Times New Roman" panose="02020603050405020304" pitchFamily="18" charset="0"/>
                <a:ea typeface="ＭＳ Ｐゴシック" charset="0"/>
                <a:cs typeface="Times New Roman" panose="02020603050405020304" pitchFamily="18" charset="0"/>
              </a:rPr>
              <a:t>KING</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en-US" sz="11500" kern="0" dirty="0">
                <a:effectLst/>
                <a:latin typeface="Times New Roman" panose="02020603050405020304" pitchFamily="18" charset="0"/>
                <a:ea typeface="ＭＳ Ｐゴシック" charset="0"/>
                <a:cs typeface="Times New Roman" panose="02020603050405020304" pitchFamily="18" charset="0"/>
              </a:rPr>
              <a:t>DAVID</a:t>
            </a:r>
            <a:endParaRPr lang="en-US" sz="3600" kern="0" dirty="0">
              <a:effectLst/>
              <a:latin typeface="Times New Roman" panose="02020603050405020304" pitchFamily="18" charset="0"/>
              <a:ea typeface="ＭＳ Ｐゴシック" charset="0"/>
              <a:cs typeface="Times New Roman" panose="02020603050405020304" pitchFamily="18" charset="0"/>
            </a:endParaRPr>
          </a:p>
          <a:p>
            <a:pPr>
              <a:spcBef>
                <a:spcPts val="50"/>
              </a:spcBef>
              <a:defRPr/>
            </a:pPr>
            <a:r>
              <a:rPr lang="en-US" sz="2000" kern="0" dirty="0">
                <a:effectLst/>
                <a:latin typeface="Times New Roman" panose="02020603050405020304" pitchFamily="18" charset="0"/>
                <a:ea typeface="ＭＳ Ｐゴシック" charset="0"/>
                <a:cs typeface="Times New Roman" panose="02020603050405020304" pitchFamily="18" charset="0"/>
              </a:rPr>
              <a:t>A MAN AFTER GOD’S OWN HEART</a:t>
            </a:r>
          </a:p>
        </p:txBody>
      </p:sp>
    </p:spTree>
    <p:extLst>
      <p:ext uri="{BB962C8B-B14F-4D97-AF65-F5344CB8AC3E}">
        <p14:creationId xmlns:p14="http://schemas.microsoft.com/office/powerpoint/2010/main" val="134875010"/>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13</a:t>
            </a:r>
          </a:p>
        </p:txBody>
      </p:sp>
    </p:spTree>
    <p:extLst>
      <p:ext uri="{BB962C8B-B14F-4D97-AF65-F5344CB8AC3E}">
        <p14:creationId xmlns:p14="http://schemas.microsoft.com/office/powerpoint/2010/main" val="58064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
        <p:nvSpPr>
          <p:cNvPr id="6" name="Rectangle 2">
            <a:extLst>
              <a:ext uri="{FF2B5EF4-FFF2-40B4-BE49-F238E27FC236}">
                <a16:creationId xmlns:a16="http://schemas.microsoft.com/office/drawing/2014/main" id="{5C02E249-0168-984A-A3AE-B8F716DB8AA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35520714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231851"/>
          </a:xfrm>
          <a:effectLst>
            <a:outerShdw blurRad="63500" dist="35921" dir="2700000" algn="ctr" rotWithShape="0">
              <a:schemeClr val="tx2">
                <a:alpha val="74998"/>
              </a:schemeClr>
            </a:outerShdw>
          </a:effectLst>
        </p:spPr>
        <p:txBody>
          <a:bodyPr anchor="ctr"/>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rewarded David's respect for the ark</a:t>
            </a:r>
            <a:r>
              <a:rPr lang="en-US" sz="3600" b="1" dirty="0">
                <a:effectLst>
                  <a:glow rad="127000">
                    <a:schemeClr val="tx1"/>
                  </a:glow>
                </a:effectLst>
                <a:latin typeface="Arial" charset="0"/>
                <a:ea typeface="ＭＳ Ｐゴシック" charset="0"/>
                <a:cs typeface="ＭＳ Ｐゴシック" charset="0"/>
              </a:rPr>
              <a:t> by promising the permanent dynasty of the Davidic Covenant to show how obedience leads to blessing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13–17). </a:t>
            </a:r>
          </a:p>
        </p:txBody>
      </p:sp>
      <p:pic>
        <p:nvPicPr>
          <p:cNvPr id="3" name="Picture 2"/>
          <p:cNvPicPr>
            <a:picLocks noChangeAspect="1"/>
          </p:cNvPicPr>
          <p:nvPr/>
        </p:nvPicPr>
        <p:blipFill>
          <a:blip r:embed="rId3"/>
          <a:stretch>
            <a:fillRect/>
          </a:stretch>
        </p:blipFill>
        <p:spPr>
          <a:xfrm>
            <a:off x="0" y="3261320"/>
            <a:ext cx="9144000" cy="3048000"/>
          </a:xfrm>
          <a:prstGeom prst="rect">
            <a:avLst/>
          </a:prstGeom>
        </p:spPr>
      </p:pic>
    </p:spTree>
    <p:extLst>
      <p:ext uri="{BB962C8B-B14F-4D97-AF65-F5344CB8AC3E}">
        <p14:creationId xmlns:p14="http://schemas.microsoft.com/office/powerpoint/2010/main" val="2897311829"/>
      </p:ext>
    </p:extLst>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356992"/>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409692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14</a:t>
            </a:r>
          </a:p>
        </p:txBody>
      </p:sp>
    </p:spTree>
    <p:extLst>
      <p:ext uri="{BB962C8B-B14F-4D97-AF65-F5344CB8AC3E}">
        <p14:creationId xmlns:p14="http://schemas.microsoft.com/office/powerpoint/2010/main" val="4059043843"/>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743347"/>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God blessed David as king though his palace, numerous wives and children, and victories over the Philistines (1 Chron 14). </a:t>
            </a:r>
          </a:p>
        </p:txBody>
      </p:sp>
      <p:pic>
        <p:nvPicPr>
          <p:cNvPr id="2" name="Picture 1"/>
          <p:cNvPicPr>
            <a:picLocks noChangeAspect="1"/>
          </p:cNvPicPr>
          <p:nvPr/>
        </p:nvPicPr>
        <p:blipFill>
          <a:blip r:embed="rId3"/>
          <a:stretch>
            <a:fillRect/>
          </a:stretch>
        </p:blipFill>
        <p:spPr>
          <a:xfrm>
            <a:off x="11620" y="1727572"/>
            <a:ext cx="9144000" cy="5143500"/>
          </a:xfrm>
          <a:prstGeom prst="rect">
            <a:avLst/>
          </a:prstGeom>
        </p:spPr>
      </p:pic>
    </p:spTree>
    <p:extLst>
      <p:ext uri="{BB962C8B-B14F-4D97-AF65-F5344CB8AC3E}">
        <p14:creationId xmlns:p14="http://schemas.microsoft.com/office/powerpoint/2010/main" val="574679636"/>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15</a:t>
            </a:r>
          </a:p>
        </p:txBody>
      </p:sp>
    </p:spTree>
    <p:extLst>
      <p:ext uri="{BB962C8B-B14F-4D97-AF65-F5344CB8AC3E}">
        <p14:creationId xmlns:p14="http://schemas.microsoft.com/office/powerpoint/2010/main" val="3433231535"/>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3933056"/>
            <a:ext cx="2088232" cy="100811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1505565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16</a:t>
            </a:r>
          </a:p>
        </p:txBody>
      </p:sp>
    </p:spTree>
    <p:extLst>
      <p:ext uri="{BB962C8B-B14F-4D97-AF65-F5344CB8AC3E}">
        <p14:creationId xmlns:p14="http://schemas.microsoft.com/office/powerpoint/2010/main" val="3557281999"/>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3" name="Notched Right Arrow 2"/>
          <p:cNvSpPr/>
          <p:nvPr/>
        </p:nvSpPr>
        <p:spPr bwMode="auto">
          <a:xfrm>
            <a:off x="5220072" y="443711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00616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Chronicles vs. Samuel/Kings</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139952" y="2708920"/>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17</a:t>
            </a:r>
          </a:p>
        </p:txBody>
      </p:sp>
    </p:spTree>
    <p:extLst>
      <p:ext uri="{BB962C8B-B14F-4D97-AF65-F5344CB8AC3E}">
        <p14:creationId xmlns:p14="http://schemas.microsoft.com/office/powerpoint/2010/main" val="4199504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
        <p:nvSpPr>
          <p:cNvPr id="6" name="Rectangle 2">
            <a:extLst>
              <a:ext uri="{FF2B5EF4-FFF2-40B4-BE49-F238E27FC236}">
                <a16:creationId xmlns:a16="http://schemas.microsoft.com/office/drawing/2014/main" id="{FB2EFAFF-BAA6-4D46-82F0-29A905E632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15702523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defTabSz="457200"/>
            <a:r>
              <a:rPr lang="ru-RU" sz="2800"/>
              <a:t>"</a:t>
            </a:r>
            <a:r>
              <a:rPr lang="en-US" sz="2800"/>
              <a:t>I declare that the L</a:t>
            </a:r>
            <a:r>
              <a:rPr lang="en-US" sz="2400"/>
              <a:t>ORD</a:t>
            </a:r>
            <a:r>
              <a:rPr lang="en-US" sz="2800"/>
              <a:t> will build a house for you: When your days are over and you go to be with your fathers, I will raise up your offspring to succeed you, one of your own sons, and I will </a:t>
            </a:r>
            <a:r>
              <a:rPr lang="en-US" sz="2800">
                <a:solidFill>
                  <a:srgbClr val="FFFF00"/>
                </a:solidFill>
              </a:rPr>
              <a:t>establish</a:t>
            </a:r>
            <a:r>
              <a:rPr lang="en-US" sz="2800"/>
              <a:t> his kingdom.  He is the one who will build a house for me, and I will </a:t>
            </a:r>
            <a:r>
              <a:rPr lang="en-US" sz="2800">
                <a:solidFill>
                  <a:srgbClr val="FFFF00"/>
                </a:solidFill>
              </a:rPr>
              <a:t>establish</a:t>
            </a:r>
            <a:r>
              <a:rPr lang="en-US" sz="2800"/>
              <a:t> his throne forever.  I will be his father, and he will be my son.  I will never take my love away from him, as I took it away from your predecessor.  I will set him over my house and my kingdom forever; his throne will be </a:t>
            </a:r>
            <a:r>
              <a:rPr lang="en-US" sz="2800">
                <a:solidFill>
                  <a:srgbClr val="FFFF00"/>
                </a:solidFill>
              </a:rPr>
              <a:t>established</a:t>
            </a:r>
            <a:r>
              <a:rPr lang="en-US" sz="2800"/>
              <a:t> forever</a:t>
            </a:r>
            <a:r>
              <a:rPr lang="ru-RU" sz="2800"/>
              <a:t>"</a:t>
            </a:r>
            <a:r>
              <a:rPr lang="en-US" sz="2800"/>
              <a:t> (1 Chron. 17:10b-14)</a:t>
            </a:r>
            <a:r>
              <a:rPr lang="en-SG" sz="2800"/>
              <a:t>.</a:t>
            </a:r>
            <a:endParaRPr lang="en-US" sz="2800" dirty="0"/>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457200" fontAlgn="auto">
              <a:spcBef>
                <a:spcPts val="0"/>
              </a:spcBef>
              <a:spcAft>
                <a:spcPts val="0"/>
              </a:spcAft>
            </a:pPr>
            <a:r>
              <a:rPr lang="en-US" altLang="zh-CN" b="1" dirty="0" err="1">
                <a:solidFill>
                  <a:prstClr val="white"/>
                </a:solidFill>
                <a:effectLst>
                  <a:outerShdw blurRad="50800" dist="38100" dir="2700000" algn="tl" rotWithShape="0">
                    <a:srgbClr val="000000">
                      <a:alpha val="96000"/>
                    </a:srgbClr>
                  </a:outerShdw>
                </a:effectLst>
                <a:latin typeface="Arial"/>
                <a:cs typeface="Arial"/>
              </a:rPr>
              <a:t>262</a:t>
            </a:r>
            <a:endParaRPr lang="en-US" altLang="zh-CN" b="1" dirty="0">
              <a:solidFill>
                <a:prstClr val="white"/>
              </a:solidFill>
              <a:effectLst>
                <a:outerShdw blurRad="50800" dist="38100" dir="2700000" algn="tl" rotWithShape="0">
                  <a:srgbClr val="000000">
                    <a:alpha val="96000"/>
                  </a:srgbClr>
                </a:outerShdw>
              </a:effectLst>
              <a:latin typeface="Arial"/>
              <a:cs typeface="Arial"/>
            </a:endParaRPr>
          </a:p>
        </p:txBody>
      </p:sp>
    </p:spTree>
    <p:extLst>
      <p:ext uri="{BB962C8B-B14F-4D97-AF65-F5344CB8AC3E}">
        <p14:creationId xmlns:p14="http://schemas.microsoft.com/office/powerpoint/2010/main" val="195812324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90818" name="Text Box 2"/>
          <p:cNvSpPr txBox="1">
            <a:spLocks noChangeArrowheads="1"/>
          </p:cNvSpPr>
          <p:nvPr/>
        </p:nvSpPr>
        <p:spPr bwMode="auto">
          <a:xfrm>
            <a:off x="8335963" y="7620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algn="ctr" eaLnBrk="0" hangingPunct="0">
              <a:spcBef>
                <a:spcPct val="50000"/>
              </a:spcBef>
            </a:pPr>
            <a:r>
              <a:rPr kumimoji="0" lang="en-US">
                <a:solidFill>
                  <a:srgbClr val="FFFFFF"/>
                </a:solidFill>
                <a:latin typeface="Arial" charset="0"/>
                <a:cs typeface="Arial" charset="0"/>
              </a:rPr>
              <a:t>275</a:t>
            </a:r>
          </a:p>
        </p:txBody>
      </p:sp>
      <p:sp>
        <p:nvSpPr>
          <p:cNvPr id="290819" name="Rectangle 3"/>
          <p:cNvSpPr>
            <a:spLocks noGrp="1" noChangeArrowheads="1"/>
          </p:cNvSpPr>
          <p:nvPr>
            <p:ph type="title"/>
          </p:nvPr>
        </p:nvSpPr>
        <p:spPr>
          <a:xfrm>
            <a:off x="0" y="-22225"/>
            <a:ext cx="8229600" cy="1219200"/>
          </a:xfrm>
          <a:solidFill>
            <a:srgbClr val="800000"/>
          </a:solidFill>
        </p:spPr>
        <p:txBody>
          <a:bodyPr anchorCtr="1"/>
          <a:lstStyle/>
          <a:p>
            <a:r>
              <a:rPr kumimoji="0" lang="en-US" sz="3600" b="1">
                <a:solidFill>
                  <a:schemeClr val="tx1"/>
                </a:solidFill>
                <a:latin typeface="Arial Black" charset="0"/>
                <a:ea typeface="ＭＳ Ｐゴシック" charset="0"/>
                <a:cs typeface="Times New Roman" charset="0"/>
              </a:rPr>
              <a:t>Parallels between David</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and Solomon</a:t>
            </a:r>
            <a:r>
              <a:rPr kumimoji="0" lang="fr-FR" altLang="ja-JP" sz="3600" b="1">
                <a:solidFill>
                  <a:schemeClr val="tx1"/>
                </a:solidFill>
                <a:latin typeface="Arial Black" charset="0"/>
                <a:ea typeface="ＭＳ Ｐゴシック" charset="0"/>
                <a:cs typeface="Times New Roman" charset="0"/>
              </a:rPr>
              <a:t>'</a:t>
            </a:r>
            <a:r>
              <a:rPr kumimoji="0" lang="en-US" sz="3600" b="1">
                <a:solidFill>
                  <a:schemeClr val="tx1"/>
                </a:solidFill>
                <a:latin typeface="Arial Black" charset="0"/>
                <a:ea typeface="ＭＳ Ｐゴシック" charset="0"/>
                <a:cs typeface="Times New Roman" charset="0"/>
              </a:rPr>
              <a:t>s Transfers of the Ark</a:t>
            </a:r>
          </a:p>
        </p:txBody>
      </p:sp>
      <p:grpSp>
        <p:nvGrpSpPr>
          <p:cNvPr id="290820" name="Group 167"/>
          <p:cNvGrpSpPr>
            <a:grpSpLocks/>
          </p:cNvGrpSpPr>
          <p:nvPr/>
        </p:nvGrpSpPr>
        <p:grpSpPr bwMode="auto">
          <a:xfrm>
            <a:off x="0" y="903288"/>
            <a:ext cx="9144000" cy="5902325"/>
            <a:chOff x="0" y="569"/>
            <a:chExt cx="5760" cy="3718"/>
          </a:xfrm>
        </p:grpSpPr>
        <p:grpSp>
          <p:nvGrpSpPr>
            <p:cNvPr id="290821" name="Group 87"/>
            <p:cNvGrpSpPr>
              <a:grpSpLocks/>
            </p:cNvGrpSpPr>
            <p:nvPr/>
          </p:nvGrpSpPr>
          <p:grpSpPr bwMode="auto">
            <a:xfrm>
              <a:off x="0" y="569"/>
              <a:ext cx="3327" cy="592"/>
              <a:chOff x="0" y="-121"/>
              <a:chExt cx="2264" cy="694"/>
            </a:xfrm>
          </p:grpSpPr>
          <p:sp>
            <p:nvSpPr>
              <p:cNvPr id="290900" name="Rectangle 85"/>
              <p:cNvSpPr>
                <a:spLocks noChangeArrowheads="1"/>
              </p:cNvSpPr>
              <p:nvPr/>
            </p:nvSpPr>
            <p:spPr bwMode="auto">
              <a:xfrm>
                <a:off x="0" y="-121"/>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901" name="Rectangle 86"/>
              <p:cNvSpPr>
                <a:spLocks noChangeArrowheads="1"/>
              </p:cNvSpPr>
              <p:nvPr/>
            </p:nvSpPr>
            <p:spPr bwMode="auto">
              <a:xfrm>
                <a:off x="0" y="34"/>
                <a:ext cx="2264"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 </a:t>
                </a:r>
              </a:p>
              <a:p>
                <a:pPr algn="ctr" eaLnBrk="0" hangingPunct="0"/>
                <a:endParaRPr lang="en-US" b="1">
                  <a:solidFill>
                    <a:srgbClr val="FFFFFF"/>
                  </a:solidFill>
                  <a:latin typeface="Arial Narrow" charset="0"/>
                </a:endParaRPr>
              </a:p>
            </p:txBody>
          </p:sp>
        </p:grpSp>
        <p:grpSp>
          <p:nvGrpSpPr>
            <p:cNvPr id="290822" name="Group 90"/>
            <p:cNvGrpSpPr>
              <a:grpSpLocks/>
            </p:cNvGrpSpPr>
            <p:nvPr/>
          </p:nvGrpSpPr>
          <p:grpSpPr bwMode="auto">
            <a:xfrm>
              <a:off x="3327" y="569"/>
              <a:ext cx="1216" cy="707"/>
              <a:chOff x="0" y="282"/>
              <a:chExt cx="828" cy="829"/>
            </a:xfrm>
          </p:grpSpPr>
          <p:sp>
            <p:nvSpPr>
              <p:cNvPr id="290898" name="Rectangle 88"/>
              <p:cNvSpPr>
                <a:spLocks noChangeArrowheads="1"/>
              </p:cNvSpPr>
              <p:nvPr/>
            </p:nvSpPr>
            <p:spPr bwMode="auto">
              <a:xfrm>
                <a:off x="0" y="28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9" name="Rectangle 89"/>
              <p:cNvSpPr>
                <a:spLocks noChangeArrowheads="1"/>
              </p:cNvSpPr>
              <p:nvPr/>
            </p:nvSpPr>
            <p:spPr bwMode="auto">
              <a:xfrm>
                <a:off x="0" y="572"/>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David </a:t>
                </a:r>
                <a:endParaRPr lang="en-US" b="1">
                  <a:solidFill>
                    <a:srgbClr val="FFFFFF"/>
                  </a:solidFill>
                  <a:latin typeface="Arial Narrow" charset="0"/>
                </a:endParaRPr>
              </a:p>
              <a:p>
                <a:pPr algn="ctr" eaLnBrk="0" hangingPunct="0"/>
                <a:r>
                  <a:rPr lang="en-US" b="1">
                    <a:solidFill>
                      <a:srgbClr val="FFFFFF"/>
                    </a:solidFill>
                    <a:latin typeface="Arial Narrow" charset="0"/>
                  </a:rPr>
                  <a:t>(1 Chron.)</a:t>
                </a:r>
              </a:p>
            </p:txBody>
          </p:sp>
        </p:grpSp>
        <p:grpSp>
          <p:nvGrpSpPr>
            <p:cNvPr id="290823" name="Group 93"/>
            <p:cNvGrpSpPr>
              <a:grpSpLocks/>
            </p:cNvGrpSpPr>
            <p:nvPr/>
          </p:nvGrpSpPr>
          <p:grpSpPr bwMode="auto">
            <a:xfrm>
              <a:off x="4543" y="569"/>
              <a:ext cx="1217" cy="707"/>
              <a:chOff x="0" y="800"/>
              <a:chExt cx="828" cy="829"/>
            </a:xfrm>
          </p:grpSpPr>
          <p:sp>
            <p:nvSpPr>
              <p:cNvPr id="290896" name="Rectangle 91"/>
              <p:cNvSpPr>
                <a:spLocks noChangeArrowheads="1"/>
              </p:cNvSpPr>
              <p:nvPr/>
            </p:nvSpPr>
            <p:spPr bwMode="auto">
              <a:xfrm>
                <a:off x="0" y="80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7" name="Rectangle 92"/>
              <p:cNvSpPr>
                <a:spLocks noChangeArrowheads="1"/>
              </p:cNvSpPr>
              <p:nvPr/>
            </p:nvSpPr>
            <p:spPr bwMode="auto">
              <a:xfrm>
                <a:off x="0" y="1090"/>
                <a:ext cx="828" cy="5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u="sng">
                    <a:solidFill>
                      <a:srgbClr val="FFFFFF"/>
                    </a:solidFill>
                    <a:latin typeface="Arial Narrow" charset="0"/>
                  </a:rPr>
                  <a:t>Solomon </a:t>
                </a:r>
                <a:endParaRPr lang="en-US" b="1">
                  <a:solidFill>
                    <a:srgbClr val="FFFFFF"/>
                  </a:solidFill>
                  <a:latin typeface="Arial Narrow" charset="0"/>
                </a:endParaRPr>
              </a:p>
              <a:p>
                <a:pPr algn="ctr" eaLnBrk="0" hangingPunct="0"/>
                <a:r>
                  <a:rPr lang="en-US" b="1">
                    <a:solidFill>
                      <a:srgbClr val="FFFFFF"/>
                    </a:solidFill>
                    <a:latin typeface="Arial Narrow" charset="0"/>
                  </a:rPr>
                  <a:t>(2 Chron.)</a:t>
                </a:r>
              </a:p>
            </p:txBody>
          </p:sp>
        </p:grpSp>
        <p:grpSp>
          <p:nvGrpSpPr>
            <p:cNvPr id="290824" name="Group 96"/>
            <p:cNvGrpSpPr>
              <a:grpSpLocks/>
            </p:cNvGrpSpPr>
            <p:nvPr/>
          </p:nvGrpSpPr>
          <p:grpSpPr bwMode="auto">
            <a:xfrm>
              <a:off x="0" y="1011"/>
              <a:ext cx="3600" cy="477"/>
              <a:chOff x="0" y="1318"/>
              <a:chExt cx="2451" cy="559"/>
            </a:xfrm>
          </p:grpSpPr>
          <p:sp>
            <p:nvSpPr>
              <p:cNvPr id="290894" name="Rectangle 94"/>
              <p:cNvSpPr>
                <a:spLocks noChangeArrowheads="1"/>
              </p:cNvSpPr>
              <p:nvPr/>
            </p:nvSpPr>
            <p:spPr bwMode="auto">
              <a:xfrm>
                <a:off x="0" y="131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5" name="Rectangle 95"/>
              <p:cNvSpPr>
                <a:spLocks noChangeArrowheads="1"/>
              </p:cNvSpPr>
              <p:nvPr/>
            </p:nvSpPr>
            <p:spPr bwMode="auto">
              <a:xfrm>
                <a:off x="186" y="1608"/>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before transfer</a:t>
                </a:r>
                <a:endParaRPr lang="en-US" b="1">
                  <a:solidFill>
                    <a:srgbClr val="FFFFFF"/>
                  </a:solidFill>
                  <a:latin typeface="Arial Narrow" charset="0"/>
                </a:endParaRPr>
              </a:p>
            </p:txBody>
          </p:sp>
        </p:grpSp>
        <p:grpSp>
          <p:nvGrpSpPr>
            <p:cNvPr id="290825" name="Group 99"/>
            <p:cNvGrpSpPr>
              <a:grpSpLocks/>
            </p:cNvGrpSpPr>
            <p:nvPr/>
          </p:nvGrpSpPr>
          <p:grpSpPr bwMode="auto">
            <a:xfrm>
              <a:off x="3327" y="1011"/>
              <a:ext cx="1216" cy="477"/>
              <a:chOff x="0" y="1721"/>
              <a:chExt cx="828" cy="559"/>
            </a:xfrm>
          </p:grpSpPr>
          <p:sp>
            <p:nvSpPr>
              <p:cNvPr id="290892" name="Rectangle 97"/>
              <p:cNvSpPr>
                <a:spLocks noChangeArrowheads="1"/>
              </p:cNvSpPr>
              <p:nvPr/>
            </p:nvSpPr>
            <p:spPr bwMode="auto">
              <a:xfrm>
                <a:off x="0" y="172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3" name="Rectangle 98"/>
              <p:cNvSpPr>
                <a:spLocks noChangeArrowheads="1"/>
              </p:cNvSpPr>
              <p:nvPr/>
            </p:nvSpPr>
            <p:spPr bwMode="auto">
              <a:xfrm>
                <a:off x="0" y="201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Kiriath Jearim</a:t>
                </a:r>
              </a:p>
            </p:txBody>
          </p:sp>
        </p:grpSp>
        <p:grpSp>
          <p:nvGrpSpPr>
            <p:cNvPr id="290826" name="Group 102"/>
            <p:cNvGrpSpPr>
              <a:grpSpLocks/>
            </p:cNvGrpSpPr>
            <p:nvPr/>
          </p:nvGrpSpPr>
          <p:grpSpPr bwMode="auto">
            <a:xfrm>
              <a:off x="4543" y="1011"/>
              <a:ext cx="1217" cy="477"/>
              <a:chOff x="0" y="2124"/>
              <a:chExt cx="828" cy="559"/>
            </a:xfrm>
          </p:grpSpPr>
          <p:sp>
            <p:nvSpPr>
              <p:cNvPr id="290890" name="Rectangle 100"/>
              <p:cNvSpPr>
                <a:spLocks noChangeArrowheads="1"/>
              </p:cNvSpPr>
              <p:nvPr/>
            </p:nvSpPr>
            <p:spPr bwMode="auto">
              <a:xfrm>
                <a:off x="0" y="212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91" name="Rectangle 101"/>
              <p:cNvSpPr>
                <a:spLocks noChangeArrowheads="1"/>
              </p:cNvSpPr>
              <p:nvPr/>
            </p:nvSpPr>
            <p:spPr bwMode="auto">
              <a:xfrm>
                <a:off x="0" y="2414"/>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City of David</a:t>
                </a:r>
              </a:p>
            </p:txBody>
          </p:sp>
        </p:grpSp>
        <p:grpSp>
          <p:nvGrpSpPr>
            <p:cNvPr id="290827" name="Group 105"/>
            <p:cNvGrpSpPr>
              <a:grpSpLocks/>
            </p:cNvGrpSpPr>
            <p:nvPr/>
          </p:nvGrpSpPr>
          <p:grpSpPr bwMode="auto">
            <a:xfrm>
              <a:off x="0" y="1477"/>
              <a:ext cx="3600" cy="355"/>
              <a:chOff x="0" y="310"/>
              <a:chExt cx="2451" cy="417"/>
            </a:xfrm>
          </p:grpSpPr>
          <p:sp>
            <p:nvSpPr>
              <p:cNvPr id="290888" name="Rectangle 103"/>
              <p:cNvSpPr>
                <a:spLocks noChangeArrowheads="1"/>
              </p:cNvSpPr>
              <p:nvPr/>
            </p:nvSpPr>
            <p:spPr bwMode="auto">
              <a:xfrm>
                <a:off x="0" y="310"/>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9" name="Rectangle 104"/>
              <p:cNvSpPr>
                <a:spLocks noChangeArrowheads="1"/>
              </p:cNvSpPr>
              <p:nvPr/>
            </p:nvSpPr>
            <p:spPr bwMode="auto">
              <a:xfrm>
                <a:off x="186" y="457"/>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Ark location after transfer</a:t>
                </a:r>
                <a:endParaRPr lang="en-US" b="1">
                  <a:solidFill>
                    <a:srgbClr val="FFFFFF"/>
                  </a:solidFill>
                  <a:latin typeface="Arial Narrow" charset="0"/>
                </a:endParaRPr>
              </a:p>
            </p:txBody>
          </p:sp>
        </p:grpSp>
        <p:grpSp>
          <p:nvGrpSpPr>
            <p:cNvPr id="290828" name="Group 108"/>
            <p:cNvGrpSpPr>
              <a:grpSpLocks/>
            </p:cNvGrpSpPr>
            <p:nvPr/>
          </p:nvGrpSpPr>
          <p:grpSpPr bwMode="auto">
            <a:xfrm>
              <a:off x="3327" y="1477"/>
              <a:ext cx="1216" cy="746"/>
              <a:chOff x="0" y="310"/>
              <a:chExt cx="828" cy="875"/>
            </a:xfrm>
          </p:grpSpPr>
          <p:sp>
            <p:nvSpPr>
              <p:cNvPr id="290886" name="Rectangle 106"/>
              <p:cNvSpPr>
                <a:spLocks noChangeArrowheads="1"/>
              </p:cNvSpPr>
              <p:nvPr/>
            </p:nvSpPr>
            <p:spPr bwMode="auto">
              <a:xfrm>
                <a:off x="0" y="31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7" name="Rectangle 107"/>
              <p:cNvSpPr>
                <a:spLocks noChangeArrowheads="1"/>
              </p:cNvSpPr>
              <p:nvPr/>
            </p:nvSpPr>
            <p:spPr bwMode="auto">
              <a:xfrm>
                <a:off x="0" y="538"/>
                <a:ext cx="828" cy="6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lnSpc>
                    <a:spcPct val="80000"/>
                  </a:lnSpc>
                </a:pPr>
                <a:r>
                  <a:rPr lang="en-US" b="1">
                    <a:solidFill>
                      <a:srgbClr val="FFFFFF"/>
                    </a:solidFill>
                    <a:latin typeface="Arial Narrow" charset="0"/>
                  </a:rPr>
                  <a:t>House of Obed near the City of David</a:t>
                </a:r>
              </a:p>
            </p:txBody>
          </p:sp>
        </p:grpSp>
        <p:grpSp>
          <p:nvGrpSpPr>
            <p:cNvPr id="290829" name="Group 111"/>
            <p:cNvGrpSpPr>
              <a:grpSpLocks/>
            </p:cNvGrpSpPr>
            <p:nvPr/>
          </p:nvGrpSpPr>
          <p:grpSpPr bwMode="auto">
            <a:xfrm>
              <a:off x="4543" y="1632"/>
              <a:ext cx="1217" cy="576"/>
              <a:chOff x="0" y="-32"/>
              <a:chExt cx="828" cy="2596"/>
            </a:xfrm>
          </p:grpSpPr>
          <p:sp>
            <p:nvSpPr>
              <p:cNvPr id="290884" name="Rectangle 109"/>
              <p:cNvSpPr>
                <a:spLocks noChangeArrowheads="1"/>
              </p:cNvSpPr>
              <p:nvPr/>
            </p:nvSpPr>
            <p:spPr bwMode="auto">
              <a:xfrm>
                <a:off x="0" y="-32"/>
                <a:ext cx="82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5" name="Rectangle 110"/>
              <p:cNvSpPr>
                <a:spLocks noChangeArrowheads="1"/>
              </p:cNvSpPr>
              <p:nvPr/>
            </p:nvSpPr>
            <p:spPr bwMode="auto">
              <a:xfrm>
                <a:off x="0" y="-32"/>
                <a:ext cx="828" cy="25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sz="2000" b="1">
                    <a:solidFill>
                      <a:srgbClr val="FFFFFF"/>
                    </a:solidFill>
                    <a:latin typeface="Arial Narrow" charset="0"/>
                  </a:rPr>
                  <a:t>Temple on Moriah (former threshing floor of Araunah)</a:t>
                </a:r>
              </a:p>
            </p:txBody>
          </p:sp>
        </p:grpSp>
        <p:grpSp>
          <p:nvGrpSpPr>
            <p:cNvPr id="290830" name="Group 114"/>
            <p:cNvGrpSpPr>
              <a:grpSpLocks/>
            </p:cNvGrpSpPr>
            <p:nvPr/>
          </p:nvGrpSpPr>
          <p:grpSpPr bwMode="auto">
            <a:xfrm>
              <a:off x="0" y="1993"/>
              <a:ext cx="3327" cy="584"/>
              <a:chOff x="0" y="915"/>
              <a:chExt cx="2264" cy="686"/>
            </a:xfrm>
          </p:grpSpPr>
          <p:sp>
            <p:nvSpPr>
              <p:cNvPr id="290882" name="Rectangle 112"/>
              <p:cNvSpPr>
                <a:spLocks noChangeArrowheads="1"/>
              </p:cNvSpPr>
              <p:nvPr/>
            </p:nvSpPr>
            <p:spPr bwMode="auto">
              <a:xfrm>
                <a:off x="0" y="91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3" name="Rectangle 113"/>
              <p:cNvSpPr>
                <a:spLocks noChangeArrowheads="1"/>
              </p:cNvSpPr>
              <p:nvPr/>
            </p:nvSpPr>
            <p:spPr bwMode="auto">
              <a:xfrm>
                <a:off x="469" y="1055"/>
                <a:ext cx="1699" cy="5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Consultation with Israel</a:t>
                </a:r>
                <a:r>
                  <a:rPr lang="fr-FR" altLang="ja-JP" b="1" i="1">
                    <a:solidFill>
                      <a:srgbClr val="FFFFFF"/>
                    </a:solidFill>
                    <a:latin typeface="Arial Narrow" charset="0"/>
                  </a:rPr>
                  <a:t>'</a:t>
                </a:r>
                <a:r>
                  <a:rPr lang="en-US" b="1" i="1">
                    <a:solidFill>
                      <a:srgbClr val="FFFFFF"/>
                    </a:solidFill>
                    <a:latin typeface="Arial Narrow" charset="0"/>
                  </a:rPr>
                  <a:t>s leaders &amp; national procession</a:t>
                </a:r>
                <a:endParaRPr lang="en-US" b="1">
                  <a:solidFill>
                    <a:srgbClr val="FFFFFF"/>
                  </a:solidFill>
                  <a:latin typeface="Arial Narrow" charset="0"/>
                </a:endParaRPr>
              </a:p>
            </p:txBody>
          </p:sp>
        </p:grpSp>
        <p:grpSp>
          <p:nvGrpSpPr>
            <p:cNvPr id="290831" name="Group 117"/>
            <p:cNvGrpSpPr>
              <a:grpSpLocks/>
            </p:cNvGrpSpPr>
            <p:nvPr/>
          </p:nvGrpSpPr>
          <p:grpSpPr bwMode="auto">
            <a:xfrm>
              <a:off x="3327" y="2057"/>
              <a:ext cx="1216" cy="477"/>
              <a:chOff x="0" y="1433"/>
              <a:chExt cx="828" cy="559"/>
            </a:xfrm>
          </p:grpSpPr>
          <p:sp>
            <p:nvSpPr>
              <p:cNvPr id="290880" name="Rectangle 115"/>
              <p:cNvSpPr>
                <a:spLocks noChangeArrowheads="1"/>
              </p:cNvSpPr>
              <p:nvPr/>
            </p:nvSpPr>
            <p:spPr bwMode="auto">
              <a:xfrm>
                <a:off x="0" y="143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81" name="Rectangle 116"/>
              <p:cNvSpPr>
                <a:spLocks noChangeArrowheads="1"/>
              </p:cNvSpPr>
              <p:nvPr/>
            </p:nvSpPr>
            <p:spPr bwMode="auto">
              <a:xfrm>
                <a:off x="0" y="172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13:1-5</a:t>
                </a:r>
              </a:p>
            </p:txBody>
          </p:sp>
        </p:grpSp>
        <p:grpSp>
          <p:nvGrpSpPr>
            <p:cNvPr id="290832" name="Group 120"/>
            <p:cNvGrpSpPr>
              <a:grpSpLocks/>
            </p:cNvGrpSpPr>
            <p:nvPr/>
          </p:nvGrpSpPr>
          <p:grpSpPr bwMode="auto">
            <a:xfrm>
              <a:off x="4464" y="2205"/>
              <a:ext cx="1217" cy="339"/>
              <a:chOff x="0" y="1699"/>
              <a:chExt cx="828" cy="849"/>
            </a:xfrm>
          </p:grpSpPr>
          <p:sp>
            <p:nvSpPr>
              <p:cNvPr id="290878" name="Rectangle 118"/>
              <p:cNvSpPr>
                <a:spLocks noChangeArrowheads="1"/>
              </p:cNvSpPr>
              <p:nvPr/>
            </p:nvSpPr>
            <p:spPr bwMode="auto">
              <a:xfrm>
                <a:off x="0" y="1699"/>
                <a:ext cx="8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9" name="Rectangle 119"/>
              <p:cNvSpPr>
                <a:spLocks noChangeArrowheads="1"/>
              </p:cNvSpPr>
              <p:nvPr/>
            </p:nvSpPr>
            <p:spPr bwMode="auto">
              <a:xfrm>
                <a:off x="0" y="1972"/>
                <a:ext cx="828" cy="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5:2-3</a:t>
                </a:r>
              </a:p>
            </p:txBody>
          </p:sp>
        </p:grpSp>
        <p:grpSp>
          <p:nvGrpSpPr>
            <p:cNvPr id="290833" name="Group 123"/>
            <p:cNvGrpSpPr>
              <a:grpSpLocks/>
            </p:cNvGrpSpPr>
            <p:nvPr/>
          </p:nvGrpSpPr>
          <p:grpSpPr bwMode="auto">
            <a:xfrm>
              <a:off x="0" y="2435"/>
              <a:ext cx="3600" cy="477"/>
              <a:chOff x="0" y="2239"/>
              <a:chExt cx="2451" cy="560"/>
            </a:xfrm>
          </p:grpSpPr>
          <p:sp>
            <p:nvSpPr>
              <p:cNvPr id="290876" name="Rectangle 121"/>
              <p:cNvSpPr>
                <a:spLocks noChangeArrowheads="1"/>
              </p:cNvSpPr>
              <p:nvPr/>
            </p:nvSpPr>
            <p:spPr bwMode="auto">
              <a:xfrm>
                <a:off x="0" y="2239"/>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7" name="Rectangle 122"/>
              <p:cNvSpPr>
                <a:spLocks noChangeArrowheads="1"/>
              </p:cNvSpPr>
              <p:nvPr/>
            </p:nvSpPr>
            <p:spPr bwMode="auto">
              <a:xfrm>
                <a:off x="186" y="2529"/>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Transports the ark correctly</a:t>
                </a:r>
                <a:endParaRPr lang="en-US" b="1">
                  <a:solidFill>
                    <a:srgbClr val="FFFFFF"/>
                  </a:solidFill>
                  <a:latin typeface="Arial Narrow" charset="0"/>
                </a:endParaRPr>
              </a:p>
            </p:txBody>
          </p:sp>
        </p:grpSp>
        <p:grpSp>
          <p:nvGrpSpPr>
            <p:cNvPr id="290834" name="Group 126"/>
            <p:cNvGrpSpPr>
              <a:grpSpLocks/>
            </p:cNvGrpSpPr>
            <p:nvPr/>
          </p:nvGrpSpPr>
          <p:grpSpPr bwMode="auto">
            <a:xfrm>
              <a:off x="3327" y="2436"/>
              <a:ext cx="1216" cy="478"/>
              <a:chOff x="0" y="2642"/>
              <a:chExt cx="828" cy="561"/>
            </a:xfrm>
          </p:grpSpPr>
          <p:sp>
            <p:nvSpPr>
              <p:cNvPr id="290874" name="Rectangle 124"/>
              <p:cNvSpPr>
                <a:spLocks noChangeArrowheads="1"/>
              </p:cNvSpPr>
              <p:nvPr/>
            </p:nvSpPr>
            <p:spPr bwMode="auto">
              <a:xfrm>
                <a:off x="0" y="264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5" name="Rectangle 125"/>
              <p:cNvSpPr>
                <a:spLocks noChangeArrowheads="1"/>
              </p:cNvSpPr>
              <p:nvPr/>
            </p:nvSpPr>
            <p:spPr bwMode="auto">
              <a:xfrm>
                <a:off x="0" y="2930"/>
                <a:ext cx="828" cy="2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15:1–16:3</a:t>
                </a:r>
              </a:p>
            </p:txBody>
          </p:sp>
        </p:grpSp>
        <p:grpSp>
          <p:nvGrpSpPr>
            <p:cNvPr id="290835" name="Group 129"/>
            <p:cNvGrpSpPr>
              <a:grpSpLocks/>
            </p:cNvGrpSpPr>
            <p:nvPr/>
          </p:nvGrpSpPr>
          <p:grpSpPr bwMode="auto">
            <a:xfrm>
              <a:off x="4543" y="2435"/>
              <a:ext cx="1217" cy="477"/>
              <a:chOff x="0" y="3045"/>
              <a:chExt cx="828" cy="559"/>
            </a:xfrm>
          </p:grpSpPr>
          <p:sp>
            <p:nvSpPr>
              <p:cNvPr id="290872" name="Rectangle 127"/>
              <p:cNvSpPr>
                <a:spLocks noChangeArrowheads="1"/>
              </p:cNvSpPr>
              <p:nvPr/>
            </p:nvSpPr>
            <p:spPr bwMode="auto">
              <a:xfrm>
                <a:off x="0" y="3045"/>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3" name="Rectangle 128"/>
              <p:cNvSpPr>
                <a:spLocks noChangeArrowheads="1"/>
              </p:cNvSpPr>
              <p:nvPr/>
            </p:nvSpPr>
            <p:spPr bwMode="auto">
              <a:xfrm>
                <a:off x="0" y="3335"/>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5:2-10</a:t>
                </a:r>
              </a:p>
            </p:txBody>
          </p:sp>
        </p:grpSp>
        <p:grpSp>
          <p:nvGrpSpPr>
            <p:cNvPr id="290836" name="Group 132"/>
            <p:cNvGrpSpPr>
              <a:grpSpLocks/>
            </p:cNvGrpSpPr>
            <p:nvPr/>
          </p:nvGrpSpPr>
          <p:grpSpPr bwMode="auto">
            <a:xfrm>
              <a:off x="0" y="2779"/>
              <a:ext cx="3600" cy="477"/>
              <a:chOff x="0" y="3448"/>
              <a:chExt cx="2451" cy="560"/>
            </a:xfrm>
          </p:grpSpPr>
          <p:sp>
            <p:nvSpPr>
              <p:cNvPr id="290870" name="Rectangle 130"/>
              <p:cNvSpPr>
                <a:spLocks noChangeArrowheads="1"/>
              </p:cNvSpPr>
              <p:nvPr/>
            </p:nvSpPr>
            <p:spPr bwMode="auto">
              <a:xfrm>
                <a:off x="0" y="3448"/>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71" name="Rectangle 131"/>
              <p:cNvSpPr>
                <a:spLocks noChangeArrowheads="1"/>
              </p:cNvSpPr>
              <p:nvPr/>
            </p:nvSpPr>
            <p:spPr bwMode="auto">
              <a:xfrm>
                <a:off x="186" y="3738"/>
                <a:ext cx="2265"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Celebration of praise at arrival</a:t>
                </a:r>
                <a:endParaRPr lang="en-US" b="1">
                  <a:solidFill>
                    <a:srgbClr val="FFFFFF"/>
                  </a:solidFill>
                  <a:latin typeface="Arial Narrow" charset="0"/>
                </a:endParaRPr>
              </a:p>
            </p:txBody>
          </p:sp>
        </p:grpSp>
        <p:grpSp>
          <p:nvGrpSpPr>
            <p:cNvPr id="290837" name="Group 135"/>
            <p:cNvGrpSpPr>
              <a:grpSpLocks/>
            </p:cNvGrpSpPr>
            <p:nvPr/>
          </p:nvGrpSpPr>
          <p:grpSpPr bwMode="auto">
            <a:xfrm>
              <a:off x="3327" y="2779"/>
              <a:ext cx="1216" cy="477"/>
              <a:chOff x="0" y="3851"/>
              <a:chExt cx="828" cy="560"/>
            </a:xfrm>
          </p:grpSpPr>
          <p:sp>
            <p:nvSpPr>
              <p:cNvPr id="290868" name="Rectangle 133"/>
              <p:cNvSpPr>
                <a:spLocks noChangeArrowheads="1"/>
              </p:cNvSpPr>
              <p:nvPr/>
            </p:nvSpPr>
            <p:spPr bwMode="auto">
              <a:xfrm>
                <a:off x="0" y="385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9" name="Rectangle 134"/>
              <p:cNvSpPr>
                <a:spLocks noChangeArrowheads="1"/>
              </p:cNvSpPr>
              <p:nvPr/>
            </p:nvSpPr>
            <p:spPr bwMode="auto">
              <a:xfrm>
                <a:off x="0" y="4141"/>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16:7-36</a:t>
                </a:r>
              </a:p>
            </p:txBody>
          </p:sp>
        </p:grpSp>
        <p:grpSp>
          <p:nvGrpSpPr>
            <p:cNvPr id="290838" name="Group 138"/>
            <p:cNvGrpSpPr>
              <a:grpSpLocks/>
            </p:cNvGrpSpPr>
            <p:nvPr/>
          </p:nvGrpSpPr>
          <p:grpSpPr bwMode="auto">
            <a:xfrm>
              <a:off x="4543" y="2779"/>
              <a:ext cx="1217" cy="477"/>
              <a:chOff x="0" y="4254"/>
              <a:chExt cx="828" cy="560"/>
            </a:xfrm>
          </p:grpSpPr>
          <p:sp>
            <p:nvSpPr>
              <p:cNvPr id="290866" name="Rectangle 136"/>
              <p:cNvSpPr>
                <a:spLocks noChangeArrowheads="1"/>
              </p:cNvSpPr>
              <p:nvPr/>
            </p:nvSpPr>
            <p:spPr bwMode="auto">
              <a:xfrm>
                <a:off x="0" y="4254"/>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7" name="Rectangle 137"/>
              <p:cNvSpPr>
                <a:spLocks noChangeArrowheads="1"/>
              </p:cNvSpPr>
              <p:nvPr/>
            </p:nvSpPr>
            <p:spPr bwMode="auto">
              <a:xfrm>
                <a:off x="0" y="4544"/>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5:11-14</a:t>
                </a:r>
              </a:p>
            </p:txBody>
          </p:sp>
        </p:grpSp>
        <p:grpSp>
          <p:nvGrpSpPr>
            <p:cNvPr id="290839" name="Group 141"/>
            <p:cNvGrpSpPr>
              <a:grpSpLocks/>
            </p:cNvGrpSpPr>
            <p:nvPr/>
          </p:nvGrpSpPr>
          <p:grpSpPr bwMode="auto">
            <a:xfrm>
              <a:off x="0" y="3123"/>
              <a:ext cx="3327" cy="476"/>
              <a:chOff x="0" y="4657"/>
              <a:chExt cx="2264" cy="559"/>
            </a:xfrm>
          </p:grpSpPr>
          <p:sp>
            <p:nvSpPr>
              <p:cNvPr id="290864" name="Rectangle 139"/>
              <p:cNvSpPr>
                <a:spLocks noChangeArrowheads="1"/>
              </p:cNvSpPr>
              <p:nvPr/>
            </p:nvSpPr>
            <p:spPr bwMode="auto">
              <a:xfrm>
                <a:off x="0" y="4657"/>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5" name="Rectangle 140"/>
              <p:cNvSpPr>
                <a:spLocks noChangeArrowheads="1"/>
              </p:cNvSpPr>
              <p:nvPr/>
            </p:nvSpPr>
            <p:spPr bwMode="auto">
              <a:xfrm>
                <a:off x="0" y="4946"/>
                <a:ext cx="2264"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System of regular worship set up</a:t>
                </a:r>
                <a:endParaRPr lang="en-US" b="1">
                  <a:solidFill>
                    <a:srgbClr val="FFFFFF"/>
                  </a:solidFill>
                  <a:latin typeface="Arial Narrow" charset="0"/>
                </a:endParaRPr>
              </a:p>
            </p:txBody>
          </p:sp>
        </p:grpSp>
        <p:grpSp>
          <p:nvGrpSpPr>
            <p:cNvPr id="290840" name="Group 144"/>
            <p:cNvGrpSpPr>
              <a:grpSpLocks/>
            </p:cNvGrpSpPr>
            <p:nvPr/>
          </p:nvGrpSpPr>
          <p:grpSpPr bwMode="auto">
            <a:xfrm>
              <a:off x="3327" y="3123"/>
              <a:ext cx="1216" cy="476"/>
              <a:chOff x="0" y="5060"/>
              <a:chExt cx="828" cy="559"/>
            </a:xfrm>
          </p:grpSpPr>
          <p:sp>
            <p:nvSpPr>
              <p:cNvPr id="290862" name="Rectangle 142"/>
              <p:cNvSpPr>
                <a:spLocks noChangeArrowheads="1"/>
              </p:cNvSpPr>
              <p:nvPr/>
            </p:nvSpPr>
            <p:spPr bwMode="auto">
              <a:xfrm>
                <a:off x="0" y="5060"/>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3" name="Rectangle 143"/>
              <p:cNvSpPr>
                <a:spLocks noChangeArrowheads="1"/>
              </p:cNvSpPr>
              <p:nvPr/>
            </p:nvSpPr>
            <p:spPr bwMode="auto">
              <a:xfrm>
                <a:off x="0" y="5349"/>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16:4-6, 37-42</a:t>
                </a:r>
              </a:p>
            </p:txBody>
          </p:sp>
        </p:grpSp>
        <p:grpSp>
          <p:nvGrpSpPr>
            <p:cNvPr id="290841" name="Group 147"/>
            <p:cNvGrpSpPr>
              <a:grpSpLocks/>
            </p:cNvGrpSpPr>
            <p:nvPr/>
          </p:nvGrpSpPr>
          <p:grpSpPr bwMode="auto">
            <a:xfrm>
              <a:off x="4543" y="3123"/>
              <a:ext cx="1217" cy="476"/>
              <a:chOff x="0" y="5463"/>
              <a:chExt cx="828" cy="559"/>
            </a:xfrm>
          </p:grpSpPr>
          <p:sp>
            <p:nvSpPr>
              <p:cNvPr id="290860" name="Rectangle 145"/>
              <p:cNvSpPr>
                <a:spLocks noChangeArrowheads="1"/>
              </p:cNvSpPr>
              <p:nvPr/>
            </p:nvSpPr>
            <p:spPr bwMode="auto">
              <a:xfrm>
                <a:off x="0" y="5463"/>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61" name="Rectangle 146"/>
              <p:cNvSpPr>
                <a:spLocks noChangeArrowheads="1"/>
              </p:cNvSpPr>
              <p:nvPr/>
            </p:nvSpPr>
            <p:spPr bwMode="auto">
              <a:xfrm>
                <a:off x="0" y="5752"/>
                <a:ext cx="828" cy="2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8:12-16</a:t>
                </a:r>
              </a:p>
            </p:txBody>
          </p:sp>
        </p:grpSp>
        <p:grpSp>
          <p:nvGrpSpPr>
            <p:cNvPr id="290842" name="Group 150"/>
            <p:cNvGrpSpPr>
              <a:grpSpLocks/>
            </p:cNvGrpSpPr>
            <p:nvPr/>
          </p:nvGrpSpPr>
          <p:grpSpPr bwMode="auto">
            <a:xfrm>
              <a:off x="274" y="3466"/>
              <a:ext cx="3327" cy="478"/>
              <a:chOff x="186" y="5866"/>
              <a:chExt cx="2264" cy="560"/>
            </a:xfrm>
          </p:grpSpPr>
          <p:sp>
            <p:nvSpPr>
              <p:cNvPr id="290858" name="Rectangle 148"/>
              <p:cNvSpPr>
                <a:spLocks noChangeArrowheads="1"/>
              </p:cNvSpPr>
              <p:nvPr/>
            </p:nvSpPr>
            <p:spPr bwMode="auto">
              <a:xfrm>
                <a:off x="186" y="5866"/>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9" name="Rectangle 149"/>
              <p:cNvSpPr>
                <a:spLocks noChangeArrowheads="1"/>
              </p:cNvSpPr>
              <p:nvPr/>
            </p:nvSpPr>
            <p:spPr bwMode="auto">
              <a:xfrm>
                <a:off x="186" y="6157"/>
                <a:ext cx="2264"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Divine revelation given</a:t>
                </a:r>
                <a:endParaRPr lang="en-US" b="1">
                  <a:solidFill>
                    <a:srgbClr val="FFFFFF"/>
                  </a:solidFill>
                  <a:latin typeface="Arial Narrow" charset="0"/>
                </a:endParaRPr>
              </a:p>
            </p:txBody>
          </p:sp>
        </p:grpSp>
        <p:grpSp>
          <p:nvGrpSpPr>
            <p:cNvPr id="290843" name="Group 153"/>
            <p:cNvGrpSpPr>
              <a:grpSpLocks/>
            </p:cNvGrpSpPr>
            <p:nvPr/>
          </p:nvGrpSpPr>
          <p:grpSpPr bwMode="auto">
            <a:xfrm>
              <a:off x="3327" y="3466"/>
              <a:ext cx="1216" cy="478"/>
              <a:chOff x="0" y="6269"/>
              <a:chExt cx="828" cy="560"/>
            </a:xfrm>
          </p:grpSpPr>
          <p:sp>
            <p:nvSpPr>
              <p:cNvPr id="290856" name="Rectangle 151"/>
              <p:cNvSpPr>
                <a:spLocks noChangeArrowheads="1"/>
              </p:cNvSpPr>
              <p:nvPr/>
            </p:nvSpPr>
            <p:spPr bwMode="auto">
              <a:xfrm>
                <a:off x="0" y="6269"/>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7" name="Rectangle 152"/>
              <p:cNvSpPr>
                <a:spLocks noChangeArrowheads="1"/>
              </p:cNvSpPr>
              <p:nvPr/>
            </p:nvSpPr>
            <p:spPr bwMode="auto">
              <a:xfrm>
                <a:off x="0" y="6560"/>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17:1-15</a:t>
                </a:r>
              </a:p>
            </p:txBody>
          </p:sp>
        </p:grpSp>
        <p:grpSp>
          <p:nvGrpSpPr>
            <p:cNvPr id="290844" name="Group 156"/>
            <p:cNvGrpSpPr>
              <a:grpSpLocks/>
            </p:cNvGrpSpPr>
            <p:nvPr/>
          </p:nvGrpSpPr>
          <p:grpSpPr bwMode="auto">
            <a:xfrm>
              <a:off x="4543" y="3466"/>
              <a:ext cx="1217" cy="478"/>
              <a:chOff x="0" y="6672"/>
              <a:chExt cx="828" cy="560"/>
            </a:xfrm>
          </p:grpSpPr>
          <p:sp>
            <p:nvSpPr>
              <p:cNvPr id="290854" name="Rectangle 154"/>
              <p:cNvSpPr>
                <a:spLocks noChangeArrowheads="1"/>
              </p:cNvSpPr>
              <p:nvPr/>
            </p:nvSpPr>
            <p:spPr bwMode="auto">
              <a:xfrm>
                <a:off x="0" y="6672"/>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5" name="Rectangle 155"/>
              <p:cNvSpPr>
                <a:spLocks noChangeArrowheads="1"/>
              </p:cNvSpPr>
              <p:nvPr/>
            </p:nvSpPr>
            <p:spPr bwMode="auto">
              <a:xfrm>
                <a:off x="0" y="6963"/>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7:12-22</a:t>
                </a:r>
              </a:p>
            </p:txBody>
          </p:sp>
        </p:grpSp>
        <p:grpSp>
          <p:nvGrpSpPr>
            <p:cNvPr id="290845" name="Group 159"/>
            <p:cNvGrpSpPr>
              <a:grpSpLocks/>
            </p:cNvGrpSpPr>
            <p:nvPr/>
          </p:nvGrpSpPr>
          <p:grpSpPr bwMode="auto">
            <a:xfrm>
              <a:off x="0" y="3810"/>
              <a:ext cx="3600" cy="477"/>
              <a:chOff x="0" y="7075"/>
              <a:chExt cx="2451" cy="559"/>
            </a:xfrm>
          </p:grpSpPr>
          <p:sp>
            <p:nvSpPr>
              <p:cNvPr id="290852" name="Rectangle 157"/>
              <p:cNvSpPr>
                <a:spLocks noChangeArrowheads="1"/>
              </p:cNvSpPr>
              <p:nvPr/>
            </p:nvSpPr>
            <p:spPr bwMode="auto">
              <a:xfrm>
                <a:off x="0" y="7075"/>
                <a:ext cx="2264"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3" name="Rectangle 158"/>
              <p:cNvSpPr>
                <a:spLocks noChangeArrowheads="1"/>
              </p:cNvSpPr>
              <p:nvPr/>
            </p:nvSpPr>
            <p:spPr bwMode="auto">
              <a:xfrm>
                <a:off x="186" y="7365"/>
                <a:ext cx="2265"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i="1">
                    <a:solidFill>
                      <a:srgbClr val="FFFFFF"/>
                    </a:solidFill>
                    <a:latin typeface="Arial Narrow" charset="0"/>
                  </a:rPr>
                  <a:t>Prayer by the king</a:t>
                </a:r>
                <a:endParaRPr lang="en-US" b="1">
                  <a:solidFill>
                    <a:srgbClr val="FFFFFF"/>
                  </a:solidFill>
                  <a:latin typeface="Arial Narrow" charset="0"/>
                </a:endParaRPr>
              </a:p>
            </p:txBody>
          </p:sp>
        </p:grpSp>
        <p:grpSp>
          <p:nvGrpSpPr>
            <p:cNvPr id="290846" name="Group 162"/>
            <p:cNvGrpSpPr>
              <a:grpSpLocks/>
            </p:cNvGrpSpPr>
            <p:nvPr/>
          </p:nvGrpSpPr>
          <p:grpSpPr bwMode="auto">
            <a:xfrm>
              <a:off x="3327" y="3810"/>
              <a:ext cx="1216" cy="477"/>
              <a:chOff x="0" y="7478"/>
              <a:chExt cx="828" cy="559"/>
            </a:xfrm>
          </p:grpSpPr>
          <p:sp>
            <p:nvSpPr>
              <p:cNvPr id="290850" name="Rectangle 160"/>
              <p:cNvSpPr>
                <a:spLocks noChangeArrowheads="1"/>
              </p:cNvSpPr>
              <p:nvPr/>
            </p:nvSpPr>
            <p:spPr bwMode="auto">
              <a:xfrm>
                <a:off x="0" y="7478"/>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51" name="Rectangle 161"/>
              <p:cNvSpPr>
                <a:spLocks noChangeArrowheads="1"/>
              </p:cNvSpPr>
              <p:nvPr/>
            </p:nvSpPr>
            <p:spPr bwMode="auto">
              <a:xfrm>
                <a:off x="0" y="7768"/>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17:16-27</a:t>
                </a:r>
              </a:p>
            </p:txBody>
          </p:sp>
        </p:grpSp>
        <p:grpSp>
          <p:nvGrpSpPr>
            <p:cNvPr id="290847" name="Group 165"/>
            <p:cNvGrpSpPr>
              <a:grpSpLocks/>
            </p:cNvGrpSpPr>
            <p:nvPr/>
          </p:nvGrpSpPr>
          <p:grpSpPr bwMode="auto">
            <a:xfrm>
              <a:off x="4543" y="3810"/>
              <a:ext cx="1217" cy="477"/>
              <a:chOff x="0" y="7881"/>
              <a:chExt cx="828" cy="559"/>
            </a:xfrm>
          </p:grpSpPr>
          <p:sp>
            <p:nvSpPr>
              <p:cNvPr id="290848" name="Rectangle 163"/>
              <p:cNvSpPr>
                <a:spLocks noChangeArrowheads="1"/>
              </p:cNvSpPr>
              <p:nvPr/>
            </p:nvSpPr>
            <p:spPr bwMode="auto">
              <a:xfrm>
                <a:off x="0" y="7881"/>
                <a:ext cx="828" cy="2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eaLnBrk="0" hangingPunct="0">
                  <a:lnSpc>
                    <a:spcPct val="90000"/>
                  </a:lnSpc>
                  <a:spcBef>
                    <a:spcPct val="20000"/>
                  </a:spcBef>
                  <a:buFontTx/>
                  <a:buChar char="•"/>
                </a:pPr>
                <a:endParaRPr kumimoji="1" lang="en-US" b="1">
                  <a:solidFill>
                    <a:srgbClr val="FFFFFF"/>
                  </a:solidFill>
                  <a:latin typeface="Arial Narrow" charset="0"/>
                </a:endParaRPr>
              </a:p>
            </p:txBody>
          </p:sp>
          <p:sp>
            <p:nvSpPr>
              <p:cNvPr id="290849" name="Rectangle 164"/>
              <p:cNvSpPr>
                <a:spLocks noChangeArrowheads="1"/>
              </p:cNvSpPr>
              <p:nvPr/>
            </p:nvSpPr>
            <p:spPr bwMode="auto">
              <a:xfrm>
                <a:off x="0" y="8171"/>
                <a:ext cx="828" cy="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spAutoFit/>
              </a:bodyPr>
              <a:lstStyle/>
              <a:p>
                <a:pPr algn="ctr"/>
                <a:r>
                  <a:rPr lang="en-US" b="1">
                    <a:solidFill>
                      <a:srgbClr val="FFFFFF"/>
                    </a:solidFill>
                    <a:latin typeface="Arial Narrow" charset="0"/>
                  </a:rPr>
                  <a:t>6:12-42</a:t>
                </a:r>
              </a:p>
            </p:txBody>
          </p:sp>
        </p:grpSp>
      </p:grpSp>
      <p:sp>
        <p:nvSpPr>
          <p:cNvPr id="87" name="Notched Right Arrow 86"/>
          <p:cNvSpPr/>
          <p:nvPr/>
        </p:nvSpPr>
        <p:spPr bwMode="auto">
          <a:xfrm>
            <a:off x="5220072" y="5517232"/>
            <a:ext cx="2160240" cy="1728192"/>
          </a:xfrm>
          <a:prstGeom prst="notchedRightArrow">
            <a:avLst/>
          </a:prstGeom>
          <a:noFill/>
          <a:ln w="38100" cap="flat" cmpd="sng" algn="ctr">
            <a:solidFill>
              <a:schemeClr val="tx1"/>
            </a:solidFill>
            <a:prstDash val="solid"/>
            <a:round/>
            <a:headEnd type="none" w="med" len="med"/>
            <a:tailEnd type="none" w="med" len="med"/>
          </a:ln>
          <a:effectLst/>
        </p:spPr>
        <p:txBody>
          <a:bodyPr vert="horz" wrap="square" lIns="92075" tIns="46038" rIns="92075" bIns="46038" numCol="1" rtlCol="0" anchor="t" anchorCtr="0" compatLnSpc="1">
            <a:prstTxWarp prst="textNoShape">
              <a:avLst/>
            </a:prstTxWarp>
          </a:bodyPr>
          <a:lstStyle/>
          <a:p>
            <a:pPr marL="342900" indent="-571500" eaLnBrk="0" hangingPunct="0">
              <a:lnSpc>
                <a:spcPct val="90000"/>
              </a:lnSpc>
              <a:spcBef>
                <a:spcPct val="20000"/>
              </a:spcBef>
              <a:buFontTx/>
              <a:buChar char="•"/>
            </a:pPr>
            <a:endParaRPr kumimoji="1" lang="en-US" b="1">
              <a:solidFill>
                <a:srgbClr val="FFFFFF"/>
              </a:solidFill>
              <a:latin typeface="Arial Narrow" pitchFamily="-108" charset="0"/>
              <a:ea typeface="Times New Roman" pitchFamily="-108" charset="0"/>
              <a:cs typeface="Times New Roman" pitchFamily="-108" charset="0"/>
            </a:endParaRPr>
          </a:p>
        </p:txBody>
      </p:sp>
    </p:spTree>
    <p:extLst>
      <p:ext uri="{BB962C8B-B14F-4D97-AF65-F5344CB8AC3E}">
        <p14:creationId xmlns:p14="http://schemas.microsoft.com/office/powerpoint/2010/main" val="2349217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7"/>
                                        </p:tgtEl>
                                        <p:attrNameLst>
                                          <p:attrName>style.visibility</p:attrName>
                                        </p:attrNameLst>
                                      </p:cBhvr>
                                      <p:to>
                                        <p:strVal val="visible"/>
                                      </p:to>
                                    </p:set>
                                    <p:animEffect transition="in" filter="wipe(left)">
                                      <p:cBhvr>
                                        <p:cTn id="7" dur="5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 grpId="0" animBg="1"/>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18</a:t>
            </a:r>
          </a:p>
        </p:txBody>
      </p:sp>
    </p:spTree>
    <p:extLst>
      <p:ext uri="{BB962C8B-B14F-4D97-AF65-F5344CB8AC3E}">
        <p14:creationId xmlns:p14="http://schemas.microsoft.com/office/powerpoint/2010/main" val="3281498836"/>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433753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David's New Vassal States</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2 Samuel 10</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
        <p:nvSpPr>
          <p:cNvPr id="21" name="Rectangle 2"/>
          <p:cNvSpPr txBox="1">
            <a:spLocks noChangeArrowheads="1"/>
          </p:cNvSpPr>
          <p:nvPr/>
        </p:nvSpPr>
        <p:spPr bwMode="auto">
          <a:xfrm>
            <a:off x="42605" y="2139168"/>
            <a:ext cx="4294933" cy="3154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00"/>
                </a:solidFill>
                <a:effectLst>
                  <a:glow rad="127000">
                    <a:srgbClr val="000000"/>
                  </a:glow>
                </a:effectLst>
                <a:latin typeface="Arial" charset="0"/>
                <a:ea typeface="ＭＳ Ｐゴシック" charset="0"/>
                <a:cs typeface="ＭＳ Ｐゴシック" charset="0"/>
              </a:rPr>
              <a:t>God rewarded David with victory over the Philistines </a:t>
            </a:r>
            <a:r>
              <a:rPr lang="en-US" sz="2400" b="1" dirty="0">
                <a:solidFill>
                  <a:srgbClr val="FFFFFF"/>
                </a:solidFill>
                <a:effectLst>
                  <a:glow rad="127000">
                    <a:srgbClr val="000000"/>
                  </a:glow>
                </a:effectLst>
                <a:latin typeface="Arial" charset="0"/>
                <a:ea typeface="ＭＳ Ｐゴシック" charset="0"/>
                <a:cs typeface="ＭＳ Ｐゴシック" charset="0"/>
              </a:rPr>
              <a:t>and other nations to show him as a righteous king to whom God had promised an eternal dynasty </a:t>
            </a:r>
            <a:br>
              <a:rPr lang="en-US" sz="2400" b="1" dirty="0">
                <a:solidFill>
                  <a:srgbClr val="FFFFFF"/>
                </a:solidFill>
                <a:effectLst>
                  <a:glow rad="127000">
                    <a:srgbClr val="000000"/>
                  </a:glow>
                </a:effectLst>
                <a:latin typeface="Arial" charset="0"/>
                <a:ea typeface="ＭＳ Ｐゴシック" charset="0"/>
                <a:cs typeface="ＭＳ Ｐゴシック" charset="0"/>
              </a:rPr>
            </a:br>
            <a:r>
              <a:rPr lang="en-US" sz="2400" b="1" dirty="0">
                <a:solidFill>
                  <a:srgbClr val="FFFFFF"/>
                </a:solidFill>
                <a:effectLst>
                  <a:glow rad="127000">
                    <a:srgbClr val="000000"/>
                  </a:glow>
                </a:effectLst>
                <a:latin typeface="Arial" charset="0"/>
                <a:ea typeface="ＭＳ Ｐゴシック" charset="0"/>
                <a:cs typeface="ＭＳ Ｐゴシック" charset="0"/>
              </a:rPr>
              <a:t>(1 Chron 18–20). </a:t>
            </a:r>
          </a:p>
        </p:txBody>
      </p:sp>
    </p:spTree>
    <p:extLst>
      <p:ext uri="{BB962C8B-B14F-4D97-AF65-F5344CB8AC3E}">
        <p14:creationId xmlns:p14="http://schemas.microsoft.com/office/powerpoint/2010/main" val="23744899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wipe(down)">
                                      <p:cBhvr>
                                        <p:cTn id="9" dur="580">
                                          <p:stCondLst>
                                            <p:cond delay="0"/>
                                          </p:stCondLst>
                                        </p:cTn>
                                        <p:tgtEl>
                                          <p:spTgt spid="25"/>
                                        </p:tgtEl>
                                      </p:cBhvr>
                                    </p:animEffect>
                                    <p:anim calcmode="lin" valueType="num">
                                      <p:cBhvr>
                                        <p:cTn id="1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15" dur="26">
                                          <p:stCondLst>
                                            <p:cond delay="650"/>
                                          </p:stCondLst>
                                        </p:cTn>
                                        <p:tgtEl>
                                          <p:spTgt spid="25"/>
                                        </p:tgtEl>
                                      </p:cBhvr>
                                      <p:to x="100000" y="60000"/>
                                    </p:animScale>
                                    <p:animScale>
                                      <p:cBhvr>
                                        <p:cTn id="16" dur="166" decel="50000">
                                          <p:stCondLst>
                                            <p:cond delay="676"/>
                                          </p:stCondLst>
                                        </p:cTn>
                                        <p:tgtEl>
                                          <p:spTgt spid="25"/>
                                        </p:tgtEl>
                                      </p:cBhvr>
                                      <p:to x="100000" y="100000"/>
                                    </p:animScale>
                                    <p:animScale>
                                      <p:cBhvr>
                                        <p:cTn id="17" dur="26">
                                          <p:stCondLst>
                                            <p:cond delay="1312"/>
                                          </p:stCondLst>
                                        </p:cTn>
                                        <p:tgtEl>
                                          <p:spTgt spid="25"/>
                                        </p:tgtEl>
                                      </p:cBhvr>
                                      <p:to x="100000" y="80000"/>
                                    </p:animScale>
                                    <p:animScale>
                                      <p:cBhvr>
                                        <p:cTn id="18" dur="166" decel="50000">
                                          <p:stCondLst>
                                            <p:cond delay="1338"/>
                                          </p:stCondLst>
                                        </p:cTn>
                                        <p:tgtEl>
                                          <p:spTgt spid="25"/>
                                        </p:tgtEl>
                                      </p:cBhvr>
                                      <p:to x="100000" y="100000"/>
                                    </p:animScale>
                                    <p:animScale>
                                      <p:cBhvr>
                                        <p:cTn id="19" dur="26">
                                          <p:stCondLst>
                                            <p:cond delay="1642"/>
                                          </p:stCondLst>
                                        </p:cTn>
                                        <p:tgtEl>
                                          <p:spTgt spid="25"/>
                                        </p:tgtEl>
                                      </p:cBhvr>
                                      <p:to x="100000" y="90000"/>
                                    </p:animScale>
                                    <p:animScale>
                                      <p:cBhvr>
                                        <p:cTn id="20" dur="166" decel="50000">
                                          <p:stCondLst>
                                            <p:cond delay="1668"/>
                                          </p:stCondLst>
                                        </p:cTn>
                                        <p:tgtEl>
                                          <p:spTgt spid="25"/>
                                        </p:tgtEl>
                                      </p:cBhvr>
                                      <p:to x="100000" y="100000"/>
                                    </p:animScale>
                                    <p:animScale>
                                      <p:cBhvr>
                                        <p:cTn id="21" dur="26">
                                          <p:stCondLst>
                                            <p:cond delay="1808"/>
                                          </p:stCondLst>
                                        </p:cTn>
                                        <p:tgtEl>
                                          <p:spTgt spid="25"/>
                                        </p:tgtEl>
                                      </p:cBhvr>
                                      <p:to x="100000" y="95000"/>
                                    </p:animScale>
                                    <p:animScale>
                                      <p:cBhvr>
                                        <p:cTn id="2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14"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19</a:t>
            </a:r>
          </a:p>
        </p:txBody>
      </p:sp>
    </p:spTree>
    <p:extLst>
      <p:ext uri="{BB962C8B-B14F-4D97-AF65-F5344CB8AC3E}">
        <p14:creationId xmlns:p14="http://schemas.microsoft.com/office/powerpoint/2010/main" val="95329223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27" name="Explosion 1 26"/>
          <p:cNvSpPr/>
          <p:nvPr/>
        </p:nvSpPr>
        <p:spPr bwMode="auto">
          <a:xfrm>
            <a:off x="5517059" y="589680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8" name="Explosion 1 27"/>
          <p:cNvSpPr/>
          <p:nvPr/>
        </p:nvSpPr>
        <p:spPr bwMode="auto">
          <a:xfrm>
            <a:off x="7395347" y="2811953"/>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5" name="Explosion 1 24"/>
          <p:cNvSpPr/>
          <p:nvPr/>
        </p:nvSpPr>
        <p:spPr bwMode="auto">
          <a:xfrm>
            <a:off x="7387011" y="855472"/>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6" name="Explosion 1 25"/>
          <p:cNvSpPr/>
          <p:nvPr/>
        </p:nvSpPr>
        <p:spPr bwMode="auto">
          <a:xfrm>
            <a:off x="6819343" y="-228055"/>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24" name="Explosion 1 23"/>
          <p:cNvSpPr/>
          <p:nvPr/>
        </p:nvSpPr>
        <p:spPr bwMode="auto">
          <a:xfrm>
            <a:off x="6210675" y="4718539"/>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900098" name="Rectangle 2"/>
          <p:cNvSpPr>
            <a:spLocks noGrp="1" noChangeArrowheads="1"/>
          </p:cNvSpPr>
          <p:nvPr>
            <p:ph type="ctrTitle"/>
          </p:nvPr>
        </p:nvSpPr>
        <p:spPr>
          <a:xfrm>
            <a:off x="-1" y="43012"/>
            <a:ext cx="5076057"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Victory over Aram &amp; Ammon</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653182" cy="656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19</a:t>
            </a: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Aram</a:t>
            </a:r>
          </a:p>
        </p:txBody>
      </p:sp>
      <p:sp>
        <p:nvSpPr>
          <p:cNvPr id="15" name="Text Box 6"/>
          <p:cNvSpPr txBox="1">
            <a:spLocks noChangeArrowheads="1"/>
          </p:cNvSpPr>
          <p:nvPr/>
        </p:nvSpPr>
        <p:spPr bwMode="auto">
          <a:xfrm>
            <a:off x="5129690" y="615156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Egypt</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Phoenicia</a:t>
            </a:r>
          </a:p>
        </p:txBody>
      </p:sp>
      <p:sp>
        <p:nvSpPr>
          <p:cNvPr id="2" name="Explosion 1 1"/>
          <p:cNvSpPr/>
          <p:nvPr/>
        </p:nvSpPr>
        <p:spPr bwMode="auto">
          <a:xfrm>
            <a:off x="3819769" y="3858846"/>
            <a:ext cx="1387231" cy="1083527"/>
          </a:xfrm>
          <a:prstGeom prst="irregularSeal1">
            <a:avLst/>
          </a:prstGeom>
          <a:solidFill>
            <a:srgbClr val="FFFF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Philistia</a:t>
            </a:r>
          </a:p>
        </p:txBody>
      </p:sp>
      <p:sp>
        <p:nvSpPr>
          <p:cNvPr id="23" name="Text Box 8"/>
          <p:cNvSpPr txBox="1">
            <a:spLocks noChangeArrowheads="1"/>
          </p:cNvSpPr>
          <p:nvPr/>
        </p:nvSpPr>
        <p:spPr bwMode="auto">
          <a:xfrm>
            <a:off x="6383336" y="-62536"/>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cs typeface="Arial"/>
              </a:rPr>
              <a:t>Zobah</a:t>
            </a:r>
          </a:p>
        </p:txBody>
      </p:sp>
    </p:spTree>
    <p:extLst>
      <p:ext uri="{BB962C8B-B14F-4D97-AF65-F5344CB8AC3E}">
        <p14:creationId xmlns:p14="http://schemas.microsoft.com/office/powerpoint/2010/main" val="427068912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26"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animEffect transition="in" filter="wipe(down)">
                                      <p:cBhvr>
                                        <p:cTn id="9" dur="580">
                                          <p:stCondLst>
                                            <p:cond delay="0"/>
                                          </p:stCondLst>
                                        </p:cTn>
                                        <p:tgtEl>
                                          <p:spTgt spid="28"/>
                                        </p:tgtEl>
                                      </p:cBhvr>
                                    </p:animEffect>
                                    <p:anim calcmode="lin" valueType="num">
                                      <p:cBhvr>
                                        <p:cTn id="10"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5" dur="26">
                                          <p:stCondLst>
                                            <p:cond delay="650"/>
                                          </p:stCondLst>
                                        </p:cTn>
                                        <p:tgtEl>
                                          <p:spTgt spid="28"/>
                                        </p:tgtEl>
                                      </p:cBhvr>
                                      <p:to x="100000" y="60000"/>
                                    </p:animScale>
                                    <p:animScale>
                                      <p:cBhvr>
                                        <p:cTn id="16" dur="166" decel="50000">
                                          <p:stCondLst>
                                            <p:cond delay="676"/>
                                          </p:stCondLst>
                                        </p:cTn>
                                        <p:tgtEl>
                                          <p:spTgt spid="28"/>
                                        </p:tgtEl>
                                      </p:cBhvr>
                                      <p:to x="100000" y="100000"/>
                                    </p:animScale>
                                    <p:animScale>
                                      <p:cBhvr>
                                        <p:cTn id="17" dur="26">
                                          <p:stCondLst>
                                            <p:cond delay="1312"/>
                                          </p:stCondLst>
                                        </p:cTn>
                                        <p:tgtEl>
                                          <p:spTgt spid="28"/>
                                        </p:tgtEl>
                                      </p:cBhvr>
                                      <p:to x="100000" y="80000"/>
                                    </p:animScale>
                                    <p:animScale>
                                      <p:cBhvr>
                                        <p:cTn id="18" dur="166" decel="50000">
                                          <p:stCondLst>
                                            <p:cond delay="1338"/>
                                          </p:stCondLst>
                                        </p:cTn>
                                        <p:tgtEl>
                                          <p:spTgt spid="28"/>
                                        </p:tgtEl>
                                      </p:cBhvr>
                                      <p:to x="100000" y="100000"/>
                                    </p:animScale>
                                    <p:animScale>
                                      <p:cBhvr>
                                        <p:cTn id="19" dur="26">
                                          <p:stCondLst>
                                            <p:cond delay="1642"/>
                                          </p:stCondLst>
                                        </p:cTn>
                                        <p:tgtEl>
                                          <p:spTgt spid="28"/>
                                        </p:tgtEl>
                                      </p:cBhvr>
                                      <p:to x="100000" y="90000"/>
                                    </p:animScale>
                                    <p:animScale>
                                      <p:cBhvr>
                                        <p:cTn id="20" dur="166" decel="50000">
                                          <p:stCondLst>
                                            <p:cond delay="1668"/>
                                          </p:stCondLst>
                                        </p:cTn>
                                        <p:tgtEl>
                                          <p:spTgt spid="28"/>
                                        </p:tgtEl>
                                      </p:cBhvr>
                                      <p:to x="100000" y="100000"/>
                                    </p:animScale>
                                    <p:animScale>
                                      <p:cBhvr>
                                        <p:cTn id="21" dur="26">
                                          <p:stCondLst>
                                            <p:cond delay="1808"/>
                                          </p:stCondLst>
                                        </p:cTn>
                                        <p:tgtEl>
                                          <p:spTgt spid="28"/>
                                        </p:tgtEl>
                                      </p:cBhvr>
                                      <p:to x="100000" y="95000"/>
                                    </p:animScale>
                                    <p:animScale>
                                      <p:cBhvr>
                                        <p:cTn id="22" dur="166" decel="50000">
                                          <p:stCondLst>
                                            <p:cond delay="1834"/>
                                          </p:stCondLst>
                                        </p:cTn>
                                        <p:tgtEl>
                                          <p:spTgt spid="28"/>
                                        </p:tgtEl>
                                      </p:cBhvr>
                                      <p:to x="100000" y="100000"/>
                                    </p:animScale>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26"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wipe(down)">
                                      <p:cBhvr>
                                        <p:cTn id="29" dur="580">
                                          <p:stCondLst>
                                            <p:cond delay="0"/>
                                          </p:stCondLst>
                                        </p:cTn>
                                        <p:tgtEl>
                                          <p:spTgt spid="25"/>
                                        </p:tgtEl>
                                      </p:cBhvr>
                                    </p:animEffect>
                                    <p:anim calcmode="lin" valueType="num">
                                      <p:cBhvr>
                                        <p:cTn id="30"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35" dur="26">
                                          <p:stCondLst>
                                            <p:cond delay="650"/>
                                          </p:stCondLst>
                                        </p:cTn>
                                        <p:tgtEl>
                                          <p:spTgt spid="25"/>
                                        </p:tgtEl>
                                      </p:cBhvr>
                                      <p:to x="100000" y="60000"/>
                                    </p:animScale>
                                    <p:animScale>
                                      <p:cBhvr>
                                        <p:cTn id="36" dur="166" decel="50000">
                                          <p:stCondLst>
                                            <p:cond delay="676"/>
                                          </p:stCondLst>
                                        </p:cTn>
                                        <p:tgtEl>
                                          <p:spTgt spid="25"/>
                                        </p:tgtEl>
                                      </p:cBhvr>
                                      <p:to x="100000" y="100000"/>
                                    </p:animScale>
                                    <p:animScale>
                                      <p:cBhvr>
                                        <p:cTn id="37" dur="26">
                                          <p:stCondLst>
                                            <p:cond delay="1312"/>
                                          </p:stCondLst>
                                        </p:cTn>
                                        <p:tgtEl>
                                          <p:spTgt spid="25"/>
                                        </p:tgtEl>
                                      </p:cBhvr>
                                      <p:to x="100000" y="80000"/>
                                    </p:animScale>
                                    <p:animScale>
                                      <p:cBhvr>
                                        <p:cTn id="38" dur="166" decel="50000">
                                          <p:stCondLst>
                                            <p:cond delay="1338"/>
                                          </p:stCondLst>
                                        </p:cTn>
                                        <p:tgtEl>
                                          <p:spTgt spid="25"/>
                                        </p:tgtEl>
                                      </p:cBhvr>
                                      <p:to x="100000" y="100000"/>
                                    </p:animScale>
                                    <p:animScale>
                                      <p:cBhvr>
                                        <p:cTn id="39" dur="26">
                                          <p:stCondLst>
                                            <p:cond delay="1642"/>
                                          </p:stCondLst>
                                        </p:cTn>
                                        <p:tgtEl>
                                          <p:spTgt spid="25"/>
                                        </p:tgtEl>
                                      </p:cBhvr>
                                      <p:to x="100000" y="90000"/>
                                    </p:animScale>
                                    <p:animScale>
                                      <p:cBhvr>
                                        <p:cTn id="40" dur="166" decel="50000">
                                          <p:stCondLst>
                                            <p:cond delay="1668"/>
                                          </p:stCondLst>
                                        </p:cTn>
                                        <p:tgtEl>
                                          <p:spTgt spid="25"/>
                                        </p:tgtEl>
                                      </p:cBhvr>
                                      <p:to x="100000" y="100000"/>
                                    </p:animScale>
                                    <p:animScale>
                                      <p:cBhvr>
                                        <p:cTn id="41" dur="26">
                                          <p:stCondLst>
                                            <p:cond delay="1808"/>
                                          </p:stCondLst>
                                        </p:cTn>
                                        <p:tgtEl>
                                          <p:spTgt spid="25"/>
                                        </p:tgtEl>
                                      </p:cBhvr>
                                      <p:to x="100000" y="95000"/>
                                    </p:animScale>
                                    <p:animScale>
                                      <p:cBhvr>
                                        <p:cTn id="42" dur="166" decel="50000">
                                          <p:stCondLst>
                                            <p:cond delay="1834"/>
                                          </p:stCondLst>
                                        </p:cTn>
                                        <p:tgtEl>
                                          <p:spTgt spid="2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5" grpId="0" animBg="1"/>
      <p:bldP spid="13" grpId="0"/>
      <p:bldP spid="14"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20</a:t>
            </a:r>
          </a:p>
        </p:txBody>
      </p:sp>
    </p:spTree>
    <p:extLst>
      <p:ext uri="{BB962C8B-B14F-4D97-AF65-F5344CB8AC3E}">
        <p14:creationId xmlns:p14="http://schemas.microsoft.com/office/powerpoint/2010/main" val="315177618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179512" y="29469"/>
            <a:ext cx="8748464" cy="2501023"/>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"During another battle with the Philistines, Elhanan son of Jair killed </a:t>
            </a:r>
            <a:r>
              <a:rPr lang="en-US" sz="2800" b="1" dirty="0" err="1">
                <a:effectLst>
                  <a:glow rad="127000">
                    <a:schemeClr val="tx1"/>
                  </a:glow>
                </a:effectLst>
                <a:latin typeface="Arial" charset="0"/>
                <a:ea typeface="ＭＳ Ｐゴシック" charset="0"/>
                <a:cs typeface="ＭＳ Ｐゴシック" charset="0"/>
              </a:rPr>
              <a:t>Lahmi</a:t>
            </a:r>
            <a:r>
              <a:rPr lang="en-US" sz="2800" b="1" dirty="0">
                <a:effectLst>
                  <a:glow rad="127000">
                    <a:schemeClr val="tx1"/>
                  </a:glow>
                </a:effectLst>
                <a:latin typeface="Arial" charset="0"/>
                <a:ea typeface="ＭＳ Ｐゴシック" charset="0"/>
                <a:cs typeface="ＭＳ Ｐゴシック" charset="0"/>
              </a:rPr>
              <a:t>, the brother of Goliath of Gath. The handle of </a:t>
            </a:r>
            <a:r>
              <a:rPr lang="en-US" sz="2800" b="1" dirty="0" err="1">
                <a:effectLst>
                  <a:glow rad="127000">
                    <a:schemeClr val="tx1"/>
                  </a:glow>
                </a:effectLst>
                <a:latin typeface="Arial" charset="0"/>
                <a:ea typeface="ＭＳ Ｐゴシック" charset="0"/>
                <a:cs typeface="ＭＳ Ｐゴシック" charset="0"/>
              </a:rPr>
              <a:t>Lahmi’s</a:t>
            </a:r>
            <a:r>
              <a:rPr lang="en-US" sz="2800" b="1" dirty="0">
                <a:effectLst>
                  <a:glow rad="127000">
                    <a:schemeClr val="tx1"/>
                  </a:glow>
                </a:effectLst>
                <a:latin typeface="Arial" charset="0"/>
                <a:ea typeface="ＭＳ Ｐゴシック" charset="0"/>
                <a:cs typeface="ＭＳ Ｐゴシック" charset="0"/>
              </a:rPr>
              <a:t> spear was as thick as a weaver’s beam!"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 21:19; cf. 1 Chron 20:5 NLT).</a:t>
            </a:r>
          </a:p>
        </p:txBody>
      </p:sp>
      <p:pic>
        <p:nvPicPr>
          <p:cNvPr id="4" name="Picture 3"/>
          <p:cNvPicPr>
            <a:picLocks noChangeAspect="1"/>
          </p:cNvPicPr>
          <p:nvPr/>
        </p:nvPicPr>
        <p:blipFill>
          <a:blip r:embed="rId3"/>
          <a:stretch>
            <a:fillRect/>
          </a:stretch>
        </p:blipFill>
        <p:spPr>
          <a:xfrm>
            <a:off x="31127" y="2530492"/>
            <a:ext cx="9144000" cy="4327508"/>
          </a:xfrm>
          <a:prstGeom prst="rect">
            <a:avLst/>
          </a:prstGeom>
        </p:spPr>
      </p:pic>
    </p:spTree>
    <p:extLst>
      <p:ext uri="{BB962C8B-B14F-4D97-AF65-F5344CB8AC3E}">
        <p14:creationId xmlns:p14="http://schemas.microsoft.com/office/powerpoint/2010/main" val="396838517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43608" y="3030561"/>
            <a:ext cx="6840760" cy="386171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2966812"/>
          </a:xfrm>
          <a:effectLst>
            <a:outerShdw blurRad="63500" dist="35921" dir="2700000" algn="ctr" rotWithShape="0">
              <a:schemeClr val="tx2">
                <a:alpha val="74998"/>
              </a:schemeClr>
            </a:outerShdw>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"In another battle with the Philistines at Gath, they encountered a huge man with six fingers on each hand and six toes on each foot, twenty-four in all, who was also a descendant of the giants. But when he defied and taunted Israel, he was killed by Jonathan, the son of David’s brother </a:t>
            </a:r>
            <a:r>
              <a:rPr lang="en-US" sz="2800" b="1" dirty="0" err="1">
                <a:effectLst>
                  <a:glow rad="127000">
                    <a:schemeClr val="tx1"/>
                  </a:glow>
                </a:effectLst>
                <a:latin typeface="Arial" charset="0"/>
                <a:ea typeface="ＭＳ Ｐゴシック" charset="0"/>
                <a:cs typeface="ＭＳ Ｐゴシック" charset="0"/>
              </a:rPr>
              <a:t>Shimea</a:t>
            </a:r>
            <a:r>
              <a:rPr lang="en-US" sz="2800" b="1" dirty="0">
                <a:effectLst>
                  <a:glow rad="127000">
                    <a:schemeClr val="tx1"/>
                  </a:glow>
                </a:effectLst>
                <a:latin typeface="Arial" charset="0"/>
                <a:ea typeface="ＭＳ Ｐゴシック" charset="0"/>
                <a:cs typeface="ＭＳ Ｐゴシック" charset="0"/>
              </a:rPr>
              <a:t>" </a:t>
            </a:r>
            <a:br>
              <a:rPr lang="en-US" sz="2800" b="1" dirty="0">
                <a:effectLst>
                  <a:glow rad="127000">
                    <a:schemeClr val="tx1"/>
                  </a:glow>
                </a:effectLst>
                <a:latin typeface="Arial" charset="0"/>
                <a:ea typeface="ＭＳ Ｐゴシック" charset="0"/>
                <a:cs typeface="ＭＳ Ｐゴシック" charset="0"/>
              </a:rPr>
            </a:br>
            <a:r>
              <a:rPr lang="en-US" sz="2800" b="1" dirty="0">
                <a:effectLst>
                  <a:glow rad="127000">
                    <a:schemeClr val="tx1"/>
                  </a:glow>
                </a:effectLst>
                <a:latin typeface="Arial" charset="0"/>
                <a:ea typeface="ＭＳ Ｐゴシック" charset="0"/>
                <a:cs typeface="ＭＳ Ｐゴシック" charset="0"/>
              </a:rPr>
              <a:t>(2 Samuel 21:20; cf. 1 Chron 20:6-7 NLT).</a:t>
            </a:r>
          </a:p>
        </p:txBody>
      </p:sp>
    </p:spTree>
    <p:extLst>
      <p:ext uri="{BB962C8B-B14F-4D97-AF65-F5344CB8AC3E}">
        <p14:creationId xmlns:p14="http://schemas.microsoft.com/office/powerpoint/2010/main" val="1871104587"/>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21</a:t>
            </a:r>
          </a:p>
        </p:txBody>
      </p:sp>
    </p:spTree>
    <p:extLst>
      <p:ext uri="{BB962C8B-B14F-4D97-AF65-F5344CB8AC3E}">
        <p14:creationId xmlns:p14="http://schemas.microsoft.com/office/powerpoint/2010/main" val="1596074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firmly established in a shaky world? </a:t>
            </a:r>
          </a:p>
        </p:txBody>
      </p:sp>
      <p:sp>
        <p:nvSpPr>
          <p:cNvPr id="5" name="Rectangle 2">
            <a:extLst>
              <a:ext uri="{FF2B5EF4-FFF2-40B4-BE49-F238E27FC236}">
                <a16:creationId xmlns:a16="http://schemas.microsoft.com/office/drawing/2014/main" id="{4A0CF94D-5822-1746-AE8F-367FB55E8222}"/>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57525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403648" y="2603500"/>
            <a:ext cx="6375400" cy="42545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895475"/>
          </a:xfrm>
          <a:effectLst>
            <a:outerShdw blurRad="63500" dist="35921" dir="2700000" algn="ctr" rotWithShape="0">
              <a:schemeClr val="tx2">
                <a:alpha val="74998"/>
              </a:schemeClr>
            </a:outerShdw>
          </a:effectLst>
        </p:spPr>
        <p:txBody>
          <a:bodyPr anchor="t"/>
          <a:lstStyle/>
          <a:p>
            <a:pPr>
              <a:defRPr/>
            </a:pPr>
            <a:r>
              <a:rPr lang="en-US" sz="3600" b="1" i="1" dirty="0">
                <a:solidFill>
                  <a:srgbClr val="FFFF00"/>
                </a:solidFill>
                <a:effectLst>
                  <a:glow rad="127000">
                    <a:schemeClr val="tx1"/>
                  </a:glow>
                </a:effectLst>
                <a:latin typeface="Arial" charset="0"/>
                <a:ea typeface="ＭＳ Ｐゴシック" charset="0"/>
                <a:cs typeface="ＭＳ Ｐゴシック" charset="0"/>
              </a:rPr>
              <a:t>God blessed David’s worship </a:t>
            </a:r>
            <a:br>
              <a:rPr lang="en-US" sz="3600" b="1" i="1" dirty="0">
                <a:solidFill>
                  <a:srgbClr val="FFFF00"/>
                </a:solidFill>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by selecting the temple site, organizing the materials and leaders, and commissioning the work to encourage temple worship (1 Chron 21–29). </a:t>
            </a:r>
          </a:p>
        </p:txBody>
      </p:sp>
    </p:spTree>
    <p:extLst>
      <p:ext uri="{BB962C8B-B14F-4D97-AF65-F5344CB8AC3E}">
        <p14:creationId xmlns:p14="http://schemas.microsoft.com/office/powerpoint/2010/main" val="1905717442"/>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stretch>
            <a:fillRect/>
          </a:stretch>
        </p:blipFill>
        <p:spPr>
          <a:xfrm>
            <a:off x="0" y="152400"/>
            <a:ext cx="9144000" cy="655320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251520" y="260648"/>
            <a:ext cx="4788023"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Temple Site</a:t>
            </a:r>
          </a:p>
        </p:txBody>
      </p:sp>
      <p:sp>
        <p:nvSpPr>
          <p:cNvPr id="4" name="Right Arrow 3"/>
          <p:cNvSpPr/>
          <p:nvPr/>
        </p:nvSpPr>
        <p:spPr bwMode="auto">
          <a:xfrm>
            <a:off x="5004048" y="476672"/>
            <a:ext cx="1656184" cy="504056"/>
          </a:xfrm>
          <a:prstGeom prst="rightArrow">
            <a:avLst/>
          </a:prstGeom>
          <a:solidFill>
            <a:srgbClr val="000000"/>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Tree>
    <p:extLst>
      <p:ext uri="{BB962C8B-B14F-4D97-AF65-F5344CB8AC3E}">
        <p14:creationId xmlns:p14="http://schemas.microsoft.com/office/powerpoint/2010/main" val="4185352160"/>
      </p:ext>
    </p:extLst>
  </p:cSld>
  <p:clrMapOvr>
    <a:overrideClrMapping bg1="lt1" tx1="dk1" bg2="lt2" tx2="dk2" accent1="accent1" accent2="accent2" accent3="accent3" accent4="accent4" accent5="accent5" accent6="accent6" hlink="hlink" folHlink="folHlink"/>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0" y="325288"/>
            <a:ext cx="9144000" cy="5840016"/>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sp>
        <p:nvSpPr>
          <p:cNvPr id="900098" name="Rectangle 2"/>
          <p:cNvSpPr>
            <a:spLocks noGrp="1" noChangeArrowheads="1"/>
          </p:cNvSpPr>
          <p:nvPr>
            <p:ph type="ctrTitle"/>
          </p:nvPr>
        </p:nvSpPr>
        <p:spPr>
          <a:xfrm>
            <a:off x="0" y="-15922"/>
            <a:ext cx="9144000" cy="936104"/>
          </a:xfrm>
          <a:solidFill>
            <a:schemeClr val="tx1"/>
          </a:solidFill>
          <a:effectLst/>
        </p:spPr>
        <p:txBody>
          <a:bodyPr/>
          <a:lstStyle/>
          <a:p>
            <a:pPr>
              <a:defRPr/>
            </a:pPr>
            <a:r>
              <a:rPr lang="en-US" b="1" dirty="0">
                <a:effectLst/>
                <a:latin typeface="Arial" charset="0"/>
                <a:ea typeface="ＭＳ Ｐゴシック" charset="0"/>
                <a:cs typeface="ＭＳ Ｐゴシック" charset="0"/>
              </a:rPr>
              <a:t>Floor of Araunah</a:t>
            </a:r>
          </a:p>
        </p:txBody>
      </p:sp>
      <p:sp>
        <p:nvSpPr>
          <p:cNvPr id="8" name="Rectangle 2"/>
          <p:cNvSpPr txBox="1">
            <a:spLocks noChangeArrowheads="1"/>
          </p:cNvSpPr>
          <p:nvPr/>
        </p:nvSpPr>
        <p:spPr bwMode="auto">
          <a:xfrm>
            <a:off x="0" y="5877272"/>
            <a:ext cx="9144000" cy="936104"/>
          </a:xfrm>
          <a:prstGeom prst="rect">
            <a:avLst/>
          </a:prstGeom>
          <a:solidFill>
            <a:schemeClr val="tx1"/>
          </a:solidFill>
          <a:ln>
            <a:noFill/>
          </a:ln>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solidFill>
                  <a:srgbClr val="FFFFFF"/>
                </a:solidFill>
                <a:latin typeface="Arial" charset="0"/>
                <a:ea typeface="ＭＳ Ｐゴシック" charset="0"/>
                <a:cs typeface="ＭＳ Ｐゴシック" charset="0"/>
              </a:rPr>
              <a:t>1 Chronicles 21:15, 18</a:t>
            </a:r>
          </a:p>
        </p:txBody>
      </p:sp>
    </p:spTree>
    <p:extLst>
      <p:ext uri="{BB962C8B-B14F-4D97-AF65-F5344CB8AC3E}">
        <p14:creationId xmlns:p14="http://schemas.microsoft.com/office/powerpoint/2010/main" val="881947737"/>
      </p:ext>
    </p:extLst>
  </p:cSld>
  <p:clrMapOvr>
    <a:overrideClrMapping bg1="lt1" tx1="dk1" bg2="lt2" tx2="dk2" accent1="accent1" accent2="accent2" accent3="accent3" accent4="accent4" accent5="accent5" accent6="accent6" hlink="hlink" folHlink="folHlink"/>
  </p:clrMapOvr>
  <p:transition/>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6580"/>
            <a:ext cx="9143999" cy="1080120"/>
          </a:xfrm>
          <a:effectLst/>
        </p:spPr>
        <p:txBody>
          <a:bodyPr/>
          <a:lstStyle/>
          <a:p>
            <a:pPr>
              <a:defRPr/>
            </a:pPr>
            <a:r>
              <a:rPr lang="en-US" b="1" dirty="0">
                <a:solidFill>
                  <a:srgbClr val="000000"/>
                </a:solidFill>
                <a:effectLst/>
                <a:latin typeface="Arial" charset="0"/>
                <a:ea typeface="ＭＳ Ｐゴシック" charset="0"/>
                <a:cs typeface="ＭＳ Ｐゴシック" charset="0"/>
              </a:rPr>
              <a:t>Temple Site (1 Chron 21)</a:t>
            </a: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2" name="Picture 1"/>
          <p:cNvPicPr>
            <a:picLocks noChangeAspect="1"/>
          </p:cNvPicPr>
          <p:nvPr/>
        </p:nvPicPr>
        <p:blipFill>
          <a:blip r:embed="rId3"/>
          <a:stretch>
            <a:fillRect/>
          </a:stretch>
        </p:blipFill>
        <p:spPr>
          <a:xfrm>
            <a:off x="0" y="1772816"/>
            <a:ext cx="10529926" cy="5085184"/>
          </a:xfrm>
          <a:prstGeom prst="rect">
            <a:avLst/>
          </a:prstGeom>
        </p:spPr>
      </p:pic>
      <p:sp>
        <p:nvSpPr>
          <p:cNvPr id="6" name="Rectangle 2">
            <a:extLst>
              <a:ext uri="{FF2B5EF4-FFF2-40B4-BE49-F238E27FC236}">
                <a16:creationId xmlns:a16="http://schemas.microsoft.com/office/drawing/2014/main" id="{4190D8B4-9B56-CA49-ACCF-3114374B1D1A}"/>
              </a:ext>
            </a:extLst>
          </p:cNvPr>
          <p:cNvSpPr txBox="1">
            <a:spLocks noChangeArrowheads="1"/>
          </p:cNvSpPr>
          <p:nvPr/>
        </p:nvSpPr>
        <p:spPr bwMode="auto">
          <a:xfrm>
            <a:off x="3995936" y="1772816"/>
            <a:ext cx="5148064"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2400" b="1" kern="0" dirty="0">
                <a:solidFill>
                  <a:srgbClr val="000000"/>
                </a:solidFill>
                <a:latin typeface="Arial" charset="0"/>
                <a:ea typeface="ＭＳ Ｐゴシック" charset="0"/>
                <a:cs typeface="ＭＳ Ｐゴシック" charset="0"/>
              </a:rPr>
              <a:t>Dome of the Rock (For Antonia)</a:t>
            </a:r>
          </a:p>
        </p:txBody>
      </p:sp>
      <p:sp>
        <p:nvSpPr>
          <p:cNvPr id="7" name="Rectangle 2">
            <a:extLst>
              <a:ext uri="{FF2B5EF4-FFF2-40B4-BE49-F238E27FC236}">
                <a16:creationId xmlns:a16="http://schemas.microsoft.com/office/drawing/2014/main" id="{EA077C0B-A411-7343-8C4F-4B28C069D1E6}"/>
              </a:ext>
            </a:extLst>
          </p:cNvPr>
          <p:cNvSpPr txBox="1">
            <a:spLocks noChangeArrowheads="1"/>
          </p:cNvSpPr>
          <p:nvPr/>
        </p:nvSpPr>
        <p:spPr bwMode="auto">
          <a:xfrm>
            <a:off x="0" y="2885788"/>
            <a:ext cx="4103440" cy="504056"/>
          </a:xfrm>
          <a:prstGeom prst="rect">
            <a:avLst/>
          </a:prstGeom>
          <a:solidFill>
            <a:schemeClr val="bg1"/>
          </a:solid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a:defRPr/>
            </a:pPr>
            <a:r>
              <a:rPr lang="en-US" sz="2400" b="1" kern="0" dirty="0">
                <a:solidFill>
                  <a:srgbClr val="000000"/>
                </a:solidFill>
                <a:latin typeface="Arial" charset="0"/>
                <a:ea typeface="ＭＳ Ｐゴシック" charset="0"/>
                <a:cs typeface="ＭＳ Ｐゴシック" charset="0"/>
              </a:rPr>
              <a:t>Threshing Floor</a:t>
            </a:r>
          </a:p>
        </p:txBody>
      </p:sp>
    </p:spTree>
    <p:extLst>
      <p:ext uri="{BB962C8B-B14F-4D97-AF65-F5344CB8AC3E}">
        <p14:creationId xmlns:p14="http://schemas.microsoft.com/office/powerpoint/2010/main" val="4184715943"/>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100357" name="TextBox 2"/>
          <p:cNvSpPr txBox="1">
            <a:spLocks noChangeArrowheads="1"/>
          </p:cNvSpPr>
          <p:nvPr/>
        </p:nvSpPr>
        <p:spPr bwMode="auto">
          <a:xfrm>
            <a:off x="0" y="7010236"/>
            <a:ext cx="914400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0" hangingPunct="0"/>
            <a:r>
              <a:rPr lang="en-US" sz="2800" b="1" dirty="0">
                <a:solidFill>
                  <a:srgbClr val="000000"/>
                </a:solidFill>
                <a:latin typeface="Arial"/>
                <a:cs typeface="Arial"/>
              </a:rPr>
              <a:t>Website</a:t>
            </a:r>
          </a:p>
        </p:txBody>
      </p:sp>
      <p:pic>
        <p:nvPicPr>
          <p:cNvPr id="3" name="Picture 2"/>
          <p:cNvPicPr>
            <a:picLocks noChangeAspect="1"/>
          </p:cNvPicPr>
          <p:nvPr/>
        </p:nvPicPr>
        <p:blipFill>
          <a:blip r:embed="rId4"/>
          <a:stretch>
            <a:fillRect/>
          </a:stretch>
        </p:blipFill>
        <p:spPr>
          <a:xfrm>
            <a:off x="0" y="-1"/>
            <a:ext cx="6372200" cy="6913837"/>
          </a:xfrm>
          <a:prstGeom prst="rect">
            <a:avLst/>
          </a:prstGeom>
        </p:spPr>
      </p:pic>
      <p:sp>
        <p:nvSpPr>
          <p:cNvPr id="900098" name="Rectangle 2"/>
          <p:cNvSpPr>
            <a:spLocks noGrp="1" noChangeArrowheads="1"/>
          </p:cNvSpPr>
          <p:nvPr>
            <p:ph type="ctrTitle"/>
          </p:nvPr>
        </p:nvSpPr>
        <p:spPr>
          <a:xfrm>
            <a:off x="6372200" y="-16580"/>
            <a:ext cx="2771799" cy="2365460"/>
          </a:xfrm>
          <a:effectLst/>
        </p:spPr>
        <p:txBody>
          <a:bodyPr/>
          <a:lstStyle/>
          <a:p>
            <a:pPr>
              <a:defRPr/>
            </a:pPr>
            <a:r>
              <a:rPr lang="en-US" b="1" dirty="0">
                <a:effectLst/>
                <a:latin typeface="Arial" charset="0"/>
                <a:ea typeface="ＭＳ Ｐゴシック" charset="0"/>
                <a:cs typeface="ＭＳ Ｐゴシック" charset="0"/>
              </a:rPr>
              <a:t>Temple Site</a:t>
            </a:r>
          </a:p>
        </p:txBody>
      </p:sp>
    </p:spTree>
    <p:extLst>
      <p:ext uri="{BB962C8B-B14F-4D97-AF65-F5344CB8AC3E}">
        <p14:creationId xmlns:p14="http://schemas.microsoft.com/office/powerpoint/2010/main" val="2292941216"/>
      </p:ext>
    </p:extLst>
  </p:cSld>
  <p:clrMapOvr>
    <a:overrideClrMapping bg1="lt1" tx1="dk1" bg2="lt2" tx2="dk2" accent1="accent1" accent2="accent2" accent3="accent3" accent4="accent4" accent5="accent5" accent6="accent6" hlink="hlink" folHlink="folHlink"/>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execution of the Saulites </a:t>
                  </a:r>
                </a:p>
                <a:p>
                  <a:pPr algn="ctr"/>
                  <a:r>
                    <a:rPr lang="en-US" sz="2000" b="1">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Adonijah</a:t>
                  </a:r>
                  <a:r>
                    <a:rPr lang="uk-UA" altLang="ja-JP" sz="2000" b="1">
                      <a:latin typeface="Arial Narrow" charset="0"/>
                      <a:cs typeface="Times New Roman" charset="0"/>
                    </a:rPr>
                    <a:t>'</a:t>
                  </a:r>
                  <a:r>
                    <a:rPr lang="en-US" sz="2000" b="1">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Revivals under 6 kings of Judah, </a:t>
                  </a:r>
                  <a:br>
                    <a:rPr lang="en-US" sz="2000" b="1">
                      <a:latin typeface="Arial Narrow" charset="0"/>
                      <a:cs typeface="Times New Roman" charset="0"/>
                    </a:rPr>
                  </a:br>
                  <a:r>
                    <a:rPr lang="en-US" sz="2000" b="1">
                      <a:latin typeface="Arial Narrow" charset="0"/>
                      <a:cs typeface="Times New Roman" charset="0"/>
                    </a:rPr>
                    <a:t>all </a:t>
                  </a:r>
                  <a:r>
                    <a:rPr lang="ru-RU" altLang="ja-JP" sz="2000" b="1">
                      <a:latin typeface="Arial Narrow" charset="0"/>
                      <a:cs typeface="Times New Roman" charset="0"/>
                    </a:rPr>
                    <a:t>"</a:t>
                  </a:r>
                  <a:r>
                    <a:rPr lang="en-US" altLang="ja-JP" sz="2000" b="1">
                      <a:latin typeface="Arial Narrow" charset="0"/>
                      <a:cs typeface="Times New Roman" charset="0"/>
                    </a:rPr>
                    <a:t>sons</a:t>
                  </a:r>
                  <a:r>
                    <a:rPr lang="ru-RU" altLang="ja-JP" sz="2000" b="1">
                      <a:latin typeface="Arial Narrow" charset="0"/>
                      <a:cs typeface="Times New Roman" charset="0"/>
                    </a:rPr>
                    <a:t>"</a:t>
                  </a:r>
                  <a:r>
                    <a:rPr lang="en-US" altLang="ja-JP" sz="2000" b="1">
                      <a:latin typeface="Arial Narrow" charset="0"/>
                      <a:cs typeface="Times New Roman" charset="0"/>
                    </a:rPr>
                    <a:t> of David</a:t>
                  </a:r>
                  <a:endParaRPr lang="en-US" sz="2000" b="1">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David</a:t>
                  </a:r>
                  <a:r>
                    <a:rPr lang="uk-UA" altLang="ja-JP" sz="2000" b="1">
                      <a:latin typeface="Arial Narrow" charset="0"/>
                      <a:cs typeface="Times New Roman" charset="0"/>
                    </a:rPr>
                    <a:t>'</a:t>
                  </a:r>
                  <a:r>
                    <a:rPr lang="en-US" sz="2000" b="1">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David</a:t>
                  </a:r>
                  <a:r>
                    <a:rPr lang="uk-UA" altLang="ja-JP" sz="2000" b="1">
                      <a:latin typeface="Arial Narrow" charset="0"/>
                      <a:cs typeface="Times New Roman" charset="0"/>
                    </a:rPr>
                    <a:t>'</a:t>
                  </a:r>
                  <a:r>
                    <a:rPr lang="en-US" sz="2000" b="1">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Negative information on the kings of Israel (e.g., 1 Kings 13:1–14:20 on Jeroboam; </a:t>
                  </a:r>
                  <a:br>
                    <a:rPr lang="en-US" sz="2000" b="1">
                      <a:latin typeface="Arial Narrow" charset="0"/>
                      <a:cs typeface="Times New Roman" charset="0"/>
                    </a:rPr>
                  </a:br>
                  <a:r>
                    <a:rPr lang="en-US" sz="2000" b="1">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1900" b="1">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Stories of Elijah (1 Kings 15:25–21:29) and Elisha (2 Kings 2:1–8:15; 13:14-25) since </a:t>
                  </a:r>
                  <a:br>
                    <a:rPr lang="en-US" sz="2000" b="1">
                      <a:latin typeface="Arial Narrow" charset="0"/>
                      <a:cs typeface="Times New Roman" charset="0"/>
                    </a:rPr>
                  </a:br>
                  <a:r>
                    <a:rPr lang="en-US" sz="2000" b="1">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God</a:t>
                  </a:r>
                  <a:r>
                    <a:rPr lang="uk-UA" altLang="ja-JP" sz="2000" b="1">
                      <a:latin typeface="Arial Narrow" charset="0"/>
                      <a:cs typeface="Times New Roman" charset="0"/>
                    </a:rPr>
                    <a:t>'</a:t>
                  </a:r>
                  <a:r>
                    <a:rPr lang="en-US" sz="2000" b="1">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Negative events after Judah</a:t>
                  </a:r>
                  <a:r>
                    <a:rPr lang="uk-UA" altLang="ja-JP" sz="2000" b="1">
                      <a:latin typeface="Arial Narrow" charset="0"/>
                      <a:cs typeface="Times New Roman" charset="0"/>
                    </a:rPr>
                    <a:t>'</a:t>
                  </a:r>
                  <a:r>
                    <a:rPr lang="en-US" sz="2000" b="1">
                      <a:latin typeface="Arial Narrow" charset="0"/>
                      <a:cs typeface="Times New Roman" charset="0"/>
                    </a:rPr>
                    <a:t>s fall </a:t>
                  </a:r>
                </a:p>
                <a:p>
                  <a:pPr algn="ctr"/>
                  <a:r>
                    <a:rPr lang="en-US" sz="2000" b="1">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end of Judah</a:t>
                  </a:r>
                  <a:r>
                    <a:rPr lang="uk-UA" altLang="ja-JP" sz="2000" b="1">
                      <a:latin typeface="Arial Narrow" charset="0"/>
                      <a:cs typeface="Times New Roman" charset="0"/>
                    </a:rPr>
                    <a:t>'</a:t>
                  </a:r>
                  <a:r>
                    <a:rPr lang="en-US" sz="2000" b="1">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negative</a:t>
                  </a:r>
                  <a:r>
                    <a:rPr lang="en-US" altLang="zh-CN" sz="2100" b="1">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latin typeface="Arial Narrow" charset="0"/>
                      <a:ea typeface="宋体" charset="0"/>
                      <a:cs typeface="宋体" charset="0"/>
                    </a:rPr>
                    <a:t> These are generally </a:t>
                  </a:r>
                  <a:r>
                    <a:rPr lang="en-US" altLang="zh-CN" sz="2100" b="1" i="1">
                      <a:latin typeface="Arial Narrow" charset="0"/>
                      <a:ea typeface="宋体" charset="0"/>
                      <a:cs typeface="宋体" charset="0"/>
                    </a:rPr>
                    <a:t>positive</a:t>
                  </a:r>
                  <a:r>
                    <a:rPr lang="en-US" altLang="zh-CN" sz="2100" b="1">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Michal despises David at ark </a:t>
                </a:r>
              </a:p>
              <a:p>
                <a:pPr algn="ctr"/>
                <a:r>
                  <a:rPr lang="en-US" altLang="zh-CN" sz="2100" b="1">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Levites honor God at ark </a:t>
                </a:r>
              </a:p>
              <a:p>
                <a:pPr algn="ctr"/>
                <a:r>
                  <a:rPr lang="en-US" altLang="zh-CN" sz="2100" b="1">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Identification of the temple site even as God disciplines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prideful census </a:t>
                </a:r>
                <a:br>
                  <a:rPr lang="en-US" altLang="zh-CN" sz="2100" b="1">
                    <a:latin typeface="Arial Narrow" charset="0"/>
                    <a:ea typeface="宋体" charset="0"/>
                    <a:cs typeface="宋体" charset="0"/>
                  </a:rPr>
                </a:br>
                <a:r>
                  <a:rPr lang="en-US" altLang="zh-CN" sz="2100" b="1">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troubles with Absalom </a:t>
                </a:r>
              </a:p>
              <a:p>
                <a:pPr algn="ctr"/>
                <a:r>
                  <a:rPr lang="en-US" altLang="zh-CN" sz="2100" b="1">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David</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 Sheba</a:t>
                </a:r>
                <a:r>
                  <a:rPr lang="uk-UA" altLang="zh-CN" sz="2100" b="1">
                    <a:latin typeface="Arial Narrow" charset="0"/>
                    <a:ea typeface="宋体" charset="0"/>
                    <a:cs typeface="宋体" charset="0"/>
                  </a:rPr>
                  <a:t>'</a:t>
                </a:r>
                <a:r>
                  <a:rPr lang="en-US" altLang="zh-CN" sz="2100" b="1">
                    <a:latin typeface="Arial Narrow" charset="0"/>
                    <a:ea typeface="宋体" charset="0"/>
                    <a:cs typeface="宋体" charset="0"/>
                  </a:rPr>
                  <a:t>s rebellion put down </a:t>
                </a:r>
              </a:p>
              <a:p>
                <a:pPr algn="ctr"/>
                <a:r>
                  <a:rPr lang="en-US" altLang="zh-CN" sz="2100" b="1">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latin typeface="Arial Narrow" charset="0"/>
                    <a:ea typeface="宋体" charset="0"/>
                    <a:cs typeface="宋体" charset="0"/>
                  </a:rPr>
                  <a:t>Enterprises of Rehoboam </a:t>
                </a:r>
              </a:p>
              <a:p>
                <a:pPr algn="ctr"/>
                <a:r>
                  <a:rPr lang="en-US" altLang="zh-CN" sz="2100" b="1">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p>
            </p:txBody>
          </p:sp>
        </p:grpSp>
      </p:grpSp>
      <p:sp>
        <p:nvSpPr>
          <p:cNvPr id="2" name="Cloud 1"/>
          <p:cNvSpPr/>
          <p:nvPr/>
        </p:nvSpPr>
        <p:spPr bwMode="auto">
          <a:xfrm>
            <a:off x="4211960" y="3284984"/>
            <a:ext cx="5040560" cy="1584176"/>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imes New Roman" pitchFamily="-105" charset="0"/>
            </a:endParaRPr>
          </a:p>
        </p:txBody>
      </p:sp>
    </p:spTree>
    <p:extLst>
      <p:ext uri="{BB962C8B-B14F-4D97-AF65-F5344CB8AC3E}">
        <p14:creationId xmlns:p14="http://schemas.microsoft.com/office/powerpoint/2010/main" val="3684574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22</a:t>
            </a:r>
          </a:p>
        </p:txBody>
      </p:sp>
    </p:spTree>
    <p:extLst>
      <p:ext uri="{BB962C8B-B14F-4D97-AF65-F5344CB8AC3E}">
        <p14:creationId xmlns:p14="http://schemas.microsoft.com/office/powerpoint/2010/main" val="212089488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5065123" cy="6858000"/>
          </a:xfrm>
          <a:prstGeom prst="rect">
            <a:avLst/>
          </a:prstGeom>
        </p:spPr>
      </p:pic>
      <p:sp>
        <p:nvSpPr>
          <p:cNvPr id="900098" name="Rectangle 2"/>
          <p:cNvSpPr>
            <a:spLocks noGrp="1" noChangeArrowheads="1"/>
          </p:cNvSpPr>
          <p:nvPr>
            <p:ph type="ctrTitle"/>
          </p:nvPr>
        </p:nvSpPr>
        <p:spPr>
          <a:xfrm>
            <a:off x="5148064" y="0"/>
            <a:ext cx="3995936" cy="6740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David &amp; Solomon</a:t>
            </a:r>
          </a:p>
        </p:txBody>
      </p:sp>
    </p:spTree>
    <p:extLst>
      <p:ext uri="{BB962C8B-B14F-4D97-AF65-F5344CB8AC3E}">
        <p14:creationId xmlns:p14="http://schemas.microsoft.com/office/powerpoint/2010/main" val="4271224895"/>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execution of the Saulites </a:t>
                  </a:r>
                </a:p>
                <a:p>
                  <a:pPr algn="ctr"/>
                  <a:r>
                    <a:rPr lang="en-US" sz="2000" b="1">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Adonijah</a:t>
                  </a:r>
                  <a:r>
                    <a:rPr lang="uk-UA" altLang="ja-JP" sz="2000" b="1">
                      <a:latin typeface="Arial Narrow" charset="0"/>
                      <a:cs typeface="Times New Roman" charset="0"/>
                    </a:rPr>
                    <a:t>'</a:t>
                  </a:r>
                  <a:r>
                    <a:rPr lang="en-US" sz="2000" b="1">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Revivals under 6 kings of Judah, </a:t>
                  </a:r>
                  <a:br>
                    <a:rPr lang="en-US" sz="2000" b="1">
                      <a:latin typeface="Arial Narrow" charset="0"/>
                      <a:cs typeface="Times New Roman" charset="0"/>
                    </a:rPr>
                  </a:br>
                  <a:r>
                    <a:rPr lang="en-US" sz="2000" b="1">
                      <a:latin typeface="Arial Narrow" charset="0"/>
                      <a:cs typeface="Times New Roman" charset="0"/>
                    </a:rPr>
                    <a:t>all </a:t>
                  </a:r>
                  <a:r>
                    <a:rPr lang="ru-RU" altLang="ja-JP" sz="2000" b="1">
                      <a:latin typeface="Arial Narrow" charset="0"/>
                      <a:cs typeface="Times New Roman" charset="0"/>
                    </a:rPr>
                    <a:t>"</a:t>
                  </a:r>
                  <a:r>
                    <a:rPr lang="en-US" altLang="ja-JP" sz="2000" b="1">
                      <a:latin typeface="Arial Narrow" charset="0"/>
                      <a:cs typeface="Times New Roman" charset="0"/>
                    </a:rPr>
                    <a:t>sons</a:t>
                  </a:r>
                  <a:r>
                    <a:rPr lang="ru-RU" altLang="ja-JP" sz="2000" b="1">
                      <a:latin typeface="Arial Narrow" charset="0"/>
                      <a:cs typeface="Times New Roman" charset="0"/>
                    </a:rPr>
                    <a:t>"</a:t>
                  </a:r>
                  <a:r>
                    <a:rPr lang="en-US" altLang="ja-JP" sz="2000" b="1">
                      <a:latin typeface="Arial Narrow" charset="0"/>
                      <a:cs typeface="Times New Roman" charset="0"/>
                    </a:rPr>
                    <a:t> of David</a:t>
                  </a:r>
                  <a:endParaRPr lang="en-US" sz="2000" b="1">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David</a:t>
                  </a:r>
                  <a:r>
                    <a:rPr lang="uk-UA" altLang="ja-JP" sz="2000" b="1">
                      <a:latin typeface="Arial Narrow" charset="0"/>
                      <a:cs typeface="Times New Roman" charset="0"/>
                    </a:rPr>
                    <a:t>'</a:t>
                  </a:r>
                  <a:r>
                    <a:rPr lang="en-US" sz="2000" b="1">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David</a:t>
                  </a:r>
                  <a:r>
                    <a:rPr lang="uk-UA" altLang="ja-JP" sz="2000" b="1">
                      <a:latin typeface="Arial Narrow" charset="0"/>
                      <a:cs typeface="Times New Roman" charset="0"/>
                    </a:rPr>
                    <a:t>'</a:t>
                  </a:r>
                  <a:r>
                    <a:rPr lang="en-US" sz="2000" b="1">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Negative information on the kings of Israel (e.g., 1 Kings 13:1–14:20 on Jeroboam; </a:t>
                  </a:r>
                  <a:br>
                    <a:rPr lang="en-US" sz="2000" b="1">
                      <a:latin typeface="Arial Narrow" charset="0"/>
                      <a:cs typeface="Times New Roman" charset="0"/>
                    </a:rPr>
                  </a:br>
                  <a:r>
                    <a:rPr lang="en-US" sz="2000" b="1">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1900" b="1">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Stories of Elijah (1 Kings 15:25–21:29) and Elisha (2 Kings 2:1–8:15; 13:14-25) since </a:t>
                  </a:r>
                  <a:br>
                    <a:rPr lang="en-US" sz="2000" b="1">
                      <a:latin typeface="Arial Narrow" charset="0"/>
                      <a:cs typeface="Times New Roman" charset="0"/>
                    </a:rPr>
                  </a:br>
                  <a:r>
                    <a:rPr lang="en-US" sz="2000" b="1">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God</a:t>
                  </a:r>
                  <a:r>
                    <a:rPr lang="uk-UA" altLang="ja-JP" sz="2000" b="1">
                      <a:latin typeface="Arial Narrow" charset="0"/>
                      <a:cs typeface="Times New Roman" charset="0"/>
                    </a:rPr>
                    <a:t>'</a:t>
                  </a:r>
                  <a:r>
                    <a:rPr lang="en-US" sz="2000" b="1">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Negative events after Judah</a:t>
                  </a:r>
                  <a:r>
                    <a:rPr lang="uk-UA" altLang="ja-JP" sz="2000" b="1">
                      <a:latin typeface="Arial Narrow" charset="0"/>
                      <a:cs typeface="Times New Roman" charset="0"/>
                    </a:rPr>
                    <a:t>'</a:t>
                  </a:r>
                  <a:r>
                    <a:rPr lang="en-US" sz="2000" b="1">
                      <a:latin typeface="Arial Narrow" charset="0"/>
                      <a:cs typeface="Times New Roman" charset="0"/>
                    </a:rPr>
                    <a:t>s fall </a:t>
                  </a:r>
                </a:p>
                <a:p>
                  <a:pPr algn="ctr"/>
                  <a:r>
                    <a:rPr lang="en-US" sz="2000" b="1">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latin typeface="Arial Narrow" charset="0"/>
                      <a:cs typeface="Times New Roman" charset="0"/>
                    </a:rPr>
                    <a:t>The end of Judah</a:t>
                  </a:r>
                  <a:r>
                    <a:rPr lang="uk-UA" altLang="ja-JP" sz="2000" b="1">
                      <a:latin typeface="Arial Narrow" charset="0"/>
                      <a:cs typeface="Times New Roman" charset="0"/>
                    </a:rPr>
                    <a:t>'</a:t>
                  </a:r>
                  <a:r>
                    <a:rPr lang="en-US" sz="2000" b="1">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p>
          </p:txBody>
        </p:sp>
      </p:grpSp>
      <p:sp>
        <p:nvSpPr>
          <p:cNvPr id="49" name="Cloud 48"/>
          <p:cNvSpPr/>
          <p:nvPr/>
        </p:nvSpPr>
        <p:spPr bwMode="auto">
          <a:xfrm>
            <a:off x="4355976" y="2348880"/>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980703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established with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Christ</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as your foundation.</a:t>
            </a: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
        <p:nvSpPr>
          <p:cNvPr id="6" name="Rectangle 2">
            <a:extLst>
              <a:ext uri="{FF2B5EF4-FFF2-40B4-BE49-F238E27FC236}">
                <a16:creationId xmlns:a16="http://schemas.microsoft.com/office/drawing/2014/main" id="{AF835356-8C2A-BC4D-8538-2C44D4C26B78}"/>
              </a:ext>
            </a:extLst>
          </p:cNvPr>
          <p:cNvSpPr txBox="1">
            <a:spLocks noChangeArrowheads="1"/>
          </p:cNvSpPr>
          <p:nvPr/>
        </p:nvSpPr>
        <p:spPr bwMode="auto">
          <a:xfrm>
            <a:off x="245275" y="1943430"/>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864062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23</a:t>
            </a:r>
          </a:p>
        </p:txBody>
      </p:sp>
    </p:spTree>
    <p:extLst>
      <p:ext uri="{BB962C8B-B14F-4D97-AF65-F5344CB8AC3E}">
        <p14:creationId xmlns:p14="http://schemas.microsoft.com/office/powerpoint/2010/main" val="16634699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355976" y="4581128"/>
            <a:ext cx="4788024"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3326839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24</a:t>
            </a:r>
          </a:p>
        </p:txBody>
      </p:sp>
    </p:spTree>
    <p:extLst>
      <p:ext uri="{BB962C8B-B14F-4D97-AF65-F5344CB8AC3E}">
        <p14:creationId xmlns:p14="http://schemas.microsoft.com/office/powerpoint/2010/main" val="2987508073"/>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9144000" cy="683393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579016"/>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latin typeface="Arial" charset="0"/>
                <a:ea typeface="ＭＳ Ｐゴシック" charset="0"/>
                <a:cs typeface="ＭＳ Ｐゴシック" charset="0"/>
              </a:rPr>
              <a:t>The priests became 24 divisions to offer sacrifices before the L</a:t>
            </a:r>
            <a:r>
              <a:rPr lang="en-US" sz="3200" dirty="0">
                <a:effectLst>
                  <a:glow rad="127000">
                    <a:schemeClr val="tx1"/>
                  </a:glow>
                </a:effectLst>
                <a:latin typeface="Arial" charset="0"/>
                <a:ea typeface="ＭＳ Ｐゴシック" charset="0"/>
                <a:cs typeface="ＭＳ Ｐゴシック" charset="0"/>
              </a:rPr>
              <a:t>ORD</a:t>
            </a:r>
            <a:r>
              <a:rPr lang="en-US" sz="3600" dirty="0">
                <a:effectLst>
                  <a:glow rad="127000">
                    <a:schemeClr val="tx1"/>
                  </a:glow>
                </a:effectLst>
                <a:latin typeface="Arial" charset="0"/>
                <a:ea typeface="ＭＳ Ｐゴシック" charset="0"/>
                <a:cs typeface="ＭＳ Ｐゴシック" charset="0"/>
              </a:rPr>
              <a:t> in two-week rotations each year</a:t>
            </a:r>
          </a:p>
        </p:txBody>
      </p:sp>
      <p:sp>
        <p:nvSpPr>
          <p:cNvPr id="6" name="Rectangle 2"/>
          <p:cNvSpPr txBox="1">
            <a:spLocks noChangeArrowheads="1"/>
          </p:cNvSpPr>
          <p:nvPr/>
        </p:nvSpPr>
        <p:spPr bwMode="auto">
          <a:xfrm>
            <a:off x="0" y="5999064"/>
            <a:ext cx="9174915"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24</a:t>
            </a:r>
          </a:p>
        </p:txBody>
      </p:sp>
    </p:spTree>
    <p:extLst>
      <p:ext uri="{BB962C8B-B14F-4D97-AF65-F5344CB8AC3E}">
        <p14:creationId xmlns:p14="http://schemas.microsoft.com/office/powerpoint/2010/main" val="344232789"/>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25</a:t>
            </a:r>
          </a:p>
        </p:txBody>
      </p:sp>
    </p:spTree>
    <p:extLst>
      <p:ext uri="{BB962C8B-B14F-4D97-AF65-F5344CB8AC3E}">
        <p14:creationId xmlns:p14="http://schemas.microsoft.com/office/powerpoint/2010/main" val="1794482598"/>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David organized the musicians</a:t>
            </a:r>
          </a:p>
        </p:txBody>
      </p:sp>
      <p:pic>
        <p:nvPicPr>
          <p:cNvPr id="2" name="Picture 1"/>
          <p:cNvPicPr>
            <a:picLocks noChangeAspect="1"/>
          </p:cNvPicPr>
          <p:nvPr/>
        </p:nvPicPr>
        <p:blipFill>
          <a:blip r:embed="rId3"/>
          <a:stretch>
            <a:fillRect/>
          </a:stretch>
        </p:blipFill>
        <p:spPr>
          <a:xfrm>
            <a:off x="-1" y="980728"/>
            <a:ext cx="9088565" cy="5877272"/>
          </a:xfrm>
          <a:prstGeom prst="rect">
            <a:avLst/>
          </a:prstGeom>
        </p:spPr>
      </p:pic>
      <p:sp>
        <p:nvSpPr>
          <p:cNvPr id="6" name="Rectangle 2"/>
          <p:cNvSpPr txBox="1">
            <a:spLocks noChangeArrowheads="1"/>
          </p:cNvSpPr>
          <p:nvPr/>
        </p:nvSpPr>
        <p:spPr bwMode="auto">
          <a:xfrm>
            <a:off x="30915" y="5999064"/>
            <a:ext cx="9144000" cy="8589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dirty="0">
                <a:effectLst>
                  <a:glow rad="127000">
                    <a:schemeClr val="tx1"/>
                  </a:glow>
                </a:effectLst>
                <a:latin typeface="Arial" charset="0"/>
                <a:ea typeface="ＭＳ Ｐゴシック" charset="0"/>
                <a:cs typeface="ＭＳ Ｐゴシック" charset="0"/>
              </a:rPr>
              <a:t>1 Chronicles 25</a:t>
            </a:r>
          </a:p>
        </p:txBody>
      </p:sp>
    </p:spTree>
    <p:extLst>
      <p:ext uri="{BB962C8B-B14F-4D97-AF65-F5344CB8AC3E}">
        <p14:creationId xmlns:p14="http://schemas.microsoft.com/office/powerpoint/2010/main" val="1977016551"/>
      </p:ext>
    </p:extLst>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04" y="1008112"/>
            <a:ext cx="9141095" cy="594928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musicians were organized into instrumentalists and singers to offer praise to the L</a:t>
            </a:r>
            <a:r>
              <a:rPr lang="en-US" sz="2400"/>
              <a:t>ORD</a:t>
            </a:r>
            <a:r>
              <a:rPr lang="en-US" sz="2800"/>
              <a:t> in the ministry of prophesying (1 Chron 25).</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909272007"/>
      </p:ext>
    </p:extLst>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26</a:t>
            </a:r>
          </a:p>
        </p:txBody>
      </p:sp>
    </p:spTree>
    <p:extLst>
      <p:ext uri="{BB962C8B-B14F-4D97-AF65-F5344CB8AC3E}">
        <p14:creationId xmlns:p14="http://schemas.microsoft.com/office/powerpoint/2010/main" val="4214417494"/>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 temple officers were organized into gatekeepers, treasurers, and administrators for smooth functioning of the temple (1 Chron 26).</a:t>
            </a:r>
            <a:r>
              <a:rPr lang="en-SG" sz="2800">
                <a:effectLst/>
              </a:rPr>
              <a:t> </a:t>
            </a:r>
            <a:endParaRPr lang="en-US" sz="28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a:blip r:embed="rId3"/>
          <a:stretch>
            <a:fillRect/>
          </a:stretch>
        </p:blipFill>
        <p:spPr>
          <a:xfrm>
            <a:off x="827584" y="1725578"/>
            <a:ext cx="7632848" cy="5159806"/>
          </a:xfrm>
          <a:prstGeom prst="rect">
            <a:avLst/>
          </a:prstGeom>
        </p:spPr>
      </p:pic>
    </p:spTree>
    <p:extLst>
      <p:ext uri="{BB962C8B-B14F-4D97-AF65-F5344CB8AC3E}">
        <p14:creationId xmlns:p14="http://schemas.microsoft.com/office/powerpoint/2010/main" val="166103867"/>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27</a:t>
            </a:r>
          </a:p>
        </p:txBody>
      </p:sp>
    </p:spTree>
    <p:extLst>
      <p:ext uri="{BB962C8B-B14F-4D97-AF65-F5344CB8AC3E}">
        <p14:creationId xmlns:p14="http://schemas.microsoft.com/office/powerpoint/2010/main" val="30525188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Establishment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28062871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664468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6019"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267a</a:t>
            </a:r>
          </a:p>
        </p:txBody>
      </p:sp>
      <p:grpSp>
        <p:nvGrpSpPr>
          <p:cNvPr id="86020" name="Group 158"/>
          <p:cNvGrpSpPr>
            <a:grpSpLocks/>
          </p:cNvGrpSpPr>
          <p:nvPr/>
        </p:nvGrpSpPr>
        <p:grpSpPr bwMode="auto">
          <a:xfrm>
            <a:off x="0" y="919163"/>
            <a:ext cx="9144000" cy="5938837"/>
            <a:chOff x="0" y="576"/>
            <a:chExt cx="5760" cy="3741"/>
          </a:xfrm>
        </p:grpSpPr>
        <p:sp>
          <p:nvSpPr>
            <p:cNvPr id="86021" name="Rectangle 104"/>
            <p:cNvSpPr>
              <a:spLocks noChangeArrowheads="1"/>
            </p:cNvSpPr>
            <p:nvPr/>
          </p:nvSpPr>
          <p:spPr bwMode="auto">
            <a:xfrm>
              <a:off x="7" y="576"/>
              <a:ext cx="2873" cy="691"/>
            </a:xfrm>
            <a:prstGeom prst="rect">
              <a:avLst/>
            </a:prstGeom>
            <a:solidFill>
              <a:srgbClr val="000000"/>
            </a:solidFill>
            <a:ln w="12700" cap="sq">
              <a:solidFill>
                <a:schemeClr val="tx1"/>
              </a:solidFill>
              <a:miter lim="800000"/>
              <a:headEnd type="none" w="sm" len="sm"/>
              <a:tailEnd type="none" w="sm" len="sm"/>
            </a:ln>
          </p:spPr>
          <p:txBody>
            <a:bodyPr lIns="0" tIns="0" rIns="0" bIns="0" anchor="ctr" anchorCtr="1"/>
            <a:lstStyle/>
            <a:p>
              <a:pPr algn="ctr"/>
              <a:r>
                <a:rPr lang="en-US" altLang="zh-CN" sz="2500" b="1">
                  <a:solidFill>
                    <a:srgbClr val="FFFFFF"/>
                  </a:solidFill>
                  <a:latin typeface="Arial Narrow" charset="0"/>
                  <a:ea typeface="宋体" charset="0"/>
                  <a:cs typeface="宋体" charset="0"/>
                </a:rPr>
                <a:t>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Missing</a:t>
              </a:r>
              <a:r>
                <a:rPr lang="en-US" altLang="zh-CN" sz="2500" b="1">
                  <a:solidFill>
                    <a:srgbClr val="FFFFFF"/>
                  </a:solidFill>
                  <a:latin typeface="Arial Narrow" charset="0"/>
                  <a:ea typeface="宋体" charset="0"/>
                  <a:cs typeface="宋体" charset="0"/>
                </a:rPr>
                <a:t> in Chronicles </a:t>
              </a:r>
            </a:p>
            <a:p>
              <a:pPr algn="ctr" eaLnBrk="0" hangingPunct="0"/>
              <a:r>
                <a:rPr lang="en-US" altLang="zh-CN" sz="2500" b="1">
                  <a:solidFill>
                    <a:srgbClr val="FFFFFF"/>
                  </a:solidFill>
                  <a:latin typeface="Arial Narrow" charset="0"/>
                  <a:ea typeface="宋体" charset="0"/>
                  <a:cs typeface="宋体" charset="0"/>
                </a:rPr>
                <a:t>but Included in Samuel/Kings? </a:t>
              </a:r>
            </a:p>
          </p:txBody>
        </p:sp>
        <p:grpSp>
          <p:nvGrpSpPr>
            <p:cNvPr id="86022" name="Group 126"/>
            <p:cNvGrpSpPr>
              <a:grpSpLocks/>
            </p:cNvGrpSpPr>
            <p:nvPr/>
          </p:nvGrpSpPr>
          <p:grpSpPr bwMode="auto">
            <a:xfrm>
              <a:off x="2880" y="579"/>
              <a:ext cx="2874" cy="693"/>
              <a:chOff x="1984" y="0"/>
              <a:chExt cx="1984" cy="1074"/>
            </a:xfrm>
          </p:grpSpPr>
          <p:sp>
            <p:nvSpPr>
              <p:cNvPr id="86063" name="Rectangle 125"/>
              <p:cNvSpPr>
                <a:spLocks noChangeArrowheads="1"/>
              </p:cNvSpPr>
              <p:nvPr/>
            </p:nvSpPr>
            <p:spPr bwMode="auto">
              <a:xfrm>
                <a:off x="1984" y="0"/>
                <a:ext cx="1984" cy="1074"/>
              </a:xfrm>
              <a:prstGeom prst="rect">
                <a:avLst/>
              </a:prstGeom>
              <a:solidFill>
                <a:srgbClr val="000000"/>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4" name="Group 124"/>
              <p:cNvGrpSpPr>
                <a:grpSpLocks/>
              </p:cNvGrpSpPr>
              <p:nvPr/>
            </p:nvGrpSpPr>
            <p:grpSpPr bwMode="auto">
              <a:xfrm>
                <a:off x="1984" y="0"/>
                <a:ext cx="1984" cy="1074"/>
                <a:chOff x="1984" y="0"/>
                <a:chExt cx="1984" cy="1074"/>
              </a:xfrm>
            </p:grpSpPr>
            <p:sp>
              <p:nvSpPr>
                <p:cNvPr id="86065" name="Rectangle 106"/>
                <p:cNvSpPr>
                  <a:spLocks noChangeArrowheads="1"/>
                </p:cNvSpPr>
                <p:nvPr/>
              </p:nvSpPr>
              <p:spPr bwMode="auto">
                <a:xfrm>
                  <a:off x="2027" y="0"/>
                  <a:ext cx="1898" cy="1074"/>
                </a:xfrm>
                <a:prstGeom prst="rect">
                  <a:avLst/>
                </a:prstGeom>
                <a:solidFill>
                  <a:srgbClr val="000000"/>
                </a:solidFill>
                <a:ln w="12700" cap="sq">
                  <a:solidFill>
                    <a:schemeClr val="tx1"/>
                  </a:solidFill>
                  <a:miter lim="800000"/>
                  <a:headEnd type="none" w="sm" len="sm"/>
                  <a:tailEnd type="none" w="sm" len="sm"/>
                </a:ln>
              </p:spPr>
              <p:txBody>
                <a:bodyPr lIns="0" tIns="0" rIns="0" anchor="ctr" anchorCtr="1"/>
                <a:lstStyle/>
                <a:p>
                  <a:pPr algn="ctr"/>
                  <a:r>
                    <a:rPr lang="en-US" altLang="zh-CN" sz="2500" b="1">
                      <a:solidFill>
                        <a:srgbClr val="FFFFFF"/>
                      </a:solidFill>
                      <a:latin typeface="Arial Narrow" charset="0"/>
                      <a:ea typeface="宋体" charset="0"/>
                      <a:cs typeface="宋体" charset="0"/>
                    </a:rPr>
                    <a:t> What</a:t>
                  </a:r>
                  <a:r>
                    <a:rPr lang="uk-UA" altLang="zh-CN" sz="2500" b="1">
                      <a:solidFill>
                        <a:srgbClr val="FFFFFF"/>
                      </a:solidFill>
                      <a:latin typeface="Arial Narrow" charset="0"/>
                      <a:ea typeface="宋体" charset="0"/>
                      <a:cs typeface="宋体" charset="0"/>
                    </a:rPr>
                    <a:t>'</a:t>
                  </a:r>
                  <a:r>
                    <a:rPr lang="en-US" altLang="zh-CN" sz="2500" b="1">
                      <a:solidFill>
                        <a:srgbClr val="FFFFFF"/>
                      </a:solidFill>
                      <a:latin typeface="Arial Narrow" charset="0"/>
                      <a:ea typeface="宋体" charset="0"/>
                      <a:cs typeface="宋体" charset="0"/>
                    </a:rPr>
                    <a:t>s </a:t>
                  </a:r>
                  <a:r>
                    <a:rPr lang="en-US" altLang="zh-CN" sz="2500" b="1" u="sng">
                      <a:solidFill>
                        <a:srgbClr val="FFFFFF"/>
                      </a:solidFill>
                      <a:latin typeface="Arial Narrow" charset="0"/>
                      <a:ea typeface="宋体" charset="0"/>
                      <a:cs typeface="宋体" charset="0"/>
                    </a:rPr>
                    <a:t>Included</a:t>
                  </a:r>
                  <a:r>
                    <a:rPr lang="en-US" altLang="zh-CN" sz="2500" b="1">
                      <a:solidFill>
                        <a:srgbClr val="FFFFFF"/>
                      </a:solidFill>
                      <a:latin typeface="Arial Narrow" charset="0"/>
                      <a:ea typeface="宋体" charset="0"/>
                      <a:cs typeface="宋体" charset="0"/>
                    </a:rPr>
                    <a:t> in Chronicles </a:t>
                  </a:r>
                  <a:endParaRPr lang="en-US" altLang="zh-CN" sz="2500" b="1">
                    <a:solidFill>
                      <a:srgbClr val="000000"/>
                    </a:solidFill>
                    <a:latin typeface="Arial Narrow" charset="0"/>
                    <a:ea typeface="宋体" charset="0"/>
                    <a:cs typeface="宋体" charset="0"/>
                  </a:endParaRPr>
                </a:p>
                <a:p>
                  <a:pPr algn="ctr" eaLnBrk="0" hangingPunct="0"/>
                  <a:r>
                    <a:rPr lang="en-US" altLang="zh-CN" sz="2500" b="1">
                      <a:solidFill>
                        <a:srgbClr val="FFFFFF"/>
                      </a:solidFill>
                      <a:latin typeface="Arial Narrow" charset="0"/>
                      <a:ea typeface="宋体" charset="0"/>
                      <a:cs typeface="宋体" charset="0"/>
                    </a:rPr>
                    <a:t>but Missing in Samuel/Kings?</a:t>
                  </a:r>
                  <a:endParaRPr lang="en-US" altLang="zh-CN" sz="2500" b="1">
                    <a:solidFill>
                      <a:srgbClr val="000000"/>
                    </a:solidFill>
                    <a:latin typeface="Arial Narrow" charset="0"/>
                    <a:ea typeface="宋体" charset="0"/>
                    <a:cs typeface="宋体" charset="0"/>
                  </a:endParaRPr>
                </a:p>
              </p:txBody>
            </p:sp>
            <p:sp>
              <p:nvSpPr>
                <p:cNvPr id="86066" name="Rectangle 123"/>
                <p:cNvSpPr>
                  <a:spLocks noChangeArrowheads="1"/>
                </p:cNvSpPr>
                <p:nvPr/>
              </p:nvSpPr>
              <p:spPr bwMode="auto">
                <a:xfrm>
                  <a:off x="1984" y="0"/>
                  <a:ext cx="1984" cy="1074"/>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3" name="Group 130"/>
            <p:cNvGrpSpPr>
              <a:grpSpLocks/>
            </p:cNvGrpSpPr>
            <p:nvPr/>
          </p:nvGrpSpPr>
          <p:grpSpPr bwMode="auto">
            <a:xfrm>
              <a:off x="0" y="1272"/>
              <a:ext cx="2880" cy="483"/>
              <a:chOff x="-4" y="1074"/>
              <a:chExt cx="1988" cy="748"/>
            </a:xfrm>
          </p:grpSpPr>
          <p:sp>
            <p:nvSpPr>
              <p:cNvPr id="86059" name="Rectangle 129"/>
              <p:cNvSpPr>
                <a:spLocks noChangeArrowheads="1"/>
              </p:cNvSpPr>
              <p:nvPr/>
            </p:nvSpPr>
            <p:spPr bwMode="auto">
              <a:xfrm>
                <a:off x="0"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60" name="Group 128"/>
              <p:cNvGrpSpPr>
                <a:grpSpLocks/>
              </p:cNvGrpSpPr>
              <p:nvPr/>
            </p:nvGrpSpPr>
            <p:grpSpPr bwMode="auto">
              <a:xfrm>
                <a:off x="-4" y="1074"/>
                <a:ext cx="1988" cy="748"/>
                <a:chOff x="-4" y="1074"/>
                <a:chExt cx="1988" cy="748"/>
              </a:xfrm>
            </p:grpSpPr>
            <p:sp>
              <p:nvSpPr>
                <p:cNvPr id="86061" name="Rectangle 107"/>
                <p:cNvSpPr>
                  <a:spLocks noChangeArrowheads="1"/>
                </p:cNvSpPr>
                <p:nvPr/>
              </p:nvSpPr>
              <p:spPr bwMode="auto">
                <a:xfrm>
                  <a:off x="-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negative</a:t>
                  </a:r>
                  <a:r>
                    <a:rPr lang="en-US" altLang="zh-CN" sz="2100" b="1">
                      <a:solidFill>
                        <a:srgbClr val="000000"/>
                      </a:solidFill>
                      <a:latin typeface="Arial Narrow" charset="0"/>
                      <a:ea typeface="宋体" charset="0"/>
                      <a:cs typeface="宋体" charset="0"/>
                    </a:rPr>
                    <a:t> elements or related to Israel and royalty.</a:t>
                  </a:r>
                </a:p>
              </p:txBody>
            </p:sp>
            <p:sp>
              <p:nvSpPr>
                <p:cNvPr id="86062" name="Rectangle 127"/>
                <p:cNvSpPr>
                  <a:spLocks noChangeArrowheads="1"/>
                </p:cNvSpPr>
                <p:nvPr/>
              </p:nvSpPr>
              <p:spPr bwMode="auto">
                <a:xfrm>
                  <a:off x="0"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4" name="Group 134"/>
            <p:cNvGrpSpPr>
              <a:grpSpLocks/>
            </p:cNvGrpSpPr>
            <p:nvPr/>
          </p:nvGrpSpPr>
          <p:grpSpPr bwMode="auto">
            <a:xfrm>
              <a:off x="2880" y="1272"/>
              <a:ext cx="2880" cy="483"/>
              <a:chOff x="1984" y="1074"/>
              <a:chExt cx="1988" cy="748"/>
            </a:xfrm>
          </p:grpSpPr>
          <p:sp>
            <p:nvSpPr>
              <p:cNvPr id="86055" name="Rectangle 133"/>
              <p:cNvSpPr>
                <a:spLocks noChangeArrowheads="1"/>
              </p:cNvSpPr>
              <p:nvPr/>
            </p:nvSpPr>
            <p:spPr bwMode="auto">
              <a:xfrm>
                <a:off x="1984" y="1074"/>
                <a:ext cx="1984" cy="748"/>
              </a:xfrm>
              <a:prstGeom prst="rect">
                <a:avLst/>
              </a:prstGeom>
              <a:solidFill>
                <a:srgbClr val="BFBFBF"/>
              </a:solidFill>
              <a:ln w="12700" cap="sq">
                <a:solidFill>
                  <a:schemeClr val="tx1"/>
                </a:solidFill>
                <a:miter lim="800000"/>
                <a:headEnd type="none" w="sm" len="sm"/>
                <a:tailEnd type="none" w="sm" len="sm"/>
              </a:ln>
            </p:spPr>
            <p:txBody>
              <a:bodyPr wrap="none" lIns="0" tIns="0" rIns="0" anchor="ctr" anchorCtr="1"/>
              <a:lstStyle/>
              <a:p>
                <a:endParaRPr lang="en-US">
                  <a:solidFill>
                    <a:srgbClr val="000000"/>
                  </a:solidFill>
                </a:endParaRPr>
              </a:p>
            </p:txBody>
          </p:sp>
          <p:grpSp>
            <p:nvGrpSpPr>
              <p:cNvPr id="86056" name="Group 132"/>
              <p:cNvGrpSpPr>
                <a:grpSpLocks/>
              </p:cNvGrpSpPr>
              <p:nvPr/>
            </p:nvGrpSpPr>
            <p:grpSpPr bwMode="auto">
              <a:xfrm>
                <a:off x="1984" y="1074"/>
                <a:ext cx="1988" cy="748"/>
                <a:chOff x="1984" y="1074"/>
                <a:chExt cx="1988" cy="748"/>
              </a:xfrm>
            </p:grpSpPr>
            <p:sp>
              <p:nvSpPr>
                <p:cNvPr id="86057" name="Rectangle 108"/>
                <p:cNvSpPr>
                  <a:spLocks noChangeArrowheads="1"/>
                </p:cNvSpPr>
                <p:nvPr/>
              </p:nvSpPr>
              <p:spPr bwMode="auto">
                <a:xfrm>
                  <a:off x="1984" y="1074"/>
                  <a:ext cx="1988" cy="748"/>
                </a:xfrm>
                <a:prstGeom prst="rect">
                  <a:avLst/>
                </a:prstGeom>
                <a:solidFill>
                  <a:srgbClr val="BFBFBF"/>
                </a:solidFill>
                <a:ln w="12700" cap="sq">
                  <a:solidFill>
                    <a:schemeClr val="tx1"/>
                  </a:solidFill>
                  <a:miter lim="800000"/>
                  <a:headEnd type="none" w="sm" len="sm"/>
                  <a:tailEnd type="none" w="sm" len="sm"/>
                </a:ln>
              </p:spPr>
              <p:txBody>
                <a:bodyPr lIns="0" tIns="0" rIns="0" anchor="ctr" anchorCtr="1"/>
                <a:lstStyle/>
                <a:p>
                  <a:pPr algn="ctr"/>
                  <a:r>
                    <a:rPr lang="en-US" altLang="zh-CN" sz="2100" b="1">
                      <a:solidFill>
                        <a:srgbClr val="000000"/>
                      </a:solidFill>
                      <a:latin typeface="Arial Narrow" charset="0"/>
                      <a:ea typeface="宋体" charset="0"/>
                      <a:cs typeface="宋体" charset="0"/>
                    </a:rPr>
                    <a:t> These are generally </a:t>
                  </a:r>
                  <a:r>
                    <a:rPr lang="en-US" altLang="zh-CN" sz="2100" b="1" i="1">
                      <a:solidFill>
                        <a:srgbClr val="000000"/>
                      </a:solidFill>
                      <a:latin typeface="Arial Narrow" charset="0"/>
                      <a:ea typeface="宋体" charset="0"/>
                      <a:cs typeface="宋体" charset="0"/>
                    </a:rPr>
                    <a:t>positive</a:t>
                  </a:r>
                  <a:r>
                    <a:rPr lang="en-US" altLang="zh-CN" sz="2100" b="1">
                      <a:solidFill>
                        <a:srgbClr val="000000"/>
                      </a:solidFill>
                      <a:latin typeface="Arial Narrow" charset="0"/>
                      <a:ea typeface="宋体" charset="0"/>
                      <a:cs typeface="宋体" charset="0"/>
                    </a:rPr>
                    <a:t> elements or related to Judah and the temple.</a:t>
                  </a:r>
                </a:p>
              </p:txBody>
            </p:sp>
            <p:sp>
              <p:nvSpPr>
                <p:cNvPr id="86058" name="Rectangle 131"/>
                <p:cNvSpPr>
                  <a:spLocks noChangeArrowheads="1"/>
                </p:cNvSpPr>
                <p:nvPr/>
              </p:nvSpPr>
              <p:spPr bwMode="auto">
                <a:xfrm>
                  <a:off x="1984" y="1074"/>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grpSp>
          <p:nvGrpSpPr>
            <p:cNvPr id="86025" name="Group 136"/>
            <p:cNvGrpSpPr>
              <a:grpSpLocks/>
            </p:cNvGrpSpPr>
            <p:nvPr/>
          </p:nvGrpSpPr>
          <p:grpSpPr bwMode="auto">
            <a:xfrm>
              <a:off x="0" y="1755"/>
              <a:ext cx="2880" cy="483"/>
              <a:chOff x="-4" y="1822"/>
              <a:chExt cx="1988" cy="748"/>
            </a:xfrm>
          </p:grpSpPr>
          <p:sp>
            <p:nvSpPr>
              <p:cNvPr id="86053" name="Rectangle 109"/>
              <p:cNvSpPr>
                <a:spLocks noChangeArrowheads="1"/>
              </p:cNvSpPr>
              <p:nvPr/>
            </p:nvSpPr>
            <p:spPr bwMode="auto">
              <a:xfrm>
                <a:off x="-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Michal despises David at ark </a:t>
                </a:r>
              </a:p>
              <a:p>
                <a:pPr algn="ctr"/>
                <a:r>
                  <a:rPr lang="en-US" altLang="zh-CN" sz="2100" b="1">
                    <a:solidFill>
                      <a:srgbClr val="000000"/>
                    </a:solidFill>
                    <a:latin typeface="Arial Narrow" charset="0"/>
                    <a:ea typeface="宋体" charset="0"/>
                    <a:cs typeface="宋体" charset="0"/>
                  </a:rPr>
                  <a:t>(2 Sam. 6:20b-23)</a:t>
                </a:r>
              </a:p>
            </p:txBody>
          </p:sp>
          <p:sp>
            <p:nvSpPr>
              <p:cNvPr id="86054" name="Rectangle 135"/>
              <p:cNvSpPr>
                <a:spLocks noChangeArrowheads="1"/>
              </p:cNvSpPr>
              <p:nvPr/>
            </p:nvSpPr>
            <p:spPr bwMode="auto">
              <a:xfrm>
                <a:off x="0"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6" name="Group 138"/>
            <p:cNvGrpSpPr>
              <a:grpSpLocks/>
            </p:cNvGrpSpPr>
            <p:nvPr/>
          </p:nvGrpSpPr>
          <p:grpSpPr bwMode="auto">
            <a:xfrm>
              <a:off x="2880" y="1755"/>
              <a:ext cx="2880" cy="483"/>
              <a:chOff x="1984" y="1822"/>
              <a:chExt cx="1988" cy="748"/>
            </a:xfrm>
          </p:grpSpPr>
          <p:sp>
            <p:nvSpPr>
              <p:cNvPr id="86051" name="Rectangle 110"/>
              <p:cNvSpPr>
                <a:spLocks noChangeArrowheads="1"/>
              </p:cNvSpPr>
              <p:nvPr/>
            </p:nvSpPr>
            <p:spPr bwMode="auto">
              <a:xfrm>
                <a:off x="1984" y="1822"/>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Levites honor God at ark </a:t>
                </a:r>
              </a:p>
              <a:p>
                <a:pPr algn="ctr"/>
                <a:r>
                  <a:rPr lang="en-US" altLang="zh-CN" sz="2100" b="1">
                    <a:solidFill>
                      <a:srgbClr val="000000"/>
                    </a:solidFill>
                    <a:latin typeface="Arial Narrow" charset="0"/>
                    <a:ea typeface="宋体" charset="0"/>
                    <a:cs typeface="宋体" charset="0"/>
                  </a:rPr>
                  <a:t>(1 Chron. 16:4-42)</a:t>
                </a:r>
              </a:p>
            </p:txBody>
          </p:sp>
          <p:sp>
            <p:nvSpPr>
              <p:cNvPr id="86052" name="Rectangle 137"/>
              <p:cNvSpPr>
                <a:spLocks noChangeArrowheads="1"/>
              </p:cNvSpPr>
              <p:nvPr/>
            </p:nvSpPr>
            <p:spPr bwMode="auto">
              <a:xfrm>
                <a:off x="1984" y="1822"/>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7" name="Group 140"/>
            <p:cNvGrpSpPr>
              <a:grpSpLocks/>
            </p:cNvGrpSpPr>
            <p:nvPr/>
          </p:nvGrpSpPr>
          <p:grpSpPr bwMode="auto">
            <a:xfrm>
              <a:off x="0" y="2238"/>
              <a:ext cx="2880" cy="557"/>
              <a:chOff x="-4" y="2570"/>
              <a:chExt cx="1988" cy="863"/>
            </a:xfrm>
          </p:grpSpPr>
          <p:sp>
            <p:nvSpPr>
              <p:cNvPr id="86049" name="Rectangle 111"/>
              <p:cNvSpPr>
                <a:spLocks noChangeArrowheads="1"/>
              </p:cNvSpPr>
              <p:nvPr/>
            </p:nvSpPr>
            <p:spPr bwMode="auto">
              <a:xfrm>
                <a:off x="-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Discipline aspects of the Davidic covenant (2 Sam. 7:14b)</a:t>
                </a:r>
              </a:p>
            </p:txBody>
          </p:sp>
          <p:sp>
            <p:nvSpPr>
              <p:cNvPr id="86050" name="Rectangle 139"/>
              <p:cNvSpPr>
                <a:spLocks noChangeArrowheads="1"/>
              </p:cNvSpPr>
              <p:nvPr/>
            </p:nvSpPr>
            <p:spPr bwMode="auto">
              <a:xfrm>
                <a:off x="0"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8" name="Group 142"/>
            <p:cNvGrpSpPr>
              <a:grpSpLocks/>
            </p:cNvGrpSpPr>
            <p:nvPr/>
          </p:nvGrpSpPr>
          <p:grpSpPr bwMode="auto">
            <a:xfrm>
              <a:off x="2880" y="2238"/>
              <a:ext cx="2880" cy="557"/>
              <a:chOff x="1984" y="2570"/>
              <a:chExt cx="1988" cy="863"/>
            </a:xfrm>
          </p:grpSpPr>
          <p:sp>
            <p:nvSpPr>
              <p:cNvPr id="86047" name="Rectangle 112"/>
              <p:cNvSpPr>
                <a:spLocks noChangeArrowheads="1"/>
              </p:cNvSpPr>
              <p:nvPr/>
            </p:nvSpPr>
            <p:spPr bwMode="auto">
              <a:xfrm>
                <a:off x="1984" y="2570"/>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Identification of the temple site even as God disciplines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prideful census </a:t>
                </a:r>
                <a:br>
                  <a:rPr lang="en-US" altLang="zh-CN" sz="2100" b="1">
                    <a:solidFill>
                      <a:srgbClr val="000000"/>
                    </a:solidFill>
                    <a:latin typeface="Arial Narrow" charset="0"/>
                    <a:ea typeface="宋体" charset="0"/>
                    <a:cs typeface="宋体" charset="0"/>
                  </a:rPr>
                </a:br>
                <a:r>
                  <a:rPr lang="en-US" altLang="zh-CN" sz="2100" b="1">
                    <a:solidFill>
                      <a:srgbClr val="000000"/>
                    </a:solidFill>
                    <a:latin typeface="Arial Narrow" charset="0"/>
                    <a:ea typeface="宋体" charset="0"/>
                    <a:cs typeface="宋体" charset="0"/>
                  </a:rPr>
                  <a:t>(1 Chron. 21:27–22:1; cp. 2 Sam. 24:25)</a:t>
                </a:r>
              </a:p>
            </p:txBody>
          </p:sp>
          <p:sp>
            <p:nvSpPr>
              <p:cNvPr id="86048" name="Rectangle 141"/>
              <p:cNvSpPr>
                <a:spLocks noChangeArrowheads="1"/>
              </p:cNvSpPr>
              <p:nvPr/>
            </p:nvSpPr>
            <p:spPr bwMode="auto">
              <a:xfrm>
                <a:off x="1984" y="2570"/>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29" name="Group 144"/>
            <p:cNvGrpSpPr>
              <a:grpSpLocks/>
            </p:cNvGrpSpPr>
            <p:nvPr/>
          </p:nvGrpSpPr>
          <p:grpSpPr bwMode="auto">
            <a:xfrm>
              <a:off x="0" y="2795"/>
              <a:ext cx="2880" cy="631"/>
              <a:chOff x="-4" y="3433"/>
              <a:chExt cx="1988" cy="978"/>
            </a:xfrm>
          </p:grpSpPr>
          <p:sp>
            <p:nvSpPr>
              <p:cNvPr id="86045" name="Rectangle 113"/>
              <p:cNvSpPr>
                <a:spLocks noChangeArrowheads="1"/>
              </p:cNvSpPr>
              <p:nvPr/>
            </p:nvSpPr>
            <p:spPr bwMode="auto">
              <a:xfrm>
                <a:off x="-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adultery with Bathsheba, murder of Uriah, &amp; confrontation by Nathan the prophet (2 Sam. 11:2–12:25)</a:t>
                </a:r>
              </a:p>
            </p:txBody>
          </p:sp>
          <p:sp>
            <p:nvSpPr>
              <p:cNvPr id="86046" name="Rectangle 143"/>
              <p:cNvSpPr>
                <a:spLocks noChangeArrowheads="1"/>
              </p:cNvSpPr>
              <p:nvPr/>
            </p:nvSpPr>
            <p:spPr bwMode="auto">
              <a:xfrm>
                <a:off x="0"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0" name="Group 146"/>
            <p:cNvGrpSpPr>
              <a:grpSpLocks/>
            </p:cNvGrpSpPr>
            <p:nvPr/>
          </p:nvGrpSpPr>
          <p:grpSpPr bwMode="auto">
            <a:xfrm>
              <a:off x="2880" y="2795"/>
              <a:ext cx="2880" cy="631"/>
              <a:chOff x="1984" y="3433"/>
              <a:chExt cx="1988" cy="978"/>
            </a:xfrm>
          </p:grpSpPr>
          <p:sp>
            <p:nvSpPr>
              <p:cNvPr id="86043" name="Rectangle 114"/>
              <p:cNvSpPr>
                <a:spLocks noChangeArrowheads="1"/>
              </p:cNvSpPr>
              <p:nvPr/>
            </p:nvSpPr>
            <p:spPr bwMode="auto">
              <a:xfrm>
                <a:off x="1984" y="3433"/>
                <a:ext cx="1988" cy="97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Divisions of Levites (1 Chron. 22–27)</a:t>
                </a:r>
              </a:p>
            </p:txBody>
          </p:sp>
          <p:sp>
            <p:nvSpPr>
              <p:cNvPr id="86044" name="Rectangle 145"/>
              <p:cNvSpPr>
                <a:spLocks noChangeArrowheads="1"/>
              </p:cNvSpPr>
              <p:nvPr/>
            </p:nvSpPr>
            <p:spPr bwMode="auto">
              <a:xfrm>
                <a:off x="1984" y="3433"/>
                <a:ext cx="1984" cy="97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1" name="Group 148"/>
            <p:cNvGrpSpPr>
              <a:grpSpLocks/>
            </p:cNvGrpSpPr>
            <p:nvPr/>
          </p:nvGrpSpPr>
          <p:grpSpPr bwMode="auto">
            <a:xfrm>
              <a:off x="0" y="3426"/>
              <a:ext cx="2880" cy="482"/>
              <a:chOff x="-4" y="4411"/>
              <a:chExt cx="1988" cy="748"/>
            </a:xfrm>
          </p:grpSpPr>
          <p:sp>
            <p:nvSpPr>
              <p:cNvPr id="86041" name="Rectangle 115"/>
              <p:cNvSpPr>
                <a:spLocks noChangeArrowheads="1"/>
              </p:cNvSpPr>
              <p:nvPr/>
            </p:nvSpPr>
            <p:spPr bwMode="auto">
              <a:xfrm>
                <a:off x="-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troubles with Absalom </a:t>
                </a:r>
              </a:p>
              <a:p>
                <a:pPr algn="ctr"/>
                <a:r>
                  <a:rPr lang="en-US" altLang="zh-CN" sz="2100" b="1">
                    <a:solidFill>
                      <a:srgbClr val="000000"/>
                    </a:solidFill>
                    <a:latin typeface="Arial Narrow" charset="0"/>
                    <a:ea typeface="宋体" charset="0"/>
                    <a:cs typeface="宋体" charset="0"/>
                  </a:rPr>
                  <a:t>(2 Sam. 13–19)</a:t>
                </a:r>
              </a:p>
            </p:txBody>
          </p:sp>
          <p:sp>
            <p:nvSpPr>
              <p:cNvPr id="86042" name="Rectangle 147"/>
              <p:cNvSpPr>
                <a:spLocks noChangeArrowheads="1"/>
              </p:cNvSpPr>
              <p:nvPr/>
            </p:nvSpPr>
            <p:spPr bwMode="auto">
              <a:xfrm>
                <a:off x="0"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2" name="Group 150"/>
            <p:cNvGrpSpPr>
              <a:grpSpLocks/>
            </p:cNvGrpSpPr>
            <p:nvPr/>
          </p:nvGrpSpPr>
          <p:grpSpPr bwMode="auto">
            <a:xfrm>
              <a:off x="2880" y="3426"/>
              <a:ext cx="2880" cy="482"/>
              <a:chOff x="1984" y="4411"/>
              <a:chExt cx="1988" cy="748"/>
            </a:xfrm>
          </p:grpSpPr>
          <p:sp>
            <p:nvSpPr>
              <p:cNvPr id="86039" name="Rectangle 116"/>
              <p:cNvSpPr>
                <a:spLocks noChangeArrowheads="1"/>
              </p:cNvSpPr>
              <p:nvPr/>
            </p:nvSpPr>
            <p:spPr bwMode="auto">
              <a:xfrm>
                <a:off x="1984" y="4411"/>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David</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charge to Israel &amp; Solomon &amp; prayer (1 Chron. 28:1–29:22a)</a:t>
                </a:r>
              </a:p>
            </p:txBody>
          </p:sp>
          <p:sp>
            <p:nvSpPr>
              <p:cNvPr id="86040" name="Rectangle 149"/>
              <p:cNvSpPr>
                <a:spLocks noChangeArrowheads="1"/>
              </p:cNvSpPr>
              <p:nvPr/>
            </p:nvSpPr>
            <p:spPr bwMode="auto">
              <a:xfrm>
                <a:off x="1984" y="4411"/>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3" name="Group 152"/>
            <p:cNvGrpSpPr>
              <a:grpSpLocks/>
            </p:cNvGrpSpPr>
            <p:nvPr/>
          </p:nvGrpSpPr>
          <p:grpSpPr bwMode="auto">
            <a:xfrm>
              <a:off x="0" y="3908"/>
              <a:ext cx="2880" cy="409"/>
              <a:chOff x="-4" y="5159"/>
              <a:chExt cx="1988" cy="633"/>
            </a:xfrm>
          </p:grpSpPr>
          <p:sp>
            <p:nvSpPr>
              <p:cNvPr id="86037" name="Rectangle 117"/>
              <p:cNvSpPr>
                <a:spLocks noChangeArrowheads="1"/>
              </p:cNvSpPr>
              <p:nvPr/>
            </p:nvSpPr>
            <p:spPr bwMode="auto">
              <a:xfrm>
                <a:off x="-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 Sheba</a:t>
                </a:r>
                <a:r>
                  <a:rPr lang="uk-UA" altLang="zh-CN" sz="2100" b="1">
                    <a:solidFill>
                      <a:srgbClr val="000000"/>
                    </a:solidFill>
                    <a:latin typeface="Arial Narrow" charset="0"/>
                    <a:ea typeface="宋体" charset="0"/>
                    <a:cs typeface="宋体" charset="0"/>
                  </a:rPr>
                  <a:t>'</a:t>
                </a:r>
                <a:r>
                  <a:rPr lang="en-US" altLang="zh-CN" sz="2100" b="1">
                    <a:solidFill>
                      <a:srgbClr val="000000"/>
                    </a:solidFill>
                    <a:latin typeface="Arial Narrow" charset="0"/>
                    <a:ea typeface="宋体" charset="0"/>
                    <a:cs typeface="宋体" charset="0"/>
                  </a:rPr>
                  <a:t>s rebellion put down </a:t>
                </a:r>
              </a:p>
              <a:p>
                <a:pPr algn="ctr"/>
                <a:r>
                  <a:rPr lang="en-US" altLang="zh-CN" sz="2100" b="1">
                    <a:solidFill>
                      <a:srgbClr val="000000"/>
                    </a:solidFill>
                    <a:latin typeface="Arial Narrow" charset="0"/>
                    <a:ea typeface="宋体" charset="0"/>
                    <a:cs typeface="宋体" charset="0"/>
                  </a:rPr>
                  <a:t>(2 Sam. 20)</a:t>
                </a:r>
              </a:p>
            </p:txBody>
          </p:sp>
          <p:sp>
            <p:nvSpPr>
              <p:cNvPr id="86038" name="Rectangle 151"/>
              <p:cNvSpPr>
                <a:spLocks noChangeArrowheads="1"/>
              </p:cNvSpPr>
              <p:nvPr/>
            </p:nvSpPr>
            <p:spPr bwMode="auto">
              <a:xfrm>
                <a:off x="0"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nvGrpSpPr>
            <p:cNvPr id="86034" name="Group 154"/>
            <p:cNvGrpSpPr>
              <a:grpSpLocks/>
            </p:cNvGrpSpPr>
            <p:nvPr/>
          </p:nvGrpSpPr>
          <p:grpSpPr bwMode="auto">
            <a:xfrm>
              <a:off x="2880" y="3908"/>
              <a:ext cx="2880" cy="409"/>
              <a:chOff x="1984" y="5159"/>
              <a:chExt cx="1988" cy="633"/>
            </a:xfrm>
          </p:grpSpPr>
          <p:sp>
            <p:nvSpPr>
              <p:cNvPr id="86035" name="Rectangle 118"/>
              <p:cNvSpPr>
                <a:spLocks noChangeArrowheads="1"/>
              </p:cNvSpPr>
              <p:nvPr/>
            </p:nvSpPr>
            <p:spPr bwMode="auto">
              <a:xfrm>
                <a:off x="1984" y="5159"/>
                <a:ext cx="1988" cy="63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anchor="ctr" anchorCtr="1"/>
              <a:lstStyle/>
              <a:p>
                <a:pPr algn="ctr"/>
                <a:r>
                  <a:rPr lang="en-US" altLang="zh-CN" sz="2100" b="1">
                    <a:solidFill>
                      <a:srgbClr val="000000"/>
                    </a:solidFill>
                    <a:latin typeface="Arial Narrow" charset="0"/>
                    <a:ea typeface="宋体" charset="0"/>
                    <a:cs typeface="宋体" charset="0"/>
                  </a:rPr>
                  <a:t>Enterprises of Rehoboam </a:t>
                </a:r>
              </a:p>
              <a:p>
                <a:pPr algn="ctr"/>
                <a:r>
                  <a:rPr lang="en-US" altLang="zh-CN" sz="2100" b="1">
                    <a:solidFill>
                      <a:srgbClr val="000000"/>
                    </a:solidFill>
                    <a:latin typeface="Arial Narrow" charset="0"/>
                    <a:ea typeface="宋体" charset="0"/>
                    <a:cs typeface="宋体" charset="0"/>
                  </a:rPr>
                  <a:t>(2 Chron. 11:5-23)</a:t>
                </a:r>
              </a:p>
            </p:txBody>
          </p:sp>
          <p:sp>
            <p:nvSpPr>
              <p:cNvPr id="86036" name="Rectangle 153"/>
              <p:cNvSpPr>
                <a:spLocks noChangeArrowheads="1"/>
              </p:cNvSpPr>
              <p:nvPr/>
            </p:nvSpPr>
            <p:spPr bwMode="auto">
              <a:xfrm>
                <a:off x="1984" y="5159"/>
                <a:ext cx="1984" cy="63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anchor="ctr" anchorCtr="1"/>
              <a:lstStyle/>
              <a:p>
                <a:endParaRPr lang="en-US">
                  <a:solidFill>
                    <a:srgbClr val="000000"/>
                  </a:solidFill>
                </a:endParaRPr>
              </a:p>
            </p:txBody>
          </p:sp>
        </p:grpSp>
      </p:grpSp>
      <p:sp>
        <p:nvSpPr>
          <p:cNvPr id="2" name="Cloud 1"/>
          <p:cNvSpPr/>
          <p:nvPr/>
        </p:nvSpPr>
        <p:spPr bwMode="auto">
          <a:xfrm>
            <a:off x="4139952" y="5301208"/>
            <a:ext cx="5328592" cy="1008112"/>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421368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28</a:t>
            </a:r>
          </a:p>
        </p:txBody>
      </p:sp>
    </p:spTree>
    <p:extLst>
      <p:ext uri="{BB962C8B-B14F-4D97-AF65-F5344CB8AC3E}">
        <p14:creationId xmlns:p14="http://schemas.microsoft.com/office/powerpoint/2010/main" val="43765589"/>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352323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"Then David gave Solomon the plans for the Temple and its surroundings, including the entry room, the storerooms, the upstairs rooms, the inner rooms, and the inner sanctuary—which was the place of atonement.  </a:t>
            </a:r>
            <a:r>
              <a:rPr lang="en-US" sz="2800" baseline="30000"/>
              <a:t>12</a:t>
            </a:r>
            <a:r>
              <a:rPr lang="en-US" sz="2800"/>
              <a:t>David also gave Solomon all the plans he had in mind for the courtyards of the Lord’s Temple, the outside rooms, the treasuries, and the rooms for the gifts dedicated to the L</a:t>
            </a:r>
            <a:r>
              <a:rPr lang="en-US" sz="2400"/>
              <a:t>ORD</a:t>
            </a:r>
            <a:r>
              <a:rPr lang="en-US" sz="2800"/>
              <a:t>" (28:11-12)</a:t>
            </a:r>
            <a:endParaRPr lang="en-US" sz="2800" b="1" dirty="0">
              <a:effectLst>
                <a:glow rad="127000">
                  <a:schemeClr val="tx1"/>
                </a:glow>
              </a:effectLst>
              <a:latin typeface="Arial" charset="0"/>
              <a:ea typeface="ＭＳ Ｐゴシック" charset="0"/>
              <a:cs typeface="ＭＳ Ｐゴシック" charset="0"/>
            </a:endParaRPr>
          </a:p>
        </p:txBody>
      </p:sp>
      <p:pic>
        <p:nvPicPr>
          <p:cNvPr id="3" name="Picture 2"/>
          <p:cNvPicPr>
            <a:picLocks noChangeAspect="1"/>
          </p:cNvPicPr>
          <p:nvPr/>
        </p:nvPicPr>
        <p:blipFill>
          <a:blip r:embed="rId3"/>
          <a:stretch>
            <a:fillRect/>
          </a:stretch>
        </p:blipFill>
        <p:spPr>
          <a:xfrm>
            <a:off x="1187624" y="3639403"/>
            <a:ext cx="6408712" cy="3218597"/>
          </a:xfrm>
          <a:prstGeom prst="rect">
            <a:avLst/>
          </a:prstGeom>
        </p:spPr>
      </p:pic>
    </p:spTree>
    <p:extLst>
      <p:ext uri="{BB962C8B-B14F-4D97-AF65-F5344CB8AC3E}">
        <p14:creationId xmlns:p14="http://schemas.microsoft.com/office/powerpoint/2010/main" val="4127575200"/>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116632"/>
            <a:ext cx="9144000" cy="1362992"/>
          </a:xfrm>
          <a:solidFill>
            <a:schemeClr val="tx1"/>
          </a:solidFill>
          <a:effectLst>
            <a:outerShdw blurRad="63500" dist="35921" dir="2700000" algn="ctr" rotWithShape="0">
              <a:schemeClr val="tx2">
                <a:alpha val="74998"/>
              </a:schemeClr>
            </a:outerShdw>
          </a:effectLst>
        </p:spPr>
        <p:txBody>
          <a:bodyPr anchor="t"/>
          <a:lstStyle/>
          <a:p>
            <a:pPr>
              <a:defRPr/>
            </a:pPr>
            <a:r>
              <a:rPr lang="en-US" sz="2800"/>
              <a:t>David commissioned Israel and Solomon to follow God’s design for the temple building and service by Levites and priests (1 Chron 28). </a:t>
            </a:r>
            <a:endParaRPr lang="en-US" sz="28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0" y="1772816"/>
            <a:ext cx="9174764" cy="3960440"/>
          </a:xfrm>
          <a:prstGeom prst="rect">
            <a:avLst/>
          </a:prstGeom>
        </p:spPr>
      </p:pic>
      <p:sp>
        <p:nvSpPr>
          <p:cNvPr id="5" name="Rectangle 2"/>
          <p:cNvSpPr txBox="1">
            <a:spLocks noChangeArrowheads="1"/>
          </p:cNvSpPr>
          <p:nvPr/>
        </p:nvSpPr>
        <p:spPr bwMode="auto">
          <a:xfrm>
            <a:off x="0" y="6026448"/>
            <a:ext cx="9144000" cy="714920"/>
          </a:xfrm>
          <a:prstGeom prst="rect">
            <a:avLst/>
          </a:prstGeom>
          <a:no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2800"/>
              <a:t>The Choristers, by James Tissot, 1896-1900</a:t>
            </a:r>
            <a:endParaRPr lang="en-US" sz="2800"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607879090"/>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29</a:t>
            </a:r>
          </a:p>
        </p:txBody>
      </p:sp>
    </p:spTree>
    <p:extLst>
      <p:ext uri="{BB962C8B-B14F-4D97-AF65-F5344CB8AC3E}">
        <p14:creationId xmlns:p14="http://schemas.microsoft.com/office/powerpoint/2010/main" val="2440608632"/>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8899" name="Picture 68"/>
          <p:cNvPicPr>
            <a:picLocks noChangeAspect="1" noChangeArrowheads="1"/>
          </p:cNvPicPr>
          <p:nvPr/>
        </p:nvPicPr>
        <p:blipFill>
          <a:blip r:embed="rId3">
            <a:lum bright="-24000" contrast="24000"/>
            <a:extLst>
              <a:ext uri="{28A0092B-C50C-407E-A947-70E740481C1C}">
                <a14:useLocalDpi xmlns:a14="http://schemas.microsoft.com/office/drawing/2010/main"/>
              </a:ext>
            </a:extLst>
          </a:blip>
          <a:srcRect/>
          <a:stretch>
            <a:fillRect/>
          </a:stretch>
        </p:blipFill>
        <p:spPr bwMode="auto">
          <a:xfrm>
            <a:off x="0" y="-80963"/>
            <a:ext cx="9601200" cy="6938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900" name="Text Box 2"/>
          <p:cNvSpPr txBox="1">
            <a:spLocks noChangeArrowheads="1"/>
          </p:cNvSpPr>
          <p:nvPr/>
        </p:nvSpPr>
        <p:spPr bwMode="auto">
          <a:xfrm>
            <a:off x="8459788" y="0"/>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262</a:t>
            </a:r>
          </a:p>
        </p:txBody>
      </p:sp>
      <p:grpSp>
        <p:nvGrpSpPr>
          <p:cNvPr id="208901" name="Group 4"/>
          <p:cNvGrpSpPr>
            <a:grpSpLocks/>
          </p:cNvGrpSpPr>
          <p:nvPr/>
        </p:nvGrpSpPr>
        <p:grpSpPr bwMode="auto">
          <a:xfrm>
            <a:off x="0" y="609600"/>
            <a:ext cx="9144000" cy="787400"/>
            <a:chOff x="0" y="0"/>
            <a:chExt cx="4360" cy="671"/>
          </a:xfrm>
        </p:grpSpPr>
        <p:sp>
          <p:nvSpPr>
            <p:cNvPr id="47109" name="Rectangle 5"/>
            <p:cNvSpPr>
              <a:spLocks noChangeArrowheads="1"/>
            </p:cNvSpPr>
            <p:nvPr/>
          </p:nvSpPr>
          <p:spPr bwMode="auto">
            <a:xfrm>
              <a:off x="32" y="0"/>
              <a:ext cx="4296" cy="671"/>
            </a:xfrm>
            <a:prstGeom prst="rect">
              <a:avLst/>
            </a:prstGeom>
            <a:gradFill rotWithShape="1">
              <a:gsLst>
                <a:gs pos="0">
                  <a:schemeClr val="hlink">
                    <a:gamma/>
                    <a:shade val="46275"/>
                    <a:invGamma/>
                  </a:schemeClr>
                </a:gs>
                <a:gs pos="100000">
                  <a:schemeClr val="hlink"/>
                </a:gs>
              </a:gsLst>
              <a:path path="shape">
                <a:fillToRect l="50000" t="50000" r="50000" b="50000"/>
              </a:path>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 David</a:t>
              </a:r>
              <a:r>
                <a:rPr kumimoji="0" lang="fr-FR"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EFDE3"/>
                  </a:solidFill>
                  <a:effectLst/>
                  <a:uLnTx/>
                  <a:uFillTx/>
                  <a:latin typeface="Arial Narrow" pitchFamily="-105" charset="0"/>
                  <a:ea typeface="SimSun" pitchFamily="2" charset="-122"/>
                  <a:cs typeface="SimSun" pitchFamily="2" charset="-122"/>
                </a:rPr>
                <a:t>s Line Established</a:t>
              </a:r>
            </a:p>
          </p:txBody>
        </p:sp>
        <p:sp>
          <p:nvSpPr>
            <p:cNvPr id="208963" name="Rectangle 6"/>
            <p:cNvSpPr>
              <a:spLocks noChangeArrowheads="1"/>
            </p:cNvSpPr>
            <p:nvPr/>
          </p:nvSpPr>
          <p:spPr bwMode="auto">
            <a:xfrm>
              <a:off x="0" y="0"/>
              <a:ext cx="43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2" name="Group 7"/>
          <p:cNvGrpSpPr>
            <a:grpSpLocks/>
          </p:cNvGrpSpPr>
          <p:nvPr/>
        </p:nvGrpSpPr>
        <p:grpSpPr bwMode="auto">
          <a:xfrm>
            <a:off x="0" y="1397000"/>
            <a:ext cx="4605338" cy="744538"/>
            <a:chOff x="0" y="671"/>
            <a:chExt cx="2196" cy="633"/>
          </a:xfrm>
        </p:grpSpPr>
        <p:sp>
          <p:nvSpPr>
            <p:cNvPr id="208960" name="Rectangle 8"/>
            <p:cNvSpPr>
              <a:spLocks noChangeArrowheads="1"/>
            </p:cNvSpPr>
            <p:nvPr/>
          </p:nvSpPr>
          <p:spPr bwMode="auto">
            <a:xfrm>
              <a:off x="32" y="671"/>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p:txBody>
        </p:sp>
        <p:sp>
          <p:nvSpPr>
            <p:cNvPr id="208961" name="Rectangle 9"/>
            <p:cNvSpPr>
              <a:spLocks noChangeArrowheads="1"/>
            </p:cNvSpPr>
            <p:nvPr/>
          </p:nvSpPr>
          <p:spPr bwMode="auto">
            <a:xfrm>
              <a:off x="0" y="671"/>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3" name="Group 10"/>
          <p:cNvGrpSpPr>
            <a:grpSpLocks/>
          </p:cNvGrpSpPr>
          <p:nvPr/>
        </p:nvGrpSpPr>
        <p:grpSpPr bwMode="auto">
          <a:xfrm>
            <a:off x="4605338" y="1397000"/>
            <a:ext cx="4538662" cy="744538"/>
            <a:chOff x="2196" y="671"/>
            <a:chExt cx="2164" cy="633"/>
          </a:xfrm>
        </p:grpSpPr>
        <p:sp>
          <p:nvSpPr>
            <p:cNvPr id="208958" name="Rectangle 11"/>
            <p:cNvSpPr>
              <a:spLocks noChangeArrowheads="1"/>
            </p:cNvSpPr>
            <p:nvPr/>
          </p:nvSpPr>
          <p:spPr bwMode="auto">
            <a:xfrm>
              <a:off x="2228" y="671"/>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Concern (Ark / Temple)</a:t>
              </a:r>
            </a:p>
          </p:txBody>
        </p:sp>
        <p:sp>
          <p:nvSpPr>
            <p:cNvPr id="208959" name="Rectangle 12"/>
            <p:cNvSpPr>
              <a:spLocks noChangeArrowheads="1"/>
            </p:cNvSpPr>
            <p:nvPr/>
          </p:nvSpPr>
          <p:spPr bwMode="auto">
            <a:xfrm>
              <a:off x="2196" y="671"/>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4" name="Group 13"/>
          <p:cNvGrpSpPr>
            <a:grpSpLocks/>
          </p:cNvGrpSpPr>
          <p:nvPr/>
        </p:nvGrpSpPr>
        <p:grpSpPr bwMode="auto">
          <a:xfrm>
            <a:off x="0" y="2141538"/>
            <a:ext cx="4605338" cy="742950"/>
            <a:chOff x="0" y="1304"/>
            <a:chExt cx="2196" cy="633"/>
          </a:xfrm>
        </p:grpSpPr>
        <p:sp>
          <p:nvSpPr>
            <p:cNvPr id="208956" name="Rectangle 14"/>
            <p:cNvSpPr>
              <a:spLocks noChangeArrowheads="1"/>
            </p:cNvSpPr>
            <p:nvPr/>
          </p:nvSpPr>
          <p:spPr bwMode="auto">
            <a:xfrm>
              <a:off x="32" y="1304"/>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1–9</a:t>
              </a:r>
            </a:p>
          </p:txBody>
        </p:sp>
        <p:sp>
          <p:nvSpPr>
            <p:cNvPr id="208957" name="Rectangle 15"/>
            <p:cNvSpPr>
              <a:spLocks noChangeArrowheads="1"/>
            </p:cNvSpPr>
            <p:nvPr/>
          </p:nvSpPr>
          <p:spPr bwMode="auto">
            <a:xfrm>
              <a:off x="0" y="1304"/>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5" name="Group 16"/>
          <p:cNvGrpSpPr>
            <a:grpSpLocks/>
          </p:cNvGrpSpPr>
          <p:nvPr/>
        </p:nvGrpSpPr>
        <p:grpSpPr bwMode="auto">
          <a:xfrm>
            <a:off x="4605338" y="2141538"/>
            <a:ext cx="4538662" cy="742950"/>
            <a:chOff x="2196" y="1304"/>
            <a:chExt cx="2164" cy="633"/>
          </a:xfrm>
        </p:grpSpPr>
        <p:sp>
          <p:nvSpPr>
            <p:cNvPr id="208954" name="Rectangle 17"/>
            <p:cNvSpPr>
              <a:spLocks noChangeArrowheads="1"/>
            </p:cNvSpPr>
            <p:nvPr/>
          </p:nvSpPr>
          <p:spPr bwMode="auto">
            <a:xfrm>
              <a:off x="2228" y="1304"/>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Chapters 10–29</a:t>
              </a:r>
            </a:p>
          </p:txBody>
        </p:sp>
        <p:sp>
          <p:nvSpPr>
            <p:cNvPr id="208955" name="Rectangle 18"/>
            <p:cNvSpPr>
              <a:spLocks noChangeArrowheads="1"/>
            </p:cNvSpPr>
            <p:nvPr/>
          </p:nvSpPr>
          <p:spPr bwMode="auto">
            <a:xfrm>
              <a:off x="2196" y="1304"/>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6" name="Group 19"/>
          <p:cNvGrpSpPr>
            <a:grpSpLocks/>
          </p:cNvGrpSpPr>
          <p:nvPr/>
        </p:nvGrpSpPr>
        <p:grpSpPr bwMode="auto">
          <a:xfrm>
            <a:off x="0" y="2884488"/>
            <a:ext cx="4605338" cy="742950"/>
            <a:chOff x="0" y="1937"/>
            <a:chExt cx="2196" cy="633"/>
          </a:xfrm>
        </p:grpSpPr>
        <p:sp>
          <p:nvSpPr>
            <p:cNvPr id="208952" name="Rectangle 20"/>
            <p:cNvSpPr>
              <a:spLocks noChangeArrowheads="1"/>
            </p:cNvSpPr>
            <p:nvPr/>
          </p:nvSpPr>
          <p:spPr bwMode="auto">
            <a:xfrm>
              <a:off x="32" y="1937"/>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Genealogy </a:t>
              </a:r>
            </a:p>
          </p:txBody>
        </p:sp>
        <p:sp>
          <p:nvSpPr>
            <p:cNvPr id="208953" name="Rectangle 21"/>
            <p:cNvSpPr>
              <a:spLocks noChangeArrowheads="1"/>
            </p:cNvSpPr>
            <p:nvPr/>
          </p:nvSpPr>
          <p:spPr bwMode="auto">
            <a:xfrm>
              <a:off x="0" y="1937"/>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7" name="Group 22"/>
          <p:cNvGrpSpPr>
            <a:grpSpLocks/>
          </p:cNvGrpSpPr>
          <p:nvPr/>
        </p:nvGrpSpPr>
        <p:grpSpPr bwMode="auto">
          <a:xfrm>
            <a:off x="4605338" y="2884488"/>
            <a:ext cx="4538662" cy="742950"/>
            <a:chOff x="2196" y="1937"/>
            <a:chExt cx="2164" cy="633"/>
          </a:xfrm>
        </p:grpSpPr>
        <p:sp>
          <p:nvSpPr>
            <p:cNvPr id="208950" name="Rectangle 23"/>
            <p:cNvSpPr>
              <a:spLocks noChangeArrowheads="1"/>
            </p:cNvSpPr>
            <p:nvPr/>
          </p:nvSpPr>
          <p:spPr bwMode="auto">
            <a:xfrm>
              <a:off x="2228" y="1937"/>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History</a:t>
              </a:r>
            </a:p>
          </p:txBody>
        </p:sp>
        <p:sp>
          <p:nvSpPr>
            <p:cNvPr id="208951" name="Rectangle 24"/>
            <p:cNvSpPr>
              <a:spLocks noChangeArrowheads="1"/>
            </p:cNvSpPr>
            <p:nvPr/>
          </p:nvSpPr>
          <p:spPr bwMode="auto">
            <a:xfrm>
              <a:off x="2196" y="1937"/>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8" name="Group 25"/>
          <p:cNvGrpSpPr>
            <a:grpSpLocks/>
          </p:cNvGrpSpPr>
          <p:nvPr/>
        </p:nvGrpSpPr>
        <p:grpSpPr bwMode="auto">
          <a:xfrm>
            <a:off x="0" y="3627438"/>
            <a:ext cx="4605338" cy="742950"/>
            <a:chOff x="0" y="2570"/>
            <a:chExt cx="2196" cy="633"/>
          </a:xfrm>
        </p:grpSpPr>
        <p:sp>
          <p:nvSpPr>
            <p:cNvPr id="208948" name="Rectangle 26"/>
            <p:cNvSpPr>
              <a:spLocks noChangeArrowheads="1"/>
            </p:cNvSpPr>
            <p:nvPr/>
          </p:nvSpPr>
          <p:spPr bwMode="auto">
            <a:xfrm>
              <a:off x="32" y="2570"/>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Ancestry</a:t>
              </a:r>
            </a:p>
          </p:txBody>
        </p:sp>
        <p:sp>
          <p:nvSpPr>
            <p:cNvPr id="208949" name="Rectangle 27"/>
            <p:cNvSpPr>
              <a:spLocks noChangeArrowheads="1"/>
            </p:cNvSpPr>
            <p:nvPr/>
          </p:nvSpPr>
          <p:spPr bwMode="auto">
            <a:xfrm>
              <a:off x="0" y="2570"/>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09" name="Group 28"/>
          <p:cNvGrpSpPr>
            <a:grpSpLocks/>
          </p:cNvGrpSpPr>
          <p:nvPr/>
        </p:nvGrpSpPr>
        <p:grpSpPr bwMode="auto">
          <a:xfrm>
            <a:off x="4605338" y="3627438"/>
            <a:ext cx="4538662" cy="742950"/>
            <a:chOff x="2196" y="2570"/>
            <a:chExt cx="2164" cy="633"/>
          </a:xfrm>
        </p:grpSpPr>
        <p:sp>
          <p:nvSpPr>
            <p:cNvPr id="208946" name="Rectangle 29"/>
            <p:cNvSpPr>
              <a:spLocks noChangeArrowheads="1"/>
            </p:cNvSpPr>
            <p:nvPr/>
          </p:nvSpPr>
          <p:spPr bwMode="auto">
            <a:xfrm>
              <a:off x="2228" y="2570"/>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Activity</a:t>
              </a:r>
            </a:p>
          </p:txBody>
        </p:sp>
        <p:sp>
          <p:nvSpPr>
            <p:cNvPr id="208947" name="Rectangle 30"/>
            <p:cNvSpPr>
              <a:spLocks noChangeArrowheads="1"/>
            </p:cNvSpPr>
            <p:nvPr/>
          </p:nvSpPr>
          <p:spPr bwMode="auto">
            <a:xfrm>
              <a:off x="2196" y="2570"/>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0" name="Group 31"/>
          <p:cNvGrpSpPr>
            <a:grpSpLocks/>
          </p:cNvGrpSpPr>
          <p:nvPr/>
        </p:nvGrpSpPr>
        <p:grpSpPr bwMode="auto">
          <a:xfrm>
            <a:off x="0" y="4370388"/>
            <a:ext cx="4605338" cy="744537"/>
            <a:chOff x="0" y="3203"/>
            <a:chExt cx="2196" cy="633"/>
          </a:xfrm>
        </p:grpSpPr>
        <p:sp>
          <p:nvSpPr>
            <p:cNvPr id="208944" name="Rectangle 32"/>
            <p:cNvSpPr>
              <a:spLocks noChangeArrowheads="1"/>
            </p:cNvSpPr>
            <p:nvPr/>
          </p:nvSpPr>
          <p:spPr bwMode="auto">
            <a:xfrm>
              <a:off x="32" y="3203"/>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David</a:t>
              </a:r>
            </a:p>
          </p:txBody>
        </p:sp>
        <p:sp>
          <p:nvSpPr>
            <p:cNvPr id="208945" name="Rectangle 33"/>
            <p:cNvSpPr>
              <a:spLocks noChangeArrowheads="1"/>
            </p:cNvSpPr>
            <p:nvPr/>
          </p:nvSpPr>
          <p:spPr bwMode="auto">
            <a:xfrm>
              <a:off x="0" y="3203"/>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1" name="Group 34"/>
          <p:cNvGrpSpPr>
            <a:grpSpLocks/>
          </p:cNvGrpSpPr>
          <p:nvPr/>
        </p:nvGrpSpPr>
        <p:grpSpPr bwMode="auto">
          <a:xfrm>
            <a:off x="4605338" y="4370388"/>
            <a:ext cx="4538662" cy="744537"/>
            <a:chOff x="2196" y="3203"/>
            <a:chExt cx="2164" cy="633"/>
          </a:xfrm>
        </p:grpSpPr>
        <p:sp>
          <p:nvSpPr>
            <p:cNvPr id="208942" name="Rectangle 35"/>
            <p:cNvSpPr>
              <a:spLocks noChangeArrowheads="1"/>
            </p:cNvSpPr>
            <p:nvPr/>
          </p:nvSpPr>
          <p:spPr bwMode="auto">
            <a:xfrm>
              <a:off x="2228" y="3203"/>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David</a:t>
              </a:r>
              <a:r>
                <a:rPr kumimoji="0" lang="fr-FR"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s Throne to Solomon</a:t>
              </a:r>
            </a:p>
          </p:txBody>
        </p:sp>
        <p:sp>
          <p:nvSpPr>
            <p:cNvPr id="208943" name="Rectangle 36"/>
            <p:cNvSpPr>
              <a:spLocks noChangeArrowheads="1"/>
            </p:cNvSpPr>
            <p:nvPr/>
          </p:nvSpPr>
          <p:spPr bwMode="auto">
            <a:xfrm>
              <a:off x="2196" y="3203"/>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2" name="Group 37"/>
          <p:cNvGrpSpPr>
            <a:grpSpLocks/>
          </p:cNvGrpSpPr>
          <p:nvPr/>
        </p:nvGrpSpPr>
        <p:grpSpPr bwMode="auto">
          <a:xfrm>
            <a:off x="0" y="5114925"/>
            <a:ext cx="4605338" cy="742950"/>
            <a:chOff x="0" y="3836"/>
            <a:chExt cx="2196" cy="633"/>
          </a:xfrm>
        </p:grpSpPr>
        <p:sp>
          <p:nvSpPr>
            <p:cNvPr id="208940" name="Rectangle 38"/>
            <p:cNvSpPr>
              <a:spLocks noChangeArrowheads="1"/>
            </p:cNvSpPr>
            <p:nvPr/>
          </p:nvSpPr>
          <p:spPr bwMode="auto">
            <a:xfrm>
              <a:off x="32" y="3836"/>
              <a:ext cx="2132"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 4143-1011 BC (3132 years)</a:t>
              </a:r>
            </a:p>
          </p:txBody>
        </p:sp>
        <p:sp>
          <p:nvSpPr>
            <p:cNvPr id="208941" name="Rectangle 39"/>
            <p:cNvSpPr>
              <a:spLocks noChangeArrowheads="1"/>
            </p:cNvSpPr>
            <p:nvPr/>
          </p:nvSpPr>
          <p:spPr bwMode="auto">
            <a:xfrm>
              <a:off x="0" y="3836"/>
              <a:ext cx="2196"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3" name="Group 40"/>
          <p:cNvGrpSpPr>
            <a:grpSpLocks/>
          </p:cNvGrpSpPr>
          <p:nvPr/>
        </p:nvGrpSpPr>
        <p:grpSpPr bwMode="auto">
          <a:xfrm>
            <a:off x="4605338" y="5114925"/>
            <a:ext cx="4538662" cy="742950"/>
            <a:chOff x="2196" y="3836"/>
            <a:chExt cx="2164" cy="633"/>
          </a:xfrm>
        </p:grpSpPr>
        <p:sp>
          <p:nvSpPr>
            <p:cNvPr id="208938" name="Rectangle 41"/>
            <p:cNvSpPr>
              <a:spLocks noChangeArrowheads="1"/>
            </p:cNvSpPr>
            <p:nvPr/>
          </p:nvSpPr>
          <p:spPr bwMode="auto">
            <a:xfrm>
              <a:off x="2228" y="3836"/>
              <a:ext cx="210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EFDE3"/>
                  </a:solidFill>
                  <a:effectLst/>
                  <a:uLnTx/>
                  <a:uFillTx/>
                  <a:latin typeface="Arial Narrow" charset="0"/>
                  <a:ea typeface="SimSun" charset="0"/>
                  <a:cs typeface="SimSun" charset="0"/>
                </a:rPr>
                <a:t>1011-971 BC (40 years)</a:t>
              </a:r>
            </a:p>
          </p:txBody>
        </p:sp>
        <p:sp>
          <p:nvSpPr>
            <p:cNvPr id="208939" name="Rectangle 42"/>
            <p:cNvSpPr>
              <a:spLocks noChangeArrowheads="1"/>
            </p:cNvSpPr>
            <p:nvPr/>
          </p:nvSpPr>
          <p:spPr bwMode="auto">
            <a:xfrm>
              <a:off x="2196" y="3836"/>
              <a:ext cx="216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4" name="Group 43"/>
          <p:cNvGrpSpPr>
            <a:grpSpLocks/>
          </p:cNvGrpSpPr>
          <p:nvPr/>
        </p:nvGrpSpPr>
        <p:grpSpPr bwMode="auto">
          <a:xfrm>
            <a:off x="0" y="5857875"/>
            <a:ext cx="1073150" cy="923925"/>
            <a:chOff x="0" y="4469"/>
            <a:chExt cx="512" cy="787"/>
          </a:xfrm>
        </p:grpSpPr>
        <p:sp>
          <p:nvSpPr>
            <p:cNvPr id="208936" name="Rectangle 44"/>
            <p:cNvSpPr>
              <a:spLocks noChangeArrowheads="1"/>
            </p:cNvSpPr>
            <p:nvPr/>
          </p:nvSpPr>
          <p:spPr bwMode="auto">
            <a:xfrm>
              <a:off x="32" y="4469"/>
              <a:ext cx="44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Davidic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a:t>
              </a:r>
            </a:p>
          </p:txBody>
        </p:sp>
        <p:sp>
          <p:nvSpPr>
            <p:cNvPr id="208937" name="Rectangle 45"/>
            <p:cNvSpPr>
              <a:spLocks noChangeArrowheads="1"/>
            </p:cNvSpPr>
            <p:nvPr/>
          </p:nvSpPr>
          <p:spPr bwMode="auto">
            <a:xfrm>
              <a:off x="0" y="4469"/>
              <a:ext cx="51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5" name="Group 46"/>
          <p:cNvGrpSpPr>
            <a:grpSpLocks/>
          </p:cNvGrpSpPr>
          <p:nvPr/>
        </p:nvGrpSpPr>
        <p:grpSpPr bwMode="auto">
          <a:xfrm>
            <a:off x="1073150" y="5857875"/>
            <a:ext cx="1090613" cy="923925"/>
            <a:chOff x="512" y="4469"/>
            <a:chExt cx="520" cy="787"/>
          </a:xfrm>
        </p:grpSpPr>
        <p:sp>
          <p:nvSpPr>
            <p:cNvPr id="208934" name="Rectangle 47"/>
            <p:cNvSpPr>
              <a:spLocks noChangeArrowheads="1"/>
            </p:cNvSpPr>
            <p:nvPr/>
          </p:nvSpPr>
          <p:spPr bwMode="auto">
            <a:xfrm>
              <a:off x="544" y="4469"/>
              <a:ext cx="456"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Tribal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Lines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4–8</a:t>
              </a:r>
            </a:p>
          </p:txBody>
        </p:sp>
        <p:sp>
          <p:nvSpPr>
            <p:cNvPr id="208935" name="Rectangle 48"/>
            <p:cNvSpPr>
              <a:spLocks noChangeArrowheads="1"/>
            </p:cNvSpPr>
            <p:nvPr/>
          </p:nvSpPr>
          <p:spPr bwMode="auto">
            <a:xfrm>
              <a:off x="512" y="4469"/>
              <a:ext cx="520"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6" name="Group 49"/>
          <p:cNvGrpSpPr>
            <a:grpSpLocks/>
          </p:cNvGrpSpPr>
          <p:nvPr/>
        </p:nvGrpSpPr>
        <p:grpSpPr bwMode="auto">
          <a:xfrm>
            <a:off x="2163763" y="5857875"/>
            <a:ext cx="1250950" cy="923925"/>
            <a:chOff x="1032" y="4469"/>
            <a:chExt cx="596" cy="787"/>
          </a:xfrm>
        </p:grpSpPr>
        <p:sp>
          <p:nvSpPr>
            <p:cNvPr id="208932" name="Rectangle 50"/>
            <p:cNvSpPr>
              <a:spLocks noChangeArrowheads="1"/>
            </p:cNvSpPr>
            <p:nvPr/>
          </p:nvSpPr>
          <p:spPr bwMode="auto">
            <a:xfrm>
              <a:off x="1064" y="4469"/>
              <a:ext cx="532"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Priests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Levites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9:1-34</a:t>
              </a:r>
            </a:p>
          </p:txBody>
        </p:sp>
        <p:sp>
          <p:nvSpPr>
            <p:cNvPr id="208933" name="Rectangle 51"/>
            <p:cNvSpPr>
              <a:spLocks noChangeArrowheads="1"/>
            </p:cNvSpPr>
            <p:nvPr/>
          </p:nvSpPr>
          <p:spPr bwMode="auto">
            <a:xfrm>
              <a:off x="1032" y="4469"/>
              <a:ext cx="596"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7" name="Group 52"/>
          <p:cNvGrpSpPr>
            <a:grpSpLocks/>
          </p:cNvGrpSpPr>
          <p:nvPr/>
        </p:nvGrpSpPr>
        <p:grpSpPr bwMode="auto">
          <a:xfrm>
            <a:off x="3414713" y="5857875"/>
            <a:ext cx="1190625" cy="923925"/>
            <a:chOff x="1628" y="4469"/>
            <a:chExt cx="568" cy="787"/>
          </a:xfrm>
        </p:grpSpPr>
        <p:sp>
          <p:nvSpPr>
            <p:cNvPr id="208930" name="Rectangle 53"/>
            <p:cNvSpPr>
              <a:spLocks noChangeArrowheads="1"/>
            </p:cNvSpPr>
            <p:nvPr/>
          </p:nvSpPr>
          <p:spPr bwMode="auto">
            <a:xfrm>
              <a:off x="1660"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Saul</a:t>
              </a:r>
              <a:r>
                <a:rPr kumimoji="0" lang="fr-FR"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s Line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9:35-44</a:t>
              </a:r>
            </a:p>
          </p:txBody>
        </p:sp>
        <p:sp>
          <p:nvSpPr>
            <p:cNvPr id="208931" name="Rectangle 54"/>
            <p:cNvSpPr>
              <a:spLocks noChangeArrowheads="1"/>
            </p:cNvSpPr>
            <p:nvPr/>
          </p:nvSpPr>
          <p:spPr bwMode="auto">
            <a:xfrm>
              <a:off x="1628"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18" name="Group 55"/>
          <p:cNvGrpSpPr>
            <a:grpSpLocks/>
          </p:cNvGrpSpPr>
          <p:nvPr/>
        </p:nvGrpSpPr>
        <p:grpSpPr bwMode="auto">
          <a:xfrm>
            <a:off x="4605338" y="5857875"/>
            <a:ext cx="1192212" cy="923925"/>
            <a:chOff x="2196" y="4469"/>
            <a:chExt cx="568" cy="787"/>
          </a:xfrm>
        </p:grpSpPr>
        <p:sp>
          <p:nvSpPr>
            <p:cNvPr id="208928" name="Rectangle 56"/>
            <p:cNvSpPr>
              <a:spLocks noChangeArrowheads="1"/>
            </p:cNvSpPr>
            <p:nvPr/>
          </p:nvSpPr>
          <p:spPr bwMode="auto">
            <a:xfrm>
              <a:off x="2228"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a:ln>
                    <a:noFill/>
                  </a:ln>
                  <a:solidFill>
                    <a:srgbClr val="FEFDE3"/>
                  </a:solidFill>
                  <a:effectLst/>
                  <a:uLnTx/>
                  <a:uFillTx/>
                  <a:latin typeface="Arial Narrow" charset="0"/>
                  <a:ea typeface="SimSun" charset="0"/>
                  <a:cs typeface="SimSun" charset="0"/>
                </a:rPr>
                <a:t>Accession</a:t>
              </a: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to Throne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10–12</a:t>
              </a:r>
            </a:p>
          </p:txBody>
        </p:sp>
        <p:sp>
          <p:nvSpPr>
            <p:cNvPr id="208929" name="Rectangle 57"/>
            <p:cNvSpPr>
              <a:spLocks noChangeArrowheads="1"/>
            </p:cNvSpPr>
            <p:nvPr/>
          </p:nvSpPr>
          <p:spPr bwMode="auto">
            <a:xfrm>
              <a:off x="2196"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919" name="Rectangle 59"/>
          <p:cNvSpPr>
            <a:spLocks noChangeArrowheads="1"/>
          </p:cNvSpPr>
          <p:nvPr/>
        </p:nvSpPr>
        <p:spPr bwMode="auto">
          <a:xfrm>
            <a:off x="5791200" y="5857875"/>
            <a:ext cx="9906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Respect for Ark</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13–17</a:t>
            </a:r>
          </a:p>
        </p:txBody>
      </p:sp>
      <p:sp>
        <p:nvSpPr>
          <p:cNvPr id="208920" name="Rectangle 60"/>
          <p:cNvSpPr>
            <a:spLocks noChangeArrowheads="1"/>
          </p:cNvSpPr>
          <p:nvPr/>
        </p:nvSpPr>
        <p:spPr bwMode="auto">
          <a:xfrm>
            <a:off x="5797550" y="5857875"/>
            <a:ext cx="1039813" cy="92392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08921" name="Group 61"/>
          <p:cNvGrpSpPr>
            <a:grpSpLocks/>
          </p:cNvGrpSpPr>
          <p:nvPr/>
        </p:nvGrpSpPr>
        <p:grpSpPr bwMode="auto">
          <a:xfrm>
            <a:off x="6837363" y="5857875"/>
            <a:ext cx="1116012" cy="923925"/>
            <a:chOff x="3260" y="4469"/>
            <a:chExt cx="532" cy="787"/>
          </a:xfrm>
        </p:grpSpPr>
        <p:sp>
          <p:nvSpPr>
            <p:cNvPr id="208926" name="Rectangle 62"/>
            <p:cNvSpPr>
              <a:spLocks noChangeArrowheads="1"/>
            </p:cNvSpPr>
            <p:nvPr/>
          </p:nvSpPr>
          <p:spPr bwMode="auto">
            <a:xfrm>
              <a:off x="3292" y="4469"/>
              <a:ext cx="468"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 Military Victories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18–20</a:t>
              </a:r>
            </a:p>
          </p:txBody>
        </p:sp>
        <p:sp>
          <p:nvSpPr>
            <p:cNvPr id="208927" name="Rectangle 63"/>
            <p:cNvSpPr>
              <a:spLocks noChangeArrowheads="1"/>
            </p:cNvSpPr>
            <p:nvPr/>
          </p:nvSpPr>
          <p:spPr bwMode="auto">
            <a:xfrm>
              <a:off x="3260" y="4469"/>
              <a:ext cx="532"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08922" name="Group 64"/>
          <p:cNvGrpSpPr>
            <a:grpSpLocks/>
          </p:cNvGrpSpPr>
          <p:nvPr/>
        </p:nvGrpSpPr>
        <p:grpSpPr bwMode="auto">
          <a:xfrm>
            <a:off x="7953375" y="5857875"/>
            <a:ext cx="1190625" cy="923925"/>
            <a:chOff x="3792" y="4469"/>
            <a:chExt cx="568" cy="787"/>
          </a:xfrm>
        </p:grpSpPr>
        <p:sp>
          <p:nvSpPr>
            <p:cNvPr id="208924" name="Rectangle 65"/>
            <p:cNvSpPr>
              <a:spLocks noChangeArrowheads="1"/>
            </p:cNvSpPr>
            <p:nvPr/>
          </p:nvSpPr>
          <p:spPr bwMode="auto">
            <a:xfrm>
              <a:off x="3824" y="4469"/>
              <a:ext cx="504" cy="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Temple Prep.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EFDE3"/>
                  </a:solidFill>
                  <a:effectLst/>
                  <a:uLnTx/>
                  <a:uFillTx/>
                  <a:latin typeface="Arial Narrow" charset="0"/>
                  <a:ea typeface="SimSun" charset="0"/>
                  <a:cs typeface="SimSun" charset="0"/>
                </a:rPr>
                <a:t>21–29</a:t>
              </a:r>
            </a:p>
          </p:txBody>
        </p:sp>
        <p:sp>
          <p:nvSpPr>
            <p:cNvPr id="208925" name="Rectangle 66"/>
            <p:cNvSpPr>
              <a:spLocks noChangeArrowheads="1"/>
            </p:cNvSpPr>
            <p:nvPr/>
          </p:nvSpPr>
          <p:spPr bwMode="auto">
            <a:xfrm>
              <a:off x="3792" y="4469"/>
              <a:ext cx="568" cy="787"/>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sp>
        <p:nvSpPr>
          <p:cNvPr id="208898" name="Title 66"/>
          <p:cNvSpPr>
            <a:spLocks noGrp="1"/>
          </p:cNvSpPr>
          <p:nvPr>
            <p:ph type="title"/>
          </p:nvPr>
        </p:nvSpPr>
        <p:spPr>
          <a:xfrm rot="20501751">
            <a:off x="-1430082" y="171299"/>
            <a:ext cx="6289581" cy="851424"/>
          </a:xfrm>
          <a:solidFill>
            <a:srgbClr val="002060"/>
          </a:solidFill>
        </p:spPr>
        <p:txBody>
          <a:bodyPr/>
          <a:lstStyle/>
          <a:p>
            <a:r>
              <a:rPr lang="en-US" b="1" dirty="0">
                <a:solidFill>
                  <a:schemeClr val="accent3"/>
                </a:solidFill>
                <a:latin typeface="Times New Roman" charset="0"/>
                <a:ea typeface="ＭＳ Ｐゴシック" charset="0"/>
                <a:cs typeface="ＭＳ Ｐゴシック" charset="0"/>
              </a:rPr>
              <a:t>1 Chronicles</a:t>
            </a:r>
          </a:p>
        </p:txBody>
      </p:sp>
    </p:spTree>
    <p:extLst>
      <p:ext uri="{BB962C8B-B14F-4D97-AF65-F5344CB8AC3E}">
        <p14:creationId xmlns:p14="http://schemas.microsoft.com/office/powerpoint/2010/main" val="1543145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8898"/>
                                        </p:tgtEl>
                                        <p:attrNameLst>
                                          <p:attrName>style.visibility</p:attrName>
                                        </p:attrNameLst>
                                      </p:cBhvr>
                                      <p:to>
                                        <p:strVal val="visible"/>
                                      </p:to>
                                    </p:set>
                                    <p:anim calcmode="lin" valueType="num">
                                      <p:cBhvr>
                                        <p:cTn id="7" dur="500" fill="hold"/>
                                        <p:tgtEl>
                                          <p:spTgt spid="208898"/>
                                        </p:tgtEl>
                                        <p:attrNameLst>
                                          <p:attrName>ppt_w</p:attrName>
                                        </p:attrNameLst>
                                      </p:cBhvr>
                                      <p:tavLst>
                                        <p:tav tm="0">
                                          <p:val>
                                            <p:fltVal val="0"/>
                                          </p:val>
                                        </p:tav>
                                        <p:tav tm="100000">
                                          <p:val>
                                            <p:strVal val="#ppt_w"/>
                                          </p:val>
                                        </p:tav>
                                      </p:tavLst>
                                    </p:anim>
                                    <p:anim calcmode="lin" valueType="num">
                                      <p:cBhvr>
                                        <p:cTn id="8" dur="500" fill="hold"/>
                                        <p:tgtEl>
                                          <p:spTgt spid="208898"/>
                                        </p:tgtEl>
                                        <p:attrNameLst>
                                          <p:attrName>ppt_h</p:attrName>
                                        </p:attrNameLst>
                                      </p:cBhvr>
                                      <p:tavLst>
                                        <p:tav tm="0">
                                          <p:val>
                                            <p:fltVal val="0"/>
                                          </p:val>
                                        </p:tav>
                                        <p:tav tm="100000">
                                          <p:val>
                                            <p:strVal val="#ppt_h"/>
                                          </p:val>
                                        </p:tav>
                                      </p:tavLst>
                                    </p:anim>
                                    <p:animEffect transition="in" filter="fade">
                                      <p:cBhvr>
                                        <p:cTn id="9" dur="500"/>
                                        <p:tgtEl>
                                          <p:spTgt spid="208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898" grpId="0" animBg="1"/>
    </p:bld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en-US" b="1">
                <a:solidFill>
                  <a:schemeClr val="tx1"/>
                </a:solidFill>
                <a:latin typeface="Arial"/>
                <a:ea typeface="ＭＳ Ｐゴシック" charset="0"/>
                <a:cs typeface="Arial"/>
              </a:rPr>
              <a:t>Summary Statement</a:t>
            </a: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altLang="zh-CN" sz="3600" b="1">
                <a:solidFill>
                  <a:srgbClr val="FFFFFF"/>
                </a:solidFill>
                <a:latin typeface="Arial"/>
                <a:ea typeface="宋体" charset="0"/>
                <a:cs typeface="Arial"/>
              </a:rPr>
              <a:t>The spiritual perspective on the establishment of David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kingdom is given to encourage the remnant with God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establishment of the Davidic line</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and to admonish them to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proper temple worship</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not the idolatry of the past.</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extLst>
      <p:ext uri="{BB962C8B-B14F-4D97-AF65-F5344CB8AC3E}">
        <p14:creationId xmlns:p14="http://schemas.microsoft.com/office/powerpoint/2010/main" val="8847996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760693062"/>
      </p:ext>
    </p:extLst>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1644641046"/>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261"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858936"/>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That temple was glorious</a:t>
            </a:r>
          </a:p>
        </p:txBody>
      </p:sp>
    </p:spTree>
    <p:extLst>
      <p:ext uri="{BB962C8B-B14F-4D97-AF65-F5344CB8AC3E}">
        <p14:creationId xmlns:p14="http://schemas.microsoft.com/office/powerpoint/2010/main" val="132608927"/>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103427" name="Text Box 3"/>
          <p:cNvSpPr txBox="1">
            <a:spLocks noChangeArrowheads="1"/>
          </p:cNvSpPr>
          <p:nvPr/>
        </p:nvSpPr>
        <p:spPr bwMode="auto">
          <a:xfrm>
            <a:off x="2095500" y="1387475"/>
            <a:ext cx="48006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Covenants of Promise</a:t>
            </a:r>
          </a:p>
        </p:txBody>
      </p:sp>
      <p:sp>
        <p:nvSpPr>
          <p:cNvPr id="103428" name="Text Box 4"/>
          <p:cNvSpPr txBox="1">
            <a:spLocks noChangeArrowheads="1"/>
          </p:cNvSpPr>
          <p:nvPr/>
        </p:nvSpPr>
        <p:spPr bwMode="auto">
          <a:xfrm>
            <a:off x="1447800" y="3505200"/>
            <a:ext cx="6096000" cy="1016000"/>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Administrative Covenants </a:t>
            </a:r>
            <a:br>
              <a:rPr lang="en-US" sz="3200" b="1" dirty="0">
                <a:solidFill>
                  <a:schemeClr val="bg1"/>
                </a:solidFill>
                <a:effectLst>
                  <a:outerShdw blurRad="38100" dist="38100" dir="2700000" algn="tl">
                    <a:srgbClr val="000000"/>
                  </a:outerShdw>
                </a:effectLst>
                <a:latin typeface="Arial"/>
                <a:cs typeface="Arial"/>
              </a:rPr>
            </a:br>
            <a:r>
              <a:rPr lang="en-US" sz="2800" b="1" i="1" dirty="0">
                <a:solidFill>
                  <a:schemeClr val="bg1"/>
                </a:solidFill>
                <a:effectLst>
                  <a:outerShdw blurRad="38100" dist="38100" dir="2700000" algn="tl">
                    <a:srgbClr val="000000"/>
                  </a:outerShdw>
                </a:effectLst>
                <a:latin typeface="Arial"/>
                <a:cs typeface="Arial"/>
              </a:rPr>
              <a:t>How to experience the blessing</a:t>
            </a:r>
          </a:p>
        </p:txBody>
      </p:sp>
      <p:grpSp>
        <p:nvGrpSpPr>
          <p:cNvPr id="2" name="Group 12"/>
          <p:cNvGrpSpPr>
            <a:grpSpLocks/>
          </p:cNvGrpSpPr>
          <p:nvPr/>
        </p:nvGrpSpPr>
        <p:grpSpPr bwMode="auto">
          <a:xfrm>
            <a:off x="381000" y="0"/>
            <a:ext cx="8686800" cy="1371600"/>
            <a:chOff x="144" y="48"/>
            <a:chExt cx="5472" cy="864"/>
          </a:xfrm>
        </p:grpSpPr>
        <p:sp>
          <p:nvSpPr>
            <p:cNvPr id="103437" name="AutoShape 13"/>
            <p:cNvSpPr>
              <a:spLocks noChangeArrowheads="1"/>
            </p:cNvSpPr>
            <p:nvPr/>
          </p:nvSpPr>
          <p:spPr bwMode="auto">
            <a:xfrm>
              <a:off x="144" y="48"/>
              <a:ext cx="5472" cy="864"/>
            </a:xfrm>
            <a:prstGeom prst="rightArrow">
              <a:avLst>
                <a:gd name="adj1" fmla="val 50000"/>
                <a:gd name="adj2" fmla="val 158333"/>
              </a:avLst>
            </a:prstGeom>
            <a:gradFill rotWithShape="0">
              <a:gsLst>
                <a:gs pos="0">
                  <a:schemeClr val="tx1"/>
                </a:gs>
                <a:gs pos="50000">
                  <a:srgbClr val="FF9900"/>
                </a:gs>
                <a:gs pos="100000">
                  <a:schemeClr val="tx1"/>
                </a:gs>
              </a:gsLst>
              <a:lin ang="5400000" scaled="1"/>
            </a:gradFill>
            <a:ln w="9525">
              <a:solidFill>
                <a:schemeClr val="tx1"/>
              </a:solidFill>
              <a:miter lim="800000"/>
              <a:headEnd/>
              <a:tailEnd/>
            </a:ln>
            <a:effectLst>
              <a:outerShdw blurRad="63500" dist="91581" dir="3378596"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8" name="Text Box 14"/>
            <p:cNvSpPr txBox="1">
              <a:spLocks noChangeArrowheads="1"/>
            </p:cNvSpPr>
            <p:nvPr/>
          </p:nvSpPr>
          <p:spPr bwMode="auto">
            <a:xfrm>
              <a:off x="528" y="221"/>
              <a:ext cx="4540" cy="485"/>
            </a:xfrm>
            <a:prstGeom prst="rect">
              <a:avLst/>
            </a:prstGeom>
            <a:noFill/>
            <a:ln w="9525">
              <a:noFill/>
              <a:miter lim="800000"/>
              <a:headEnd/>
              <a:tailEnd/>
            </a:ln>
            <a:effectLst>
              <a:outerShdw blurRad="63500" dist="91581" dir="3378596" algn="ctr" rotWithShape="0">
                <a:schemeClr val="tx1">
                  <a:alpha val="74998"/>
                </a:schemeClr>
              </a:outerShdw>
            </a:effectLst>
          </p:spPr>
          <p:txBody>
            <a:bodyPr>
              <a:spAutoFit/>
            </a:bodyPr>
            <a:lstStyle/>
            <a:p>
              <a:pPr algn="ctr">
                <a:spcBef>
                  <a:spcPct val="50000"/>
                </a:spcBef>
                <a:defRPr/>
              </a:pPr>
              <a:r>
                <a:rPr lang="en-US" sz="4400" b="1">
                  <a:solidFill>
                    <a:schemeClr val="bg1"/>
                  </a:solidFill>
                  <a:latin typeface="Arial"/>
                  <a:ea typeface="+mn-ea"/>
                  <a:cs typeface="Arial"/>
                </a:rPr>
                <a:t>BLESSING</a:t>
              </a:r>
            </a:p>
          </p:txBody>
        </p:sp>
      </p:grpSp>
      <p:sp>
        <p:nvSpPr>
          <p:cNvPr id="103430" name="AutoShape 6"/>
          <p:cNvSpPr>
            <a:spLocks noChangeArrowheads="1"/>
          </p:cNvSpPr>
          <p:nvPr/>
        </p:nvSpPr>
        <p:spPr bwMode="auto">
          <a:xfrm>
            <a:off x="7696200" y="685800"/>
            <a:ext cx="838200" cy="4343400"/>
          </a:xfrm>
          <a:prstGeom prst="upArrow">
            <a:avLst>
              <a:gd name="adj1" fmla="val 50000"/>
              <a:gd name="adj2" fmla="val 129545"/>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29" name="AutoShape 5"/>
          <p:cNvSpPr>
            <a:spLocks noChangeArrowheads="1"/>
          </p:cNvSpPr>
          <p:nvPr/>
        </p:nvSpPr>
        <p:spPr bwMode="auto">
          <a:xfrm>
            <a:off x="533400" y="685800"/>
            <a:ext cx="762000" cy="4114800"/>
          </a:xfrm>
          <a:prstGeom prst="upArrow">
            <a:avLst>
              <a:gd name="adj1" fmla="val 50000"/>
              <a:gd name="adj2" fmla="val 135000"/>
            </a:avLst>
          </a:prstGeom>
          <a:solidFill>
            <a:schemeClr val="hlink"/>
          </a:solidFill>
          <a:ln w="9525">
            <a:solidFill>
              <a:schemeClr val="tx1"/>
            </a:solidFill>
            <a:miter lim="800000"/>
            <a:headEnd/>
            <a:tailEnd/>
          </a:ln>
          <a:effectLst>
            <a:outerShdw blurRad="63500" dist="68978" dir="1379351" algn="ctr" rotWithShape="0">
              <a:srgbClr val="FFFF00">
                <a:alpha val="74998"/>
              </a:srgbClr>
            </a:outerShdw>
          </a:effectLst>
        </p:spPr>
        <p:txBody>
          <a:bodyPr wrap="none" anchor="ctr"/>
          <a:lstStyle/>
          <a:p>
            <a:pPr>
              <a:defRPr/>
            </a:pPr>
            <a:endParaRPr lang="en-US" sz="2000">
              <a:latin typeface="Arial"/>
              <a:ea typeface="+mn-ea"/>
              <a:cs typeface="Arial"/>
            </a:endParaRPr>
          </a:p>
        </p:txBody>
      </p:sp>
      <p:sp>
        <p:nvSpPr>
          <p:cNvPr id="103431" name="Text Box 7"/>
          <p:cNvSpPr txBox="1">
            <a:spLocks noChangeArrowheads="1"/>
          </p:cNvSpPr>
          <p:nvPr/>
        </p:nvSpPr>
        <p:spPr bwMode="auto">
          <a:xfrm>
            <a:off x="152400" y="2406650"/>
            <a:ext cx="312420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Abrahamic</a:t>
            </a:r>
          </a:p>
        </p:txBody>
      </p:sp>
      <p:sp>
        <p:nvSpPr>
          <p:cNvPr id="103432" name="Text Box 8"/>
          <p:cNvSpPr txBox="1">
            <a:spLocks noChangeArrowheads="1"/>
          </p:cNvSpPr>
          <p:nvPr/>
        </p:nvSpPr>
        <p:spPr bwMode="auto">
          <a:xfrm>
            <a:off x="5657850" y="2819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Davidic</a:t>
            </a:r>
          </a:p>
        </p:txBody>
      </p:sp>
      <p:sp>
        <p:nvSpPr>
          <p:cNvPr id="103433" name="Text Box 9"/>
          <p:cNvSpPr txBox="1">
            <a:spLocks noChangeArrowheads="1"/>
          </p:cNvSpPr>
          <p:nvPr/>
        </p:nvSpPr>
        <p:spPr bwMode="auto">
          <a:xfrm>
            <a:off x="238125" y="4737100"/>
            <a:ext cx="402907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effectLst>
                  <a:outerShdw blurRad="38100" dist="38100" dir="2700000" algn="tl">
                    <a:srgbClr val="000000"/>
                  </a:outerShdw>
                </a:effectLst>
                <a:latin typeface="Arial"/>
                <a:cs typeface="Arial"/>
              </a:rPr>
              <a:t>Mosaic          </a:t>
            </a:r>
            <a:r>
              <a:rPr lang="en-US" sz="3200" b="1" i="1" dirty="0">
                <a:solidFill>
                  <a:schemeClr val="bg1"/>
                </a:solidFill>
                <a:effectLst>
                  <a:outerShdw blurRad="38100" dist="38100" dir="2700000" algn="tl">
                    <a:srgbClr val="000000"/>
                  </a:outerShdw>
                </a:effectLst>
                <a:latin typeface="Arial"/>
                <a:cs typeface="Arial"/>
              </a:rPr>
              <a:t>Israel</a:t>
            </a:r>
            <a:r>
              <a:rPr lang="uk-UA" altLang="ja-JP" sz="3200" b="1" i="1" dirty="0">
                <a:solidFill>
                  <a:schemeClr val="bg1"/>
                </a:solidFill>
                <a:effectLst>
                  <a:outerShdw blurRad="38100" dist="38100" dir="2700000" algn="tl">
                    <a:srgbClr val="000000"/>
                  </a:outerShdw>
                </a:effectLst>
                <a:latin typeface="Arial"/>
                <a:cs typeface="Arial"/>
              </a:rPr>
              <a:t>'</a:t>
            </a:r>
            <a:r>
              <a:rPr lang="en-US" sz="3200" b="1" i="1" dirty="0">
                <a:solidFill>
                  <a:schemeClr val="bg1"/>
                </a:solidFill>
                <a:effectLst>
                  <a:outerShdw blurRad="38100" dist="38100" dir="2700000" algn="tl">
                    <a:srgbClr val="000000"/>
                  </a:outerShdw>
                </a:effectLst>
                <a:latin typeface="Arial"/>
                <a:cs typeface="Arial"/>
              </a:rPr>
              <a:t>s terms of obedience</a:t>
            </a:r>
          </a:p>
        </p:txBody>
      </p:sp>
      <p:sp>
        <p:nvSpPr>
          <p:cNvPr id="103434" name="Text Box 10"/>
          <p:cNvSpPr txBox="1">
            <a:spLocks noChangeArrowheads="1"/>
          </p:cNvSpPr>
          <p:nvPr/>
        </p:nvSpPr>
        <p:spPr bwMode="auto">
          <a:xfrm>
            <a:off x="4800600" y="4737100"/>
            <a:ext cx="4200525" cy="1570038"/>
          </a:xfrm>
          <a:prstGeom prst="rect">
            <a:avLst/>
          </a:prstGeom>
          <a:gradFill rotWithShape="0">
            <a:gsLst>
              <a:gs pos="0">
                <a:schemeClr val="hlink"/>
              </a:gs>
              <a:gs pos="100000">
                <a:schemeClr val="hlink">
                  <a:gamma/>
                  <a:shade val="46275"/>
                  <a:invGamma/>
                </a:schemeClr>
              </a:gs>
            </a:gsLst>
            <a:lin ang="5400000" scaled="1"/>
          </a:gradFill>
          <a:ln w="9525">
            <a:noFill/>
            <a:miter lim="800000"/>
            <a:headEnd/>
            <a:tailEnd/>
          </a:ln>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New                      </a:t>
            </a:r>
            <a:r>
              <a:rPr lang="en-US" sz="3200" b="1" i="1">
                <a:solidFill>
                  <a:schemeClr val="bg1"/>
                </a:solidFill>
                <a:effectLst>
                  <a:outerShdw blurRad="38100" dist="38100" dir="2700000" algn="tl">
                    <a:srgbClr val="000000"/>
                  </a:outerShdw>
                </a:effectLst>
                <a:latin typeface="Arial"/>
                <a:cs typeface="Arial"/>
              </a:rPr>
              <a:t>Terms of obedience under Messiah</a:t>
            </a:r>
          </a:p>
        </p:txBody>
      </p:sp>
      <p:sp>
        <p:nvSpPr>
          <p:cNvPr id="103435" name="Text Box 11"/>
          <p:cNvSpPr txBox="1">
            <a:spLocks noChangeArrowheads="1"/>
          </p:cNvSpPr>
          <p:nvPr/>
        </p:nvSpPr>
        <p:spPr bwMode="auto">
          <a:xfrm>
            <a:off x="0" y="6477000"/>
            <a:ext cx="9144000" cy="338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600" b="1" dirty="0">
                <a:solidFill>
                  <a:schemeClr val="bg1"/>
                </a:solidFill>
                <a:latin typeface="Arial"/>
                <a:cs typeface="Arial"/>
              </a:rPr>
              <a:t>Adapted from Walt Russell, </a:t>
            </a:r>
            <a:r>
              <a:rPr lang="en-US" sz="1600" b="1" i="1" dirty="0">
                <a:solidFill>
                  <a:schemeClr val="bg1"/>
                </a:solidFill>
                <a:latin typeface="Arial"/>
                <a:cs typeface="Arial"/>
              </a:rPr>
              <a:t>Playing with Fire</a:t>
            </a:r>
            <a:r>
              <a:rPr lang="en-US" sz="1600" b="1" dirty="0">
                <a:solidFill>
                  <a:schemeClr val="bg1"/>
                </a:solidFill>
                <a:latin typeface="Arial"/>
                <a:cs typeface="Arial"/>
              </a:rPr>
              <a:t>, 121</a:t>
            </a:r>
          </a:p>
        </p:txBody>
      </p:sp>
      <p:grpSp>
        <p:nvGrpSpPr>
          <p:cNvPr id="3" name="Group 15"/>
          <p:cNvGrpSpPr>
            <a:grpSpLocks/>
          </p:cNvGrpSpPr>
          <p:nvPr/>
        </p:nvGrpSpPr>
        <p:grpSpPr bwMode="auto">
          <a:xfrm>
            <a:off x="2895600" y="4572000"/>
            <a:ext cx="3200400" cy="838200"/>
            <a:chOff x="1824" y="3072"/>
            <a:chExt cx="2016" cy="528"/>
          </a:xfrm>
          <a:solidFill>
            <a:srgbClr val="000000"/>
          </a:solidFill>
        </p:grpSpPr>
        <p:sp>
          <p:nvSpPr>
            <p:cNvPr id="103440" name="AutoShape 16"/>
            <p:cNvSpPr>
              <a:spLocks noChangeArrowheads="1"/>
            </p:cNvSpPr>
            <p:nvPr/>
          </p:nvSpPr>
          <p:spPr bwMode="auto">
            <a:xfrm>
              <a:off x="1920" y="3072"/>
              <a:ext cx="1824" cy="528"/>
            </a:xfrm>
            <a:prstGeom prst="rightArrow">
              <a:avLst>
                <a:gd name="adj1" fmla="val 50000"/>
                <a:gd name="adj2" fmla="val 86364"/>
              </a:avLst>
            </a:prstGeom>
            <a:grp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1" name="Text Box 17"/>
            <p:cNvSpPr txBox="1">
              <a:spLocks noChangeArrowheads="1"/>
            </p:cNvSpPr>
            <p:nvPr/>
          </p:nvSpPr>
          <p:spPr bwMode="auto">
            <a:xfrm>
              <a:off x="1824" y="3172"/>
              <a:ext cx="2016"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Superceded by</a:t>
              </a:r>
            </a:p>
          </p:txBody>
        </p:sp>
      </p:grpSp>
      <p:sp>
        <p:nvSpPr>
          <p:cNvPr id="103445" name="Text Box 21"/>
          <p:cNvSpPr txBox="1">
            <a:spLocks noChangeArrowheads="1"/>
          </p:cNvSpPr>
          <p:nvPr/>
        </p:nvSpPr>
        <p:spPr bwMode="auto">
          <a:xfrm>
            <a:off x="5638800" y="2057400"/>
            <a:ext cx="3105150" cy="584200"/>
          </a:xfrm>
          <a:prstGeom prst="rect">
            <a:avLst/>
          </a:prstGeom>
          <a:gradFill rotWithShape="0">
            <a:gsLst>
              <a:gs pos="0">
                <a:srgbClr val="FF9933">
                  <a:gamma/>
                  <a:shade val="46275"/>
                  <a:invGamma/>
                </a:srgbClr>
              </a:gs>
              <a:gs pos="100000">
                <a:srgbClr val="FF9933"/>
              </a:gs>
            </a:gsLst>
            <a:lin ang="5400000" scaled="1"/>
          </a:grad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chemeClr val="bg1"/>
                </a:solidFill>
                <a:effectLst>
                  <a:outerShdw blurRad="38100" dist="38100" dir="2700000" algn="tl">
                    <a:srgbClr val="000000"/>
                  </a:outerShdw>
                </a:effectLst>
                <a:latin typeface="Arial"/>
                <a:cs typeface="Arial"/>
              </a:rPr>
              <a:t>Land</a:t>
            </a:r>
          </a:p>
        </p:txBody>
      </p:sp>
      <p:grpSp>
        <p:nvGrpSpPr>
          <p:cNvPr id="4" name="Group 18"/>
          <p:cNvGrpSpPr>
            <a:grpSpLocks/>
          </p:cNvGrpSpPr>
          <p:nvPr/>
        </p:nvGrpSpPr>
        <p:grpSpPr bwMode="auto">
          <a:xfrm>
            <a:off x="3200400" y="2286000"/>
            <a:ext cx="2514600" cy="838200"/>
            <a:chOff x="2304" y="1632"/>
            <a:chExt cx="1584" cy="528"/>
          </a:xfrm>
        </p:grpSpPr>
        <p:sp>
          <p:nvSpPr>
            <p:cNvPr id="103443" name="AutoShape 19"/>
            <p:cNvSpPr>
              <a:spLocks noChangeArrowheads="1"/>
            </p:cNvSpPr>
            <p:nvPr/>
          </p:nvSpPr>
          <p:spPr bwMode="auto">
            <a:xfrm>
              <a:off x="2304" y="1632"/>
              <a:ext cx="1584" cy="528"/>
            </a:xfrm>
            <a:prstGeom prst="rightArrow">
              <a:avLst>
                <a:gd name="adj1" fmla="val 50000"/>
                <a:gd name="adj2" fmla="val 75000"/>
              </a:avLst>
            </a:prstGeom>
            <a:gradFill rotWithShape="0">
              <a:gsLst>
                <a:gs pos="0">
                  <a:srgbClr val="FF870F">
                    <a:gamma/>
                    <a:shade val="46275"/>
                    <a:invGamma/>
                  </a:srgbClr>
                </a:gs>
                <a:gs pos="100000">
                  <a:srgbClr val="FF870F"/>
                </a:gs>
              </a:gsLst>
              <a:lin ang="5400000" scaled="1"/>
            </a:gradFill>
            <a:ln w="9525">
              <a:solidFill>
                <a:schemeClr val="tx1"/>
              </a:solidFill>
              <a:miter lim="800000"/>
              <a:headEnd/>
              <a:tailEnd/>
            </a:ln>
            <a:effectLst>
              <a:outerShdw blurRad="63500" dist="38099" dir="2700000" algn="ctr" rotWithShape="0">
                <a:schemeClr val="bg1">
                  <a:alpha val="74998"/>
                </a:schemeClr>
              </a:outerShdw>
            </a:effectLst>
          </p:spPr>
          <p:txBody>
            <a:bodyPr wrap="none" anchor="ctr"/>
            <a:lstStyle/>
            <a:p>
              <a:pPr>
                <a:defRPr/>
              </a:pPr>
              <a:endParaRPr lang="en-US" sz="2000">
                <a:latin typeface="Arial"/>
                <a:ea typeface="+mn-ea"/>
                <a:cs typeface="Arial"/>
              </a:endParaRPr>
            </a:p>
          </p:txBody>
        </p:sp>
        <p:sp>
          <p:nvSpPr>
            <p:cNvPr id="103444" name="Text Box 20"/>
            <p:cNvSpPr txBox="1">
              <a:spLocks noChangeArrowheads="1"/>
            </p:cNvSpPr>
            <p:nvPr/>
          </p:nvSpPr>
          <p:spPr bwMode="auto">
            <a:xfrm>
              <a:off x="2400" y="1732"/>
              <a:ext cx="1392" cy="29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b="1">
                  <a:solidFill>
                    <a:schemeClr val="bg1"/>
                  </a:solidFill>
                  <a:latin typeface="Arial"/>
                  <a:ea typeface="+mn-ea"/>
                  <a:cs typeface="Arial"/>
                </a:rPr>
                <a:t>Amplified by</a:t>
              </a:r>
            </a:p>
          </p:txBody>
        </p:sp>
      </p:grpSp>
      <p:sp>
        <p:nvSpPr>
          <p:cNvPr id="22" name="Title 21"/>
          <p:cNvSpPr>
            <a:spLocks noGrp="1"/>
          </p:cNvSpPr>
          <p:nvPr>
            <p:ph type="title" idx="4294967295"/>
          </p:nvPr>
        </p:nvSpPr>
        <p:spPr>
          <a:xfrm>
            <a:off x="0" y="0"/>
            <a:ext cx="9144000" cy="304800"/>
          </a:xfrm>
        </p:spPr>
        <p:txBody>
          <a:bodyPr/>
          <a:lstStyle/>
          <a:p>
            <a:pPr algn="l">
              <a:defRPr/>
            </a:pPr>
            <a:r>
              <a:rPr lang="en-US" sz="2000" b="1" i="1">
                <a:solidFill>
                  <a:srgbClr val="FFFFFF"/>
                </a:solidFill>
                <a:effectLst>
                  <a:outerShdw blurRad="38100" dist="38100" dir="2700000" algn="tl">
                    <a:srgbClr val="000000"/>
                  </a:outerShdw>
                </a:effectLst>
                <a:latin typeface="Arial"/>
                <a:ea typeface="ＭＳ Ｐゴシック" charset="0"/>
                <a:cs typeface="Arial"/>
              </a:rPr>
              <a:t>Covenants of Promise &amp; Administration</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400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9" fill="hold" grpId="0" nodeType="clickEffect">
                                  <p:stCondLst>
                                    <p:cond delay="0"/>
                                  </p:stCondLst>
                                  <p:childTnLst>
                                    <p:set>
                                      <p:cBhvr>
                                        <p:cTn id="11" dur="1" fill="hold">
                                          <p:stCondLst>
                                            <p:cond delay="0"/>
                                          </p:stCondLst>
                                        </p:cTn>
                                        <p:tgtEl>
                                          <p:spTgt spid="103427"/>
                                        </p:tgtEl>
                                        <p:attrNameLst>
                                          <p:attrName>style.visibility</p:attrName>
                                        </p:attrNameLst>
                                      </p:cBhvr>
                                      <p:to>
                                        <p:strVal val="visible"/>
                                      </p:to>
                                    </p:set>
                                    <p:anim calcmode="lin" valueType="num">
                                      <p:cBhvr additive="base">
                                        <p:cTn id="12" dur="500" fill="hold"/>
                                        <p:tgtEl>
                                          <p:spTgt spid="103427"/>
                                        </p:tgtEl>
                                        <p:attrNameLst>
                                          <p:attrName>ppt_x</p:attrName>
                                        </p:attrNameLst>
                                      </p:cBhvr>
                                      <p:tavLst>
                                        <p:tav tm="0">
                                          <p:val>
                                            <p:strVal val="0-#ppt_w/2"/>
                                          </p:val>
                                        </p:tav>
                                        <p:tav tm="100000">
                                          <p:val>
                                            <p:strVal val="#ppt_x"/>
                                          </p:val>
                                        </p:tav>
                                      </p:tavLst>
                                    </p:anim>
                                    <p:anim calcmode="lin" valueType="num">
                                      <p:cBhvr additive="base">
                                        <p:cTn id="13" dur="500" fill="hold"/>
                                        <p:tgtEl>
                                          <p:spTgt spid="103427"/>
                                        </p:tgtEl>
                                        <p:attrNameLst>
                                          <p:attrName>ppt_y</p:attrName>
                                        </p:attrNameLst>
                                      </p:cBhvr>
                                      <p:tavLst>
                                        <p:tav tm="0">
                                          <p:val>
                                            <p:strVal val="0-#ppt_h/2"/>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103431"/>
                                        </p:tgtEl>
                                        <p:attrNameLst>
                                          <p:attrName>style.visibility</p:attrName>
                                        </p:attrNameLst>
                                      </p:cBhvr>
                                      <p:to>
                                        <p:strVal val="visible"/>
                                      </p:to>
                                    </p:set>
                                    <p:anim calcmode="lin" valueType="num">
                                      <p:cBhvr>
                                        <p:cTn id="18" dur="500" fill="hold"/>
                                        <p:tgtEl>
                                          <p:spTgt spid="103431"/>
                                        </p:tgtEl>
                                        <p:attrNameLst>
                                          <p:attrName>ppt_w</p:attrName>
                                        </p:attrNameLst>
                                      </p:cBhvr>
                                      <p:tavLst>
                                        <p:tav tm="0">
                                          <p:val>
                                            <p:fltVal val="0"/>
                                          </p:val>
                                        </p:tav>
                                        <p:tav tm="100000">
                                          <p:val>
                                            <p:strVal val="#ppt_w"/>
                                          </p:val>
                                        </p:tav>
                                      </p:tavLst>
                                    </p:anim>
                                    <p:anim calcmode="lin" valueType="num">
                                      <p:cBhvr>
                                        <p:cTn id="19" dur="500" fill="hold"/>
                                        <p:tgtEl>
                                          <p:spTgt spid="103431"/>
                                        </p:tgtEl>
                                        <p:attrNameLst>
                                          <p:attrName>ppt_h</p:attrName>
                                        </p:attrNameLst>
                                      </p:cBhvr>
                                      <p:tavLst>
                                        <p:tav tm="0">
                                          <p:val>
                                            <p:fltVal val="0"/>
                                          </p:val>
                                        </p:tav>
                                        <p:tav tm="100000">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nodeType="afterGroup">
                            <p:stCondLst>
                              <p:cond delay="500"/>
                            </p:stCondLst>
                            <p:childTnLst>
                              <p:par>
                                <p:cTn id="26" presetID="23" presetClass="entr" presetSubtype="16" fill="hold" grpId="0" nodeType="afterEffect">
                                  <p:stCondLst>
                                    <p:cond delay="0"/>
                                  </p:stCondLst>
                                  <p:childTnLst>
                                    <p:set>
                                      <p:cBhvr>
                                        <p:cTn id="27" dur="1" fill="hold">
                                          <p:stCondLst>
                                            <p:cond delay="0"/>
                                          </p:stCondLst>
                                        </p:cTn>
                                        <p:tgtEl>
                                          <p:spTgt spid="103445"/>
                                        </p:tgtEl>
                                        <p:attrNameLst>
                                          <p:attrName>style.visibility</p:attrName>
                                        </p:attrNameLst>
                                      </p:cBhvr>
                                      <p:to>
                                        <p:strVal val="visible"/>
                                      </p:to>
                                    </p:set>
                                    <p:anim calcmode="lin" valueType="num">
                                      <p:cBhvr>
                                        <p:cTn id="28" dur="500" fill="hold"/>
                                        <p:tgtEl>
                                          <p:spTgt spid="103445"/>
                                        </p:tgtEl>
                                        <p:attrNameLst>
                                          <p:attrName>ppt_w</p:attrName>
                                        </p:attrNameLst>
                                      </p:cBhvr>
                                      <p:tavLst>
                                        <p:tav tm="0">
                                          <p:val>
                                            <p:fltVal val="0"/>
                                          </p:val>
                                        </p:tav>
                                        <p:tav tm="100000">
                                          <p:val>
                                            <p:strVal val="#ppt_w"/>
                                          </p:val>
                                        </p:tav>
                                      </p:tavLst>
                                    </p:anim>
                                    <p:anim calcmode="lin" valueType="num">
                                      <p:cBhvr>
                                        <p:cTn id="29" dur="500" fill="hold"/>
                                        <p:tgtEl>
                                          <p:spTgt spid="103445"/>
                                        </p:tgtEl>
                                        <p:attrNameLst>
                                          <p:attrName>ppt_h</p:attrName>
                                        </p:attrNameLst>
                                      </p:cBhvr>
                                      <p:tavLst>
                                        <p:tav tm="0">
                                          <p:val>
                                            <p:fltVal val="0"/>
                                          </p:val>
                                        </p:tav>
                                        <p:tav tm="100000">
                                          <p:val>
                                            <p:strVal val="#ppt_h"/>
                                          </p:val>
                                        </p:tav>
                                      </p:tavLst>
                                    </p:anim>
                                  </p:childTnLst>
                                </p:cTn>
                              </p:par>
                            </p:childTnLst>
                          </p:cTn>
                        </p:par>
                        <p:par>
                          <p:cTn id="30" fill="hold" nodeType="afterGroup">
                            <p:stCondLst>
                              <p:cond delay="1000"/>
                            </p:stCondLst>
                            <p:childTnLst>
                              <p:par>
                                <p:cTn id="31" presetID="23" presetClass="entr" presetSubtype="16" fill="hold" grpId="0" nodeType="afterEffect">
                                  <p:stCondLst>
                                    <p:cond delay="2000"/>
                                  </p:stCondLst>
                                  <p:childTnLst>
                                    <p:set>
                                      <p:cBhvr>
                                        <p:cTn id="32" dur="1" fill="hold">
                                          <p:stCondLst>
                                            <p:cond delay="0"/>
                                          </p:stCondLst>
                                        </p:cTn>
                                        <p:tgtEl>
                                          <p:spTgt spid="103432"/>
                                        </p:tgtEl>
                                        <p:attrNameLst>
                                          <p:attrName>style.visibility</p:attrName>
                                        </p:attrNameLst>
                                      </p:cBhvr>
                                      <p:to>
                                        <p:strVal val="visible"/>
                                      </p:to>
                                    </p:set>
                                    <p:anim calcmode="lin" valueType="num">
                                      <p:cBhvr>
                                        <p:cTn id="33" dur="500" fill="hold"/>
                                        <p:tgtEl>
                                          <p:spTgt spid="103432"/>
                                        </p:tgtEl>
                                        <p:attrNameLst>
                                          <p:attrName>ppt_w</p:attrName>
                                        </p:attrNameLst>
                                      </p:cBhvr>
                                      <p:tavLst>
                                        <p:tav tm="0">
                                          <p:val>
                                            <p:fltVal val="0"/>
                                          </p:val>
                                        </p:tav>
                                        <p:tav tm="100000">
                                          <p:val>
                                            <p:strVal val="#ppt_w"/>
                                          </p:val>
                                        </p:tav>
                                      </p:tavLst>
                                    </p:anim>
                                    <p:anim calcmode="lin" valueType="num">
                                      <p:cBhvr>
                                        <p:cTn id="34" dur="500" fill="hold"/>
                                        <p:tgtEl>
                                          <p:spTgt spid="103432"/>
                                        </p:tgtEl>
                                        <p:attrNameLst>
                                          <p:attrName>ppt_h</p:attrName>
                                        </p:attrNameLst>
                                      </p:cBhvr>
                                      <p:tavLst>
                                        <p:tav tm="0">
                                          <p:val>
                                            <p:fltVal val="0"/>
                                          </p:val>
                                        </p:tav>
                                        <p:tav tm="100000">
                                          <p:val>
                                            <p:strVal val="#ppt_h"/>
                                          </p:val>
                                        </p:tav>
                                      </p:tavLst>
                                    </p:anim>
                                  </p:childTnLst>
                                </p:cTn>
                              </p:par>
                            </p:childTnLst>
                          </p:cTn>
                        </p:par>
                        <p:par>
                          <p:cTn id="35" fill="hold" nodeType="afterGroup">
                            <p:stCondLst>
                              <p:cond delay="3500"/>
                            </p:stCondLst>
                            <p:childTnLst>
                              <p:par>
                                <p:cTn id="36" presetID="2" presetClass="entr" presetSubtype="6" fill="hold" grpId="0" nodeType="afterEffect">
                                  <p:stCondLst>
                                    <p:cond delay="2000"/>
                                  </p:stCondLst>
                                  <p:childTnLst>
                                    <p:set>
                                      <p:cBhvr>
                                        <p:cTn id="37" dur="1" fill="hold">
                                          <p:stCondLst>
                                            <p:cond delay="0"/>
                                          </p:stCondLst>
                                        </p:cTn>
                                        <p:tgtEl>
                                          <p:spTgt spid="103428"/>
                                        </p:tgtEl>
                                        <p:attrNameLst>
                                          <p:attrName>style.visibility</p:attrName>
                                        </p:attrNameLst>
                                      </p:cBhvr>
                                      <p:to>
                                        <p:strVal val="visible"/>
                                      </p:to>
                                    </p:set>
                                    <p:anim calcmode="lin" valueType="num">
                                      <p:cBhvr additive="base">
                                        <p:cTn id="38" dur="500" fill="hold"/>
                                        <p:tgtEl>
                                          <p:spTgt spid="103428"/>
                                        </p:tgtEl>
                                        <p:attrNameLst>
                                          <p:attrName>ppt_x</p:attrName>
                                        </p:attrNameLst>
                                      </p:cBhvr>
                                      <p:tavLst>
                                        <p:tav tm="0">
                                          <p:val>
                                            <p:strVal val="1+#ppt_w/2"/>
                                          </p:val>
                                        </p:tav>
                                        <p:tav tm="100000">
                                          <p:val>
                                            <p:strVal val="#ppt_x"/>
                                          </p:val>
                                        </p:tav>
                                      </p:tavLst>
                                    </p:anim>
                                    <p:anim calcmode="lin" valueType="num">
                                      <p:cBhvr additive="base">
                                        <p:cTn id="39" dur="500" fill="hold"/>
                                        <p:tgtEl>
                                          <p:spTgt spid="103428"/>
                                        </p:tgtEl>
                                        <p:attrNameLst>
                                          <p:attrName>ppt_y</p:attrName>
                                        </p:attrNameLst>
                                      </p:cBhvr>
                                      <p:tavLst>
                                        <p:tav tm="0">
                                          <p:val>
                                            <p:strVal val="1+#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16" fill="hold" grpId="0" nodeType="clickEffect">
                                  <p:stCondLst>
                                    <p:cond delay="0"/>
                                  </p:stCondLst>
                                  <p:childTnLst>
                                    <p:set>
                                      <p:cBhvr>
                                        <p:cTn id="43" dur="1" fill="hold">
                                          <p:stCondLst>
                                            <p:cond delay="0"/>
                                          </p:stCondLst>
                                        </p:cTn>
                                        <p:tgtEl>
                                          <p:spTgt spid="103433"/>
                                        </p:tgtEl>
                                        <p:attrNameLst>
                                          <p:attrName>style.visibility</p:attrName>
                                        </p:attrNameLst>
                                      </p:cBhvr>
                                      <p:to>
                                        <p:strVal val="visible"/>
                                      </p:to>
                                    </p:set>
                                    <p:anim calcmode="lin" valueType="num">
                                      <p:cBhvr>
                                        <p:cTn id="44" dur="500" fill="hold"/>
                                        <p:tgtEl>
                                          <p:spTgt spid="103433"/>
                                        </p:tgtEl>
                                        <p:attrNameLst>
                                          <p:attrName>ppt_w</p:attrName>
                                        </p:attrNameLst>
                                      </p:cBhvr>
                                      <p:tavLst>
                                        <p:tav tm="0">
                                          <p:val>
                                            <p:fltVal val="0"/>
                                          </p:val>
                                        </p:tav>
                                        <p:tav tm="100000">
                                          <p:val>
                                            <p:strVal val="#ppt_w"/>
                                          </p:val>
                                        </p:tav>
                                      </p:tavLst>
                                    </p:anim>
                                    <p:anim calcmode="lin" valueType="num">
                                      <p:cBhvr>
                                        <p:cTn id="45" dur="500" fill="hold"/>
                                        <p:tgtEl>
                                          <p:spTgt spid="103433"/>
                                        </p:tgtEl>
                                        <p:attrNameLst>
                                          <p:attrName>ppt_h</p:attrName>
                                        </p:attrNameLst>
                                      </p:cBhvr>
                                      <p:tavLst>
                                        <p:tav tm="0">
                                          <p:val>
                                            <p:fltVal val="0"/>
                                          </p:val>
                                        </p:tav>
                                        <p:tav tm="100000">
                                          <p:val>
                                            <p:strVal val="#ppt_h"/>
                                          </p:val>
                                        </p:tav>
                                      </p:tavLst>
                                    </p:anim>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03429"/>
                                        </p:tgtEl>
                                        <p:attrNameLst>
                                          <p:attrName>style.visibility</p:attrName>
                                        </p:attrNameLst>
                                      </p:cBhvr>
                                      <p:to>
                                        <p:strVal val="visible"/>
                                      </p:to>
                                    </p:set>
                                    <p:animEffect transition="in" filter="wipe(down)">
                                      <p:cBhvr>
                                        <p:cTn id="50" dur="500"/>
                                        <p:tgtEl>
                                          <p:spTgt spid="103429"/>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22" presetClass="entr" presetSubtype="8" fill="hold" nodeType="clickEffect">
                                  <p:stCondLst>
                                    <p:cond delay="0"/>
                                  </p:stCondLst>
                                  <p:childTnLst>
                                    <p:set>
                                      <p:cBhvr>
                                        <p:cTn id="54" dur="1" fill="hold">
                                          <p:stCondLst>
                                            <p:cond delay="0"/>
                                          </p:stCondLst>
                                        </p:cTn>
                                        <p:tgtEl>
                                          <p:spTgt spid="3"/>
                                        </p:tgtEl>
                                        <p:attrNameLst>
                                          <p:attrName>style.visibility</p:attrName>
                                        </p:attrNameLst>
                                      </p:cBhvr>
                                      <p:to>
                                        <p:strVal val="visible"/>
                                      </p:to>
                                    </p:set>
                                    <p:animEffect transition="in" filter="wipe(left)">
                                      <p:cBhvr>
                                        <p:cTn id="55" dur="500"/>
                                        <p:tgtEl>
                                          <p:spTgt spid="3"/>
                                        </p:tgtEl>
                                      </p:cBhvr>
                                    </p:animEffect>
                                  </p:childTnLst>
                                </p:cTn>
                              </p:par>
                            </p:childTnLst>
                          </p:cTn>
                        </p:par>
                        <p:par>
                          <p:cTn id="56" fill="hold" nodeType="afterGroup">
                            <p:stCondLst>
                              <p:cond delay="500"/>
                            </p:stCondLst>
                            <p:childTnLst>
                              <p:par>
                                <p:cTn id="57" presetID="23" presetClass="entr" presetSubtype="16" fill="hold" grpId="0" nodeType="afterEffect">
                                  <p:stCondLst>
                                    <p:cond delay="3000"/>
                                  </p:stCondLst>
                                  <p:childTnLst>
                                    <p:set>
                                      <p:cBhvr>
                                        <p:cTn id="58" dur="1" fill="hold">
                                          <p:stCondLst>
                                            <p:cond delay="0"/>
                                          </p:stCondLst>
                                        </p:cTn>
                                        <p:tgtEl>
                                          <p:spTgt spid="103434"/>
                                        </p:tgtEl>
                                        <p:attrNameLst>
                                          <p:attrName>style.visibility</p:attrName>
                                        </p:attrNameLst>
                                      </p:cBhvr>
                                      <p:to>
                                        <p:strVal val="visible"/>
                                      </p:to>
                                    </p:set>
                                    <p:anim calcmode="lin" valueType="num">
                                      <p:cBhvr>
                                        <p:cTn id="59" dur="500" fill="hold"/>
                                        <p:tgtEl>
                                          <p:spTgt spid="103434"/>
                                        </p:tgtEl>
                                        <p:attrNameLst>
                                          <p:attrName>ppt_w</p:attrName>
                                        </p:attrNameLst>
                                      </p:cBhvr>
                                      <p:tavLst>
                                        <p:tav tm="0">
                                          <p:val>
                                            <p:fltVal val="0"/>
                                          </p:val>
                                        </p:tav>
                                        <p:tav tm="100000">
                                          <p:val>
                                            <p:strVal val="#ppt_w"/>
                                          </p:val>
                                        </p:tav>
                                      </p:tavLst>
                                    </p:anim>
                                    <p:anim calcmode="lin" valueType="num">
                                      <p:cBhvr>
                                        <p:cTn id="60" dur="500" fill="hold"/>
                                        <p:tgtEl>
                                          <p:spTgt spid="103434"/>
                                        </p:tgtEl>
                                        <p:attrNameLst>
                                          <p:attrName>ppt_h</p:attrName>
                                        </p:attrNameLst>
                                      </p:cBhvr>
                                      <p:tavLst>
                                        <p:tav tm="0">
                                          <p:val>
                                            <p:fltVal val="0"/>
                                          </p:val>
                                        </p:tav>
                                        <p:tav tm="100000">
                                          <p:val>
                                            <p:strVal val="#ppt_h"/>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103430"/>
                                        </p:tgtEl>
                                        <p:attrNameLst>
                                          <p:attrName>style.visibility</p:attrName>
                                        </p:attrNameLst>
                                      </p:cBhvr>
                                      <p:to>
                                        <p:strVal val="visible"/>
                                      </p:to>
                                    </p:set>
                                    <p:animEffect transition="in" filter="wipe(down)">
                                      <p:cBhvr>
                                        <p:cTn id="65" dur="500"/>
                                        <p:tgtEl>
                                          <p:spTgt spid="1034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autoUpdateAnimBg="0"/>
      <p:bldP spid="103428" grpId="0" animBg="1" autoUpdateAnimBg="0"/>
      <p:bldP spid="103430" grpId="0" animBg="1"/>
      <p:bldP spid="103429" grpId="0" animBg="1"/>
      <p:bldP spid="103431" grpId="0" animBg="1" autoUpdateAnimBg="0"/>
      <p:bldP spid="103432" grpId="0" animBg="1" autoUpdateAnimBg="0"/>
      <p:bldP spid="103433" grpId="0" animBg="1" autoUpdateAnimBg="0"/>
      <p:bldP spid="103434" grpId="0" animBg="1" autoUpdateAnimBg="0"/>
      <p:bldP spid="103445" grpId="0" animBg="1" autoUpdateAnimBg="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435000"/>
          </a:xfrm>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But what about that temple?</a:t>
            </a:r>
          </a:p>
        </p:txBody>
      </p:sp>
      <p:pic>
        <p:nvPicPr>
          <p:cNvPr id="3" name="Picture 2"/>
          <p:cNvPicPr>
            <a:picLocks noChangeAspect="1"/>
          </p:cNvPicPr>
          <p:nvPr/>
        </p:nvPicPr>
        <p:blipFill>
          <a:blip r:embed="rId3"/>
          <a:stretch>
            <a:fillRect/>
          </a:stretch>
        </p:blipFill>
        <p:spPr>
          <a:xfrm>
            <a:off x="8301" y="1484722"/>
            <a:ext cx="9144000" cy="5373278"/>
          </a:xfrm>
          <a:prstGeom prst="rect">
            <a:avLst/>
          </a:prstGeom>
        </p:spPr>
      </p:pic>
    </p:spTree>
    <p:extLst>
      <p:ext uri="{BB962C8B-B14F-4D97-AF65-F5344CB8AC3E}">
        <p14:creationId xmlns:p14="http://schemas.microsoft.com/office/powerpoint/2010/main" val="3638252879"/>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0"/>
            <a:ext cx="10026316" cy="6858000"/>
          </a:xfrm>
          <a:prstGeom prst="rect">
            <a:avLst/>
          </a:prstGeom>
        </p:spPr>
      </p:pic>
      <p:sp>
        <p:nvSpPr>
          <p:cNvPr id="900098" name="Rectangle 2"/>
          <p:cNvSpPr>
            <a:spLocks noGrp="1" noChangeArrowheads="1"/>
          </p:cNvSpPr>
          <p:nvPr>
            <p:ph type="ctrTitle"/>
          </p:nvPr>
        </p:nvSpPr>
        <p:spPr>
          <a:xfrm>
            <a:off x="0" y="-99392"/>
            <a:ext cx="5580112" cy="4032448"/>
          </a:xfrm>
          <a:noFill/>
          <a:effectLst>
            <a:outerShdw blurRad="63500" dist="35921" dir="2700000" algn="ctr" rotWithShape="0">
              <a:schemeClr val="tx2">
                <a:alpha val="74998"/>
              </a:schemeClr>
            </a:outerShdw>
          </a:effectLst>
        </p:spPr>
        <p:txBody>
          <a:bodyPr anchor="t"/>
          <a:lstStyle/>
          <a:p>
            <a:pPr>
              <a:defRPr/>
            </a:pPr>
            <a:r>
              <a:rPr lang="en-US" sz="4000" dirty="0">
                <a:effectLst>
                  <a:glow rad="127000">
                    <a:schemeClr val="tx1"/>
                  </a:glow>
                </a:effectLst>
                <a:latin typeface="Arial" charset="0"/>
                <a:ea typeface="ＭＳ Ｐゴシック" charset="0"/>
                <a:cs typeface="ＭＳ Ｐゴシック" charset="0"/>
              </a:rPr>
              <a:t>Even the temple rebuilt near the time of Chronicles was later destroyed—so what about temple worship now? </a:t>
            </a:r>
            <a:endParaRPr lang="en-US" sz="40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258010659"/>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TextBox 2"/>
          <p:cNvSpPr txBox="1"/>
          <p:nvPr/>
        </p:nvSpPr>
        <p:spPr>
          <a:xfrm>
            <a:off x="116100" y="4188705"/>
            <a:ext cx="4860576" cy="1758319"/>
          </a:xfrm>
          <a:prstGeom prst="rect">
            <a:avLst/>
          </a:prstGeom>
          <a:noFill/>
        </p:spPr>
        <p:txBody>
          <a:bodyPr lIns="91365" tIns="45683" rIns="91365" bIns="45683">
            <a:spAutoFit/>
          </a:bodyPr>
          <a:lstStyle/>
          <a:p>
            <a:pPr defTabSz="914085" eaLnBrk="0" hangingPunct="0">
              <a:defRPr/>
            </a:pPr>
            <a:r>
              <a:rPr lang="en-US" sz="5400" b="1" dirty="0">
                <a:solidFill>
                  <a:srgbClr val="6BCBF4"/>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CLEANSING THE TEMPLE</a:t>
            </a:r>
          </a:p>
        </p:txBody>
      </p:sp>
      <p:pic>
        <p:nvPicPr>
          <p:cNvPr id="3075" name="Picture 2" descr="FB_00_Prodigal Son_1024.jpg                                    008FF0F0Drive A                        7C2684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7" y="6064244"/>
            <a:ext cx="9181956" cy="8663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217689" y="137317"/>
            <a:ext cx="5284787" cy="2430386"/>
          </a:xfrm>
          <a:prstGeom prst="rect">
            <a:avLst/>
          </a:prstGeom>
          <a:noFill/>
        </p:spPr>
        <p:txBody>
          <a:bodyPr lIns="91365" tIns="45683" rIns="91365" bIns="45683">
            <a:spAutoFit/>
          </a:bodyPr>
          <a:lstStyle/>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Matthew 21:12-17</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Mark 11:15-19</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Luke 19:45-48</a:t>
            </a:r>
          </a:p>
          <a:p>
            <a:pPr defTabSz="914085" eaLnBrk="0" hangingPunct="0">
              <a:defRPr/>
            </a:pPr>
            <a:r>
              <a:rPr lang="en-US" sz="3800" b="1" dirty="0">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rPr>
              <a:t>John 2:13-24</a:t>
            </a:r>
          </a:p>
        </p:txBody>
      </p:sp>
      <p:sp>
        <p:nvSpPr>
          <p:cNvPr id="9" name="TextBox 8"/>
          <p:cNvSpPr txBox="1"/>
          <p:nvPr/>
        </p:nvSpPr>
        <p:spPr>
          <a:xfrm>
            <a:off x="217689" y="3833692"/>
            <a:ext cx="3092120" cy="418829"/>
          </a:xfrm>
          <a:prstGeom prst="rect">
            <a:avLst/>
          </a:prstGeom>
          <a:noFill/>
        </p:spPr>
        <p:txBody>
          <a:bodyPr wrap="none" lIns="64258" tIns="32129" rIns="64258" bIns="32129">
            <a:spAutoFit/>
          </a:bodyPr>
          <a:lstStyle/>
          <a:p>
            <a:pPr defTabSz="321487" eaLnBrk="0" hangingPunct="0">
              <a:defRPr/>
            </a:pPr>
            <a:r>
              <a:rPr lang="en-US" sz="2300" b="1">
                <a:solidFill>
                  <a:srgbClr val="FFFFFF"/>
                </a:solidFill>
                <a:effectLst>
                  <a:glow rad="101600">
                    <a:prstClr val="black">
                      <a:alpha val="75000"/>
                    </a:prstClr>
                  </a:glow>
                  <a:outerShdw blurRad="50800" dist="88900" dir="2700000" algn="tl" rotWithShape="0">
                    <a:srgbClr val="000000"/>
                  </a:outerShdw>
                </a:effectLst>
                <a:latin typeface="Arial" pitchFamily="34" charset="0"/>
                <a:ea typeface="MS PGothic" pitchFamily="34" charset="-128"/>
                <a:cs typeface="DejaVu Sans" charset="0"/>
              </a:rPr>
              <a:t>THE EASTER STORY</a:t>
            </a:r>
          </a:p>
        </p:txBody>
      </p:sp>
      <p:grpSp>
        <p:nvGrpSpPr>
          <p:cNvPr id="8" name="Group 7"/>
          <p:cNvGrpSpPr/>
          <p:nvPr/>
        </p:nvGrpSpPr>
        <p:grpSpPr>
          <a:xfrm>
            <a:off x="6011648" y="4293097"/>
            <a:ext cx="3456896" cy="1440159"/>
            <a:chOff x="5508104" y="620689"/>
            <a:chExt cx="3456896" cy="1440159"/>
          </a:xfrm>
        </p:grpSpPr>
        <p:grpSp>
          <p:nvGrpSpPr>
            <p:cNvPr id="10" name="Group 9"/>
            <p:cNvGrpSpPr/>
            <p:nvPr/>
          </p:nvGrpSpPr>
          <p:grpSpPr>
            <a:xfrm>
              <a:off x="5508104" y="620689"/>
              <a:ext cx="2660102" cy="1394677"/>
              <a:chOff x="5508104" y="620689"/>
              <a:chExt cx="2660102" cy="1394677"/>
            </a:xfrm>
          </p:grpSpPr>
          <p:pic>
            <p:nvPicPr>
              <p:cNvPr id="12" name="Picture 1" descr="22_John_Baptist_Prison_JPEG_1024.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508104" y="620689"/>
                <a:ext cx="2660102" cy="1394677"/>
              </a:xfrm>
              <a:prstGeom prst="rect">
                <a:avLst/>
              </a:prstGeom>
              <a:noFill/>
              <a:ln w="9525">
                <a:noFill/>
                <a:miter lim="800000"/>
                <a:headEnd/>
                <a:tailEnd/>
              </a:ln>
            </p:spPr>
          </p:pic>
          <p:sp>
            <p:nvSpPr>
              <p:cNvPr id="13" name="Rectangle 12"/>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hangingPunct="0"/>
                <a:endParaRPr lang="en-US">
                  <a:solidFill>
                    <a:srgbClr val="FFFFFF"/>
                  </a:solidFill>
                  <a:latin typeface="Arial"/>
                </a:endParaRPr>
              </a:p>
            </p:txBody>
          </p:sp>
        </p:grpSp>
        <p:sp>
          <p:nvSpPr>
            <p:cNvPr id="11" name="TextBox 10"/>
            <p:cNvSpPr txBox="1"/>
            <p:nvPr/>
          </p:nvSpPr>
          <p:spPr>
            <a:xfrm>
              <a:off x="6804248" y="648153"/>
              <a:ext cx="2160752" cy="1412695"/>
            </a:xfrm>
            <a:prstGeom prst="rect">
              <a:avLst/>
            </a:prstGeom>
            <a:noFill/>
          </p:spPr>
          <p:txBody>
            <a:bodyPr wrap="square" rtlCol="0">
              <a:spAutoFit/>
            </a:bodyPr>
            <a:lstStyle/>
            <a:p>
              <a:pPr eaLnBrk="0" hangingPunct="0">
                <a:lnSpc>
                  <a:spcPct val="70000"/>
                </a:lnSpc>
              </a:pPr>
              <a:r>
                <a:rPr lang="en-US" altLang="zh-CN" sz="4400" spc="-250" dirty="0">
                  <a:solidFill>
                    <a:srgbClr val="002060"/>
                  </a:solidFill>
                  <a:latin typeface="Avenir Black"/>
                  <a:cs typeface="Avenir Black"/>
                </a:rPr>
                <a:t>Free</a:t>
              </a:r>
              <a:br>
                <a:rPr lang="en-US" altLang="zh-CN" sz="4000" spc="-250" dirty="0">
                  <a:solidFill>
                    <a:srgbClr val="002060"/>
                  </a:solidFill>
                  <a:latin typeface="Avenir Black"/>
                  <a:cs typeface="Avenir Black"/>
                </a:rPr>
              </a:br>
              <a:r>
                <a:rPr lang="en-US" altLang="zh-CN" sz="4000" spc="-250" dirty="0">
                  <a:solidFill>
                    <a:srgbClr val="36BAD5"/>
                  </a:solidFill>
                  <a:latin typeface="Avenir Black"/>
                  <a:cs typeface="Avenir Black"/>
                </a:rPr>
                <a:t>Bible </a:t>
              </a:r>
              <a:br>
                <a:rPr lang="en-US" altLang="zh-CN" sz="4000" spc="-250" dirty="0">
                  <a:solidFill>
                    <a:srgbClr val="002060"/>
                  </a:solidFill>
                  <a:latin typeface="Avenir Black"/>
                  <a:cs typeface="Avenir Black"/>
                </a:rPr>
              </a:br>
              <a:r>
                <a:rPr lang="en-US" altLang="zh-CN" sz="3200" spc="-250" dirty="0">
                  <a:solidFill>
                    <a:srgbClr val="002060"/>
                  </a:solidFill>
                  <a:latin typeface="Avenir Black"/>
                  <a:cs typeface="Avenir Black"/>
                </a:rPr>
                <a:t>images</a:t>
              </a:r>
              <a:endParaRPr lang="en-GB" sz="6000" spc="-250" dirty="0">
                <a:solidFill>
                  <a:srgbClr val="002060"/>
                </a:solidFill>
                <a:latin typeface="Avenir Black"/>
                <a:cs typeface="Avenir Black"/>
              </a:endParaRPr>
            </a:p>
          </p:txBody>
        </p:sp>
      </p:grpSp>
    </p:spTree>
    <p:extLst>
      <p:ext uri="{BB962C8B-B14F-4D97-AF65-F5344CB8AC3E}">
        <p14:creationId xmlns:p14="http://schemas.microsoft.com/office/powerpoint/2010/main" val="55767572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It was nearly time for the Jewish Passover celebration, so Jesus went to Jerusalem.</a:t>
            </a:r>
          </a:p>
        </p:txBody>
      </p:sp>
    </p:spTree>
    <p:extLst>
      <p:ext uri="{BB962C8B-B14F-4D97-AF65-F5344CB8AC3E}">
        <p14:creationId xmlns:p14="http://schemas.microsoft.com/office/powerpoint/2010/main" val="8472359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2" y="-27384"/>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In the Temple area he saw merchants selling cattle, sheep, and doves for sacrifices.</a:t>
            </a:r>
          </a:p>
        </p:txBody>
      </p:sp>
    </p:spTree>
    <p:extLst>
      <p:ext uri="{BB962C8B-B14F-4D97-AF65-F5344CB8AC3E}">
        <p14:creationId xmlns:p14="http://schemas.microsoft.com/office/powerpoint/2010/main" val="9666025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also saw dealers at tables exchanging foreign money.</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4436493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4609035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Jesus made a whip from some ropes and chased them all out of the Temple. </a:t>
            </a:r>
          </a:p>
        </p:txBody>
      </p:sp>
    </p:spTree>
    <p:extLst>
      <p:ext uri="{BB962C8B-B14F-4D97-AF65-F5344CB8AC3E}">
        <p14:creationId xmlns:p14="http://schemas.microsoft.com/office/powerpoint/2010/main" val="12909235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2"/>
          <p:cNvSpPr txBox="1">
            <a:spLocks noChangeArrowheads="1"/>
          </p:cNvSpPr>
          <p:nvPr/>
        </p:nvSpPr>
        <p:spPr bwMode="auto">
          <a:xfrm>
            <a:off x="17512" y="-99392"/>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He drove out the sheep and cattle, scattered the money changers’ coins over the floor</a:t>
            </a:r>
          </a:p>
        </p:txBody>
      </p:sp>
    </p:spTree>
    <p:extLst>
      <p:ext uri="{BB962C8B-B14F-4D97-AF65-F5344CB8AC3E}">
        <p14:creationId xmlns:p14="http://schemas.microsoft.com/office/powerpoint/2010/main" val="139834696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and turned over their tables.</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337659500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hlink"/>
        </a:solidFill>
        <a:effectLst/>
      </p:bgPr>
    </p:bg>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838200" y="152400"/>
            <a:ext cx="6934200" cy="838200"/>
          </a:xfrm>
          <a:solidFill>
            <a:schemeClr val="accent3"/>
          </a:solidFill>
          <a:ln>
            <a:solidFill>
              <a:schemeClr val="tx1"/>
            </a:solidFill>
            <a:miter lim="800000"/>
            <a:headEnd/>
            <a:tailEnd/>
          </a:ln>
        </p:spPr>
        <p:txBody>
          <a:bodyPr/>
          <a:lstStyle/>
          <a:p>
            <a:pPr eaLnBrk="1" hangingPunct="1">
              <a:defRPr/>
            </a:pPr>
            <a:r>
              <a:rPr lang="en-US" b="1">
                <a:solidFill>
                  <a:schemeClr val="tx1"/>
                </a:solidFill>
                <a:latin typeface="Arial"/>
                <a:ea typeface="ＭＳ Ｐゴシック" charset="0"/>
                <a:cs typeface="Arial"/>
              </a:rPr>
              <a:t>Summary Statement</a:t>
            </a:r>
          </a:p>
        </p:txBody>
      </p:sp>
      <p:sp>
        <p:nvSpPr>
          <p:cNvPr id="5" name="Rectangle 4"/>
          <p:cNvSpPr txBox="1">
            <a:spLocks noChangeArrowheads="1"/>
          </p:cNvSpPr>
          <p:nvPr/>
        </p:nvSpPr>
        <p:spPr bwMode="auto">
          <a:xfrm>
            <a:off x="228600" y="1371600"/>
            <a:ext cx="8763000" cy="5029200"/>
          </a:xfrm>
          <a:prstGeom prst="rect">
            <a:avLst/>
          </a:prstGeom>
          <a:solidFill>
            <a:schemeClr val="tx1"/>
          </a:solidFill>
          <a:ln w="9525">
            <a:solidFill>
              <a:schemeClr val="tx1"/>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pPr>
            <a:r>
              <a:rPr lang="en-US" altLang="zh-CN" sz="3600" b="1">
                <a:solidFill>
                  <a:srgbClr val="FFFFFF"/>
                </a:solidFill>
                <a:latin typeface="Arial"/>
                <a:ea typeface="宋体" charset="0"/>
                <a:cs typeface="Arial"/>
              </a:rPr>
              <a:t>The spiritual perspective on the establishment of David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kingdom is given to encourage the remnant with God</a:t>
            </a:r>
            <a:r>
              <a:rPr lang="uk-UA" altLang="zh-CN" sz="3600" b="1">
                <a:solidFill>
                  <a:srgbClr val="FFFFFF"/>
                </a:solidFill>
                <a:latin typeface="Arial"/>
                <a:ea typeface="宋体" charset="0"/>
                <a:cs typeface="Arial"/>
              </a:rPr>
              <a:t>'</a:t>
            </a:r>
            <a:r>
              <a:rPr lang="en-US" altLang="zh-CN" sz="3600" b="1">
                <a:solidFill>
                  <a:srgbClr val="FFFFFF"/>
                </a:solidFill>
                <a:latin typeface="Arial"/>
                <a:ea typeface="宋体" charset="0"/>
                <a:cs typeface="Arial"/>
              </a:rPr>
              <a:t>s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establishment of the Davidic line</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and to admonish them to </a:t>
            </a:r>
            <a:br>
              <a:rPr lang="en-US" altLang="zh-CN" sz="3600" b="1">
                <a:solidFill>
                  <a:srgbClr val="FFFFFF"/>
                </a:solidFill>
                <a:latin typeface="Arial"/>
                <a:ea typeface="宋体" charset="0"/>
                <a:cs typeface="Arial"/>
              </a:rPr>
            </a:br>
            <a:r>
              <a:rPr lang="en-US" altLang="zh-CN" sz="3600" b="1" i="1">
                <a:solidFill>
                  <a:srgbClr val="FFFF00"/>
                </a:solidFill>
                <a:latin typeface="Arial"/>
                <a:ea typeface="宋体" charset="0"/>
                <a:cs typeface="Arial"/>
              </a:rPr>
              <a:t>proper temple worship</a:t>
            </a:r>
            <a:r>
              <a:rPr lang="en-US" altLang="zh-CN" sz="3600" b="1">
                <a:solidFill>
                  <a:srgbClr val="FFFFFF"/>
                </a:solidFill>
                <a:latin typeface="Arial"/>
                <a:ea typeface="宋体" charset="0"/>
                <a:cs typeface="Arial"/>
              </a:rPr>
              <a:t> —</a:t>
            </a:r>
            <a:br>
              <a:rPr lang="en-US" altLang="zh-CN" sz="3600" b="1">
                <a:solidFill>
                  <a:srgbClr val="FFFFFF"/>
                </a:solidFill>
                <a:latin typeface="Arial"/>
                <a:ea typeface="宋体" charset="0"/>
                <a:cs typeface="Arial"/>
              </a:rPr>
            </a:br>
            <a:r>
              <a:rPr lang="en-US" altLang="zh-CN" sz="3600" b="1">
                <a:solidFill>
                  <a:srgbClr val="FFFFFF"/>
                </a:solidFill>
                <a:latin typeface="Arial"/>
                <a:ea typeface="宋体" charset="0"/>
                <a:cs typeface="Arial"/>
              </a:rPr>
              <a:t>not the idolatry of the past.</a:t>
            </a:r>
          </a:p>
        </p:txBody>
      </p:sp>
      <p:sp>
        <p:nvSpPr>
          <p:cNvPr id="45060"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4427984" y="0"/>
            <a:ext cx="4716016" cy="45811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going over to the people who sold doves, he told them...</a:t>
            </a:r>
          </a:p>
        </p:txBody>
      </p:sp>
    </p:spTree>
    <p:extLst>
      <p:ext uri="{BB962C8B-B14F-4D97-AF65-F5344CB8AC3E}">
        <p14:creationId xmlns:p14="http://schemas.microsoft.com/office/powerpoint/2010/main" val="417467725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0" y="0"/>
            <a:ext cx="9144000" cy="11247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“Get these things out of here. Stop turning my Father’s house into a marketplace!”</a:t>
            </a:r>
          </a:p>
          <a:p>
            <a:pPr>
              <a:defRPr/>
            </a:pPr>
            <a:endParaRPr lang="en-US" sz="3600"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2658482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0468" y="4797152"/>
            <a:ext cx="9144000" cy="20608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Then his disciples remembered this prophecy from the Scriptures: “Passion for God’s house will consume me.”</a:t>
            </a:r>
          </a:p>
        </p:txBody>
      </p:sp>
    </p:spTree>
    <p:extLst>
      <p:ext uri="{BB962C8B-B14F-4D97-AF65-F5344CB8AC3E}">
        <p14:creationId xmlns:p14="http://schemas.microsoft.com/office/powerpoint/2010/main" val="376895849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2983934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3068960"/>
            <a:ext cx="9144000" cy="260744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the Jewish leaders demanded, “What are you doing? If God gave you authority to do this, show us a miraculous sign to prove it.”</a:t>
            </a:r>
          </a:p>
        </p:txBody>
      </p:sp>
    </p:spTree>
    <p:extLst>
      <p:ext uri="{BB962C8B-B14F-4D97-AF65-F5344CB8AC3E}">
        <p14:creationId xmlns:p14="http://schemas.microsoft.com/office/powerpoint/2010/main" val="3590570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755576" y="116632"/>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“All right,” Jesus replied. “Destroy this temple, and in three days I will raise it up.”</a:t>
            </a:r>
          </a:p>
        </p:txBody>
      </p:sp>
    </p:spTree>
    <p:extLst>
      <p:ext uri="{BB962C8B-B14F-4D97-AF65-F5344CB8AC3E}">
        <p14:creationId xmlns:p14="http://schemas.microsoft.com/office/powerpoint/2010/main" val="97858419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79512" y="1052736"/>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“What!” they exclaimed. “It has taken forty-six years to build this Temple, and you can rebuild it in three days?” </a:t>
            </a:r>
          </a:p>
        </p:txBody>
      </p:sp>
    </p:spTree>
    <p:extLst>
      <p:ext uri="{BB962C8B-B14F-4D97-AF65-F5344CB8AC3E}">
        <p14:creationId xmlns:p14="http://schemas.microsoft.com/office/powerpoint/2010/main" val="287242018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323528" y="0"/>
            <a:ext cx="4464496" cy="433563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But when Jesus said “this temple,” he meant his own body.</a:t>
            </a:r>
          </a:p>
        </p:txBody>
      </p:sp>
    </p:spTree>
    <p:extLst>
      <p:ext uri="{BB962C8B-B14F-4D97-AF65-F5344CB8AC3E}">
        <p14:creationId xmlns:p14="http://schemas.microsoft.com/office/powerpoint/2010/main" val="314932387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p:cNvSpPr txBox="1">
            <a:spLocks noChangeArrowheads="1"/>
          </p:cNvSpPr>
          <p:nvPr/>
        </p:nvSpPr>
        <p:spPr bwMode="auto">
          <a:xfrm>
            <a:off x="1835696" y="3689648"/>
            <a:ext cx="7200800" cy="31683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a:lstStyle>
          <a:p>
            <a:pPr>
              <a:defRPr/>
            </a:pPr>
            <a:r>
              <a:rPr lang="en-US" sz="3600" dirty="0">
                <a:solidFill>
                  <a:srgbClr val="FFFFFF"/>
                </a:solidFill>
                <a:effectLst>
                  <a:glow rad="127000">
                    <a:srgbClr val="000000"/>
                  </a:glow>
                </a:effectLst>
                <a:latin typeface="Arial" charset="0"/>
                <a:ea typeface="ＭＳ Ｐゴシック" charset="0"/>
                <a:cs typeface="ＭＳ Ｐゴシック" charset="0"/>
              </a:rPr>
              <a:t>After he was raised from the dead, his disciples remembered he had said this, and they believed both the Scriptures and what Jesus had said.</a:t>
            </a:r>
          </a:p>
        </p:txBody>
      </p:sp>
    </p:spTree>
    <p:extLst>
      <p:ext uri="{BB962C8B-B14F-4D97-AF65-F5344CB8AC3E}">
        <p14:creationId xmlns:p14="http://schemas.microsoft.com/office/powerpoint/2010/main" val="24071367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en-US" spc="-120" dirty="0">
                <a:solidFill>
                  <a:schemeClr val="tx1">
                    <a:lumMod val="50000"/>
                    <a:lumOff val="50000"/>
                  </a:schemeClr>
                </a:solidFill>
                <a:latin typeface="Arial"/>
                <a:ea typeface="ＭＳ Ｐゴシック"/>
                <a:cs typeface="Arial"/>
              </a:rPr>
              <a:t>THE WORD IN PICTURES</a:t>
            </a:r>
          </a:p>
        </p:txBody>
      </p:sp>
      <p:sp>
        <p:nvSpPr>
          <p:cNvPr id="4" name="TextBox 3"/>
          <p:cNvSpPr txBox="1"/>
          <p:nvPr/>
        </p:nvSpPr>
        <p:spPr>
          <a:xfrm>
            <a:off x="4607496" y="836712"/>
            <a:ext cx="4501008" cy="3288593"/>
          </a:xfrm>
          <a:prstGeom prst="rect">
            <a:avLst/>
          </a:prstGeom>
          <a:solidFill>
            <a:schemeClr val="bg1"/>
          </a:solidFill>
        </p:spPr>
        <p:txBody>
          <a:bodyPr wrap="square" rtlCol="0">
            <a:spAutoFit/>
          </a:bodyPr>
          <a:lstStyle/>
          <a:p>
            <a:pPr eaLnBrk="0" hangingPunct="0">
              <a:lnSpc>
                <a:spcPct val="70000"/>
              </a:lnSpc>
            </a:pPr>
            <a:r>
              <a:rPr lang="en-US" altLang="zh-CN" sz="11500" spc="-250" dirty="0">
                <a:solidFill>
                  <a:srgbClr val="002060"/>
                </a:solidFill>
                <a:latin typeface="Avenir Black"/>
                <a:cs typeface="Avenir Black"/>
              </a:rPr>
              <a:t>Free</a:t>
            </a:r>
            <a:br>
              <a:rPr lang="en-US" altLang="zh-CN" sz="9600" spc="-250" dirty="0">
                <a:solidFill>
                  <a:srgbClr val="002060"/>
                </a:solidFill>
                <a:latin typeface="Avenir Black"/>
                <a:cs typeface="Avenir Black"/>
              </a:rPr>
            </a:br>
            <a:r>
              <a:rPr lang="en-US" altLang="zh-CN" sz="9600" spc="-250" dirty="0">
                <a:solidFill>
                  <a:srgbClr val="36BAD5"/>
                </a:solidFill>
                <a:latin typeface="Avenir Black"/>
                <a:cs typeface="Avenir Black"/>
              </a:rPr>
              <a:t>Bible </a:t>
            </a:r>
            <a:br>
              <a:rPr lang="en-US" altLang="zh-CN" sz="9600" spc="-250" dirty="0">
                <a:solidFill>
                  <a:srgbClr val="002060"/>
                </a:solidFill>
                <a:latin typeface="Avenir Black"/>
                <a:cs typeface="Avenir Black"/>
              </a:rPr>
            </a:br>
            <a:r>
              <a:rPr lang="en-US" altLang="zh-CN" sz="8000" spc="-250" dirty="0">
                <a:solidFill>
                  <a:srgbClr val="002060"/>
                </a:solidFill>
                <a:latin typeface="Avenir Black"/>
                <a:cs typeface="Avenir Black"/>
              </a:rPr>
              <a:t>images</a:t>
            </a:r>
            <a:endParaRPr lang="en-GB" sz="19900" spc="-250" dirty="0">
              <a:solidFill>
                <a:srgbClr val="002060"/>
              </a:solidFill>
              <a:latin typeface="Avenir Black"/>
              <a:cs typeface="Avenir Black"/>
            </a:endParaRPr>
          </a:p>
        </p:txBody>
      </p:sp>
    </p:spTree>
    <p:extLst>
      <p:ext uri="{BB962C8B-B14F-4D97-AF65-F5344CB8AC3E}">
        <p14:creationId xmlns:p14="http://schemas.microsoft.com/office/powerpoint/2010/main" val="5609188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a:xfrm>
            <a:off x="1600200" y="228600"/>
            <a:ext cx="5867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Application</a:t>
            </a:r>
          </a:p>
        </p:txBody>
      </p:sp>
      <p:sp>
        <p:nvSpPr>
          <p:cNvPr id="5" name="Rectangle 3"/>
          <p:cNvSpPr txBox="1">
            <a:spLocks noChangeArrowheads="1"/>
          </p:cNvSpPr>
          <p:nvPr/>
        </p:nvSpPr>
        <p:spPr bwMode="auto">
          <a:xfrm>
            <a:off x="1143000" y="1600200"/>
            <a:ext cx="7620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Trust in God</a:t>
            </a:r>
            <a:r>
              <a:rPr lang="uk-UA" altLang="zh-CN" sz="3600" b="1">
                <a:latin typeface="Arial Black" charset="0"/>
                <a:ea typeface="宋体" charset="0"/>
                <a:cs typeface="宋体" charset="0"/>
              </a:rPr>
              <a:t>'</a:t>
            </a:r>
            <a:r>
              <a:rPr lang="en-US" altLang="zh-CN" sz="3600" b="1">
                <a:latin typeface="Arial Black" charset="0"/>
                <a:ea typeface="宋体" charset="0"/>
                <a:cs typeface="宋体" charset="0"/>
              </a:rPr>
              <a:t>s unconditional promises.</a:t>
            </a:r>
          </a:p>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Worship God in His way–not your own.</a:t>
            </a:r>
          </a:p>
          <a:p>
            <a:pPr eaLnBrk="1" hangingPunct="1">
              <a:lnSpc>
                <a:spcPct val="90000"/>
              </a:lnSpc>
              <a:spcBef>
                <a:spcPct val="20000"/>
              </a:spcBef>
              <a:buFont typeface="Wingdings" charset="0"/>
              <a:buChar char="§"/>
            </a:pPr>
            <a:r>
              <a:rPr lang="en-US" altLang="zh-CN" sz="3600" b="1">
                <a:latin typeface="Arial Black" charset="0"/>
                <a:ea typeface="宋体" charset="0"/>
                <a:cs typeface="宋体" charset="0"/>
              </a:rPr>
              <a:t>Ask God to enable you to see history and world events from His divine perspective.</a:t>
            </a:r>
          </a:p>
        </p:txBody>
      </p:sp>
      <p:sp>
        <p:nvSpPr>
          <p:cNvPr id="4710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 name="image3.jpeg"/>
          <p:cNvPicPr>
            <a:picLocks noChangeAspect="1"/>
          </p:cNvPicPr>
          <p:nvPr/>
        </p:nvPicPr>
        <p:blipFill>
          <a:blip r:embed="rId2"/>
          <a:stretch>
            <a:fillRect/>
          </a:stretch>
        </p:blipFill>
        <p:spPr>
          <a:xfrm>
            <a:off x="-596" y="26266"/>
            <a:ext cx="9145117" cy="6859118"/>
          </a:xfrm>
          <a:prstGeom prst="rect">
            <a:avLst/>
          </a:prstGeom>
          <a:ln w="12700">
            <a:miter lim="400000"/>
          </a:ln>
        </p:spPr>
      </p:pic>
      <p:sp>
        <p:nvSpPr>
          <p:cNvPr id="221" name="Shape 221"/>
          <p:cNvSpPr>
            <a:spLocks noGrp="1"/>
          </p:cNvSpPr>
          <p:nvPr>
            <p:ph type="title"/>
          </p:nvPr>
        </p:nvSpPr>
        <p:spPr>
          <a:xfrm>
            <a:off x="0" y="-3140"/>
            <a:ext cx="5724128" cy="623828"/>
          </a:xfrm>
          <a:prstGeom prst="rect">
            <a:avLst/>
          </a:prstGeom>
        </p:spPr>
        <p:txBody>
          <a:bodyPr lIns="32887" tIns="32887" rIns="32887" bIns="32887">
            <a:normAutofit/>
          </a:bodyPr>
          <a:lstStyle>
            <a:lvl1pPr defTabSz="314884">
              <a:defRPr sz="3100" b="1">
                <a:latin typeface="Times New Roman"/>
                <a:ea typeface="Times New Roman"/>
                <a:cs typeface="Times New Roman"/>
                <a:sym typeface="Times New Roman"/>
              </a:defRPr>
            </a:lvl1pPr>
          </a:lstStyle>
          <a:p>
            <a:r>
              <a:rPr lang="en-US" sz="2400">
                <a:latin typeface="Arial"/>
                <a:cs typeface="Arial"/>
              </a:rPr>
              <a:t>Used with Permission</a:t>
            </a:r>
            <a:endParaRPr sz="2400">
              <a:latin typeface="Arial"/>
              <a:cs typeface="Arial"/>
            </a:endParaRPr>
          </a:p>
        </p:txBody>
      </p:sp>
      <p:sp>
        <p:nvSpPr>
          <p:cNvPr id="222" name="Shape 222"/>
          <p:cNvSpPr/>
          <p:nvPr/>
        </p:nvSpPr>
        <p:spPr>
          <a:xfrm>
            <a:off x="395536" y="2448475"/>
            <a:ext cx="4968552" cy="69249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Due to the </a:t>
            </a:r>
            <a:r>
              <a:rPr sz="1300" kern="0">
                <a:solidFill>
                  <a:srgbClr val="000000"/>
                </a:solidFill>
                <a:latin typeface="Arial"/>
                <a:ea typeface="Times New Roman"/>
                <a:cs typeface="Arial"/>
                <a:sym typeface="Times New Roman"/>
              </a:rPr>
              <a:t>Lumo </a:t>
            </a:r>
            <a:r>
              <a:rPr lang="en-US" sz="1300" kern="0">
                <a:solidFill>
                  <a:srgbClr val="000000"/>
                </a:solidFill>
                <a:latin typeface="Arial"/>
                <a:ea typeface="Times New Roman"/>
                <a:cs typeface="Arial"/>
                <a:sym typeface="Times New Roman"/>
              </a:rPr>
              <a:t>Project producing its own publishing material we regret to inform you that we cannot license our photos to other clients outside of </a:t>
            </a:r>
            <a:r>
              <a:rPr sz="1300" u="sng" kern="0">
                <a:solidFill>
                  <a:srgbClr val="0000FF"/>
                </a:solidFill>
                <a:uFill>
                  <a:solidFill>
                    <a:srgbClr val="0000FF"/>
                  </a:solidFill>
                </a:uFill>
                <a:latin typeface="Arial"/>
                <a:ea typeface="Times New Roman"/>
                <a:cs typeface="Arial"/>
                <a:sym typeface="Times New Roman"/>
                <a:hlinkClick r:id="rId3"/>
              </a:rPr>
              <a:t>freebibleimages.org</a:t>
            </a:r>
            <a:r>
              <a:rPr lang="en-US" sz="1300" kern="0">
                <a:solidFill>
                  <a:srgbClr val="000000"/>
                </a:solidFill>
                <a:latin typeface="Arial"/>
                <a:ea typeface="Times New Roman"/>
                <a:cs typeface="Arial"/>
                <a:sym typeface="Times New Roman"/>
              </a:rPr>
              <a:t>.</a:t>
            </a:r>
            <a:endParaRPr sz="1300" kern="0">
              <a:solidFill>
                <a:srgbClr val="000000"/>
              </a:solidFill>
              <a:latin typeface="Arial"/>
              <a:ea typeface="Times New Roman"/>
              <a:cs typeface="Arial"/>
              <a:sym typeface="Times New Roman"/>
            </a:endParaRPr>
          </a:p>
        </p:txBody>
      </p:sp>
      <p:sp>
        <p:nvSpPr>
          <p:cNvPr id="223" name="Shape 223"/>
          <p:cNvSpPr>
            <a:spLocks noChangeAspect="1"/>
          </p:cNvSpPr>
          <p:nvPr/>
        </p:nvSpPr>
        <p:spPr>
          <a:xfrm>
            <a:off x="1187624" y="1628800"/>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MATTHEW</a:t>
            </a:r>
            <a:endParaRPr sz="1000" b="1" kern="0">
              <a:solidFill>
                <a:srgbClr val="FFFFFF"/>
              </a:solidFill>
              <a:latin typeface="Arial"/>
              <a:ea typeface="Times New Roman"/>
              <a:cs typeface="Arial"/>
              <a:sym typeface="Times New Roman"/>
            </a:endParaRPr>
          </a:p>
        </p:txBody>
      </p:sp>
      <p:sp>
        <p:nvSpPr>
          <p:cNvPr id="227" name="Shape 227"/>
          <p:cNvSpPr/>
          <p:nvPr/>
        </p:nvSpPr>
        <p:spPr>
          <a:xfrm>
            <a:off x="409444" y="3148440"/>
            <a:ext cx="4940737" cy="1092603"/>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r>
              <a:rPr lang="en-US" sz="1300" kern="0">
                <a:solidFill>
                  <a:srgbClr val="000000"/>
                </a:solidFill>
                <a:latin typeface="Arial"/>
                <a:ea typeface="Times New Roman"/>
                <a:cs typeface="Arial"/>
                <a:sym typeface="Times New Roman"/>
              </a:rPr>
              <a:t>These images are not licensed for reuse in video, </a:t>
            </a:r>
            <a:r>
              <a:rPr sz="1300" kern="0">
                <a:solidFill>
                  <a:srgbClr val="000000"/>
                </a:solidFill>
                <a:latin typeface="Arial"/>
                <a:ea typeface="Times New Roman"/>
                <a:cs typeface="Arial"/>
                <a:sym typeface="Times New Roman"/>
              </a:rPr>
              <a:t>epublishing</a:t>
            </a:r>
            <a:r>
              <a:rPr lang="en-US" sz="1300" kern="0">
                <a:solidFill>
                  <a:srgbClr val="000000"/>
                </a:solidFill>
                <a:latin typeface="Arial"/>
                <a:ea typeface="Times New Roman"/>
                <a:cs typeface="Arial"/>
                <a:sym typeface="Times New Roman"/>
              </a:rPr>
              <a:t> or other media. Downloaded pictures and files cannot be redistributed through any other website than </a:t>
            </a:r>
            <a:r>
              <a:rPr sz="1300" kern="0">
                <a:solidFill>
                  <a:srgbClr val="000000"/>
                </a:solidFill>
                <a:latin typeface="Arial"/>
                <a:ea typeface="Times New Roman"/>
                <a:cs typeface="Arial"/>
                <a:sym typeface="Times New Roman"/>
                <a:hlinkClick r:id="rId4"/>
              </a:rPr>
              <a:t>freebibleimages.org</a:t>
            </a:r>
            <a:r>
              <a:rPr lang="en-US" sz="1300" kern="0">
                <a:solidFill>
                  <a:srgbClr val="000000"/>
                </a:solidFill>
                <a:latin typeface="Arial"/>
                <a:ea typeface="Times New Roman"/>
                <a:cs typeface="Arial"/>
                <a:sym typeface="Times New Roman"/>
              </a:rPr>
              <a:t> or used in any context where the accompanying message is undermining of the Christian faith and gospel.</a:t>
            </a:r>
            <a:endParaRPr sz="1300" kern="0">
              <a:solidFill>
                <a:srgbClr val="000000"/>
              </a:solidFill>
              <a:latin typeface="Arial"/>
              <a:ea typeface="Times New Roman"/>
              <a:cs typeface="Arial"/>
              <a:sym typeface="Times New Roman"/>
            </a:endParaRPr>
          </a:p>
        </p:txBody>
      </p:sp>
      <p:sp>
        <p:nvSpPr>
          <p:cNvPr id="228" name="Shape 228"/>
          <p:cNvSpPr/>
          <p:nvPr/>
        </p:nvSpPr>
        <p:spPr>
          <a:xfrm>
            <a:off x="438920" y="4248515"/>
            <a:ext cx="4881784" cy="892548"/>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wrap="square" lIns="45718" tIns="45718" rIns="45718" bIns="45718">
            <a:spAutoFit/>
          </a:bodyPr>
          <a:lstStyle/>
          <a:p>
            <a:pPr algn="ctr" hangingPunct="0">
              <a:defRPr sz="1300">
                <a:latin typeface="Times New Roman"/>
                <a:ea typeface="Times New Roman"/>
                <a:cs typeface="Times New Roman"/>
                <a:sym typeface="Times New Roman"/>
              </a:defRPr>
            </a:pPr>
            <a:r>
              <a:rPr lang="en-US" sz="1300" kern="0">
                <a:solidFill>
                  <a:srgbClr val="000000"/>
                </a:solidFill>
                <a:latin typeface="Arial"/>
                <a:ea typeface="Times New Roman"/>
                <a:cs typeface="Arial"/>
                <a:sym typeface="Times New Roman"/>
              </a:rPr>
              <a:t>Photos can only be used on educational presentations, blogs and social media, all of which should be accompanied with reference to </a:t>
            </a:r>
            <a:r>
              <a:rPr sz="1300" u="sng" kern="0">
                <a:solidFill>
                  <a:srgbClr val="0000FF"/>
                </a:solidFill>
                <a:uFill>
                  <a:solidFill>
                    <a:srgbClr val="0000FF"/>
                  </a:solidFill>
                </a:uFill>
                <a:latin typeface="Arial"/>
                <a:ea typeface="Times New Roman"/>
                <a:cs typeface="Arial"/>
                <a:sym typeface="Times New Roman"/>
                <a:hlinkClick r:id="rId5"/>
              </a:rPr>
              <a:t>www.LumoProject.com</a:t>
            </a:r>
            <a:r>
              <a:rPr lang="en-US" sz="1300" u="sng" kern="0">
                <a:solidFill>
                  <a:srgbClr val="0000FF"/>
                </a:solidFill>
                <a:uFill>
                  <a:solidFill>
                    <a:srgbClr val="0000FF"/>
                  </a:solidFill>
                </a:uFill>
                <a:latin typeface="Arial"/>
                <a:ea typeface="Times New Roman"/>
                <a:cs typeface="Arial"/>
                <a:sym typeface="Times New Roman"/>
              </a:rPr>
              <a:t>.</a:t>
            </a:r>
            <a:endParaRPr lang="en-US" sz="1300" u="sng" kern="0">
              <a:solidFill>
                <a:srgbClr val="0000FF"/>
              </a:solidFill>
              <a:uFill>
                <a:solidFill>
                  <a:srgbClr val="0000FF"/>
                </a:solidFill>
              </a:uFill>
              <a:latin typeface="Arial"/>
              <a:ea typeface="Times New Roman"/>
              <a:cs typeface="Arial"/>
              <a:sym typeface="Times New Roman"/>
              <a:hlinkClick r:id="rId5"/>
            </a:endParaRPr>
          </a:p>
          <a:p>
            <a:pPr algn="ctr" hangingPunct="0">
              <a:defRPr sz="1300">
                <a:latin typeface="Times New Roman"/>
                <a:ea typeface="Times New Roman"/>
                <a:cs typeface="Times New Roman"/>
                <a:sym typeface="Times New Roman"/>
              </a:defRPr>
            </a:pPr>
            <a:endParaRPr sz="1300" u="sng" kern="0">
              <a:solidFill>
                <a:srgbClr val="0000FF"/>
              </a:solidFill>
              <a:uFill>
                <a:solidFill>
                  <a:srgbClr val="0000FF"/>
                </a:solidFill>
              </a:uFill>
              <a:latin typeface="Arial"/>
              <a:ea typeface="Times New Roman"/>
              <a:cs typeface="Arial"/>
              <a:sym typeface="Times New Roman"/>
              <a:hlinkClick r:id="rId5"/>
            </a:endParaRPr>
          </a:p>
        </p:txBody>
      </p:sp>
      <p:sp>
        <p:nvSpPr>
          <p:cNvPr id="229" name="Shape 229"/>
          <p:cNvSpPr/>
          <p:nvPr/>
        </p:nvSpPr>
        <p:spPr>
          <a:xfrm>
            <a:off x="1763688" y="5037422"/>
            <a:ext cx="2212728" cy="623826"/>
          </a:xfrm>
          <a:prstGeom prst="rect">
            <a:avLst/>
          </a:prstGeom>
          <a:solidFill>
            <a:srgbClr val="FFFFFF"/>
          </a:solidFill>
          <a:ln w="12700">
            <a:miter lim="400000"/>
          </a:ln>
          <a:extLst>
            <a:ext uri="{C572A759-6A51-4108-AA02-DFA0A04FC94B}">
              <ma14:wrappingTextBoxFlag xmlns:ma14="http://schemas.microsoft.com/office/mac/drawingml/2011/main" xmlns="" val="1"/>
            </a:ext>
          </a:extLst>
        </p:spPr>
        <p:txBody>
          <a:bodyPr lIns="32887" tIns="32887" rIns="32887" bIns="32887" anchor="ctr">
            <a:normAutofit/>
          </a:bodyPr>
          <a:lstStyle/>
          <a:p>
            <a:pPr algn="ctr" defTabSz="314884" hangingPunct="0">
              <a:defRPr sz="1000" spc="-100">
                <a:latin typeface="Times New Roman"/>
                <a:ea typeface="Times New Roman"/>
                <a:cs typeface="Times New Roman"/>
                <a:sym typeface="Times New Roman"/>
              </a:defRPr>
            </a:pPr>
            <a:r>
              <a:rPr lang="en-US" sz="1000" kern="0" spc="50">
                <a:solidFill>
                  <a:srgbClr val="000000"/>
                </a:solidFill>
                <a:latin typeface="Arial"/>
                <a:ea typeface="Times New Roman"/>
                <a:cs typeface="Arial"/>
                <a:sym typeface="Times New Roman"/>
              </a:rPr>
              <a:t>Picture courtesy of </a:t>
            </a:r>
            <a:r>
              <a:rPr sz="1000" kern="0" spc="50">
                <a:solidFill>
                  <a:srgbClr val="000000"/>
                </a:solidFill>
                <a:latin typeface="Arial"/>
                <a:ea typeface="Times New Roman"/>
                <a:cs typeface="Arial"/>
                <a:sym typeface="Times New Roman"/>
              </a:rPr>
              <a:t>BBM</a:t>
            </a:r>
            <a:br>
              <a:rPr sz="1000" kern="0" spc="50">
                <a:solidFill>
                  <a:srgbClr val="000000"/>
                </a:solidFill>
                <a:latin typeface="Arial"/>
                <a:ea typeface="Times New Roman"/>
                <a:cs typeface="Arial"/>
                <a:sym typeface="Times New Roman"/>
              </a:rPr>
            </a:br>
            <a:r>
              <a:rPr sz="1000" kern="0" spc="50">
                <a:solidFill>
                  <a:srgbClr val="000000"/>
                </a:solidFill>
                <a:latin typeface="Arial"/>
                <a:ea typeface="Times New Roman"/>
                <a:cs typeface="Arial"/>
                <a:sym typeface="Times New Roman"/>
              </a:rPr>
              <a:t>© </a:t>
            </a:r>
            <a:r>
              <a:rPr lang="en-US" sz="1000" kern="0" spc="50">
                <a:solidFill>
                  <a:srgbClr val="000000"/>
                </a:solidFill>
                <a:latin typeface="Arial"/>
                <a:ea typeface="Times New Roman"/>
                <a:cs typeface="Arial"/>
                <a:sym typeface="Times New Roman"/>
              </a:rPr>
              <a:t>All Rights Reserved.</a:t>
            </a:r>
            <a:endParaRPr sz="1000" kern="0" spc="50">
              <a:solidFill>
                <a:srgbClr val="000000"/>
              </a:solidFill>
              <a:latin typeface="Arial"/>
              <a:ea typeface="Times New Roman"/>
              <a:cs typeface="Arial"/>
              <a:sym typeface="Times New Roman"/>
            </a:endParaRPr>
          </a:p>
          <a:p>
            <a:pPr algn="ctr" defTabSz="314884" hangingPunct="0">
              <a:defRPr sz="1000" spc="-100">
                <a:latin typeface="Times New Roman"/>
                <a:ea typeface="Times New Roman"/>
                <a:cs typeface="Times New Roman"/>
                <a:sym typeface="Times New Roman"/>
              </a:defRPr>
            </a:pPr>
            <a:r>
              <a:rPr sz="1000" kern="0" spc="50">
                <a:solidFill>
                  <a:srgbClr val="000000"/>
                </a:solidFill>
                <a:latin typeface="Arial"/>
                <a:ea typeface="Times New Roman"/>
                <a:cs typeface="Arial"/>
                <a:sym typeface="Times New Roman"/>
              </a:rPr>
              <a:t>www.bigbookmedia.com</a:t>
            </a:r>
          </a:p>
        </p:txBody>
      </p:sp>
      <p:pic>
        <p:nvPicPr>
          <p:cNvPr id="12" name="Picture 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252520" y="-1116"/>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3" name="Shape 223"/>
          <p:cNvSpPr>
            <a:spLocks noChangeAspect="1"/>
          </p:cNvSpPr>
          <p:nvPr/>
        </p:nvSpPr>
        <p:spPr>
          <a:xfrm>
            <a:off x="2051720"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MARK</a:t>
            </a:r>
            <a:endParaRPr sz="1000" b="1" kern="0">
              <a:solidFill>
                <a:srgbClr val="FFFFFF"/>
              </a:solidFill>
              <a:latin typeface="Arial"/>
              <a:ea typeface="Times New Roman"/>
              <a:cs typeface="Arial"/>
              <a:sym typeface="Times New Roman"/>
            </a:endParaRPr>
          </a:p>
        </p:txBody>
      </p:sp>
      <p:sp>
        <p:nvSpPr>
          <p:cNvPr id="14" name="Shape 223"/>
          <p:cNvSpPr>
            <a:spLocks noChangeAspect="1"/>
          </p:cNvSpPr>
          <p:nvPr/>
        </p:nvSpPr>
        <p:spPr>
          <a:xfrm>
            <a:off x="2915816"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LUKE</a:t>
            </a:r>
            <a:endParaRPr sz="1000" b="1" kern="0">
              <a:solidFill>
                <a:srgbClr val="FFFFFF"/>
              </a:solidFill>
              <a:latin typeface="Arial"/>
              <a:ea typeface="Times New Roman"/>
              <a:cs typeface="Arial"/>
              <a:sym typeface="Times New Roman"/>
            </a:endParaRPr>
          </a:p>
        </p:txBody>
      </p:sp>
      <p:sp>
        <p:nvSpPr>
          <p:cNvPr id="15" name="Shape 223"/>
          <p:cNvSpPr>
            <a:spLocks noChangeAspect="1"/>
          </p:cNvSpPr>
          <p:nvPr/>
        </p:nvSpPr>
        <p:spPr>
          <a:xfrm>
            <a:off x="3779912" y="1628801"/>
            <a:ext cx="899997" cy="615036"/>
          </a:xfrm>
          <a:prstGeom prst="rect">
            <a:avLst/>
          </a:prstGeom>
          <a:solidFill>
            <a:srgbClr val="FFFFFF"/>
          </a:solidFill>
          <a:ln w="12700">
            <a:solidFill>
              <a:schemeClr val="tx1"/>
            </a:solidFill>
            <a:miter lim="400000"/>
          </a:ln>
          <a:extLst>
            <a:ext uri="{C572A759-6A51-4108-AA02-DFA0A04FC94B}">
              <ma14:wrappingTextBoxFlag xmlns:ma14="http://schemas.microsoft.com/office/mac/drawingml/2011/main" xmlns="" val="1"/>
            </a:ext>
          </a:extLst>
        </p:spPr>
        <p:txBody>
          <a:bodyPr wrap="square" lIns="45718" tIns="45718" rIns="45718" bIns="45718" anchor="b">
            <a:spAutoFit/>
          </a:bodyPr>
          <a:lstStyle/>
          <a:p>
            <a:pPr algn="ctr" hangingPunct="0">
              <a:lnSpc>
                <a:spcPct val="80000"/>
              </a:lnSpc>
              <a:defRPr sz="1200">
                <a:latin typeface="Times New Roman"/>
                <a:ea typeface="Times New Roman"/>
                <a:cs typeface="Times New Roman"/>
                <a:sym typeface="Times New Roman"/>
              </a:defRPr>
            </a:pPr>
            <a:r>
              <a:rPr lang="en-US" sz="800" kern="0">
                <a:solidFill>
                  <a:srgbClr val="000000"/>
                </a:solidFill>
                <a:latin typeface="Arial"/>
                <a:ea typeface="Times New Roman"/>
                <a:cs typeface="Arial"/>
                <a:sym typeface="Times New Roman"/>
              </a:rPr>
              <a:t>THE</a:t>
            </a:r>
            <a:br>
              <a:rPr lang="en-US" sz="1000" kern="0">
                <a:solidFill>
                  <a:srgbClr val="000000"/>
                </a:solidFill>
                <a:latin typeface="Arial"/>
                <a:ea typeface="Times New Roman"/>
                <a:cs typeface="Arial"/>
                <a:sym typeface="Times New Roman"/>
              </a:rPr>
            </a:b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GOSPEL</a:t>
            </a:r>
            <a:r>
              <a:rPr lang="en-US" sz="1100" kern="0">
                <a:solidFill>
                  <a:srgbClr val="000000"/>
                </a:solidFill>
                <a:latin typeface="Arial"/>
                <a:ea typeface="Times New Roman"/>
                <a:cs typeface="Arial"/>
                <a:sym typeface="Times New Roman"/>
              </a:rPr>
              <a:t> </a:t>
            </a:r>
            <a:br>
              <a:rPr lang="en-US" sz="1000" kern="0">
                <a:solidFill>
                  <a:srgbClr val="000000"/>
                </a:solidFill>
                <a:latin typeface="Arial"/>
                <a:ea typeface="Times New Roman"/>
                <a:cs typeface="Arial"/>
                <a:sym typeface="Times New Roman"/>
              </a:rPr>
            </a:br>
            <a:r>
              <a:rPr lang="en-US" sz="800" kern="0">
                <a:solidFill>
                  <a:srgbClr val="000000"/>
                </a:solidFill>
                <a:latin typeface="Arial"/>
                <a:ea typeface="Times New Roman"/>
                <a:cs typeface="Arial"/>
                <a:sym typeface="Times New Roman"/>
              </a:rPr>
              <a:t>——OF——</a:t>
            </a:r>
            <a:r>
              <a:rPr lang="en-US" sz="1000" kern="0">
                <a:solidFill>
                  <a:srgbClr val="000000"/>
                </a:solidFill>
                <a:latin typeface="Arial"/>
                <a:ea typeface="Times New Roman"/>
                <a:cs typeface="Arial"/>
                <a:sym typeface="Times New Roman"/>
              </a:rPr>
              <a:t> </a:t>
            </a:r>
            <a:r>
              <a:rPr lang="en-US" sz="1100" b="1" kern="0">
                <a:solidFill>
                  <a:srgbClr val="000000"/>
                </a:solidFill>
                <a:latin typeface="Arial"/>
                <a:ea typeface="Times New Roman"/>
                <a:cs typeface="Arial"/>
                <a:sym typeface="Times New Roman"/>
              </a:rPr>
              <a:t>JOHN</a:t>
            </a:r>
            <a:endParaRPr sz="1000" b="1" kern="0">
              <a:solidFill>
                <a:srgbClr val="FFFFFF"/>
              </a:solidFill>
              <a:latin typeface="Arial"/>
              <a:ea typeface="Times New Roman"/>
              <a:cs typeface="Arial"/>
              <a:sym typeface="Times New Roman"/>
            </a:endParaRPr>
          </a:p>
        </p:txBody>
      </p:sp>
    </p:spTree>
    <p:extLst>
      <p:ext uri="{BB962C8B-B14F-4D97-AF65-F5344CB8AC3E}">
        <p14:creationId xmlns:p14="http://schemas.microsoft.com/office/powerpoint/2010/main" val="24995639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283968" y="188640"/>
            <a:ext cx="4860032" cy="6336704"/>
          </a:xfrm>
          <a:effectLst>
            <a:outerShdw blurRad="63500" dist="35921" dir="2700000" algn="ctr" rotWithShape="0">
              <a:schemeClr val="tx2">
                <a:alpha val="74998"/>
              </a:schemeClr>
            </a:outerShdw>
          </a:effectLst>
        </p:spPr>
        <p:txBody>
          <a:bodyPr/>
          <a:lstStyle/>
          <a:p>
            <a:pPr algn="r">
              <a:defRPr/>
            </a:pPr>
            <a:r>
              <a:rPr lang="en-SG" sz="3200" b="1"/>
              <a:t>"Don’t you realize that </a:t>
            </a:r>
            <a:r>
              <a:rPr lang="en-SG" sz="3200" b="1">
                <a:solidFill>
                  <a:srgbClr val="FFFF00"/>
                </a:solidFill>
              </a:rPr>
              <a:t>your body is the temple of the Holy Spirit</a:t>
            </a:r>
            <a:r>
              <a:rPr lang="en-SG" sz="3200" b="1"/>
              <a:t>, who lives in you and was given to you by God? You do not belong to yourself,  </a:t>
            </a:r>
            <a:r>
              <a:rPr lang="en-SG" sz="3200" b="1" baseline="30000"/>
              <a:t>20</a:t>
            </a:r>
            <a:r>
              <a:rPr lang="en-SG" sz="3200" b="1"/>
              <a:t> for God bought you with a high price. So you must honor God with </a:t>
            </a:r>
            <a:br>
              <a:rPr lang="en-SG" sz="3200" b="1"/>
            </a:br>
            <a:r>
              <a:rPr lang="en-SG" sz="3200" b="1"/>
              <a:t>your body" </a:t>
            </a:r>
            <a:br>
              <a:rPr lang="en-SG" sz="3200" b="1"/>
            </a:br>
            <a:br>
              <a:rPr lang="en-SG" sz="3200" b="1"/>
            </a:br>
            <a:r>
              <a:rPr lang="en-SG" sz="3200" b="1"/>
              <a:t>(1 Cor 6:19-20 </a:t>
            </a:r>
            <a:r>
              <a:rPr lang="en-SG" sz="2800" b="1"/>
              <a:t>NLT</a:t>
            </a:r>
            <a:r>
              <a:rPr lang="en-SG" sz="3200" b="1"/>
              <a:t>).</a:t>
            </a:r>
            <a:endParaRPr lang="en-US" sz="3200" b="1" dirty="0">
              <a:effectLst>
                <a:glow rad="127000">
                  <a:schemeClr val="tx1"/>
                </a:glow>
              </a:effectLst>
              <a:latin typeface="Arial" charset="0"/>
              <a:ea typeface="ＭＳ Ｐゴシック" charset="0"/>
              <a:cs typeface="ＭＳ Ｐゴシック" charset="0"/>
            </a:endParaRPr>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4275667" cy="6858000"/>
          </a:xfrm>
          <a:prstGeom prst="rect">
            <a:avLst/>
          </a:prstGeom>
        </p:spPr>
      </p:pic>
    </p:spTree>
    <p:extLst>
      <p:ext uri="{BB962C8B-B14F-4D97-AF65-F5344CB8AC3E}">
        <p14:creationId xmlns:p14="http://schemas.microsoft.com/office/powerpoint/2010/main" val="194305273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5042" y="1268760"/>
            <a:ext cx="9098843" cy="5580624"/>
          </a:xfrm>
          <a:prstGeom prst="rect">
            <a:avLst/>
          </a:prstGeom>
        </p:spPr>
      </p:pic>
      <p:sp>
        <p:nvSpPr>
          <p:cNvPr id="900098" name="Rectangle 2"/>
          <p:cNvSpPr>
            <a:spLocks noGrp="1" noChangeArrowheads="1"/>
          </p:cNvSpPr>
          <p:nvPr>
            <p:ph type="ctrTitle"/>
          </p:nvPr>
        </p:nvSpPr>
        <p:spPr>
          <a:xfrm>
            <a:off x="0" y="-99392"/>
            <a:ext cx="9144000" cy="1656184"/>
          </a:xfrm>
          <a:solidFill>
            <a:schemeClr val="tx1"/>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you be firmly established in a shaky world? </a:t>
            </a:r>
          </a:p>
        </p:txBody>
      </p:sp>
    </p:spTree>
    <p:extLst>
      <p:ext uri="{BB962C8B-B14F-4D97-AF65-F5344CB8AC3E}">
        <p14:creationId xmlns:p14="http://schemas.microsoft.com/office/powerpoint/2010/main" val="113152544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877272"/>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0"/>
            <a:ext cx="9144000" cy="152612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Be established with </a:t>
            </a:r>
            <a:r>
              <a:rPr lang="en-US" sz="5400" b="1" dirty="0">
                <a:solidFill>
                  <a:srgbClr val="FFFF00"/>
                </a:solidFill>
                <a:effectLst>
                  <a:glow rad="127000">
                    <a:srgbClr val="000000"/>
                  </a:glow>
                </a:effectLst>
                <a:latin typeface="Arial" charset="0"/>
                <a:ea typeface="ＭＳ Ｐゴシック" charset="0"/>
                <a:cs typeface="ＭＳ Ｐゴシック" charset="0"/>
              </a:rPr>
              <a:t>Christ</a:t>
            </a:r>
            <a:r>
              <a:rPr lang="en-US" sz="5400" b="1" dirty="0">
                <a:solidFill>
                  <a:srgbClr val="FFFFFF"/>
                </a:solidFill>
                <a:effectLst>
                  <a:glow rad="127000">
                    <a:srgbClr val="000000"/>
                  </a:glow>
                </a:effectLst>
                <a:latin typeface="Arial" charset="0"/>
                <a:ea typeface="ＭＳ Ｐゴシック" charset="0"/>
                <a:cs typeface="ＭＳ Ｐゴシック" charset="0"/>
              </a:rPr>
              <a:t> as your foundation.</a:t>
            </a:r>
          </a:p>
        </p:txBody>
      </p:sp>
      <p:pic>
        <p:nvPicPr>
          <p:cNvPr id="5" name="Picture 4"/>
          <p:cNvPicPr>
            <a:picLocks noChangeAspect="1"/>
          </p:cNvPicPr>
          <p:nvPr/>
        </p:nvPicPr>
        <p:blipFill>
          <a:blip r:embed="rId3"/>
          <a:stretch>
            <a:fillRect/>
          </a:stretch>
        </p:blipFill>
        <p:spPr>
          <a:xfrm>
            <a:off x="107503" y="1834420"/>
            <a:ext cx="5688633" cy="4760948"/>
          </a:xfrm>
          <a:prstGeom prst="rect">
            <a:avLst/>
          </a:prstGeom>
        </p:spPr>
      </p:pic>
    </p:spTree>
    <p:extLst>
      <p:ext uri="{BB962C8B-B14F-4D97-AF65-F5344CB8AC3E}">
        <p14:creationId xmlns:p14="http://schemas.microsoft.com/office/powerpoint/2010/main" val="241953097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3364214484"/>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619672" y="1214754"/>
            <a:ext cx="7524328" cy="5643246"/>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2515120"/>
          </a:xfrm>
          <a:effectLst>
            <a:outerShdw blurRad="63500" dist="35921" dir="2700000" algn="ctr" rotWithShape="0">
              <a:schemeClr val="tx2">
                <a:alpha val="74998"/>
              </a:schemeClr>
            </a:outerShdw>
          </a:effectLst>
        </p:spPr>
        <p:txBody>
          <a:bodyPr anchor="t"/>
          <a:lstStyle/>
          <a:p>
            <a:pPr marL="723900" indent="-723900" algn="l">
              <a:defRPr/>
            </a:pPr>
            <a:r>
              <a:rPr lang="en-US" sz="4800" b="1" dirty="0">
                <a:effectLst>
                  <a:glow rad="127000">
                    <a:schemeClr val="tx1"/>
                  </a:glow>
                </a:effectLst>
                <a:latin typeface="Arial" charset="0"/>
                <a:ea typeface="ＭＳ Ｐゴシック" charset="0"/>
                <a:cs typeface="ＭＳ Ｐゴシック" charset="0"/>
              </a:rPr>
              <a:t>II. Be established by </a:t>
            </a:r>
            <a:r>
              <a:rPr lang="en-US" sz="4800" b="1" dirty="0">
                <a:solidFill>
                  <a:srgbClr val="FFFF00"/>
                </a:solidFill>
                <a:effectLst>
                  <a:glow rad="127000">
                    <a:schemeClr val="tx1"/>
                  </a:glow>
                </a:effectLst>
                <a:latin typeface="Arial" charset="0"/>
                <a:ea typeface="ＭＳ Ｐゴシック" charset="0"/>
                <a:cs typeface="ＭＳ Ｐゴシック" charset="0"/>
              </a:rPr>
              <a:t>worshipping Jesus</a:t>
            </a:r>
            <a:r>
              <a:rPr lang="en-US" sz="4800" b="1" dirty="0">
                <a:effectLst>
                  <a:glow rad="127000">
                    <a:schemeClr val="tx1"/>
                  </a:glow>
                </a:effectLst>
                <a:latin typeface="Arial" charset="0"/>
                <a:ea typeface="ＭＳ Ｐゴシック" charset="0"/>
                <a:cs typeface="ＭＳ Ｐゴシック" charset="0"/>
              </a:rPr>
              <a:t> as David’s heir.</a:t>
            </a:r>
          </a:p>
        </p:txBody>
      </p:sp>
    </p:spTree>
    <p:extLst>
      <p:ext uri="{BB962C8B-B14F-4D97-AF65-F5344CB8AC3E}">
        <p14:creationId xmlns:p14="http://schemas.microsoft.com/office/powerpoint/2010/main" val="2901920021"/>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5148064" y="5733256"/>
            <a:ext cx="3528392" cy="792087"/>
          </a:xfrm>
          <a:solidFill>
            <a:srgbClr val="000000"/>
          </a:solidFill>
          <a:effectLst/>
        </p:spPr>
        <p:txBody>
          <a:bodyPr anchor="ctr"/>
          <a:lstStyle/>
          <a:p>
            <a:pPr>
              <a:defRPr/>
            </a:pPr>
            <a:r>
              <a:rPr lang="en-US" sz="2800" b="1" dirty="0">
                <a:effectLst>
                  <a:glow rad="127000">
                    <a:schemeClr val="tx1"/>
                  </a:glow>
                </a:effectLst>
                <a:latin typeface="Arial" charset="0"/>
                <a:ea typeface="ＭＳ Ｐゴシック" charset="0"/>
                <a:cs typeface="ＭＳ Ｐゴシック" charset="0"/>
              </a:rPr>
              <a:t>1 Corinthians 3:11</a:t>
            </a:r>
          </a:p>
        </p:txBody>
      </p:sp>
      <p:pic>
        <p:nvPicPr>
          <p:cNvPr id="3" name="Picture 2"/>
          <p:cNvPicPr>
            <a:picLocks noChangeAspect="1"/>
          </p:cNvPicPr>
          <p:nvPr/>
        </p:nvPicPr>
        <p:blipFill>
          <a:blip r:embed="rId4"/>
          <a:stretch>
            <a:fillRect/>
          </a:stretch>
        </p:blipFill>
        <p:spPr>
          <a:xfrm>
            <a:off x="107503" y="1834420"/>
            <a:ext cx="5688633" cy="4760948"/>
          </a:xfrm>
          <a:prstGeom prst="rect">
            <a:avLst/>
          </a:prstGeom>
        </p:spPr>
      </p:pic>
      <p:sp>
        <p:nvSpPr>
          <p:cNvPr id="6" name="Rectangle 2"/>
          <p:cNvSpPr txBox="1">
            <a:spLocks noChangeArrowheads="1"/>
          </p:cNvSpPr>
          <p:nvPr/>
        </p:nvSpPr>
        <p:spPr bwMode="auto">
          <a:xfrm>
            <a:off x="3419872" y="288032"/>
            <a:ext cx="5724128" cy="2492896"/>
          </a:xfrm>
          <a:prstGeom prst="rect">
            <a:avLst/>
          </a:prstGeom>
          <a:no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000000"/>
                </a:solidFill>
                <a:latin typeface="Arial" charset="0"/>
                <a:ea typeface="ＭＳ Ｐゴシック" charset="0"/>
                <a:cs typeface="ＭＳ Ｐゴシック" charset="0"/>
              </a:rPr>
              <a:t>"For no one can lay any foundation other than the one we already have—Jesus Christ."</a:t>
            </a:r>
          </a:p>
        </p:txBody>
      </p:sp>
    </p:spTree>
    <p:extLst>
      <p:ext uri="{BB962C8B-B14F-4D97-AF65-F5344CB8AC3E}">
        <p14:creationId xmlns:p14="http://schemas.microsoft.com/office/powerpoint/2010/main" val="3934854235"/>
      </p:ext>
    </p:extLst>
  </p:cSld>
  <p:clrMapOvr>
    <a:overrideClrMapping bg1="lt1" tx1="dk1" bg2="lt2" tx2="dk2" accent1="accent1" accent2="accent2" accent3="accent3" accent4="accent4" accent5="accent5" accent6="accent6" hlink="hlink" folHlink="folHlink"/>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3485" y="566124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How's yours?</a:t>
            </a:r>
          </a:p>
        </p:txBody>
      </p:sp>
      <p:pic>
        <p:nvPicPr>
          <p:cNvPr id="5" name="Picture 4">
            <a:extLst>
              <a:ext uri="{FF2B5EF4-FFF2-40B4-BE49-F238E27FC236}">
                <a16:creationId xmlns:a16="http://schemas.microsoft.com/office/drawing/2014/main" id="{A47DEB0F-E389-D542-9B4A-84164584F32D}"/>
              </a:ext>
            </a:extLst>
          </p:cNvPr>
          <p:cNvPicPr>
            <a:picLocks noChangeAspect="1"/>
          </p:cNvPicPr>
          <p:nvPr/>
        </p:nvPicPr>
        <p:blipFill>
          <a:blip r:embed="rId3"/>
          <a:stretch>
            <a:fillRect/>
          </a:stretch>
        </p:blipFill>
        <p:spPr>
          <a:xfrm>
            <a:off x="604022" y="-3387074"/>
            <a:ext cx="8412363" cy="3312368"/>
          </a:xfrm>
          <a:prstGeom prst="rect">
            <a:avLst/>
          </a:prstGeom>
        </p:spPr>
      </p:pic>
      <p:grpSp>
        <p:nvGrpSpPr>
          <p:cNvPr id="3" name="Group 2">
            <a:extLst>
              <a:ext uri="{FF2B5EF4-FFF2-40B4-BE49-F238E27FC236}">
                <a16:creationId xmlns:a16="http://schemas.microsoft.com/office/drawing/2014/main" id="{0B91FCE4-8591-6543-9026-16C90ACF4740}"/>
              </a:ext>
            </a:extLst>
          </p:cNvPr>
          <p:cNvGrpSpPr/>
          <p:nvPr/>
        </p:nvGrpSpPr>
        <p:grpSpPr>
          <a:xfrm>
            <a:off x="379671" y="260648"/>
            <a:ext cx="8944857" cy="2376264"/>
            <a:chOff x="1289276" y="446678"/>
            <a:chExt cx="7908976" cy="2016224"/>
          </a:xfrm>
        </p:grpSpPr>
        <p:pic>
          <p:nvPicPr>
            <p:cNvPr id="2" name="Picture 1"/>
            <p:cNvPicPr>
              <a:picLocks noChangeAspect="1"/>
            </p:cNvPicPr>
            <p:nvPr/>
          </p:nvPicPr>
          <p:blipFill rotWithShape="1">
            <a:blip r:embed="rId3"/>
            <a:srcRect l="58207" b="39131"/>
            <a:stretch/>
          </p:blipFill>
          <p:spPr>
            <a:xfrm>
              <a:off x="1289276" y="446678"/>
              <a:ext cx="3515819" cy="2016224"/>
            </a:xfrm>
            <a:prstGeom prst="rect">
              <a:avLst/>
            </a:prstGeom>
          </p:spPr>
        </p:pic>
        <p:pic>
          <p:nvPicPr>
            <p:cNvPr id="6" name="Picture 5">
              <a:extLst>
                <a:ext uri="{FF2B5EF4-FFF2-40B4-BE49-F238E27FC236}">
                  <a16:creationId xmlns:a16="http://schemas.microsoft.com/office/drawing/2014/main" id="{DD1FC29D-088D-934B-86EE-4FBCCBADEE75}"/>
                </a:ext>
              </a:extLst>
            </p:cNvPr>
            <p:cNvPicPr>
              <a:picLocks noChangeAspect="1"/>
            </p:cNvPicPr>
            <p:nvPr/>
          </p:nvPicPr>
          <p:blipFill rotWithShape="1">
            <a:blip r:embed="rId3"/>
            <a:srcRect l="47079" b="39954"/>
            <a:stretch/>
          </p:blipFill>
          <p:spPr>
            <a:xfrm>
              <a:off x="4746329" y="446678"/>
              <a:ext cx="4451923" cy="1988929"/>
            </a:xfrm>
            <a:prstGeom prst="rect">
              <a:avLst/>
            </a:prstGeom>
          </p:spPr>
        </p:pic>
      </p:grpSp>
      <p:sp>
        <p:nvSpPr>
          <p:cNvPr id="8" name="Rectangle 2">
            <a:extLst>
              <a:ext uri="{FF2B5EF4-FFF2-40B4-BE49-F238E27FC236}">
                <a16:creationId xmlns:a16="http://schemas.microsoft.com/office/drawing/2014/main" id="{42E09EDE-DC6F-F241-B85F-D1CCBBFF583D}"/>
              </a:ext>
            </a:extLst>
          </p:cNvPr>
          <p:cNvSpPr txBox="1">
            <a:spLocks noChangeArrowheads="1"/>
          </p:cNvSpPr>
          <p:nvPr/>
        </p:nvSpPr>
        <p:spPr bwMode="auto">
          <a:xfrm>
            <a:off x="34479" y="2124114"/>
            <a:ext cx="9144000" cy="16649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800" b="1" i="0" u="none" strike="noStrike" kern="0" cap="none" spc="0" normalizeH="0" baseline="0" noProof="0" dirty="0">
                <a:ln>
                  <a:noFill/>
                </a:ln>
                <a:solidFill>
                  <a:srgbClr val="FFFFFF"/>
                </a:solidFill>
                <a:effectLst>
                  <a:glow rad="127000">
                    <a:srgbClr val="000000"/>
                  </a:glow>
                </a:effectLst>
                <a:uLnTx/>
                <a:uFillTx/>
                <a:latin typeface="Arial Black" panose="020B0604020202020204" pitchFamily="34" charset="0"/>
                <a:ea typeface="ＭＳ Ｐゴシック" charset="0"/>
                <a:cs typeface="Arial Black" panose="020B0604020202020204" pitchFamily="34" charset="0"/>
              </a:rPr>
              <a:t>FOUNDATION</a:t>
            </a:r>
          </a:p>
        </p:txBody>
      </p:sp>
      <p:sp>
        <p:nvSpPr>
          <p:cNvPr id="9" name="Rectangle 2">
            <a:extLst>
              <a:ext uri="{FF2B5EF4-FFF2-40B4-BE49-F238E27FC236}">
                <a16:creationId xmlns:a16="http://schemas.microsoft.com/office/drawing/2014/main" id="{50410AF7-2CBB-5B4C-9C5C-2046822EE628}"/>
              </a:ext>
            </a:extLst>
          </p:cNvPr>
          <p:cNvSpPr txBox="1">
            <a:spLocks noChangeArrowheads="1"/>
          </p:cNvSpPr>
          <p:nvPr/>
        </p:nvSpPr>
        <p:spPr bwMode="auto">
          <a:xfrm>
            <a:off x="179512" y="692696"/>
            <a:ext cx="4608512" cy="1876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3800" b="1" i="0" u="none" strike="noStrike" kern="0" cap="none" spc="0" normalizeH="0" baseline="0" noProof="0" dirty="0">
                <a:ln>
                  <a:noFill/>
                </a:ln>
                <a:solidFill>
                  <a:srgbClr val="000000"/>
                </a:solidFill>
                <a:effectLst/>
                <a:uLnTx/>
                <a:uFillTx/>
                <a:latin typeface="Arial Black" panose="020B0604020202020204" pitchFamily="34" charset="0"/>
                <a:ea typeface="ＭＳ Ｐゴシック" charset="0"/>
                <a:cs typeface="Arial Black" panose="020B0604020202020204" pitchFamily="34" charset="0"/>
              </a:rPr>
              <a:t>Firm</a:t>
            </a:r>
          </a:p>
        </p:txBody>
      </p:sp>
    </p:spTree>
    <p:extLst>
      <p:ext uri="{BB962C8B-B14F-4D97-AF65-F5344CB8AC3E}">
        <p14:creationId xmlns:p14="http://schemas.microsoft.com/office/powerpoint/2010/main" val="2400010684"/>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7800" y="508000"/>
            <a:ext cx="8775700" cy="5829300"/>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2205513293"/>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55600"/>
            <a:ext cx="9144000" cy="6121913"/>
          </a:xfrm>
          <a:prstGeom prst="rect">
            <a:avLst/>
          </a:prstGeom>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13677757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152400"/>
            <a:ext cx="5867400" cy="762000"/>
          </a:xfrm>
          <a:solidFill>
            <a:schemeClr val="tx1"/>
          </a:solidFill>
          <a:ln>
            <a:solidFill>
              <a:schemeClr val="tx1"/>
            </a:solidFill>
            <a:miter lim="800000"/>
            <a:headEnd/>
            <a:tailEnd/>
          </a:ln>
        </p:spPr>
        <p:txBody>
          <a:bodyPr/>
          <a:lstStyle/>
          <a:p>
            <a:pPr eaLnBrk="1" hangingPunct="1"/>
            <a:r>
              <a:rPr lang="en-US" b="1" dirty="0">
                <a:solidFill>
                  <a:srgbClr val="FFFFFF"/>
                </a:solidFill>
                <a:latin typeface="Arial Black" charset="0"/>
                <a:ea typeface="ＭＳ Ｐゴシック" charset="0"/>
                <a:cs typeface="ＭＳ Ｐゴシック" charset="0"/>
              </a:rPr>
              <a:t>Title</a:t>
            </a:r>
          </a:p>
        </p:txBody>
      </p:sp>
      <p:sp>
        <p:nvSpPr>
          <p:cNvPr id="5" name="Rectangle 3"/>
          <p:cNvSpPr txBox="1">
            <a:spLocks noChangeArrowheads="1"/>
          </p:cNvSpPr>
          <p:nvPr/>
        </p:nvSpPr>
        <p:spPr bwMode="auto">
          <a:xfrm>
            <a:off x="381000" y="1219200"/>
            <a:ext cx="86106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Like the Books of Samuel &amp; Kings, the Books of Chronicles originally comprised a single scroll.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Hebrew name ( </a:t>
            </a:r>
            <a:r>
              <a:rPr lang="en-US" altLang="zh-CN" sz="2800" b="1" dirty="0">
                <a:latin typeface="Bwhebb" charset="0"/>
                <a:ea typeface="宋体" charset="0"/>
                <a:cs typeface="宋体" charset="0"/>
              </a:rPr>
              <a:t>~</a:t>
            </a:r>
            <a:r>
              <a:rPr lang="en-US" altLang="zh-CN" sz="2800" b="1" dirty="0" err="1">
                <a:latin typeface="Bwhebb" charset="0"/>
                <a:ea typeface="宋体" charset="0"/>
                <a:cs typeface="宋体" charset="0"/>
              </a:rPr>
              <a:t>yimyh</a:t>
            </a:r>
            <a:r>
              <a:rPr lang="en-US" altLang="zh-CN" sz="2800" b="1" dirty="0">
                <a:latin typeface="Bwhebb" charset="0"/>
                <a:ea typeface="宋体" charset="0"/>
                <a:cs typeface="宋体" charset="0"/>
              </a:rPr>
              <a:t> </a:t>
            </a:r>
            <a:r>
              <a:rPr lang="en-US" altLang="zh-CN" sz="2800" b="1" dirty="0" err="1">
                <a:latin typeface="Bwhebb" charset="0"/>
                <a:ea typeface="宋体" charset="0"/>
                <a:cs typeface="宋体" charset="0"/>
              </a:rPr>
              <a:t>yrbd</a:t>
            </a:r>
            <a:r>
              <a:rPr lang="en-US" altLang="zh-CN" sz="2800" b="1" dirty="0">
                <a:latin typeface="Arial Narrow" charset="0"/>
                <a:ea typeface="宋体" charset="0"/>
                <a:cs typeface="宋体" charset="0"/>
              </a:rPr>
              <a:t> </a:t>
            </a:r>
            <a:r>
              <a:rPr lang="en-US" altLang="zh-CN" sz="2800" b="1" i="1" u="sng" dirty="0" err="1">
                <a:latin typeface="Arial Narrow" charset="0"/>
                <a:ea typeface="宋体" charset="0"/>
                <a:cs typeface="宋体" charset="0"/>
              </a:rPr>
              <a:t>D</a:t>
            </a:r>
            <a:r>
              <a:rPr lang="en-US" altLang="zh-CN" sz="2800" b="1" i="1" dirty="0" err="1">
                <a:latin typeface="Arial Narrow" charset="0"/>
                <a:ea typeface="宋体" charset="0"/>
                <a:cs typeface="宋体" charset="0"/>
              </a:rPr>
              <a:t>i</a:t>
            </a:r>
            <a:r>
              <a:rPr lang="en-US" altLang="zh-CN" sz="2800" b="1" i="1" u="sng" dirty="0" err="1">
                <a:latin typeface="Arial Narrow" charset="0"/>
                <a:ea typeface="宋体" charset="0"/>
                <a:cs typeface="宋体" charset="0"/>
              </a:rPr>
              <a:t>b</a:t>
            </a:r>
            <a:r>
              <a:rPr lang="en-US" altLang="zh-CN" sz="2800" b="1" i="1" dirty="0" err="1">
                <a:latin typeface="Arial Narrow" charset="0"/>
                <a:ea typeface="宋体" charset="0"/>
                <a:cs typeface="宋体" charset="0"/>
              </a:rPr>
              <a:t>ere</a:t>
            </a:r>
            <a:r>
              <a:rPr lang="en-US" altLang="zh-CN" sz="2800" b="1" i="1" dirty="0">
                <a:latin typeface="Arial Narrow" charset="0"/>
                <a:ea typeface="宋体" charset="0"/>
                <a:cs typeface="宋体" charset="0"/>
              </a:rPr>
              <a:t> </a:t>
            </a:r>
            <a:r>
              <a:rPr lang="en-US" altLang="zh-CN" sz="2800" b="1" i="1" dirty="0" err="1">
                <a:latin typeface="Arial Narrow" charset="0"/>
                <a:ea typeface="宋体" charset="0"/>
                <a:cs typeface="宋体" charset="0"/>
              </a:rPr>
              <a:t>Hayyamim</a:t>
            </a:r>
            <a:r>
              <a:rPr lang="en-US" altLang="zh-CN" sz="2800" b="1" dirty="0">
                <a:latin typeface="Arial Narrow" charset="0"/>
                <a:ea typeface="宋体" charset="0"/>
                <a:cs typeface="宋体" charset="0"/>
              </a:rPr>
              <a:t>) means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The Words (Accounts, Events) of the Days,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which in modern idiom means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The Events of the Times.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Septuagint named the book Paraleipomenon,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Of Things Omitted,</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referring to data lacking in Samuel and Kings.  Yet this title wrongly implies that Chronicles only supplies omissions in Kings, failing to explain the parallel accounts and different emphases.  </a:t>
            </a:r>
          </a:p>
          <a:p>
            <a:pPr eaLnBrk="1" hangingPunct="1">
              <a:lnSpc>
                <a:spcPct val="90000"/>
              </a:lnSpc>
              <a:spcBef>
                <a:spcPct val="20000"/>
              </a:spcBef>
              <a:buFont typeface="Wingdings" charset="0"/>
              <a:buChar char="§"/>
            </a:pPr>
            <a:r>
              <a:rPr lang="en-US" altLang="zh-CN" sz="2800" b="1" dirty="0">
                <a:latin typeface="Arial Narrow" charset="0"/>
                <a:ea typeface="宋体" charset="0"/>
                <a:cs typeface="宋体" charset="0"/>
              </a:rPr>
              <a:t>The English title </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Chronicles</a:t>
            </a:r>
            <a:r>
              <a:rPr lang="ru-RU"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 is perhaps the best choice.  It stems from Jerome</a:t>
            </a:r>
            <a:r>
              <a:rPr lang="uk-UA" altLang="zh-CN" sz="2800" b="1" dirty="0">
                <a:latin typeface="Arial Narrow" charset="0"/>
                <a:ea typeface="宋体" charset="0"/>
                <a:cs typeface="宋体" charset="0"/>
              </a:rPr>
              <a:t>'</a:t>
            </a:r>
            <a:r>
              <a:rPr lang="en-US" altLang="zh-CN" sz="2800" b="1" dirty="0">
                <a:latin typeface="Arial Narrow" charset="0"/>
                <a:ea typeface="宋体" charset="0"/>
                <a:cs typeface="宋体" charset="0"/>
              </a:rPr>
              <a:t>s Latin Vulgate (ca. AD 395) as he felt it chronicles the entire sacred history.</a:t>
            </a:r>
          </a:p>
        </p:txBody>
      </p:sp>
      <p:sp>
        <p:nvSpPr>
          <p:cNvPr id="49156"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pic>
        <p:nvPicPr>
          <p:cNvPr id="3" name="Picture 2">
            <a:extLst>
              <a:ext uri="{FF2B5EF4-FFF2-40B4-BE49-F238E27FC236}">
                <a16:creationId xmlns:a16="http://schemas.microsoft.com/office/drawing/2014/main" id="{3B08A56F-260C-01EB-2A94-C317443FCBE9}"/>
              </a:ext>
            </a:extLst>
          </p:cNvPr>
          <p:cNvPicPr>
            <a:picLocks noChangeAspect="1"/>
          </p:cNvPicPr>
          <p:nvPr/>
        </p:nvPicPr>
        <p:blipFill>
          <a:blip r:embed="rId3"/>
          <a:srcRect l="1493"/>
          <a:stretch>
            <a:fillRect/>
          </a:stretch>
        </p:blipFill>
        <p:spPr>
          <a:xfrm>
            <a:off x="3639050" y="2132856"/>
            <a:ext cx="1437006" cy="33394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 calcmode="lin" valueType="num">
                                      <p:cBhvr additive="base">
                                        <p:cTn id="7"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anim calcmode="lin" valueType="num">
                                      <p:cBhvr additive="base">
                                        <p:cTn id="13"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autoUpdateAnimBg="0"/>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371" y="35397"/>
            <a:ext cx="9144000" cy="5009606"/>
          </a:xfrm>
          <a:prstGeom prst="rect">
            <a:avLst/>
          </a:prstGeom>
        </p:spPr>
      </p:pic>
    </p:spTree>
    <p:extLst>
      <p:ext uri="{BB962C8B-B14F-4D97-AF65-F5344CB8AC3E}">
        <p14:creationId xmlns:p14="http://schemas.microsoft.com/office/powerpoint/2010/main" val="698375424"/>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8489" y="0"/>
            <a:ext cx="9125511" cy="6077590"/>
          </a:xfrm>
          <a:prstGeom prst="rect">
            <a:avLst/>
          </a:prstGeom>
        </p:spPr>
      </p:pic>
      <p:sp>
        <p:nvSpPr>
          <p:cNvPr id="900098" name="Rectangle 2"/>
          <p:cNvSpPr>
            <a:spLocks noGrp="1" noChangeArrowheads="1"/>
          </p:cNvSpPr>
          <p:nvPr>
            <p:ph type="ctrTitle"/>
          </p:nvPr>
        </p:nvSpPr>
        <p:spPr>
          <a:xfrm>
            <a:off x="0" y="6022131"/>
            <a:ext cx="9144000" cy="8632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Firm Foundation</a:t>
            </a:r>
          </a:p>
        </p:txBody>
      </p:sp>
    </p:spTree>
    <p:extLst>
      <p:ext uri="{BB962C8B-B14F-4D97-AF65-F5344CB8AC3E}">
        <p14:creationId xmlns:p14="http://schemas.microsoft.com/office/powerpoint/2010/main" val="225241560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Firm Foundation</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4872" y="620688"/>
            <a:ext cx="9144000" cy="4272855"/>
          </a:xfrm>
          <a:prstGeom prst="rect">
            <a:avLst/>
          </a:prstGeom>
        </p:spPr>
      </p:pic>
    </p:spTree>
    <p:extLst>
      <p:ext uri="{BB962C8B-B14F-4D97-AF65-F5344CB8AC3E}">
        <p14:creationId xmlns:p14="http://schemas.microsoft.com/office/powerpoint/2010/main" val="276473592"/>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Established</a:t>
            </a:r>
          </a:p>
        </p:txBody>
      </p:sp>
      <p:pic>
        <p:nvPicPr>
          <p:cNvPr id="2" name="Picture 1"/>
          <p:cNvPicPr>
            <a:picLocks noChangeAspect="1"/>
          </p:cNvPicPr>
          <p:nvPr/>
        </p:nvPicPr>
        <p:blipFill>
          <a:blip r:embed="rId3"/>
          <a:stretch>
            <a:fillRect/>
          </a:stretch>
        </p:blipFill>
        <p:spPr>
          <a:xfrm>
            <a:off x="0" y="-16123"/>
            <a:ext cx="9144000" cy="5189838"/>
          </a:xfrm>
          <a:prstGeom prst="rect">
            <a:avLst/>
          </a:prstGeom>
        </p:spPr>
      </p:pic>
    </p:spTree>
    <p:extLst>
      <p:ext uri="{BB962C8B-B14F-4D97-AF65-F5344CB8AC3E}">
        <p14:creationId xmlns:p14="http://schemas.microsoft.com/office/powerpoint/2010/main" val="1390712733"/>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grpSp>
        <p:nvGrpSpPr>
          <p:cNvPr id="3" name="Group 2"/>
          <p:cNvGrpSpPr/>
          <p:nvPr/>
        </p:nvGrpSpPr>
        <p:grpSpPr>
          <a:xfrm>
            <a:off x="-324544" y="190501"/>
            <a:ext cx="9468544" cy="5419678"/>
            <a:chOff x="-324544" y="190501"/>
            <a:chExt cx="9468544" cy="5419678"/>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90501"/>
              <a:ext cx="9144000" cy="5419678"/>
            </a:xfrm>
            <a:prstGeom prst="rect">
              <a:avLst/>
            </a:prstGeom>
          </p:spPr>
        </p:pic>
        <p:sp>
          <p:nvSpPr>
            <p:cNvPr id="2" name="Rectangle 1"/>
            <p:cNvSpPr/>
            <p:nvPr/>
          </p:nvSpPr>
          <p:spPr bwMode="auto">
            <a:xfrm>
              <a:off x="0" y="2492896"/>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7" name="Rectangle 6"/>
            <p:cNvSpPr/>
            <p:nvPr/>
          </p:nvSpPr>
          <p:spPr bwMode="auto">
            <a:xfrm>
              <a:off x="-324544" y="2060848"/>
              <a:ext cx="449999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sp>
          <p:nvSpPr>
            <p:cNvPr id="8" name="Rectangle 7"/>
            <p:cNvSpPr/>
            <p:nvPr/>
          </p:nvSpPr>
          <p:spPr bwMode="auto">
            <a:xfrm>
              <a:off x="323528" y="332656"/>
              <a:ext cx="8568952" cy="1368152"/>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ndParaRPr>
            </a:p>
          </p:txBody>
        </p:sp>
      </p:grpSp>
      <p:sp>
        <p:nvSpPr>
          <p:cNvPr id="900098" name="Rectangle 2"/>
          <p:cNvSpPr>
            <a:spLocks noGrp="1" noChangeArrowheads="1"/>
          </p:cNvSpPr>
          <p:nvPr>
            <p:ph type="ctrTitle"/>
          </p:nvPr>
        </p:nvSpPr>
        <p:spPr>
          <a:xfrm>
            <a:off x="0" y="332656"/>
            <a:ext cx="9143999" cy="1080120"/>
          </a:xfrm>
          <a:effectLst/>
        </p:spPr>
        <p:txBody>
          <a:bodyPr/>
          <a:lstStyle/>
          <a:p>
            <a:pPr>
              <a:defRPr/>
            </a:pPr>
            <a:r>
              <a:rPr lang="en-US" sz="8000" b="1" dirty="0">
                <a:solidFill>
                  <a:schemeClr val="tx2"/>
                </a:solidFill>
                <a:effectLst>
                  <a:glow rad="127000">
                    <a:schemeClr val="bg1"/>
                  </a:glow>
                </a:effectLst>
                <a:latin typeface="Arial" charset="0"/>
                <a:ea typeface="ＭＳ Ｐゴシック" charset="0"/>
                <a:cs typeface="ＭＳ Ｐゴシック" charset="0"/>
              </a:rPr>
              <a:t>GOD'S WORD</a:t>
            </a:r>
          </a:p>
        </p:txBody>
      </p:sp>
      <p:sp>
        <p:nvSpPr>
          <p:cNvPr id="5" name="Rectangle 2"/>
          <p:cNvSpPr txBox="1">
            <a:spLocks noChangeArrowheads="1"/>
          </p:cNvSpPr>
          <p:nvPr/>
        </p:nvSpPr>
        <p:spPr bwMode="auto">
          <a:xfrm>
            <a:off x="10326" y="2348880"/>
            <a:ext cx="4464496" cy="122413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800" b="1" dirty="0">
                <a:solidFill>
                  <a:srgbClr val="000000"/>
                </a:solidFill>
                <a:effectLst>
                  <a:glow rad="127000">
                    <a:srgbClr val="FFFFFF"/>
                  </a:glow>
                </a:effectLst>
                <a:latin typeface="Arial" charset="0"/>
                <a:ea typeface="ＭＳ Ｐゴシック" charset="0"/>
                <a:cs typeface="ＭＳ Ｐゴシック" charset="0"/>
              </a:rPr>
              <a:t>A FIRM FOUNDATION</a:t>
            </a:r>
          </a:p>
        </p:txBody>
      </p:sp>
    </p:spTree>
    <p:extLst>
      <p:ext uri="{BB962C8B-B14F-4D97-AF65-F5344CB8AC3E}">
        <p14:creationId xmlns:p14="http://schemas.microsoft.com/office/powerpoint/2010/main" val="3432338644"/>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Build on Your Foundation</a:t>
            </a:r>
          </a:p>
        </p:txBody>
      </p:sp>
      <p:pic>
        <p:nvPicPr>
          <p:cNvPr id="2" name="Picture 1"/>
          <p:cNvPicPr>
            <a:picLocks noChangeAspect="1"/>
          </p:cNvPicPr>
          <p:nvPr/>
        </p:nvPicPr>
        <p:blipFill>
          <a:blip r:embed="rId3"/>
          <a:stretch>
            <a:fillRect/>
          </a:stretch>
        </p:blipFill>
        <p:spPr>
          <a:xfrm>
            <a:off x="-29743" y="1628800"/>
            <a:ext cx="9144000" cy="4785360"/>
          </a:xfrm>
          <a:prstGeom prst="rect">
            <a:avLst/>
          </a:prstGeom>
        </p:spPr>
      </p:pic>
    </p:spTree>
    <p:extLst>
      <p:ext uri="{BB962C8B-B14F-4D97-AF65-F5344CB8AC3E}">
        <p14:creationId xmlns:p14="http://schemas.microsoft.com/office/powerpoint/2010/main" val="430830433"/>
      </p:ext>
    </p:extLst>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Shape 26">
            <a:extLst>
              <a:ext uri="{FF2B5EF4-FFF2-40B4-BE49-F238E27FC236}">
                <a16:creationId xmlns:a16="http://schemas.microsoft.com/office/drawing/2014/main" id="{25E9B552-CAAB-48D4-86D6-2B6608AC11AD}"/>
              </a:ext>
            </a:extLst>
          </p:cNvPr>
          <p:cNvSpPr txBox="1"/>
          <p:nvPr/>
        </p:nvSpPr>
        <p:spPr>
          <a:xfrm>
            <a:off x="0" y="686549"/>
            <a:ext cx="9144000" cy="1692275"/>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US" sz="54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How Firm a Foundation</a:t>
            </a:r>
          </a:p>
          <a:p>
            <a:pPr algn="ctr" fontAlgn="auto">
              <a:spcBef>
                <a:spcPts val="0"/>
              </a:spcBef>
              <a:spcAft>
                <a:spcPts val="0"/>
              </a:spcAft>
              <a:buClr>
                <a:srgbClr val="FFFFFF"/>
              </a:buClr>
              <a:buSzPct val="25000"/>
              <a:buFont typeface="Arial"/>
              <a:buNone/>
              <a:defRPr/>
            </a:pPr>
            <a:endParaRPr lang="en-US" sz="36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a:p>
            <a:pPr algn="ctr" fontAlgn="auto">
              <a:spcBef>
                <a:spcPts val="0"/>
              </a:spcBef>
              <a:spcAft>
                <a:spcPts val="0"/>
              </a:spcAft>
              <a:buClr>
                <a:srgbClr val="FFFFFF"/>
              </a:buClr>
              <a:buSzPct val="25000"/>
              <a:buFont typeface="Arial"/>
              <a:buNone/>
              <a:defRPr/>
            </a:pPr>
            <a:r>
              <a:rPr lang="en-US" sz="28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Unknown</a:t>
            </a:r>
            <a:endParaRPr lang="en-US" sz="28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
        <p:nvSpPr>
          <p:cNvPr id="6" name="Shape 27">
            <a:extLst>
              <a:ext uri="{FF2B5EF4-FFF2-40B4-BE49-F238E27FC236}">
                <a16:creationId xmlns:a16="http://schemas.microsoft.com/office/drawing/2014/main" id="{110A010A-4F01-42BF-91D5-E3B619A931B3}"/>
              </a:ext>
            </a:extLst>
          </p:cNvPr>
          <p:cNvSpPr/>
          <p:nvPr/>
        </p:nvSpPr>
        <p:spPr>
          <a:xfrm>
            <a:off x="369919" y="3463516"/>
            <a:ext cx="8404162" cy="1015661"/>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Song # 107816</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 Words: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Music: Public Domain</a:t>
            </a:r>
          </a:p>
          <a:p>
            <a:pPr algn="ctr" fontAlgn="auto">
              <a:spcBef>
                <a:spcPts val="0"/>
              </a:spcBef>
              <a:spcAft>
                <a:spcPts val="0"/>
              </a:spcAft>
              <a:buClr>
                <a:srgbClr val="FFFFFF"/>
              </a:buClr>
              <a:buSzPct val="25000"/>
              <a:buFont typeface="Arial"/>
              <a:buNone/>
              <a:defRPr/>
            </a:pPr>
            <a:r>
              <a:rPr lang="en-GB" sz="20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CCLI License # 277507</a:t>
            </a:r>
            <a:endParaRPr lang="en-US" sz="20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4070686532"/>
      </p:ext>
    </p:extLst>
  </p:cSld>
  <p:clrMapOvr>
    <a:overrideClrMapping bg1="lt1" tx1="dk1" bg2="lt2" tx2="dk2" accent1="accent1" accent2="accent2" accent3="accent3" accent4="accent4" accent5="accent5" accent6="accent6" hlink="hlink" folHlink="folHlink"/>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How firm a foundation ye saints of the Lord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Is laid for your faith in His excellent word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What more can He say </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than to you He hath said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To you who for refuge to Jesus have fled?</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632494031"/>
      </p:ext>
    </p:extLst>
  </p:cSld>
  <p:clrMapOvr>
    <a:overrideClrMapping bg1="lt1" tx1="dk1" bg2="lt2" tx2="dk2" accent1="accent1" accent2="accent2" accent3="accent3" accent4="accent4" accent5="accent5" accent6="accent6" hlink="hlink" folHlink="folHlink"/>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Fear not I am with thee, O be not dismayed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For I am thy God, I will still give thee aid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I'll strengthen thee, help thee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And cause thee to stand</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Upheld by My gracious omnipotent hand</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4085301187"/>
      </p:ext>
    </p:extLst>
  </p:cSld>
  <p:clrMapOvr>
    <a:overrideClrMapping bg1="lt1" tx1="dk1" bg2="lt2" tx2="dk2" accent1="accent1" accent2="accent2" accent3="accent3" accent4="accent4" accent5="accent5" accent6="accent6" hlink="hlink" folHlink="folHlink"/>
  </p:clrMapOvr>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every condition, in sickness, in health</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In poverty's vale or abounding in wealth</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At home and abroad on the land on the sea</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As thy days may demand </a:t>
            </a:r>
            <a:b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shall thy strength ever be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2811906886"/>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5"/>
          <p:cNvSpPr>
            <a:spLocks noChangeArrowheads="1"/>
          </p:cNvSpPr>
          <p:nvPr/>
        </p:nvSpPr>
        <p:spPr bwMode="auto">
          <a:xfrm>
            <a:off x="457200" y="457200"/>
            <a:ext cx="8229600" cy="5943600"/>
          </a:xfrm>
          <a:prstGeom prst="rect">
            <a:avLst/>
          </a:prstGeom>
          <a:solidFill>
            <a:schemeClr val="tx1"/>
          </a:solidFill>
          <a:ln w="9525">
            <a:miter lim="800000"/>
            <a:headEnd/>
            <a:tailEnd/>
          </a:ln>
          <a:scene3d>
            <a:camera prst="legacyObliqueTopRight"/>
            <a:lightRig rig="legacyFlat4" dir="t"/>
          </a:scene3d>
          <a:sp3d extrusionH="430200" prstMaterial="legacyMetal">
            <a:bevelT w="13500" h="13500" prst="angle"/>
            <a:bevelB w="13500" h="13500" prst="angle"/>
            <a:extrusionClr>
              <a:schemeClr val="accent2"/>
            </a:extrusionClr>
          </a:sp3d>
        </p:spPr>
        <p:txBody>
          <a:bodyPr wrap="none" anchor="ctr">
            <a:spAutoFit/>
            <a:flatTx/>
          </a:bodyPr>
          <a:lstStyle/>
          <a:p>
            <a:pPr>
              <a:spcBef>
                <a:spcPct val="50000"/>
              </a:spcBef>
            </a:pPr>
            <a:endParaRPr lang="en-US" sz="2800">
              <a:solidFill>
                <a:srgbClr val="000000"/>
              </a:solidFill>
            </a:endParaRPr>
          </a:p>
        </p:txBody>
      </p:sp>
      <p:sp>
        <p:nvSpPr>
          <p:cNvPr id="95235" name="Rectangle 3"/>
          <p:cNvSpPr>
            <a:spLocks noChangeArrowheads="1"/>
          </p:cNvSpPr>
          <p:nvPr/>
        </p:nvSpPr>
        <p:spPr bwMode="auto">
          <a:xfrm>
            <a:off x="539750" y="1143000"/>
            <a:ext cx="4457700" cy="5310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First and Second Chronicles originally comprised only one book in the Hebrew canon called "Chronicles”</a:t>
            </a:r>
          </a:p>
          <a:p>
            <a:pPr marL="457200" indent="-457200">
              <a:lnSpc>
                <a:spcPct val="90000"/>
              </a:lnSpc>
              <a:spcBef>
                <a:spcPct val="20000"/>
              </a:spcBef>
              <a:buFont typeface="Wingdings" charset="0"/>
              <a:buChar char="§"/>
            </a:pPr>
            <a:r>
              <a:rPr lang="en-US" altLang="zh-CN" sz="2500" b="1" dirty="0">
                <a:solidFill>
                  <a:srgbClr val="FFFFFF"/>
                </a:solidFill>
                <a:latin typeface="Arial" charset="0"/>
                <a:cs typeface="Arial" charset="0"/>
              </a:rPr>
              <a:t>This single scroll was arbitrarily divided in the Septuagint (250 BC) since the Greek required a greater amount of scroll space.  </a:t>
            </a:r>
          </a:p>
        </p:txBody>
      </p:sp>
      <p:sp>
        <p:nvSpPr>
          <p:cNvPr id="276483" name="Text Box 6"/>
          <p:cNvSpPr txBox="1">
            <a:spLocks noChangeArrowheads="1"/>
          </p:cNvSpPr>
          <p:nvPr/>
        </p:nvSpPr>
        <p:spPr bwMode="auto">
          <a:xfrm>
            <a:off x="8194675" y="4445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algn="ctr" eaLnBrk="1" hangingPunct="1">
              <a:spcBef>
                <a:spcPct val="50000"/>
              </a:spcBef>
            </a:pPr>
            <a:r>
              <a:rPr lang="en-US" sz="2400" b="1">
                <a:solidFill>
                  <a:srgbClr val="FFFFFF"/>
                </a:solidFill>
                <a:latin typeface="Arial" charset="0"/>
              </a:rPr>
              <a:t>263</a:t>
            </a:r>
          </a:p>
        </p:txBody>
      </p:sp>
      <p:pic>
        <p:nvPicPr>
          <p:cNvPr id="165892"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219700" y="935038"/>
            <a:ext cx="3097213" cy="2206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485" name="Rectangle 7"/>
          <p:cNvSpPr>
            <a:spLocks noGrp="1" noChangeArrowheads="1"/>
          </p:cNvSpPr>
          <p:nvPr>
            <p:ph type="title" idx="4294967295"/>
          </p:nvPr>
        </p:nvSpPr>
        <p:spPr>
          <a:xfrm>
            <a:off x="1828800" y="0"/>
            <a:ext cx="4800600" cy="914400"/>
          </a:xfrm>
          <a:solidFill>
            <a:srgbClr val="800000"/>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rPr>
              <a:t>Title</a:t>
            </a:r>
          </a:p>
        </p:txBody>
      </p:sp>
      <p:pic>
        <p:nvPicPr>
          <p:cNvPr id="165894" name="Picture 6"/>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32363" y="3716338"/>
            <a:ext cx="1717675"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5895"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75463" y="3716338"/>
            <a:ext cx="1719262" cy="1225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17461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5235">
                                            <p:txEl>
                                              <p:pRg st="0" end="0"/>
                                            </p:txEl>
                                          </p:spTgt>
                                        </p:tgtEl>
                                        <p:attrNameLst>
                                          <p:attrName>style.visibility</p:attrName>
                                        </p:attrNameLst>
                                      </p:cBhvr>
                                      <p:to>
                                        <p:strVal val="visible"/>
                                      </p:to>
                                    </p:set>
                                    <p:anim calcmode="lin" valueType="num">
                                      <p:cBhvr additive="base">
                                        <p:cTn id="7" dur="500" fill="hold"/>
                                        <p:tgtEl>
                                          <p:spTgt spid="952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5235">
                                            <p:txEl>
                                              <p:pRg st="0" end="0"/>
                                            </p:txEl>
                                          </p:spTgt>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6589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95235">
                                            <p:txEl>
                                              <p:pRg st="1" end="1"/>
                                            </p:txEl>
                                          </p:spTgt>
                                        </p:tgtEl>
                                        <p:attrNameLst>
                                          <p:attrName>style.visibility</p:attrName>
                                        </p:attrNameLst>
                                      </p:cBhvr>
                                      <p:to>
                                        <p:strVal val="visible"/>
                                      </p:to>
                                    </p:set>
                                    <p:anim calcmode="lin" valueType="num">
                                      <p:cBhvr additive="base">
                                        <p:cTn id="15" dur="500" fill="hold"/>
                                        <p:tgtEl>
                                          <p:spTgt spid="95235">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95235">
                                            <p:txEl>
                                              <p:pRg st="1" end="1"/>
                                            </p:txEl>
                                          </p:spTgt>
                                        </p:tgtEl>
                                        <p:attrNameLst>
                                          <p:attrName>ppt_y</p:attrName>
                                        </p:attrNameLst>
                                      </p:cBhvr>
                                      <p:tavLst>
                                        <p:tav tm="0">
                                          <p:val>
                                            <p:strVal val="#ppt_y"/>
                                          </p:val>
                                        </p:tav>
                                        <p:tav tm="100000">
                                          <p:val>
                                            <p:strVal val="#ppt_y"/>
                                          </p:val>
                                        </p:tav>
                                      </p:tavLst>
                                    </p:anim>
                                  </p:childTnLst>
                                </p:cTn>
                              </p:par>
                              <p:par>
                                <p:cTn id="17" presetID="1" presetClass="entr" presetSubtype="0" fill="hold" nodeType="withEffect">
                                  <p:stCondLst>
                                    <p:cond delay="0"/>
                                  </p:stCondLst>
                                  <p:childTnLst>
                                    <p:set>
                                      <p:cBhvr>
                                        <p:cTn id="18" dur="1" fill="hold">
                                          <p:stCondLst>
                                            <p:cond delay="0"/>
                                          </p:stCondLst>
                                        </p:cTn>
                                        <p:tgtEl>
                                          <p:spTgt spid="16589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658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build="p" autoUpdateAnimBg="0"/>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When through the deep waters </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He calls thee to go</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rivers of grief shall not thee overflow</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For He will be with thee, in trouble to bless</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And sanctify to thee thy deepest distress</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1414887975"/>
      </p:ext>
    </p:extLst>
  </p:cSld>
  <p:clrMapOvr>
    <a:overrideClrMapping bg1="lt1" tx1="dk1" bg2="lt2" tx2="dk2" accent1="accent1" accent2="accent2" accent3="accent3" accent4="accent4" accent5="accent5" accent6="accent6" hlink="hlink" folHlink="folHlink"/>
  </p:clrMapOvr>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275"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When through fiery trials thy pathway shall lie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My grace all-sufficient shall be thy supply</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flames shall not hurt thee, I only design</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Thy dross to consume and thy gold to refine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3344294891"/>
      </p:ext>
    </p:extLst>
  </p:cSld>
  <p:clrMapOvr>
    <a:overrideClrMapping bg1="lt1" tx1="dk1" bg2="lt2" tx2="dk2" accent1="accent1" accent2="accent2" accent3="accent3" accent4="accent4" accent5="accent5" accent6="accent6" hlink="hlink" folHlink="folHlink"/>
  </p:clrMapOvr>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1" descr="KingdomBuilders-Theme-Blank.jpg">
            <a:extLst>
              <a:ext uri="{FF2B5EF4-FFF2-40B4-BE49-F238E27FC236}">
                <a16:creationId xmlns:a16="http://schemas.microsoft.com/office/drawing/2014/main" id="{B0D617B6-0E91-4508-82AF-C8DE8FD3A8FA}"/>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hape 35">
            <a:extLst>
              <a:ext uri="{FF2B5EF4-FFF2-40B4-BE49-F238E27FC236}">
                <a16:creationId xmlns:a16="http://schemas.microsoft.com/office/drawing/2014/main" id="{14AD341B-847E-4E6C-98E7-E8D2367F6642}"/>
              </a:ext>
            </a:extLst>
          </p:cNvPr>
          <p:cNvSpPr txBox="1"/>
          <p:nvPr/>
        </p:nvSpPr>
        <p:spPr>
          <a:xfrm>
            <a:off x="0" y="178050"/>
            <a:ext cx="9144000" cy="2554288"/>
          </a:xfrm>
          <a:prstGeom prst="rect">
            <a:avLst/>
          </a:prstGeom>
          <a:noFill/>
          <a:ln>
            <a:noFill/>
          </a:ln>
        </p:spPr>
        <p:txBody>
          <a:bodyPr lIns="91425" tIns="45700" rIns="91425" bIns="45700" anchor="t" anchorCtr="0">
            <a:noAutofit/>
          </a:bodyPr>
          <a:lstStyle/>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The soul that on Jesus hath leaned for repose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 will not, I will not, desert to its foes</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That soul though all hell </a:t>
            </a:r>
            <a:b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b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should endeavor to shake</a:t>
            </a:r>
          </a:p>
          <a:p>
            <a:pPr algn="ctr" fontAlgn="auto">
              <a:spcBef>
                <a:spcPts val="0"/>
              </a:spcBef>
              <a:spcAft>
                <a:spcPts val="0"/>
              </a:spcAft>
              <a:buClr>
                <a:srgbClr val="FFFFFF"/>
              </a:buClr>
              <a:buSzPct val="25000"/>
              <a:buFont typeface="Arial"/>
              <a:buNone/>
              <a:defRPr/>
            </a:pPr>
            <a:r>
              <a:rPr lang="en-GB" sz="3200" b="1" kern="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rPr>
              <a:t>I'll never, no never, no never forsake</a:t>
            </a:r>
            <a:endParaRPr lang="en-GB" sz="3200" b="1" kern="0" dirty="0">
              <a:solidFill>
                <a:srgbClr val="FFFFFF"/>
              </a:solidFill>
              <a:effectLst>
                <a:glow rad="190500">
                  <a:srgbClr val="000000">
                    <a:alpha val="75000"/>
                  </a:srgbClr>
                </a:glow>
                <a:outerShdw blurRad="38100" dist="38100" dir="2700000" algn="tl">
                  <a:srgbClr val="000000">
                    <a:alpha val="43137"/>
                  </a:srgbClr>
                </a:outerShdw>
              </a:effectLst>
              <a:latin typeface="Arial"/>
              <a:ea typeface="Arial"/>
              <a:cs typeface="Arial"/>
              <a:sym typeface="Arial"/>
              <a:rtl val="0"/>
            </a:endParaRPr>
          </a:p>
        </p:txBody>
      </p:sp>
    </p:spTree>
    <p:extLst>
      <p:ext uri="{BB962C8B-B14F-4D97-AF65-F5344CB8AC3E}">
        <p14:creationId xmlns:p14="http://schemas.microsoft.com/office/powerpoint/2010/main" val="669539991"/>
      </p:ext>
    </p:extLst>
  </p:cSld>
  <p:clrMapOvr>
    <a:overrideClrMapping bg1="lt1" tx1="dk1" bg2="lt2" tx2="dk2" accent1="accent1" accent2="accent2" accent3="accent3" accent4="accent4" accent5="accent5" accent6="accent6" hlink="hlink" folHlink="folHlink"/>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661851673"/>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eaLnBrk="1" fontAlgn="auto" hangingPunct="1">
              <a:spcBef>
                <a:spcPts val="0"/>
              </a:spcBef>
              <a:spcAft>
                <a:spcPts val="0"/>
              </a:spcAft>
            </a:pPr>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59043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55"/>
          <p:cNvSpPr>
            <a:spLocks noChangeArrowheads="1"/>
          </p:cNvSpPr>
          <p:nvPr/>
        </p:nvSpPr>
        <p:spPr bwMode="auto">
          <a:xfrm>
            <a:off x="0" y="1524000"/>
            <a:ext cx="4495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2" name="Rectangle 56"/>
          <p:cNvSpPr>
            <a:spLocks noChangeArrowheads="1"/>
          </p:cNvSpPr>
          <p:nvPr/>
        </p:nvSpPr>
        <p:spPr bwMode="auto">
          <a:xfrm>
            <a:off x="4495800" y="1981200"/>
            <a:ext cx="46482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3" name="Rectangle 57"/>
          <p:cNvSpPr>
            <a:spLocks noChangeArrowheads="1"/>
          </p:cNvSpPr>
          <p:nvPr/>
        </p:nvSpPr>
        <p:spPr bwMode="auto">
          <a:xfrm>
            <a:off x="4495800" y="1143000"/>
            <a:ext cx="46482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17764" name="Rectangle 58"/>
          <p:cNvSpPr>
            <a:spLocks noChangeArrowheads="1"/>
          </p:cNvSpPr>
          <p:nvPr/>
        </p:nvSpPr>
        <p:spPr bwMode="auto">
          <a:xfrm>
            <a:off x="0" y="4114800"/>
            <a:ext cx="91440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5" name="Rectangle 59"/>
          <p:cNvSpPr>
            <a:spLocks noChangeArrowheads="1"/>
          </p:cNvSpPr>
          <p:nvPr/>
        </p:nvSpPr>
        <p:spPr bwMode="auto">
          <a:xfrm>
            <a:off x="0" y="3352800"/>
            <a:ext cx="4495800" cy="304800"/>
          </a:xfrm>
          <a:prstGeom prst="rect">
            <a:avLst/>
          </a:prstGeom>
          <a:solidFill>
            <a:srgbClr val="FF3300"/>
          </a:solidFill>
          <a:ln w="12700" cap="sq">
            <a:solidFill>
              <a:schemeClr val="tx1"/>
            </a:solidFill>
            <a:miter lim="800000"/>
            <a:headEnd type="none" w="sm" len="sm"/>
            <a:tailEnd type="none" w="sm" len="sm"/>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17766" name="Rectangle 60"/>
          <p:cNvSpPr>
            <a:spLocks noChangeArrowheads="1"/>
          </p:cNvSpPr>
          <p:nvPr/>
        </p:nvSpPr>
        <p:spPr bwMode="auto">
          <a:xfrm>
            <a:off x="3124200" y="5943600"/>
            <a:ext cx="60198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7" name="Rectangle 61"/>
          <p:cNvSpPr>
            <a:spLocks noChangeArrowheads="1"/>
          </p:cNvSpPr>
          <p:nvPr/>
        </p:nvSpPr>
        <p:spPr bwMode="auto">
          <a:xfrm>
            <a:off x="0" y="5943600"/>
            <a:ext cx="1676400" cy="304800"/>
          </a:xfrm>
          <a:prstGeom prst="rect">
            <a:avLst/>
          </a:prstGeom>
          <a:solidFill>
            <a:schemeClr val="accent6">
              <a:lumMod val="50000"/>
            </a:schemeClr>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768" name="Rectangle 3"/>
          <p:cNvSpPr>
            <a:spLocks noGrp="1" noChangeArrowheads="1"/>
          </p:cNvSpPr>
          <p:nvPr>
            <p:ph type="title"/>
          </p:nvPr>
        </p:nvSpPr>
        <p:spPr>
          <a:xfrm>
            <a:off x="215478" y="41471"/>
            <a:ext cx="8014122" cy="568128"/>
          </a:xfrm>
        </p:spPr>
        <p:txBody>
          <a:bodyPr/>
          <a:lstStyle/>
          <a:p>
            <a:pPr eaLnBrk="1" hangingPunct="1">
              <a:defRPr/>
            </a:pPr>
            <a:r>
              <a:rPr kumimoji="0" lang="en-US" sz="3200" b="1" dirty="0">
                <a:solidFill>
                  <a:schemeClr val="tx1"/>
                </a:solidFill>
                <a:effectLst>
                  <a:glow rad="139700">
                    <a:srgbClr val="FFFFFF">
                      <a:alpha val="75000"/>
                    </a:srgbClr>
                  </a:glow>
                </a:effectLst>
                <a:latin typeface="Arial" charset="0"/>
                <a:ea typeface="ＭＳ Ｐゴシック" charset="0"/>
                <a:cs typeface="Arial" charset="0"/>
              </a:rPr>
              <a:t>OT Kings (Animated)</a:t>
            </a:r>
          </a:p>
        </p:txBody>
      </p:sp>
      <p:sp>
        <p:nvSpPr>
          <p:cNvPr id="117769" name="Text Box 4"/>
          <p:cNvSpPr txBox="1">
            <a:spLocks noChangeArrowheads="1"/>
          </p:cNvSpPr>
          <p:nvPr/>
        </p:nvSpPr>
        <p:spPr bwMode="auto">
          <a:xfrm>
            <a:off x="7391400" y="76200"/>
            <a:ext cx="1676400" cy="461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charset="0"/>
                <a:cs typeface="ＭＳ Ｐゴシック" charset="0"/>
              </a:defRPr>
            </a:lvl1pPr>
            <a:lvl2pPr marL="742950" indent="-285750">
              <a:defRPr sz="2400">
                <a:solidFill>
                  <a:schemeClr val="tx1"/>
                </a:solidFill>
                <a:latin typeface="Times" charset="0"/>
                <a:ea typeface="ＭＳ Ｐゴシック" charset="0"/>
              </a:defRPr>
            </a:lvl2pPr>
            <a:lvl3pPr marL="1143000" indent="-228600">
              <a:defRPr sz="2400">
                <a:solidFill>
                  <a:schemeClr val="tx1"/>
                </a:solidFill>
                <a:latin typeface="Times" charset="0"/>
                <a:ea typeface="ＭＳ Ｐゴシック" charset="0"/>
              </a:defRPr>
            </a:lvl3pPr>
            <a:lvl4pPr marL="1600200" indent="-228600">
              <a:defRPr sz="2400">
                <a:solidFill>
                  <a:schemeClr val="tx1"/>
                </a:solidFill>
                <a:latin typeface="Times" charset="0"/>
                <a:ea typeface="ＭＳ Ｐゴシック" charset="0"/>
              </a:defRPr>
            </a:lvl4pPr>
            <a:lvl5pPr marL="2057400" indent="-228600">
              <a:defRPr sz="2400">
                <a:solidFill>
                  <a:schemeClr val="tx1"/>
                </a:solidFill>
                <a:latin typeface="Times" charset="0"/>
                <a:ea typeface="ＭＳ Ｐゴシック" charset="0"/>
              </a:defRPr>
            </a:lvl5pPr>
            <a:lvl6pPr marL="2514600" indent="-228600" eaLnBrk="0" fontAlgn="base" hangingPunct="0">
              <a:spcBef>
                <a:spcPct val="0"/>
              </a:spcBef>
              <a:spcAft>
                <a:spcPct val="0"/>
              </a:spcAft>
              <a:defRPr sz="2400">
                <a:solidFill>
                  <a:schemeClr val="tx1"/>
                </a:solidFill>
                <a:latin typeface="Times" charset="0"/>
                <a:ea typeface="ＭＳ Ｐゴシック" charset="0"/>
              </a:defRPr>
            </a:lvl6pPr>
            <a:lvl7pPr marL="2971800" indent="-228600" eaLnBrk="0" fontAlgn="base" hangingPunct="0">
              <a:spcBef>
                <a:spcPct val="0"/>
              </a:spcBef>
              <a:spcAft>
                <a:spcPct val="0"/>
              </a:spcAft>
              <a:defRPr sz="2400">
                <a:solidFill>
                  <a:schemeClr val="tx1"/>
                </a:solidFill>
                <a:latin typeface="Times" charset="0"/>
                <a:ea typeface="ＭＳ Ｐゴシック" charset="0"/>
              </a:defRPr>
            </a:lvl7pPr>
            <a:lvl8pPr marL="3429000" indent="-228600" eaLnBrk="0" fontAlgn="base" hangingPunct="0">
              <a:spcBef>
                <a:spcPct val="0"/>
              </a:spcBef>
              <a:spcAft>
                <a:spcPct val="0"/>
              </a:spcAft>
              <a:defRPr sz="2400">
                <a:solidFill>
                  <a:schemeClr val="tx1"/>
                </a:solidFill>
                <a:latin typeface="Times" charset="0"/>
                <a:ea typeface="ＭＳ Ｐゴシック" charset="0"/>
              </a:defRPr>
            </a:lvl8pPr>
            <a:lvl9pPr marL="3886200" indent="-2286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rPr>
              <a:t>232 &amp; 342</a:t>
            </a:r>
          </a:p>
        </p:txBody>
      </p:sp>
      <p:sp>
        <p:nvSpPr>
          <p:cNvPr id="164869" name="Text Box 5"/>
          <p:cNvSpPr txBox="1">
            <a:spLocks noChangeArrowheads="1"/>
          </p:cNvSpPr>
          <p:nvPr/>
        </p:nvSpPr>
        <p:spPr bwMode="auto">
          <a:xfrm rot="19866539">
            <a:off x="4579938"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Jeroboam</a:t>
            </a:r>
          </a:p>
        </p:txBody>
      </p:sp>
      <p:sp>
        <p:nvSpPr>
          <p:cNvPr id="164870" name="Text Box 6"/>
          <p:cNvSpPr txBox="1">
            <a:spLocks noChangeArrowheads="1"/>
          </p:cNvSpPr>
          <p:nvPr/>
        </p:nvSpPr>
        <p:spPr bwMode="auto">
          <a:xfrm rot="19866539">
            <a:off x="502920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Nadab</a:t>
            </a:r>
          </a:p>
        </p:txBody>
      </p:sp>
      <p:sp>
        <p:nvSpPr>
          <p:cNvPr id="164871" name="Text Box 7"/>
          <p:cNvSpPr txBox="1">
            <a:spLocks noChangeArrowheads="1"/>
          </p:cNvSpPr>
          <p:nvPr/>
        </p:nvSpPr>
        <p:spPr bwMode="auto">
          <a:xfrm rot="19866539">
            <a:off x="5500688"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Baasha</a:t>
            </a:r>
          </a:p>
        </p:txBody>
      </p:sp>
      <p:sp>
        <p:nvSpPr>
          <p:cNvPr id="164872" name="Text Box 8"/>
          <p:cNvSpPr txBox="1">
            <a:spLocks noChangeArrowheads="1"/>
          </p:cNvSpPr>
          <p:nvPr/>
        </p:nvSpPr>
        <p:spPr bwMode="auto">
          <a:xfrm rot="19866539">
            <a:off x="5943600"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Elah</a:t>
            </a:r>
          </a:p>
        </p:txBody>
      </p:sp>
      <p:sp>
        <p:nvSpPr>
          <p:cNvPr id="164873" name="Text Box 9"/>
          <p:cNvSpPr txBox="1">
            <a:spLocks noChangeArrowheads="1"/>
          </p:cNvSpPr>
          <p:nvPr/>
        </p:nvSpPr>
        <p:spPr bwMode="auto">
          <a:xfrm rot="19866539">
            <a:off x="636270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Zimri</a:t>
            </a:r>
          </a:p>
        </p:txBody>
      </p:sp>
      <p:sp>
        <p:nvSpPr>
          <p:cNvPr id="164874" name="Text Box 10"/>
          <p:cNvSpPr txBox="1">
            <a:spLocks noChangeArrowheads="1"/>
          </p:cNvSpPr>
          <p:nvPr/>
        </p:nvSpPr>
        <p:spPr bwMode="auto">
          <a:xfrm rot="19866539">
            <a:off x="6783388"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Omri</a:t>
            </a:r>
          </a:p>
        </p:txBody>
      </p:sp>
      <p:sp>
        <p:nvSpPr>
          <p:cNvPr id="164875" name="Text Box 11"/>
          <p:cNvSpPr txBox="1">
            <a:spLocks noChangeArrowheads="1"/>
          </p:cNvSpPr>
          <p:nvPr/>
        </p:nvSpPr>
        <p:spPr bwMode="auto">
          <a:xfrm rot="19866539">
            <a:off x="7204075"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Ahab</a:t>
            </a:r>
          </a:p>
        </p:txBody>
      </p:sp>
      <p:sp>
        <p:nvSpPr>
          <p:cNvPr id="164876" name="Text Box 12"/>
          <p:cNvSpPr txBox="1">
            <a:spLocks noChangeArrowheads="1"/>
          </p:cNvSpPr>
          <p:nvPr/>
        </p:nvSpPr>
        <p:spPr bwMode="auto">
          <a:xfrm rot="19866539">
            <a:off x="7624763"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Ahaziah</a:t>
            </a:r>
          </a:p>
        </p:txBody>
      </p:sp>
      <p:sp>
        <p:nvSpPr>
          <p:cNvPr id="164877" name="Text Box 13"/>
          <p:cNvSpPr txBox="1">
            <a:spLocks noChangeArrowheads="1"/>
          </p:cNvSpPr>
          <p:nvPr/>
        </p:nvSpPr>
        <p:spPr bwMode="auto">
          <a:xfrm rot="19866539">
            <a:off x="8045450" y="838200"/>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a:ea typeface="ＭＳ Ｐゴシック"/>
                <a:cs typeface="Arial"/>
              </a:rPr>
              <a:t>Joram</a:t>
            </a:r>
          </a:p>
        </p:txBody>
      </p:sp>
      <p:sp>
        <p:nvSpPr>
          <p:cNvPr id="164878" name="Text Box 14"/>
          <p:cNvSpPr txBox="1">
            <a:spLocks noChangeArrowheads="1"/>
          </p:cNvSpPr>
          <p:nvPr/>
        </p:nvSpPr>
        <p:spPr bwMode="auto">
          <a:xfrm rot="19866539">
            <a:off x="4572000" y="1552575"/>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Rehoboam</a:t>
            </a:r>
          </a:p>
        </p:txBody>
      </p:sp>
      <p:sp>
        <p:nvSpPr>
          <p:cNvPr id="164879" name="Text Box 15"/>
          <p:cNvSpPr txBox="1">
            <a:spLocks noChangeArrowheads="1"/>
          </p:cNvSpPr>
          <p:nvPr/>
        </p:nvSpPr>
        <p:spPr bwMode="auto">
          <a:xfrm rot="19866539">
            <a:off x="5257800"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Abijam</a:t>
            </a:r>
          </a:p>
        </p:txBody>
      </p:sp>
      <p:sp>
        <p:nvSpPr>
          <p:cNvPr id="164880" name="Text Box 16"/>
          <p:cNvSpPr txBox="1">
            <a:spLocks noChangeArrowheads="1"/>
          </p:cNvSpPr>
          <p:nvPr/>
        </p:nvSpPr>
        <p:spPr bwMode="auto">
          <a:xfrm rot="19866539">
            <a:off x="6092825" y="15382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8000"/>
                </a:solidFill>
                <a:effectLst>
                  <a:glow rad="139700">
                    <a:srgbClr val="FFFFFF">
                      <a:alpha val="75000"/>
                    </a:srgbClr>
                  </a:glow>
                </a:effectLst>
                <a:uLnTx/>
                <a:uFillTx/>
                <a:latin typeface="Arial"/>
                <a:ea typeface="ＭＳ Ｐゴシック"/>
                <a:cs typeface="Arial"/>
              </a:rPr>
              <a:t>Asa</a:t>
            </a:r>
            <a:endPar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endParaRPr>
          </a:p>
        </p:txBody>
      </p:sp>
      <p:sp>
        <p:nvSpPr>
          <p:cNvPr id="164881" name="Text Box 17"/>
          <p:cNvSpPr txBox="1">
            <a:spLocks noChangeArrowheads="1"/>
          </p:cNvSpPr>
          <p:nvPr/>
        </p:nvSpPr>
        <p:spPr bwMode="auto">
          <a:xfrm rot="19866539">
            <a:off x="7016750" y="1485900"/>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Jehoram</a:t>
            </a:r>
          </a:p>
        </p:txBody>
      </p:sp>
      <p:sp>
        <p:nvSpPr>
          <p:cNvPr id="164882" name="Text Box 18"/>
          <p:cNvSpPr txBox="1">
            <a:spLocks noChangeArrowheads="1"/>
          </p:cNvSpPr>
          <p:nvPr/>
        </p:nvSpPr>
        <p:spPr bwMode="auto">
          <a:xfrm rot="19866539">
            <a:off x="7464425"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Ahaziah</a:t>
            </a:r>
          </a:p>
        </p:txBody>
      </p:sp>
      <p:sp>
        <p:nvSpPr>
          <p:cNvPr id="164883" name="Text Box 19"/>
          <p:cNvSpPr txBox="1">
            <a:spLocks noChangeArrowheads="1"/>
          </p:cNvSpPr>
          <p:nvPr/>
        </p:nvSpPr>
        <p:spPr bwMode="auto">
          <a:xfrm rot="19866539">
            <a:off x="7885113" y="1584325"/>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Athaliah</a:t>
            </a:r>
          </a:p>
        </p:txBody>
      </p:sp>
      <p:sp>
        <p:nvSpPr>
          <p:cNvPr id="164884" name="Text Box 20"/>
          <p:cNvSpPr txBox="1">
            <a:spLocks noChangeArrowheads="1"/>
          </p:cNvSpPr>
          <p:nvPr/>
        </p:nvSpPr>
        <p:spPr bwMode="auto">
          <a:xfrm rot="19866539">
            <a:off x="8382000" y="1674813"/>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008000"/>
                </a:solidFill>
                <a:effectLst>
                  <a:glow rad="139700">
                    <a:srgbClr val="FFFFFF">
                      <a:alpha val="75000"/>
                    </a:srgbClr>
                  </a:glow>
                </a:effectLst>
                <a:uLnTx/>
                <a:uFillTx/>
                <a:latin typeface="Arial"/>
                <a:ea typeface="ＭＳ Ｐゴシック"/>
                <a:cs typeface="Arial"/>
              </a:rPr>
              <a:t>Joash</a:t>
            </a:r>
            <a:endPar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endParaRPr>
          </a:p>
        </p:txBody>
      </p:sp>
      <p:sp>
        <p:nvSpPr>
          <p:cNvPr id="164885" name="Text Box 21"/>
          <p:cNvSpPr txBox="1">
            <a:spLocks noChangeArrowheads="1"/>
          </p:cNvSpPr>
          <p:nvPr/>
        </p:nvSpPr>
        <p:spPr bwMode="auto">
          <a:xfrm rot="19866539">
            <a:off x="8502650" y="8524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Jehu</a:t>
            </a:r>
          </a:p>
        </p:txBody>
      </p:sp>
      <p:sp>
        <p:nvSpPr>
          <p:cNvPr id="164886" name="Text Box 22"/>
          <p:cNvSpPr txBox="1">
            <a:spLocks noChangeArrowheads="1"/>
          </p:cNvSpPr>
          <p:nvPr/>
        </p:nvSpPr>
        <p:spPr bwMode="auto">
          <a:xfrm rot="19866539">
            <a:off x="6477000" y="1508125"/>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Jehoshaphat</a:t>
            </a:r>
          </a:p>
        </p:txBody>
      </p:sp>
      <p:sp>
        <p:nvSpPr>
          <p:cNvPr id="164887" name="Text Box 23"/>
          <p:cNvSpPr txBox="1">
            <a:spLocks noChangeArrowheads="1"/>
          </p:cNvSpPr>
          <p:nvPr/>
        </p:nvSpPr>
        <p:spPr bwMode="auto">
          <a:xfrm rot="19866539">
            <a:off x="793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Jehu</a:t>
            </a:r>
          </a:p>
        </p:txBody>
      </p:sp>
      <p:sp>
        <p:nvSpPr>
          <p:cNvPr id="164888" name="Text Box 24"/>
          <p:cNvSpPr txBox="1">
            <a:spLocks noChangeArrowheads="1"/>
          </p:cNvSpPr>
          <p:nvPr/>
        </p:nvSpPr>
        <p:spPr bwMode="auto">
          <a:xfrm rot="19866539">
            <a:off x="457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rPr>
              <a:t>Jehoahaz</a:t>
            </a:r>
          </a:p>
        </p:txBody>
      </p:sp>
      <p:sp>
        <p:nvSpPr>
          <p:cNvPr id="164889" name="Text Box 25"/>
          <p:cNvSpPr txBox="1">
            <a:spLocks noChangeArrowheads="1"/>
          </p:cNvSpPr>
          <p:nvPr/>
        </p:nvSpPr>
        <p:spPr bwMode="auto">
          <a:xfrm rot="19866539">
            <a:off x="9286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Jehoash</a:t>
            </a:r>
          </a:p>
        </p:txBody>
      </p:sp>
      <p:sp>
        <p:nvSpPr>
          <p:cNvPr id="164890" name="Text Box 26"/>
          <p:cNvSpPr txBox="1">
            <a:spLocks noChangeArrowheads="1"/>
          </p:cNvSpPr>
          <p:nvPr/>
        </p:nvSpPr>
        <p:spPr bwMode="auto">
          <a:xfrm rot="19866539">
            <a:off x="1371600" y="2825750"/>
            <a:ext cx="1641475"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Jeroboam II</a:t>
            </a:r>
          </a:p>
        </p:txBody>
      </p:sp>
      <p:sp>
        <p:nvSpPr>
          <p:cNvPr id="164891" name="Text Box 27"/>
          <p:cNvSpPr txBox="1">
            <a:spLocks noChangeArrowheads="1"/>
          </p:cNvSpPr>
          <p:nvPr/>
        </p:nvSpPr>
        <p:spPr bwMode="auto">
          <a:xfrm rot="19866539">
            <a:off x="1793875" y="2835275"/>
            <a:ext cx="16017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Zechariah</a:t>
            </a:r>
          </a:p>
        </p:txBody>
      </p:sp>
      <p:sp>
        <p:nvSpPr>
          <p:cNvPr id="164892" name="Text Box 28"/>
          <p:cNvSpPr txBox="1">
            <a:spLocks noChangeArrowheads="1"/>
          </p:cNvSpPr>
          <p:nvPr/>
        </p:nvSpPr>
        <p:spPr bwMode="auto">
          <a:xfrm rot="19866539">
            <a:off x="27432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Menahem</a:t>
            </a:r>
          </a:p>
        </p:txBody>
      </p:sp>
      <p:sp>
        <p:nvSpPr>
          <p:cNvPr id="164893" name="Text Box 29"/>
          <p:cNvSpPr txBox="1">
            <a:spLocks noChangeArrowheads="1"/>
          </p:cNvSpPr>
          <p:nvPr/>
        </p:nvSpPr>
        <p:spPr bwMode="auto">
          <a:xfrm rot="19866539">
            <a:off x="3240088"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Pekahiah</a:t>
            </a:r>
          </a:p>
        </p:txBody>
      </p:sp>
      <p:sp>
        <p:nvSpPr>
          <p:cNvPr id="164894" name="Text Box 30"/>
          <p:cNvSpPr txBox="1">
            <a:spLocks noChangeArrowheads="1"/>
          </p:cNvSpPr>
          <p:nvPr/>
        </p:nvSpPr>
        <p:spPr bwMode="auto">
          <a:xfrm rot="19866539">
            <a:off x="3660775" y="2909888"/>
            <a:ext cx="1295400" cy="368300"/>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3333CC"/>
                </a:solidFill>
                <a:effectLst>
                  <a:glow rad="139700">
                    <a:srgbClr val="FFFFFF">
                      <a:alpha val="75000"/>
                    </a:srgbClr>
                  </a:glow>
                </a:effectLst>
                <a:uLnTx/>
                <a:uFillTx/>
                <a:latin typeface="Arial" charset="0"/>
                <a:ea typeface="ＭＳ Ｐゴシック" charset="0"/>
                <a:cs typeface="Arial" charset="0"/>
              </a:rPr>
              <a:t>Pekah</a:t>
            </a:r>
            <a:endPar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charset="0"/>
              <a:ea typeface="ＭＳ Ｐゴシック" charset="0"/>
              <a:cs typeface="Arial" charset="0"/>
            </a:endParaRPr>
          </a:p>
        </p:txBody>
      </p:sp>
      <p:sp>
        <p:nvSpPr>
          <p:cNvPr id="164895" name="Text Box 31"/>
          <p:cNvSpPr txBox="1">
            <a:spLocks noChangeArrowheads="1"/>
          </p:cNvSpPr>
          <p:nvPr/>
        </p:nvSpPr>
        <p:spPr bwMode="auto">
          <a:xfrm rot="19866539">
            <a:off x="0" y="3595688"/>
            <a:ext cx="1422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Joash</a:t>
            </a:r>
          </a:p>
        </p:txBody>
      </p:sp>
      <p:sp>
        <p:nvSpPr>
          <p:cNvPr id="164896" name="Text Box 32"/>
          <p:cNvSpPr txBox="1">
            <a:spLocks noChangeArrowheads="1"/>
          </p:cNvSpPr>
          <p:nvPr/>
        </p:nvSpPr>
        <p:spPr bwMode="auto">
          <a:xfrm rot="19866539">
            <a:off x="1371600"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Amaziah</a:t>
            </a:r>
          </a:p>
        </p:txBody>
      </p:sp>
      <p:sp>
        <p:nvSpPr>
          <p:cNvPr id="164897" name="Text Box 33"/>
          <p:cNvSpPr txBox="1">
            <a:spLocks noChangeArrowheads="1"/>
          </p:cNvSpPr>
          <p:nvPr/>
        </p:nvSpPr>
        <p:spPr bwMode="auto">
          <a:xfrm rot="19866539">
            <a:off x="2511425" y="362743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Uzziah</a:t>
            </a:r>
          </a:p>
        </p:txBody>
      </p:sp>
      <p:sp>
        <p:nvSpPr>
          <p:cNvPr id="164898" name="Text Box 34"/>
          <p:cNvSpPr txBox="1">
            <a:spLocks noChangeArrowheads="1"/>
          </p:cNvSpPr>
          <p:nvPr/>
        </p:nvSpPr>
        <p:spPr bwMode="auto">
          <a:xfrm rot="19866539">
            <a:off x="3932238" y="3529013"/>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Ahaz</a:t>
            </a:r>
          </a:p>
        </p:txBody>
      </p:sp>
      <p:sp>
        <p:nvSpPr>
          <p:cNvPr id="164899" name="Text Box 35"/>
          <p:cNvSpPr txBox="1">
            <a:spLocks noChangeArrowheads="1"/>
          </p:cNvSpPr>
          <p:nvPr/>
        </p:nvSpPr>
        <p:spPr bwMode="auto">
          <a:xfrm rot="19866539">
            <a:off x="4913313"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Hezekiah</a:t>
            </a:r>
          </a:p>
        </p:txBody>
      </p:sp>
      <p:sp>
        <p:nvSpPr>
          <p:cNvPr id="164900" name="Text Box 36"/>
          <p:cNvSpPr txBox="1">
            <a:spLocks noChangeArrowheads="1"/>
          </p:cNvSpPr>
          <p:nvPr/>
        </p:nvSpPr>
        <p:spPr bwMode="auto">
          <a:xfrm rot="19866539">
            <a:off x="6248400" y="36560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Manasseh</a:t>
            </a:r>
          </a:p>
        </p:txBody>
      </p:sp>
      <p:sp>
        <p:nvSpPr>
          <p:cNvPr id="164901" name="Text Box 37"/>
          <p:cNvSpPr txBox="1">
            <a:spLocks noChangeArrowheads="1"/>
          </p:cNvSpPr>
          <p:nvPr/>
        </p:nvSpPr>
        <p:spPr bwMode="auto">
          <a:xfrm rot="19866539">
            <a:off x="70866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Amon</a:t>
            </a:r>
          </a:p>
        </p:txBody>
      </p:sp>
      <p:sp>
        <p:nvSpPr>
          <p:cNvPr id="164902" name="Text Box 38"/>
          <p:cNvSpPr txBox="1">
            <a:spLocks noChangeArrowheads="1"/>
          </p:cNvSpPr>
          <p:nvPr/>
        </p:nvSpPr>
        <p:spPr bwMode="auto">
          <a:xfrm rot="19866539">
            <a:off x="3392488" y="3551238"/>
            <a:ext cx="169545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rPr>
              <a:t>Jotham</a:t>
            </a:r>
          </a:p>
        </p:txBody>
      </p:sp>
      <p:sp>
        <p:nvSpPr>
          <p:cNvPr id="164903" name="Text Box 39"/>
          <p:cNvSpPr txBox="1">
            <a:spLocks noChangeArrowheads="1"/>
          </p:cNvSpPr>
          <p:nvPr/>
        </p:nvSpPr>
        <p:spPr bwMode="auto">
          <a:xfrm rot="19866539">
            <a:off x="22860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err="1">
                <a:ln>
                  <a:noFill/>
                </a:ln>
                <a:solidFill>
                  <a:srgbClr val="3333CC"/>
                </a:solidFill>
                <a:effectLst>
                  <a:glow rad="139700">
                    <a:srgbClr val="FFFFFF">
                      <a:alpha val="75000"/>
                    </a:srgbClr>
                  </a:glow>
                </a:effectLst>
                <a:uLnTx/>
                <a:uFillTx/>
                <a:latin typeface="Arial"/>
                <a:ea typeface="ＭＳ Ｐゴシック"/>
                <a:cs typeface="Arial"/>
              </a:rPr>
              <a:t>Shallum</a:t>
            </a:r>
            <a:endParaRPr kumimoji="0" lang="en-US" sz="1800" b="1" i="0" u="none" strike="noStrike" kern="1200" cap="none" spc="0" normalizeH="0" baseline="0" noProof="0" dirty="0">
              <a:ln>
                <a:noFill/>
              </a:ln>
              <a:solidFill>
                <a:srgbClr val="3333CC"/>
              </a:solidFill>
              <a:effectLst>
                <a:glow rad="139700">
                  <a:srgbClr val="FFFFFF">
                    <a:alpha val="75000"/>
                  </a:srgbClr>
                </a:glow>
              </a:effectLst>
              <a:uLnTx/>
              <a:uFillTx/>
              <a:latin typeface="Arial"/>
              <a:ea typeface="ＭＳ Ｐゴシック"/>
              <a:cs typeface="Arial"/>
            </a:endParaRPr>
          </a:p>
        </p:txBody>
      </p:sp>
      <p:sp>
        <p:nvSpPr>
          <p:cNvPr id="164904" name="Text Box 40"/>
          <p:cNvSpPr txBox="1">
            <a:spLocks noChangeArrowheads="1"/>
          </p:cNvSpPr>
          <p:nvPr/>
        </p:nvSpPr>
        <p:spPr bwMode="auto">
          <a:xfrm rot="19866539">
            <a:off x="4038600" y="2909888"/>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Hoshea</a:t>
            </a:r>
          </a:p>
        </p:txBody>
      </p:sp>
      <p:sp>
        <p:nvSpPr>
          <p:cNvPr id="164905" name="Text Box 41"/>
          <p:cNvSpPr txBox="1">
            <a:spLocks noChangeArrowheads="1"/>
          </p:cNvSpPr>
          <p:nvPr/>
        </p:nvSpPr>
        <p:spPr bwMode="auto">
          <a:xfrm rot="19866539">
            <a:off x="8001000" y="3748088"/>
            <a:ext cx="914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8000"/>
                </a:solidFill>
                <a:effectLst>
                  <a:glow rad="139700">
                    <a:srgbClr val="FFFFFF">
                      <a:alpha val="75000"/>
                    </a:srgbClr>
                  </a:glow>
                </a:effectLst>
                <a:uLnTx/>
                <a:uFillTx/>
                <a:latin typeface="Arial"/>
                <a:ea typeface="ＭＳ Ｐゴシック"/>
                <a:cs typeface="Arial"/>
              </a:rPr>
              <a:t>Josiah</a:t>
            </a:r>
          </a:p>
        </p:txBody>
      </p:sp>
      <p:sp>
        <p:nvSpPr>
          <p:cNvPr id="164906" name="Text Box 42"/>
          <p:cNvSpPr txBox="1">
            <a:spLocks noChangeArrowheads="1"/>
          </p:cNvSpPr>
          <p:nvPr/>
        </p:nvSpPr>
        <p:spPr bwMode="auto">
          <a:xfrm rot="19866539">
            <a:off x="-152400" y="5408613"/>
            <a:ext cx="12954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Jehoahaz</a:t>
            </a:r>
          </a:p>
        </p:txBody>
      </p:sp>
      <p:sp>
        <p:nvSpPr>
          <p:cNvPr id="164907" name="Text Box 43"/>
          <p:cNvSpPr txBox="1">
            <a:spLocks noChangeArrowheads="1"/>
          </p:cNvSpPr>
          <p:nvPr/>
        </p:nvSpPr>
        <p:spPr bwMode="auto">
          <a:xfrm rot="19866539">
            <a:off x="260350" y="5362575"/>
            <a:ext cx="14874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Jehoiakim</a:t>
            </a:r>
          </a:p>
        </p:txBody>
      </p:sp>
      <p:sp>
        <p:nvSpPr>
          <p:cNvPr id="164908" name="Text Box 44"/>
          <p:cNvSpPr txBox="1">
            <a:spLocks noChangeArrowheads="1"/>
          </p:cNvSpPr>
          <p:nvPr/>
        </p:nvSpPr>
        <p:spPr bwMode="auto">
          <a:xfrm rot="19866539">
            <a:off x="701675" y="5338763"/>
            <a:ext cx="158591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Jehoiachin</a:t>
            </a:r>
          </a:p>
        </p:txBody>
      </p:sp>
      <p:sp>
        <p:nvSpPr>
          <p:cNvPr id="164909" name="Text Box 45"/>
          <p:cNvSpPr txBox="1">
            <a:spLocks noChangeArrowheads="1"/>
          </p:cNvSpPr>
          <p:nvPr/>
        </p:nvSpPr>
        <p:spPr bwMode="auto">
          <a:xfrm rot="19866539">
            <a:off x="1181100" y="5399088"/>
            <a:ext cx="133508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Zedekiah</a:t>
            </a:r>
          </a:p>
        </p:txBody>
      </p:sp>
      <p:sp>
        <p:nvSpPr>
          <p:cNvPr id="164910" name="Text Box 46"/>
          <p:cNvSpPr txBox="1">
            <a:spLocks noChangeArrowheads="1"/>
          </p:cNvSpPr>
          <p:nvPr/>
        </p:nvSpPr>
        <p:spPr bwMode="auto">
          <a:xfrm rot="1479">
            <a:off x="2819400" y="973138"/>
            <a:ext cx="1828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JNBEZOAAJJ</a:t>
            </a:r>
          </a:p>
        </p:txBody>
      </p:sp>
      <p:sp>
        <p:nvSpPr>
          <p:cNvPr id="164911" name="Text Box 47"/>
          <p:cNvSpPr txBox="1">
            <a:spLocks noChangeArrowheads="1"/>
          </p:cNvSpPr>
          <p:nvPr/>
        </p:nvSpPr>
        <p:spPr bwMode="auto">
          <a:xfrm rot="1479">
            <a:off x="76200" y="4441997"/>
            <a:ext cx="22860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JAU JAH MAJ</a:t>
            </a:r>
          </a:p>
        </p:txBody>
      </p:sp>
      <p:sp>
        <p:nvSpPr>
          <p:cNvPr id="164912" name="Text Box 48"/>
          <p:cNvSpPr txBox="1">
            <a:spLocks noChangeArrowheads="1"/>
          </p:cNvSpPr>
          <p:nvPr/>
        </p:nvSpPr>
        <p:spPr bwMode="auto">
          <a:xfrm rot="1479">
            <a:off x="3048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U Has Ash 2</a:t>
            </a:r>
          </a:p>
        </p:txBody>
      </p:sp>
      <p:sp>
        <p:nvSpPr>
          <p:cNvPr id="164913" name="Text Box 49"/>
          <p:cNvSpPr txBox="1">
            <a:spLocks noChangeArrowheads="1"/>
          </p:cNvSpPr>
          <p:nvPr/>
        </p:nvSpPr>
        <p:spPr bwMode="auto">
          <a:xfrm rot="1479">
            <a:off x="2667000" y="2360613"/>
            <a:ext cx="18288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glow rad="139700">
                    <a:srgbClr val="FFFFFF">
                      <a:alpha val="75000"/>
                    </a:srgbClr>
                  </a:glow>
                </a:effectLst>
                <a:uLnTx/>
                <a:uFillTx/>
                <a:latin typeface="Arial"/>
                <a:ea typeface="ＭＳ Ｐゴシック"/>
                <a:cs typeface="Arial"/>
              </a:rPr>
              <a:t>ZS MPPH</a:t>
            </a:r>
          </a:p>
        </p:txBody>
      </p:sp>
      <p:sp>
        <p:nvSpPr>
          <p:cNvPr id="164914" name="Text Box 50"/>
          <p:cNvSpPr txBox="1">
            <a:spLocks noChangeArrowheads="1"/>
          </p:cNvSpPr>
          <p:nvPr/>
        </p:nvSpPr>
        <p:spPr bwMode="auto">
          <a:xfrm rot="1479">
            <a:off x="76200" y="4891088"/>
            <a:ext cx="2971800"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Has Kim</a:t>
            </a:r>
            <a:r>
              <a:rPr kumimoji="0" lang="fr-FR"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a:t>
            </a: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s Chin  Zed</a:t>
            </a:r>
          </a:p>
        </p:txBody>
      </p:sp>
      <p:sp>
        <p:nvSpPr>
          <p:cNvPr id="164915" name="Text Box 51"/>
          <p:cNvSpPr txBox="1">
            <a:spLocks noChangeArrowheads="1"/>
          </p:cNvSpPr>
          <p:nvPr/>
        </p:nvSpPr>
        <p:spPr bwMode="auto">
          <a:xfrm rot="1479">
            <a:off x="2590800" y="1827213"/>
            <a:ext cx="2286000" cy="3683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800080"/>
                </a:solidFill>
                <a:effectLst>
                  <a:glow rad="139700">
                    <a:srgbClr val="FFFFFF">
                      <a:alpha val="75000"/>
                    </a:srgbClr>
                  </a:glow>
                </a:effectLst>
                <a:uLnTx/>
                <a:uFillTx/>
                <a:latin typeface="Arial"/>
                <a:ea typeface="ＭＳ Ｐゴシック"/>
                <a:cs typeface="Arial"/>
              </a:rPr>
              <a:t>RAAJJAAJ</a:t>
            </a:r>
          </a:p>
        </p:txBody>
      </p:sp>
      <p:sp>
        <p:nvSpPr>
          <p:cNvPr id="164916" name="Text Box 52"/>
          <p:cNvSpPr txBox="1">
            <a:spLocks noChangeArrowheads="1"/>
          </p:cNvSpPr>
          <p:nvPr/>
        </p:nvSpPr>
        <p:spPr bwMode="auto">
          <a:xfrm rot="1479">
            <a:off x="4680457" y="4720935"/>
            <a:ext cx="4463558"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charset="0"/>
                <a:cs typeface="Arial"/>
              </a:rPr>
              <a:t>Black</a:t>
            </a:r>
            <a:r>
              <a:rPr kumimoji="0" lang="en-US" sz="1800" b="1" i="0" u="none" strike="noStrike" kern="1200" cap="none" spc="0" normalizeH="0" baseline="0" noProof="0" dirty="0">
                <a:ln>
                  <a:noFill/>
                </a:ln>
                <a:solidFill>
                  <a:srgbClr val="3333CC"/>
                </a:solidFill>
                <a:effectLst>
                  <a:glow rad="139700">
                    <a:srgbClr val="FFFFFF">
                      <a:alpha val="75000"/>
                    </a:srgbClr>
                  </a:glow>
                </a:effectLst>
                <a:uLnTx/>
                <a:uFillTx/>
                <a:latin typeface="Arial"/>
                <a:ea typeface="ＭＳ Ｐゴシック" charset="0"/>
                <a:cs typeface="Arial"/>
              </a:rPr>
              <a:t>/Blue = 9 dynasties in Israel</a:t>
            </a:r>
            <a:endPar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endParaRPr>
          </a:p>
        </p:txBody>
      </p:sp>
      <p:sp>
        <p:nvSpPr>
          <p:cNvPr id="164917" name="Text Box 53"/>
          <p:cNvSpPr txBox="1">
            <a:spLocks noChangeArrowheads="1"/>
          </p:cNvSpPr>
          <p:nvPr/>
        </p:nvSpPr>
        <p:spPr bwMode="auto">
          <a:xfrm rot="1479">
            <a:off x="4680458" y="5103190"/>
            <a:ext cx="3070656"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a:cs typeface="Arial"/>
              </a:rPr>
              <a:t>12 Bad Kings of Judah</a:t>
            </a:r>
          </a:p>
        </p:txBody>
      </p:sp>
      <p:sp>
        <p:nvSpPr>
          <p:cNvPr id="164918" name="Text Box 54"/>
          <p:cNvSpPr txBox="1">
            <a:spLocks noChangeArrowheads="1"/>
          </p:cNvSpPr>
          <p:nvPr/>
        </p:nvSpPr>
        <p:spPr bwMode="auto">
          <a:xfrm rot="1479">
            <a:off x="4680458" y="5484190"/>
            <a:ext cx="3070656" cy="369332"/>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8000"/>
                </a:solidFill>
                <a:effectLst>
                  <a:glow rad="139700">
                    <a:srgbClr val="FFFFFF">
                      <a:alpha val="75000"/>
                    </a:srgbClr>
                  </a:glow>
                </a:effectLst>
                <a:uLnTx/>
                <a:uFillTx/>
                <a:latin typeface="Arial"/>
                <a:ea typeface="ＭＳ Ｐゴシック"/>
                <a:cs typeface="Arial"/>
              </a:rPr>
              <a:t>8 Good Kings of Judah</a:t>
            </a:r>
          </a:p>
        </p:txBody>
      </p:sp>
      <p:sp>
        <p:nvSpPr>
          <p:cNvPr id="61" name="Text Box 52"/>
          <p:cNvSpPr txBox="1">
            <a:spLocks noChangeArrowheads="1"/>
          </p:cNvSpPr>
          <p:nvPr/>
        </p:nvSpPr>
        <p:spPr bwMode="auto">
          <a:xfrm rot="1479">
            <a:off x="4680458" y="4365476"/>
            <a:ext cx="4276173" cy="368300"/>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glow rad="139700">
                    <a:srgbClr val="FFFFFF">
                      <a:alpha val="75000"/>
                    </a:srgbClr>
                  </a:glow>
                </a:effectLst>
                <a:uLnTx/>
                <a:uFillTx/>
                <a:latin typeface="Arial"/>
                <a:ea typeface="ＭＳ Ｐゴシック"/>
                <a:cs typeface="Arial"/>
              </a:rPr>
              <a:t>19 Kings of Israel (all bad)</a:t>
            </a:r>
          </a:p>
        </p:txBody>
      </p:sp>
      <p:sp>
        <p:nvSpPr>
          <p:cNvPr id="62" name="Text Box 54"/>
          <p:cNvSpPr txBox="1">
            <a:spLocks noChangeArrowheads="1"/>
          </p:cNvSpPr>
          <p:nvPr/>
        </p:nvSpPr>
        <p:spPr bwMode="auto">
          <a:xfrm rot="1479">
            <a:off x="7740650" y="5159375"/>
            <a:ext cx="1152525" cy="646113"/>
          </a:xfrm>
          <a:prstGeom prst="rect">
            <a:avLst/>
          </a:prstGeom>
          <a:noFill/>
          <a:ln w="9525">
            <a:noFill/>
            <a:miter lim="800000"/>
            <a:headEnd/>
            <a:tailEnd/>
          </a:ln>
          <a:effectLst/>
        </p:spPr>
        <p:txBody>
          <a:bodyP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800080"/>
                </a:solidFill>
                <a:effectLst>
                  <a:glow rad="139700">
                    <a:srgbClr val="FFFFFF">
                      <a:alpha val="75000"/>
                    </a:srgbClr>
                  </a:glow>
                </a:effectLst>
                <a:uLnTx/>
                <a:uFillTx/>
                <a:latin typeface="Arial"/>
                <a:ea typeface="ＭＳ Ｐゴシック" charset="0"/>
                <a:cs typeface="Arial"/>
              </a:rPr>
              <a:t>One </a:t>
            </a:r>
            <a:r>
              <a:rPr kumimoji="0" lang="en-US" sz="1800" b="1" i="0" u="none" strike="noStrike" kern="1200" cap="none" spc="0" normalizeH="0" baseline="0" noProof="0" dirty="0">
                <a:ln>
                  <a:noFill/>
                </a:ln>
                <a:solidFill>
                  <a:srgbClr val="701A1F"/>
                </a:solidFill>
                <a:effectLst>
                  <a:glow rad="139700">
                    <a:srgbClr val="FFFFFF">
                      <a:alpha val="75000"/>
                    </a:srgbClr>
                  </a:glow>
                </a:effectLst>
                <a:uLnTx/>
                <a:uFillTx/>
                <a:latin typeface="Arial"/>
                <a:ea typeface="ＭＳ Ｐゴシック"/>
                <a:cs typeface="Arial"/>
              </a:rPr>
              <a:t>Dynasty</a:t>
            </a:r>
          </a:p>
        </p:txBody>
      </p:sp>
      <p:sp>
        <p:nvSpPr>
          <p:cNvPr id="117822" name="Right Brace 1"/>
          <p:cNvSpPr>
            <a:spLocks/>
          </p:cNvSpPr>
          <p:nvPr/>
        </p:nvSpPr>
        <p:spPr bwMode="auto">
          <a:xfrm>
            <a:off x="7451725" y="5157788"/>
            <a:ext cx="288925" cy="647700"/>
          </a:xfrm>
          <a:prstGeom prst="rightBrace">
            <a:avLst>
              <a:gd name="adj1" fmla="val 8303"/>
              <a:gd name="adj2" fmla="val 50000"/>
            </a:avLst>
          </a:prstGeom>
          <a:noFill/>
          <a:ln w="38100">
            <a:solidFill>
              <a:schemeClr val="tx1"/>
            </a:solidFill>
            <a:round/>
            <a:headEnd/>
            <a:tailEnd/>
          </a:ln>
          <a:effectLst/>
          <a:extLst>
            <a:ext uri="{909E8E84-426E-40dd-AFC4-6F175D3DCCD1}">
              <a14:hiddenFill xmlns:a14="http://schemas.microsoft.com/office/drawing/2010/main" xmlns="">
                <a:solidFill>
                  <a:srgbClr val="FFFFFF"/>
                </a:solid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glow rad="139700">
                  <a:srgbClr val="FFFFFF">
                    <a:alpha val="75000"/>
                  </a:srgbClr>
                </a:glow>
              </a:effectLst>
              <a:uLnTx/>
              <a:uFillTx/>
              <a:latin typeface="Times" charset="0"/>
              <a:ea typeface="ＭＳ Ｐゴシック" charset="0"/>
            </a:endParaRPr>
          </a:p>
        </p:txBody>
      </p:sp>
      <p:sp>
        <p:nvSpPr>
          <p:cNvPr id="67" name="Rectangle 3">
            <a:extLst>
              <a:ext uri="{FF2B5EF4-FFF2-40B4-BE49-F238E27FC236}">
                <a16:creationId xmlns:a16="http://schemas.microsoft.com/office/drawing/2014/main" id="{427365AB-8BE2-6C49-BE48-3C27AAB0B919}"/>
              </a:ext>
            </a:extLst>
          </p:cNvPr>
          <p:cNvSpPr txBox="1">
            <a:spLocks noChangeArrowheads="1"/>
          </p:cNvSpPr>
          <p:nvPr/>
        </p:nvSpPr>
        <p:spPr bwMode="auto">
          <a:xfrm>
            <a:off x="4144144" y="6368852"/>
            <a:ext cx="4999856" cy="546298"/>
          </a:xfrm>
          <a:prstGeom prst="rect">
            <a:avLst/>
          </a:prstGeom>
          <a:solidFill>
            <a:srgbClr val="DADADA">
              <a:lumMod val="10000"/>
            </a:srgb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1365029086"/>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64910"/>
                                        </p:tgtEl>
                                        <p:attrNameLst>
                                          <p:attrName>style.visibility</p:attrName>
                                        </p:attrNameLst>
                                      </p:cBhvr>
                                      <p:to>
                                        <p:strVal val="visible"/>
                                      </p:to>
                                    </p:set>
                                    <p:animEffect transition="in" filter="fade">
                                      <p:cBhvr>
                                        <p:cTn id="7" dur="500"/>
                                        <p:tgtEl>
                                          <p:spTgt spid="1649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4869"/>
                                        </p:tgtEl>
                                        <p:attrNameLst>
                                          <p:attrName>style.visibility</p:attrName>
                                        </p:attrNameLst>
                                      </p:cBhvr>
                                      <p:to>
                                        <p:strVal val="visible"/>
                                      </p:to>
                                    </p:set>
                                    <p:animEffect transition="in" filter="fade">
                                      <p:cBhvr>
                                        <p:cTn id="12" dur="500"/>
                                        <p:tgtEl>
                                          <p:spTgt spid="16486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164870"/>
                                        </p:tgtEl>
                                        <p:attrNameLst>
                                          <p:attrName>style.visibility</p:attrName>
                                        </p:attrNameLst>
                                      </p:cBhvr>
                                      <p:to>
                                        <p:strVal val="visible"/>
                                      </p:to>
                                    </p:set>
                                    <p:animEffect transition="in" filter="fade">
                                      <p:cBhvr>
                                        <p:cTn id="17" dur="500"/>
                                        <p:tgtEl>
                                          <p:spTgt spid="16487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164871"/>
                                        </p:tgtEl>
                                        <p:attrNameLst>
                                          <p:attrName>style.visibility</p:attrName>
                                        </p:attrNameLst>
                                      </p:cBhvr>
                                      <p:to>
                                        <p:strVal val="visible"/>
                                      </p:to>
                                    </p:set>
                                    <p:animEffect transition="in" filter="fade">
                                      <p:cBhvr>
                                        <p:cTn id="22" dur="500"/>
                                        <p:tgtEl>
                                          <p:spTgt spid="16487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164872"/>
                                        </p:tgtEl>
                                        <p:attrNameLst>
                                          <p:attrName>style.visibility</p:attrName>
                                        </p:attrNameLst>
                                      </p:cBhvr>
                                      <p:to>
                                        <p:strVal val="visible"/>
                                      </p:to>
                                    </p:set>
                                    <p:animEffect transition="in" filter="fade">
                                      <p:cBhvr>
                                        <p:cTn id="27" dur="500"/>
                                        <p:tgtEl>
                                          <p:spTgt spid="16487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nodeType="clickEffect">
                                  <p:stCondLst>
                                    <p:cond delay="0"/>
                                  </p:stCondLst>
                                  <p:childTnLst>
                                    <p:set>
                                      <p:cBhvr>
                                        <p:cTn id="31" dur="1" fill="hold">
                                          <p:stCondLst>
                                            <p:cond delay="0"/>
                                          </p:stCondLst>
                                        </p:cTn>
                                        <p:tgtEl>
                                          <p:spTgt spid="164873"/>
                                        </p:tgtEl>
                                        <p:attrNameLst>
                                          <p:attrName>style.visibility</p:attrName>
                                        </p:attrNameLst>
                                      </p:cBhvr>
                                      <p:to>
                                        <p:strVal val="visible"/>
                                      </p:to>
                                    </p:set>
                                    <p:animEffect transition="in" filter="fade">
                                      <p:cBhvr>
                                        <p:cTn id="32" dur="500"/>
                                        <p:tgtEl>
                                          <p:spTgt spid="16487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nodeType="clickEffect">
                                  <p:stCondLst>
                                    <p:cond delay="0"/>
                                  </p:stCondLst>
                                  <p:childTnLst>
                                    <p:set>
                                      <p:cBhvr>
                                        <p:cTn id="36" dur="1" fill="hold">
                                          <p:stCondLst>
                                            <p:cond delay="0"/>
                                          </p:stCondLst>
                                        </p:cTn>
                                        <p:tgtEl>
                                          <p:spTgt spid="164874"/>
                                        </p:tgtEl>
                                        <p:attrNameLst>
                                          <p:attrName>style.visibility</p:attrName>
                                        </p:attrNameLst>
                                      </p:cBhvr>
                                      <p:to>
                                        <p:strVal val="visible"/>
                                      </p:to>
                                    </p:set>
                                    <p:animEffect transition="in" filter="fade">
                                      <p:cBhvr>
                                        <p:cTn id="37" dur="500"/>
                                        <p:tgtEl>
                                          <p:spTgt spid="16487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nodeType="clickEffect">
                                  <p:stCondLst>
                                    <p:cond delay="0"/>
                                  </p:stCondLst>
                                  <p:childTnLst>
                                    <p:set>
                                      <p:cBhvr>
                                        <p:cTn id="41" dur="1" fill="hold">
                                          <p:stCondLst>
                                            <p:cond delay="0"/>
                                          </p:stCondLst>
                                        </p:cTn>
                                        <p:tgtEl>
                                          <p:spTgt spid="164875"/>
                                        </p:tgtEl>
                                        <p:attrNameLst>
                                          <p:attrName>style.visibility</p:attrName>
                                        </p:attrNameLst>
                                      </p:cBhvr>
                                      <p:to>
                                        <p:strVal val="visible"/>
                                      </p:to>
                                    </p:set>
                                    <p:animEffect transition="in" filter="fade">
                                      <p:cBhvr>
                                        <p:cTn id="42" dur="500"/>
                                        <p:tgtEl>
                                          <p:spTgt spid="16487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nodeType="clickEffect">
                                  <p:stCondLst>
                                    <p:cond delay="0"/>
                                  </p:stCondLst>
                                  <p:childTnLst>
                                    <p:set>
                                      <p:cBhvr>
                                        <p:cTn id="46" dur="1" fill="hold">
                                          <p:stCondLst>
                                            <p:cond delay="0"/>
                                          </p:stCondLst>
                                        </p:cTn>
                                        <p:tgtEl>
                                          <p:spTgt spid="164876"/>
                                        </p:tgtEl>
                                        <p:attrNameLst>
                                          <p:attrName>style.visibility</p:attrName>
                                        </p:attrNameLst>
                                      </p:cBhvr>
                                      <p:to>
                                        <p:strVal val="visible"/>
                                      </p:to>
                                    </p:set>
                                    <p:animEffect transition="in" filter="fade">
                                      <p:cBhvr>
                                        <p:cTn id="47" dur="500"/>
                                        <p:tgtEl>
                                          <p:spTgt spid="16487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nodeType="clickEffect">
                                  <p:stCondLst>
                                    <p:cond delay="0"/>
                                  </p:stCondLst>
                                  <p:childTnLst>
                                    <p:set>
                                      <p:cBhvr>
                                        <p:cTn id="51" dur="1" fill="hold">
                                          <p:stCondLst>
                                            <p:cond delay="0"/>
                                          </p:stCondLst>
                                        </p:cTn>
                                        <p:tgtEl>
                                          <p:spTgt spid="164877"/>
                                        </p:tgtEl>
                                        <p:attrNameLst>
                                          <p:attrName>style.visibility</p:attrName>
                                        </p:attrNameLst>
                                      </p:cBhvr>
                                      <p:to>
                                        <p:strVal val="visible"/>
                                      </p:to>
                                    </p:set>
                                    <p:animEffect transition="in" filter="fade">
                                      <p:cBhvr>
                                        <p:cTn id="52" dur="500"/>
                                        <p:tgtEl>
                                          <p:spTgt spid="16487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nodeType="clickEffect">
                                  <p:stCondLst>
                                    <p:cond delay="0"/>
                                  </p:stCondLst>
                                  <p:childTnLst>
                                    <p:set>
                                      <p:cBhvr>
                                        <p:cTn id="56" dur="1" fill="hold">
                                          <p:stCondLst>
                                            <p:cond delay="0"/>
                                          </p:stCondLst>
                                        </p:cTn>
                                        <p:tgtEl>
                                          <p:spTgt spid="164885"/>
                                        </p:tgtEl>
                                        <p:attrNameLst>
                                          <p:attrName>style.visibility</p:attrName>
                                        </p:attrNameLst>
                                      </p:cBhvr>
                                      <p:to>
                                        <p:strVal val="visible"/>
                                      </p:to>
                                    </p:set>
                                    <p:animEffect transition="in" filter="fade">
                                      <p:cBhvr>
                                        <p:cTn id="57" dur="500"/>
                                        <p:tgtEl>
                                          <p:spTgt spid="16488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64915"/>
                                        </p:tgtEl>
                                        <p:attrNameLst>
                                          <p:attrName>style.visibility</p:attrName>
                                        </p:attrNameLst>
                                      </p:cBhvr>
                                      <p:to>
                                        <p:strVal val="visible"/>
                                      </p:to>
                                    </p:set>
                                    <p:animEffect transition="in" filter="fade">
                                      <p:cBhvr>
                                        <p:cTn id="62" dur="500"/>
                                        <p:tgtEl>
                                          <p:spTgt spid="164915"/>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nodeType="clickEffect">
                                  <p:stCondLst>
                                    <p:cond delay="0"/>
                                  </p:stCondLst>
                                  <p:childTnLst>
                                    <p:set>
                                      <p:cBhvr>
                                        <p:cTn id="66" dur="1" fill="hold">
                                          <p:stCondLst>
                                            <p:cond delay="0"/>
                                          </p:stCondLst>
                                        </p:cTn>
                                        <p:tgtEl>
                                          <p:spTgt spid="164878"/>
                                        </p:tgtEl>
                                        <p:attrNameLst>
                                          <p:attrName>style.visibility</p:attrName>
                                        </p:attrNameLst>
                                      </p:cBhvr>
                                      <p:to>
                                        <p:strVal val="visible"/>
                                      </p:to>
                                    </p:set>
                                    <p:animEffect transition="in" filter="fade">
                                      <p:cBhvr>
                                        <p:cTn id="67" dur="500"/>
                                        <p:tgtEl>
                                          <p:spTgt spid="164878"/>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nodeType="clickEffect">
                                  <p:stCondLst>
                                    <p:cond delay="0"/>
                                  </p:stCondLst>
                                  <p:childTnLst>
                                    <p:set>
                                      <p:cBhvr>
                                        <p:cTn id="71" dur="1" fill="hold">
                                          <p:stCondLst>
                                            <p:cond delay="0"/>
                                          </p:stCondLst>
                                        </p:cTn>
                                        <p:tgtEl>
                                          <p:spTgt spid="164879"/>
                                        </p:tgtEl>
                                        <p:attrNameLst>
                                          <p:attrName>style.visibility</p:attrName>
                                        </p:attrNameLst>
                                      </p:cBhvr>
                                      <p:to>
                                        <p:strVal val="visible"/>
                                      </p:to>
                                    </p:set>
                                    <p:animEffect transition="in" filter="fade">
                                      <p:cBhvr>
                                        <p:cTn id="72" dur="500"/>
                                        <p:tgtEl>
                                          <p:spTgt spid="164879"/>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0" presetClass="entr" presetSubtype="0" fill="hold" nodeType="clickEffect">
                                  <p:stCondLst>
                                    <p:cond delay="0"/>
                                  </p:stCondLst>
                                  <p:childTnLst>
                                    <p:set>
                                      <p:cBhvr>
                                        <p:cTn id="76" dur="1" fill="hold">
                                          <p:stCondLst>
                                            <p:cond delay="0"/>
                                          </p:stCondLst>
                                        </p:cTn>
                                        <p:tgtEl>
                                          <p:spTgt spid="164880"/>
                                        </p:tgtEl>
                                        <p:attrNameLst>
                                          <p:attrName>style.visibility</p:attrName>
                                        </p:attrNameLst>
                                      </p:cBhvr>
                                      <p:to>
                                        <p:strVal val="visible"/>
                                      </p:to>
                                    </p:set>
                                    <p:animEffect transition="in" filter="fade">
                                      <p:cBhvr>
                                        <p:cTn id="77" dur="500"/>
                                        <p:tgtEl>
                                          <p:spTgt spid="164880"/>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0" presetClass="entr" presetSubtype="0" fill="hold" nodeType="clickEffect">
                                  <p:stCondLst>
                                    <p:cond delay="0"/>
                                  </p:stCondLst>
                                  <p:childTnLst>
                                    <p:set>
                                      <p:cBhvr>
                                        <p:cTn id="81" dur="1" fill="hold">
                                          <p:stCondLst>
                                            <p:cond delay="0"/>
                                          </p:stCondLst>
                                        </p:cTn>
                                        <p:tgtEl>
                                          <p:spTgt spid="164886"/>
                                        </p:tgtEl>
                                        <p:attrNameLst>
                                          <p:attrName>style.visibility</p:attrName>
                                        </p:attrNameLst>
                                      </p:cBhvr>
                                      <p:to>
                                        <p:strVal val="visible"/>
                                      </p:to>
                                    </p:set>
                                    <p:animEffect transition="in" filter="fade">
                                      <p:cBhvr>
                                        <p:cTn id="82" dur="500"/>
                                        <p:tgtEl>
                                          <p:spTgt spid="164886"/>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10" presetClass="entr" presetSubtype="0" fill="hold" nodeType="clickEffect">
                                  <p:stCondLst>
                                    <p:cond delay="0"/>
                                  </p:stCondLst>
                                  <p:childTnLst>
                                    <p:set>
                                      <p:cBhvr>
                                        <p:cTn id="86" dur="1" fill="hold">
                                          <p:stCondLst>
                                            <p:cond delay="0"/>
                                          </p:stCondLst>
                                        </p:cTn>
                                        <p:tgtEl>
                                          <p:spTgt spid="164881"/>
                                        </p:tgtEl>
                                        <p:attrNameLst>
                                          <p:attrName>style.visibility</p:attrName>
                                        </p:attrNameLst>
                                      </p:cBhvr>
                                      <p:to>
                                        <p:strVal val="visible"/>
                                      </p:to>
                                    </p:set>
                                    <p:animEffect transition="in" filter="fade">
                                      <p:cBhvr>
                                        <p:cTn id="87" dur="500"/>
                                        <p:tgtEl>
                                          <p:spTgt spid="164881"/>
                                        </p:tgtEl>
                                      </p:cBhvr>
                                    </p:animEffect>
                                  </p:childTnLst>
                                </p:cTn>
                              </p:par>
                            </p:childTnLst>
                          </p:cTn>
                        </p:par>
                      </p:childTnLst>
                    </p:cTn>
                  </p:par>
                  <p:par>
                    <p:cTn id="88" fill="hold" nodeType="clickPar">
                      <p:stCondLst>
                        <p:cond delay="indefinite"/>
                      </p:stCondLst>
                      <p:childTnLst>
                        <p:par>
                          <p:cTn id="89" fill="hold" nodeType="withGroup">
                            <p:stCondLst>
                              <p:cond delay="0"/>
                            </p:stCondLst>
                            <p:childTnLst>
                              <p:par>
                                <p:cTn id="90" presetID="10" presetClass="entr" presetSubtype="0" fill="hold" nodeType="clickEffect">
                                  <p:stCondLst>
                                    <p:cond delay="0"/>
                                  </p:stCondLst>
                                  <p:childTnLst>
                                    <p:set>
                                      <p:cBhvr>
                                        <p:cTn id="91" dur="1" fill="hold">
                                          <p:stCondLst>
                                            <p:cond delay="0"/>
                                          </p:stCondLst>
                                        </p:cTn>
                                        <p:tgtEl>
                                          <p:spTgt spid="164882"/>
                                        </p:tgtEl>
                                        <p:attrNameLst>
                                          <p:attrName>style.visibility</p:attrName>
                                        </p:attrNameLst>
                                      </p:cBhvr>
                                      <p:to>
                                        <p:strVal val="visible"/>
                                      </p:to>
                                    </p:set>
                                    <p:animEffect transition="in" filter="fade">
                                      <p:cBhvr>
                                        <p:cTn id="92" dur="500"/>
                                        <p:tgtEl>
                                          <p:spTgt spid="164882"/>
                                        </p:tgtEl>
                                      </p:cBhvr>
                                    </p:animEffect>
                                  </p:childTnLst>
                                </p:cTn>
                              </p:par>
                            </p:childTnLst>
                          </p:cTn>
                        </p:par>
                      </p:childTnLst>
                    </p:cTn>
                  </p:par>
                  <p:par>
                    <p:cTn id="93" fill="hold" nodeType="clickPar">
                      <p:stCondLst>
                        <p:cond delay="indefinite"/>
                      </p:stCondLst>
                      <p:childTnLst>
                        <p:par>
                          <p:cTn id="94" fill="hold" nodeType="withGroup">
                            <p:stCondLst>
                              <p:cond delay="0"/>
                            </p:stCondLst>
                            <p:childTnLst>
                              <p:par>
                                <p:cTn id="95" presetID="10" presetClass="entr" presetSubtype="0" fill="hold" nodeType="clickEffect">
                                  <p:stCondLst>
                                    <p:cond delay="0"/>
                                  </p:stCondLst>
                                  <p:childTnLst>
                                    <p:set>
                                      <p:cBhvr>
                                        <p:cTn id="96" dur="1" fill="hold">
                                          <p:stCondLst>
                                            <p:cond delay="0"/>
                                          </p:stCondLst>
                                        </p:cTn>
                                        <p:tgtEl>
                                          <p:spTgt spid="164883"/>
                                        </p:tgtEl>
                                        <p:attrNameLst>
                                          <p:attrName>style.visibility</p:attrName>
                                        </p:attrNameLst>
                                      </p:cBhvr>
                                      <p:to>
                                        <p:strVal val="visible"/>
                                      </p:to>
                                    </p:set>
                                    <p:animEffect transition="in" filter="fade">
                                      <p:cBhvr>
                                        <p:cTn id="97" dur="500"/>
                                        <p:tgtEl>
                                          <p:spTgt spid="164883"/>
                                        </p:tgtEl>
                                      </p:cBhvr>
                                    </p:animEffect>
                                  </p:childTnLst>
                                </p:cTn>
                              </p:par>
                            </p:childTnLst>
                          </p:cTn>
                        </p:par>
                      </p:childTnLst>
                    </p:cTn>
                  </p:par>
                  <p:par>
                    <p:cTn id="98" fill="hold" nodeType="clickPar">
                      <p:stCondLst>
                        <p:cond delay="indefinite"/>
                      </p:stCondLst>
                      <p:childTnLst>
                        <p:par>
                          <p:cTn id="99" fill="hold" nodeType="withGroup">
                            <p:stCondLst>
                              <p:cond delay="0"/>
                            </p:stCondLst>
                            <p:childTnLst>
                              <p:par>
                                <p:cTn id="100" presetID="10" presetClass="entr" presetSubtype="0" fill="hold" nodeType="clickEffect">
                                  <p:stCondLst>
                                    <p:cond delay="0"/>
                                  </p:stCondLst>
                                  <p:childTnLst>
                                    <p:set>
                                      <p:cBhvr>
                                        <p:cTn id="101" dur="1" fill="hold">
                                          <p:stCondLst>
                                            <p:cond delay="0"/>
                                          </p:stCondLst>
                                        </p:cTn>
                                        <p:tgtEl>
                                          <p:spTgt spid="164884"/>
                                        </p:tgtEl>
                                        <p:attrNameLst>
                                          <p:attrName>style.visibility</p:attrName>
                                        </p:attrNameLst>
                                      </p:cBhvr>
                                      <p:to>
                                        <p:strVal val="visible"/>
                                      </p:to>
                                    </p:set>
                                    <p:animEffect transition="in" filter="fade">
                                      <p:cBhvr>
                                        <p:cTn id="102" dur="500"/>
                                        <p:tgtEl>
                                          <p:spTgt spid="164884"/>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164912"/>
                                        </p:tgtEl>
                                        <p:attrNameLst>
                                          <p:attrName>style.visibility</p:attrName>
                                        </p:attrNameLst>
                                      </p:cBhvr>
                                      <p:to>
                                        <p:strVal val="visible"/>
                                      </p:to>
                                    </p:set>
                                    <p:animEffect transition="in" filter="fade">
                                      <p:cBhvr>
                                        <p:cTn id="107" dur="500"/>
                                        <p:tgtEl>
                                          <p:spTgt spid="164912"/>
                                        </p:tgtEl>
                                      </p:cBhvr>
                                    </p:animEffect>
                                  </p:childTnLst>
                                </p:cTn>
                              </p:par>
                            </p:childTnLst>
                          </p:cTn>
                        </p:par>
                      </p:childTnLst>
                    </p:cTn>
                  </p:par>
                  <p:par>
                    <p:cTn id="108" fill="hold" nodeType="clickPar">
                      <p:stCondLst>
                        <p:cond delay="indefinite"/>
                      </p:stCondLst>
                      <p:childTnLst>
                        <p:par>
                          <p:cTn id="109" fill="hold" nodeType="withGroup">
                            <p:stCondLst>
                              <p:cond delay="0"/>
                            </p:stCondLst>
                            <p:childTnLst>
                              <p:par>
                                <p:cTn id="110" presetID="10" presetClass="entr" presetSubtype="0" fill="hold" nodeType="clickEffect">
                                  <p:stCondLst>
                                    <p:cond delay="0"/>
                                  </p:stCondLst>
                                  <p:childTnLst>
                                    <p:set>
                                      <p:cBhvr>
                                        <p:cTn id="111" dur="1" fill="hold">
                                          <p:stCondLst>
                                            <p:cond delay="0"/>
                                          </p:stCondLst>
                                        </p:cTn>
                                        <p:tgtEl>
                                          <p:spTgt spid="164887"/>
                                        </p:tgtEl>
                                        <p:attrNameLst>
                                          <p:attrName>style.visibility</p:attrName>
                                        </p:attrNameLst>
                                      </p:cBhvr>
                                      <p:to>
                                        <p:strVal val="visible"/>
                                      </p:to>
                                    </p:set>
                                    <p:animEffect transition="in" filter="fade">
                                      <p:cBhvr>
                                        <p:cTn id="112" dur="500"/>
                                        <p:tgtEl>
                                          <p:spTgt spid="164887"/>
                                        </p:tgtEl>
                                      </p:cBhvr>
                                    </p:animEffect>
                                  </p:childTnLst>
                                </p:cTn>
                              </p:par>
                            </p:childTnLst>
                          </p:cTn>
                        </p:par>
                      </p:childTnLst>
                    </p:cTn>
                  </p:par>
                  <p:par>
                    <p:cTn id="113" fill="hold" nodeType="clickPar">
                      <p:stCondLst>
                        <p:cond delay="indefinite"/>
                      </p:stCondLst>
                      <p:childTnLst>
                        <p:par>
                          <p:cTn id="114" fill="hold" nodeType="withGroup">
                            <p:stCondLst>
                              <p:cond delay="0"/>
                            </p:stCondLst>
                            <p:childTnLst>
                              <p:par>
                                <p:cTn id="115" presetID="10" presetClass="entr" presetSubtype="0" fill="hold" nodeType="clickEffect">
                                  <p:stCondLst>
                                    <p:cond delay="0"/>
                                  </p:stCondLst>
                                  <p:childTnLst>
                                    <p:set>
                                      <p:cBhvr>
                                        <p:cTn id="116" dur="1" fill="hold">
                                          <p:stCondLst>
                                            <p:cond delay="0"/>
                                          </p:stCondLst>
                                        </p:cTn>
                                        <p:tgtEl>
                                          <p:spTgt spid="164888"/>
                                        </p:tgtEl>
                                        <p:attrNameLst>
                                          <p:attrName>style.visibility</p:attrName>
                                        </p:attrNameLst>
                                      </p:cBhvr>
                                      <p:to>
                                        <p:strVal val="visible"/>
                                      </p:to>
                                    </p:set>
                                    <p:animEffect transition="in" filter="fade">
                                      <p:cBhvr>
                                        <p:cTn id="117" dur="500"/>
                                        <p:tgtEl>
                                          <p:spTgt spid="164888"/>
                                        </p:tgtEl>
                                      </p:cBhvr>
                                    </p:animEffect>
                                  </p:childTnLst>
                                </p:cTn>
                              </p:par>
                            </p:childTnLst>
                          </p:cTn>
                        </p:par>
                      </p:childTnLst>
                    </p:cTn>
                  </p:par>
                  <p:par>
                    <p:cTn id="118" fill="hold" nodeType="clickPar">
                      <p:stCondLst>
                        <p:cond delay="indefinite"/>
                      </p:stCondLst>
                      <p:childTnLst>
                        <p:par>
                          <p:cTn id="119" fill="hold" nodeType="withGroup">
                            <p:stCondLst>
                              <p:cond delay="0"/>
                            </p:stCondLst>
                            <p:childTnLst>
                              <p:par>
                                <p:cTn id="120" presetID="10" presetClass="entr" presetSubtype="0" fill="hold" nodeType="clickEffect">
                                  <p:stCondLst>
                                    <p:cond delay="0"/>
                                  </p:stCondLst>
                                  <p:childTnLst>
                                    <p:set>
                                      <p:cBhvr>
                                        <p:cTn id="121" dur="1" fill="hold">
                                          <p:stCondLst>
                                            <p:cond delay="0"/>
                                          </p:stCondLst>
                                        </p:cTn>
                                        <p:tgtEl>
                                          <p:spTgt spid="164889"/>
                                        </p:tgtEl>
                                        <p:attrNameLst>
                                          <p:attrName>style.visibility</p:attrName>
                                        </p:attrNameLst>
                                      </p:cBhvr>
                                      <p:to>
                                        <p:strVal val="visible"/>
                                      </p:to>
                                    </p:set>
                                    <p:animEffect transition="in" filter="fade">
                                      <p:cBhvr>
                                        <p:cTn id="122" dur="500"/>
                                        <p:tgtEl>
                                          <p:spTgt spid="164889"/>
                                        </p:tgtEl>
                                      </p:cBhvr>
                                    </p:animEffect>
                                  </p:childTnLst>
                                </p:cTn>
                              </p:par>
                            </p:childTnLst>
                          </p:cTn>
                        </p:par>
                      </p:childTnLst>
                    </p:cTn>
                  </p:par>
                  <p:par>
                    <p:cTn id="123" fill="hold" nodeType="clickPar">
                      <p:stCondLst>
                        <p:cond delay="indefinite"/>
                      </p:stCondLst>
                      <p:childTnLst>
                        <p:par>
                          <p:cTn id="124" fill="hold" nodeType="withGroup">
                            <p:stCondLst>
                              <p:cond delay="0"/>
                            </p:stCondLst>
                            <p:childTnLst>
                              <p:par>
                                <p:cTn id="125" presetID="10" presetClass="entr" presetSubtype="0" fill="hold" nodeType="clickEffect">
                                  <p:stCondLst>
                                    <p:cond delay="0"/>
                                  </p:stCondLst>
                                  <p:childTnLst>
                                    <p:set>
                                      <p:cBhvr>
                                        <p:cTn id="126" dur="1" fill="hold">
                                          <p:stCondLst>
                                            <p:cond delay="0"/>
                                          </p:stCondLst>
                                        </p:cTn>
                                        <p:tgtEl>
                                          <p:spTgt spid="164890"/>
                                        </p:tgtEl>
                                        <p:attrNameLst>
                                          <p:attrName>style.visibility</p:attrName>
                                        </p:attrNameLst>
                                      </p:cBhvr>
                                      <p:to>
                                        <p:strVal val="visible"/>
                                      </p:to>
                                    </p:set>
                                    <p:animEffect transition="in" filter="fade">
                                      <p:cBhvr>
                                        <p:cTn id="127" dur="500"/>
                                        <p:tgtEl>
                                          <p:spTgt spid="164890"/>
                                        </p:tgtEl>
                                      </p:cBhvr>
                                    </p:animEffect>
                                  </p:childTnLst>
                                </p:cTn>
                              </p:par>
                            </p:childTnLst>
                          </p:cTn>
                        </p:par>
                      </p:childTnLst>
                    </p:cTn>
                  </p:par>
                  <p:par>
                    <p:cTn id="128" fill="hold">
                      <p:stCondLst>
                        <p:cond delay="indefinite"/>
                      </p:stCondLst>
                      <p:childTnLst>
                        <p:par>
                          <p:cTn id="129" fill="hold">
                            <p:stCondLst>
                              <p:cond delay="0"/>
                            </p:stCondLst>
                            <p:childTnLst>
                              <p:par>
                                <p:cTn id="130" presetID="10" presetClass="entr" presetSubtype="0" fill="hold" nodeType="clickEffect">
                                  <p:stCondLst>
                                    <p:cond delay="0"/>
                                  </p:stCondLst>
                                  <p:childTnLst>
                                    <p:set>
                                      <p:cBhvr>
                                        <p:cTn id="131" dur="1" fill="hold">
                                          <p:stCondLst>
                                            <p:cond delay="0"/>
                                          </p:stCondLst>
                                        </p:cTn>
                                        <p:tgtEl>
                                          <p:spTgt spid="164913"/>
                                        </p:tgtEl>
                                        <p:attrNameLst>
                                          <p:attrName>style.visibility</p:attrName>
                                        </p:attrNameLst>
                                      </p:cBhvr>
                                      <p:to>
                                        <p:strVal val="visible"/>
                                      </p:to>
                                    </p:set>
                                    <p:animEffect transition="in" filter="fade">
                                      <p:cBhvr>
                                        <p:cTn id="132" dur="500"/>
                                        <p:tgtEl>
                                          <p:spTgt spid="164913"/>
                                        </p:tgtEl>
                                      </p:cBhvr>
                                    </p:animEffect>
                                  </p:childTnLst>
                                </p:cTn>
                              </p:par>
                            </p:childTnLst>
                          </p:cTn>
                        </p:par>
                      </p:childTnLst>
                    </p:cTn>
                  </p:par>
                  <p:par>
                    <p:cTn id="133" fill="hold" nodeType="clickPar">
                      <p:stCondLst>
                        <p:cond delay="indefinite"/>
                      </p:stCondLst>
                      <p:childTnLst>
                        <p:par>
                          <p:cTn id="134" fill="hold" nodeType="withGroup">
                            <p:stCondLst>
                              <p:cond delay="0"/>
                            </p:stCondLst>
                            <p:childTnLst>
                              <p:par>
                                <p:cTn id="135" presetID="10" presetClass="entr" presetSubtype="0" fill="hold" nodeType="clickEffect">
                                  <p:stCondLst>
                                    <p:cond delay="0"/>
                                  </p:stCondLst>
                                  <p:childTnLst>
                                    <p:set>
                                      <p:cBhvr>
                                        <p:cTn id="136" dur="1" fill="hold">
                                          <p:stCondLst>
                                            <p:cond delay="0"/>
                                          </p:stCondLst>
                                        </p:cTn>
                                        <p:tgtEl>
                                          <p:spTgt spid="164891"/>
                                        </p:tgtEl>
                                        <p:attrNameLst>
                                          <p:attrName>style.visibility</p:attrName>
                                        </p:attrNameLst>
                                      </p:cBhvr>
                                      <p:to>
                                        <p:strVal val="visible"/>
                                      </p:to>
                                    </p:set>
                                    <p:animEffect transition="in" filter="fade">
                                      <p:cBhvr>
                                        <p:cTn id="137" dur="500"/>
                                        <p:tgtEl>
                                          <p:spTgt spid="164891"/>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0" presetClass="entr" presetSubtype="0" fill="hold" nodeType="clickEffect">
                                  <p:stCondLst>
                                    <p:cond delay="0"/>
                                  </p:stCondLst>
                                  <p:childTnLst>
                                    <p:set>
                                      <p:cBhvr>
                                        <p:cTn id="141" dur="1" fill="hold">
                                          <p:stCondLst>
                                            <p:cond delay="0"/>
                                          </p:stCondLst>
                                        </p:cTn>
                                        <p:tgtEl>
                                          <p:spTgt spid="164903"/>
                                        </p:tgtEl>
                                        <p:attrNameLst>
                                          <p:attrName>style.visibility</p:attrName>
                                        </p:attrNameLst>
                                      </p:cBhvr>
                                      <p:to>
                                        <p:strVal val="visible"/>
                                      </p:to>
                                    </p:set>
                                    <p:animEffect transition="in" filter="fade">
                                      <p:cBhvr>
                                        <p:cTn id="142" dur="500"/>
                                        <p:tgtEl>
                                          <p:spTgt spid="164903"/>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0" presetClass="entr" presetSubtype="0" fill="hold" nodeType="clickEffect">
                                  <p:stCondLst>
                                    <p:cond delay="0"/>
                                  </p:stCondLst>
                                  <p:childTnLst>
                                    <p:set>
                                      <p:cBhvr>
                                        <p:cTn id="146" dur="1" fill="hold">
                                          <p:stCondLst>
                                            <p:cond delay="0"/>
                                          </p:stCondLst>
                                        </p:cTn>
                                        <p:tgtEl>
                                          <p:spTgt spid="164892"/>
                                        </p:tgtEl>
                                        <p:attrNameLst>
                                          <p:attrName>style.visibility</p:attrName>
                                        </p:attrNameLst>
                                      </p:cBhvr>
                                      <p:to>
                                        <p:strVal val="visible"/>
                                      </p:to>
                                    </p:set>
                                    <p:animEffect transition="in" filter="fade">
                                      <p:cBhvr>
                                        <p:cTn id="147" dur="500"/>
                                        <p:tgtEl>
                                          <p:spTgt spid="164892"/>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0" presetClass="entr" presetSubtype="0" fill="hold" nodeType="clickEffect">
                                  <p:stCondLst>
                                    <p:cond delay="0"/>
                                  </p:stCondLst>
                                  <p:childTnLst>
                                    <p:set>
                                      <p:cBhvr>
                                        <p:cTn id="151" dur="1" fill="hold">
                                          <p:stCondLst>
                                            <p:cond delay="0"/>
                                          </p:stCondLst>
                                        </p:cTn>
                                        <p:tgtEl>
                                          <p:spTgt spid="164893"/>
                                        </p:tgtEl>
                                        <p:attrNameLst>
                                          <p:attrName>style.visibility</p:attrName>
                                        </p:attrNameLst>
                                      </p:cBhvr>
                                      <p:to>
                                        <p:strVal val="visible"/>
                                      </p:to>
                                    </p:set>
                                    <p:animEffect transition="in" filter="fade">
                                      <p:cBhvr>
                                        <p:cTn id="152" dur="500"/>
                                        <p:tgtEl>
                                          <p:spTgt spid="164893"/>
                                        </p:tgtEl>
                                      </p:cBhvr>
                                    </p:animEffect>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0" presetClass="entr" presetSubtype="0" fill="hold" nodeType="clickEffect">
                                  <p:stCondLst>
                                    <p:cond delay="0"/>
                                  </p:stCondLst>
                                  <p:childTnLst>
                                    <p:set>
                                      <p:cBhvr>
                                        <p:cTn id="156" dur="1" fill="hold">
                                          <p:stCondLst>
                                            <p:cond delay="0"/>
                                          </p:stCondLst>
                                        </p:cTn>
                                        <p:tgtEl>
                                          <p:spTgt spid="164894"/>
                                        </p:tgtEl>
                                        <p:attrNameLst>
                                          <p:attrName>style.visibility</p:attrName>
                                        </p:attrNameLst>
                                      </p:cBhvr>
                                      <p:to>
                                        <p:strVal val="visible"/>
                                      </p:to>
                                    </p:set>
                                    <p:animEffect transition="in" filter="fade">
                                      <p:cBhvr>
                                        <p:cTn id="157" dur="500"/>
                                        <p:tgtEl>
                                          <p:spTgt spid="164894"/>
                                        </p:tgtEl>
                                      </p:cBhvr>
                                    </p:animEffect>
                                  </p:childTnLst>
                                </p:cTn>
                              </p:par>
                            </p:childTnLst>
                          </p:cTn>
                        </p:par>
                      </p:childTnLst>
                    </p:cTn>
                  </p:par>
                  <p:par>
                    <p:cTn id="158" fill="hold" nodeType="clickPar">
                      <p:stCondLst>
                        <p:cond delay="indefinite"/>
                      </p:stCondLst>
                      <p:childTnLst>
                        <p:par>
                          <p:cTn id="159" fill="hold" nodeType="withGroup">
                            <p:stCondLst>
                              <p:cond delay="0"/>
                            </p:stCondLst>
                            <p:childTnLst>
                              <p:par>
                                <p:cTn id="160" presetID="10" presetClass="entr" presetSubtype="0" fill="hold" nodeType="clickEffect">
                                  <p:stCondLst>
                                    <p:cond delay="0"/>
                                  </p:stCondLst>
                                  <p:childTnLst>
                                    <p:set>
                                      <p:cBhvr>
                                        <p:cTn id="161" dur="1" fill="hold">
                                          <p:stCondLst>
                                            <p:cond delay="0"/>
                                          </p:stCondLst>
                                        </p:cTn>
                                        <p:tgtEl>
                                          <p:spTgt spid="164904"/>
                                        </p:tgtEl>
                                        <p:attrNameLst>
                                          <p:attrName>style.visibility</p:attrName>
                                        </p:attrNameLst>
                                      </p:cBhvr>
                                      <p:to>
                                        <p:strVal val="visible"/>
                                      </p:to>
                                    </p:set>
                                    <p:animEffect transition="in" filter="fade">
                                      <p:cBhvr>
                                        <p:cTn id="162" dur="500"/>
                                        <p:tgtEl>
                                          <p:spTgt spid="164904"/>
                                        </p:tgtEl>
                                      </p:cBhvr>
                                    </p:animEffect>
                                  </p:childTnLst>
                                </p:cTn>
                              </p:par>
                            </p:childTnLst>
                          </p:cTn>
                        </p:par>
                      </p:childTnLst>
                    </p:cTn>
                  </p:par>
                  <p:par>
                    <p:cTn id="163" fill="hold">
                      <p:stCondLst>
                        <p:cond delay="indefinite"/>
                      </p:stCondLst>
                      <p:childTnLst>
                        <p:par>
                          <p:cTn id="164" fill="hold">
                            <p:stCondLst>
                              <p:cond delay="0"/>
                            </p:stCondLst>
                            <p:childTnLst>
                              <p:par>
                                <p:cTn id="165" presetID="10" presetClass="entr" presetSubtype="0" fill="hold" nodeType="clickEffect">
                                  <p:stCondLst>
                                    <p:cond delay="0"/>
                                  </p:stCondLst>
                                  <p:childTnLst>
                                    <p:set>
                                      <p:cBhvr>
                                        <p:cTn id="166" dur="1" fill="hold">
                                          <p:stCondLst>
                                            <p:cond delay="0"/>
                                          </p:stCondLst>
                                        </p:cTn>
                                        <p:tgtEl>
                                          <p:spTgt spid="164911"/>
                                        </p:tgtEl>
                                        <p:attrNameLst>
                                          <p:attrName>style.visibility</p:attrName>
                                        </p:attrNameLst>
                                      </p:cBhvr>
                                      <p:to>
                                        <p:strVal val="visible"/>
                                      </p:to>
                                    </p:set>
                                    <p:animEffect transition="in" filter="fade">
                                      <p:cBhvr>
                                        <p:cTn id="167" dur="500"/>
                                        <p:tgtEl>
                                          <p:spTgt spid="164911"/>
                                        </p:tgtEl>
                                      </p:cBhvr>
                                    </p:animEffect>
                                  </p:childTnLst>
                                </p:cTn>
                              </p:par>
                            </p:childTnLst>
                          </p:cTn>
                        </p:par>
                      </p:childTnLst>
                    </p:cTn>
                  </p:par>
                  <p:par>
                    <p:cTn id="168" fill="hold" nodeType="clickPar">
                      <p:stCondLst>
                        <p:cond delay="indefinite"/>
                      </p:stCondLst>
                      <p:childTnLst>
                        <p:par>
                          <p:cTn id="169" fill="hold" nodeType="withGroup">
                            <p:stCondLst>
                              <p:cond delay="0"/>
                            </p:stCondLst>
                            <p:childTnLst>
                              <p:par>
                                <p:cTn id="170" presetID="10" presetClass="entr" presetSubtype="0" fill="hold" nodeType="clickEffect">
                                  <p:stCondLst>
                                    <p:cond delay="0"/>
                                  </p:stCondLst>
                                  <p:childTnLst>
                                    <p:set>
                                      <p:cBhvr>
                                        <p:cTn id="171" dur="1" fill="hold">
                                          <p:stCondLst>
                                            <p:cond delay="0"/>
                                          </p:stCondLst>
                                        </p:cTn>
                                        <p:tgtEl>
                                          <p:spTgt spid="164895"/>
                                        </p:tgtEl>
                                        <p:attrNameLst>
                                          <p:attrName>style.visibility</p:attrName>
                                        </p:attrNameLst>
                                      </p:cBhvr>
                                      <p:to>
                                        <p:strVal val="visible"/>
                                      </p:to>
                                    </p:set>
                                    <p:animEffect transition="in" filter="fade">
                                      <p:cBhvr>
                                        <p:cTn id="172" dur="500"/>
                                        <p:tgtEl>
                                          <p:spTgt spid="164895"/>
                                        </p:tgtEl>
                                      </p:cBhvr>
                                    </p:animEffect>
                                  </p:childTnLst>
                                </p:cTn>
                              </p:par>
                            </p:childTnLst>
                          </p:cTn>
                        </p:par>
                      </p:childTnLst>
                    </p:cTn>
                  </p:par>
                  <p:par>
                    <p:cTn id="173" fill="hold" nodeType="clickPar">
                      <p:stCondLst>
                        <p:cond delay="indefinite"/>
                      </p:stCondLst>
                      <p:childTnLst>
                        <p:par>
                          <p:cTn id="174" fill="hold" nodeType="withGroup">
                            <p:stCondLst>
                              <p:cond delay="0"/>
                            </p:stCondLst>
                            <p:childTnLst>
                              <p:par>
                                <p:cTn id="175" presetID="10" presetClass="entr" presetSubtype="0" fill="hold" nodeType="clickEffect">
                                  <p:stCondLst>
                                    <p:cond delay="0"/>
                                  </p:stCondLst>
                                  <p:childTnLst>
                                    <p:set>
                                      <p:cBhvr>
                                        <p:cTn id="176" dur="1" fill="hold">
                                          <p:stCondLst>
                                            <p:cond delay="0"/>
                                          </p:stCondLst>
                                        </p:cTn>
                                        <p:tgtEl>
                                          <p:spTgt spid="164896"/>
                                        </p:tgtEl>
                                        <p:attrNameLst>
                                          <p:attrName>style.visibility</p:attrName>
                                        </p:attrNameLst>
                                      </p:cBhvr>
                                      <p:to>
                                        <p:strVal val="visible"/>
                                      </p:to>
                                    </p:set>
                                    <p:animEffect transition="in" filter="fade">
                                      <p:cBhvr>
                                        <p:cTn id="177" dur="500"/>
                                        <p:tgtEl>
                                          <p:spTgt spid="164896"/>
                                        </p:tgtEl>
                                      </p:cBhvr>
                                    </p:animEffect>
                                  </p:childTnLst>
                                </p:cTn>
                              </p:par>
                            </p:childTnLst>
                          </p:cTn>
                        </p:par>
                      </p:childTnLst>
                    </p:cTn>
                  </p:par>
                  <p:par>
                    <p:cTn id="178" fill="hold" nodeType="clickPar">
                      <p:stCondLst>
                        <p:cond delay="indefinite"/>
                      </p:stCondLst>
                      <p:childTnLst>
                        <p:par>
                          <p:cTn id="179" fill="hold" nodeType="withGroup">
                            <p:stCondLst>
                              <p:cond delay="0"/>
                            </p:stCondLst>
                            <p:childTnLst>
                              <p:par>
                                <p:cTn id="180" presetID="10" presetClass="entr" presetSubtype="0" fill="hold" nodeType="clickEffect">
                                  <p:stCondLst>
                                    <p:cond delay="0"/>
                                  </p:stCondLst>
                                  <p:childTnLst>
                                    <p:set>
                                      <p:cBhvr>
                                        <p:cTn id="181" dur="1" fill="hold">
                                          <p:stCondLst>
                                            <p:cond delay="0"/>
                                          </p:stCondLst>
                                        </p:cTn>
                                        <p:tgtEl>
                                          <p:spTgt spid="164897"/>
                                        </p:tgtEl>
                                        <p:attrNameLst>
                                          <p:attrName>style.visibility</p:attrName>
                                        </p:attrNameLst>
                                      </p:cBhvr>
                                      <p:to>
                                        <p:strVal val="visible"/>
                                      </p:to>
                                    </p:set>
                                    <p:animEffect transition="in" filter="fade">
                                      <p:cBhvr>
                                        <p:cTn id="182" dur="500"/>
                                        <p:tgtEl>
                                          <p:spTgt spid="164897"/>
                                        </p:tgtEl>
                                      </p:cBhvr>
                                    </p:animEffect>
                                  </p:childTnLst>
                                </p:cTn>
                              </p:par>
                            </p:childTnLst>
                          </p:cTn>
                        </p:par>
                      </p:childTnLst>
                    </p:cTn>
                  </p:par>
                  <p:par>
                    <p:cTn id="183" fill="hold" nodeType="clickPar">
                      <p:stCondLst>
                        <p:cond delay="indefinite"/>
                      </p:stCondLst>
                      <p:childTnLst>
                        <p:par>
                          <p:cTn id="184" fill="hold" nodeType="withGroup">
                            <p:stCondLst>
                              <p:cond delay="0"/>
                            </p:stCondLst>
                            <p:childTnLst>
                              <p:par>
                                <p:cTn id="185" presetID="10" presetClass="entr" presetSubtype="0" fill="hold" nodeType="clickEffect">
                                  <p:stCondLst>
                                    <p:cond delay="0"/>
                                  </p:stCondLst>
                                  <p:childTnLst>
                                    <p:set>
                                      <p:cBhvr>
                                        <p:cTn id="186" dur="1" fill="hold">
                                          <p:stCondLst>
                                            <p:cond delay="0"/>
                                          </p:stCondLst>
                                        </p:cTn>
                                        <p:tgtEl>
                                          <p:spTgt spid="164902"/>
                                        </p:tgtEl>
                                        <p:attrNameLst>
                                          <p:attrName>style.visibility</p:attrName>
                                        </p:attrNameLst>
                                      </p:cBhvr>
                                      <p:to>
                                        <p:strVal val="visible"/>
                                      </p:to>
                                    </p:set>
                                    <p:animEffect transition="in" filter="fade">
                                      <p:cBhvr>
                                        <p:cTn id="187" dur="500"/>
                                        <p:tgtEl>
                                          <p:spTgt spid="164902"/>
                                        </p:tgtEl>
                                      </p:cBhvr>
                                    </p:animEffect>
                                  </p:childTnLst>
                                </p:cTn>
                              </p:par>
                            </p:childTnLst>
                          </p:cTn>
                        </p:par>
                      </p:childTnLst>
                    </p:cTn>
                  </p:par>
                  <p:par>
                    <p:cTn id="188" fill="hold" nodeType="clickPar">
                      <p:stCondLst>
                        <p:cond delay="indefinite"/>
                      </p:stCondLst>
                      <p:childTnLst>
                        <p:par>
                          <p:cTn id="189" fill="hold" nodeType="withGroup">
                            <p:stCondLst>
                              <p:cond delay="0"/>
                            </p:stCondLst>
                            <p:childTnLst>
                              <p:par>
                                <p:cTn id="190" presetID="10" presetClass="entr" presetSubtype="0" fill="hold" nodeType="clickEffect">
                                  <p:stCondLst>
                                    <p:cond delay="0"/>
                                  </p:stCondLst>
                                  <p:childTnLst>
                                    <p:set>
                                      <p:cBhvr>
                                        <p:cTn id="191" dur="1" fill="hold">
                                          <p:stCondLst>
                                            <p:cond delay="0"/>
                                          </p:stCondLst>
                                        </p:cTn>
                                        <p:tgtEl>
                                          <p:spTgt spid="164898"/>
                                        </p:tgtEl>
                                        <p:attrNameLst>
                                          <p:attrName>style.visibility</p:attrName>
                                        </p:attrNameLst>
                                      </p:cBhvr>
                                      <p:to>
                                        <p:strVal val="visible"/>
                                      </p:to>
                                    </p:set>
                                    <p:animEffect transition="in" filter="fade">
                                      <p:cBhvr>
                                        <p:cTn id="192" dur="500"/>
                                        <p:tgtEl>
                                          <p:spTgt spid="164898"/>
                                        </p:tgtEl>
                                      </p:cBhvr>
                                    </p:animEffect>
                                  </p:childTnLst>
                                </p:cTn>
                              </p:par>
                            </p:childTnLst>
                          </p:cTn>
                        </p:par>
                      </p:childTnLst>
                    </p:cTn>
                  </p:par>
                  <p:par>
                    <p:cTn id="193" fill="hold" nodeType="clickPar">
                      <p:stCondLst>
                        <p:cond delay="indefinite"/>
                      </p:stCondLst>
                      <p:childTnLst>
                        <p:par>
                          <p:cTn id="194" fill="hold" nodeType="withGroup">
                            <p:stCondLst>
                              <p:cond delay="0"/>
                            </p:stCondLst>
                            <p:childTnLst>
                              <p:par>
                                <p:cTn id="195" presetID="10" presetClass="entr" presetSubtype="0" fill="hold" nodeType="clickEffect">
                                  <p:stCondLst>
                                    <p:cond delay="0"/>
                                  </p:stCondLst>
                                  <p:childTnLst>
                                    <p:set>
                                      <p:cBhvr>
                                        <p:cTn id="196" dur="1" fill="hold">
                                          <p:stCondLst>
                                            <p:cond delay="0"/>
                                          </p:stCondLst>
                                        </p:cTn>
                                        <p:tgtEl>
                                          <p:spTgt spid="164899"/>
                                        </p:tgtEl>
                                        <p:attrNameLst>
                                          <p:attrName>style.visibility</p:attrName>
                                        </p:attrNameLst>
                                      </p:cBhvr>
                                      <p:to>
                                        <p:strVal val="visible"/>
                                      </p:to>
                                    </p:set>
                                    <p:animEffect transition="in" filter="fade">
                                      <p:cBhvr>
                                        <p:cTn id="197" dur="500"/>
                                        <p:tgtEl>
                                          <p:spTgt spid="164899"/>
                                        </p:tgtEl>
                                      </p:cBhvr>
                                    </p:animEffect>
                                  </p:childTnLst>
                                </p:cTn>
                              </p:par>
                            </p:childTnLst>
                          </p:cTn>
                        </p:par>
                      </p:childTnLst>
                    </p:cTn>
                  </p:par>
                  <p:par>
                    <p:cTn id="198" fill="hold" nodeType="clickPar">
                      <p:stCondLst>
                        <p:cond delay="indefinite"/>
                      </p:stCondLst>
                      <p:childTnLst>
                        <p:par>
                          <p:cTn id="199" fill="hold" nodeType="withGroup">
                            <p:stCondLst>
                              <p:cond delay="0"/>
                            </p:stCondLst>
                            <p:childTnLst>
                              <p:par>
                                <p:cTn id="200" presetID="10" presetClass="entr" presetSubtype="0" fill="hold" nodeType="clickEffect">
                                  <p:stCondLst>
                                    <p:cond delay="0"/>
                                  </p:stCondLst>
                                  <p:childTnLst>
                                    <p:set>
                                      <p:cBhvr>
                                        <p:cTn id="201" dur="1" fill="hold">
                                          <p:stCondLst>
                                            <p:cond delay="0"/>
                                          </p:stCondLst>
                                        </p:cTn>
                                        <p:tgtEl>
                                          <p:spTgt spid="164900"/>
                                        </p:tgtEl>
                                        <p:attrNameLst>
                                          <p:attrName>style.visibility</p:attrName>
                                        </p:attrNameLst>
                                      </p:cBhvr>
                                      <p:to>
                                        <p:strVal val="visible"/>
                                      </p:to>
                                    </p:set>
                                    <p:animEffect transition="in" filter="fade">
                                      <p:cBhvr>
                                        <p:cTn id="202" dur="500"/>
                                        <p:tgtEl>
                                          <p:spTgt spid="164900"/>
                                        </p:tgtEl>
                                      </p:cBhvr>
                                    </p:animEffect>
                                  </p:childTnLst>
                                </p:cTn>
                              </p:par>
                            </p:childTnLst>
                          </p:cTn>
                        </p:par>
                      </p:childTnLst>
                    </p:cTn>
                  </p:par>
                  <p:par>
                    <p:cTn id="203" fill="hold" nodeType="clickPar">
                      <p:stCondLst>
                        <p:cond delay="indefinite"/>
                      </p:stCondLst>
                      <p:childTnLst>
                        <p:par>
                          <p:cTn id="204" fill="hold" nodeType="withGroup">
                            <p:stCondLst>
                              <p:cond delay="0"/>
                            </p:stCondLst>
                            <p:childTnLst>
                              <p:par>
                                <p:cTn id="205" presetID="10" presetClass="entr" presetSubtype="0" fill="hold" nodeType="clickEffect">
                                  <p:stCondLst>
                                    <p:cond delay="0"/>
                                  </p:stCondLst>
                                  <p:childTnLst>
                                    <p:set>
                                      <p:cBhvr>
                                        <p:cTn id="206" dur="1" fill="hold">
                                          <p:stCondLst>
                                            <p:cond delay="0"/>
                                          </p:stCondLst>
                                        </p:cTn>
                                        <p:tgtEl>
                                          <p:spTgt spid="164901"/>
                                        </p:tgtEl>
                                        <p:attrNameLst>
                                          <p:attrName>style.visibility</p:attrName>
                                        </p:attrNameLst>
                                      </p:cBhvr>
                                      <p:to>
                                        <p:strVal val="visible"/>
                                      </p:to>
                                    </p:set>
                                    <p:animEffect transition="in" filter="fade">
                                      <p:cBhvr>
                                        <p:cTn id="207" dur="500"/>
                                        <p:tgtEl>
                                          <p:spTgt spid="164901"/>
                                        </p:tgtEl>
                                      </p:cBhvr>
                                    </p:animEffect>
                                  </p:childTnLst>
                                </p:cTn>
                              </p:par>
                            </p:childTnLst>
                          </p:cTn>
                        </p:par>
                      </p:childTnLst>
                    </p:cTn>
                  </p:par>
                  <p:par>
                    <p:cTn id="208" fill="hold" nodeType="clickPar">
                      <p:stCondLst>
                        <p:cond delay="indefinite"/>
                      </p:stCondLst>
                      <p:childTnLst>
                        <p:par>
                          <p:cTn id="209" fill="hold" nodeType="withGroup">
                            <p:stCondLst>
                              <p:cond delay="0"/>
                            </p:stCondLst>
                            <p:childTnLst>
                              <p:par>
                                <p:cTn id="210" presetID="10" presetClass="entr" presetSubtype="0" fill="hold" nodeType="clickEffect">
                                  <p:stCondLst>
                                    <p:cond delay="0"/>
                                  </p:stCondLst>
                                  <p:childTnLst>
                                    <p:set>
                                      <p:cBhvr>
                                        <p:cTn id="211" dur="1" fill="hold">
                                          <p:stCondLst>
                                            <p:cond delay="0"/>
                                          </p:stCondLst>
                                        </p:cTn>
                                        <p:tgtEl>
                                          <p:spTgt spid="164905"/>
                                        </p:tgtEl>
                                        <p:attrNameLst>
                                          <p:attrName>style.visibility</p:attrName>
                                        </p:attrNameLst>
                                      </p:cBhvr>
                                      <p:to>
                                        <p:strVal val="visible"/>
                                      </p:to>
                                    </p:set>
                                    <p:animEffect transition="in" filter="fade">
                                      <p:cBhvr>
                                        <p:cTn id="212" dur="500"/>
                                        <p:tgtEl>
                                          <p:spTgt spid="164905"/>
                                        </p:tgtEl>
                                      </p:cBhvr>
                                    </p:animEffect>
                                  </p:childTnLst>
                                </p:cTn>
                              </p:par>
                            </p:childTnLst>
                          </p:cTn>
                        </p:par>
                      </p:childTnLst>
                    </p:cTn>
                  </p:par>
                  <p:par>
                    <p:cTn id="213" fill="hold">
                      <p:stCondLst>
                        <p:cond delay="indefinite"/>
                      </p:stCondLst>
                      <p:childTnLst>
                        <p:par>
                          <p:cTn id="214" fill="hold">
                            <p:stCondLst>
                              <p:cond delay="0"/>
                            </p:stCondLst>
                            <p:childTnLst>
                              <p:par>
                                <p:cTn id="215" presetID="10" presetClass="entr" presetSubtype="0" fill="hold" nodeType="clickEffect">
                                  <p:stCondLst>
                                    <p:cond delay="0"/>
                                  </p:stCondLst>
                                  <p:childTnLst>
                                    <p:set>
                                      <p:cBhvr>
                                        <p:cTn id="216" dur="1" fill="hold">
                                          <p:stCondLst>
                                            <p:cond delay="0"/>
                                          </p:stCondLst>
                                        </p:cTn>
                                        <p:tgtEl>
                                          <p:spTgt spid="164914"/>
                                        </p:tgtEl>
                                        <p:attrNameLst>
                                          <p:attrName>style.visibility</p:attrName>
                                        </p:attrNameLst>
                                      </p:cBhvr>
                                      <p:to>
                                        <p:strVal val="visible"/>
                                      </p:to>
                                    </p:set>
                                    <p:animEffect transition="in" filter="fade">
                                      <p:cBhvr>
                                        <p:cTn id="217" dur="500"/>
                                        <p:tgtEl>
                                          <p:spTgt spid="164914"/>
                                        </p:tgtEl>
                                      </p:cBhvr>
                                    </p:animEffect>
                                  </p:childTnLst>
                                </p:cTn>
                              </p:par>
                            </p:childTnLst>
                          </p:cTn>
                        </p:par>
                      </p:childTnLst>
                    </p:cTn>
                  </p:par>
                  <p:par>
                    <p:cTn id="218" fill="hold" nodeType="clickPar">
                      <p:stCondLst>
                        <p:cond delay="indefinite"/>
                      </p:stCondLst>
                      <p:childTnLst>
                        <p:par>
                          <p:cTn id="219" fill="hold" nodeType="withGroup">
                            <p:stCondLst>
                              <p:cond delay="0"/>
                            </p:stCondLst>
                            <p:childTnLst>
                              <p:par>
                                <p:cTn id="220" presetID="10" presetClass="entr" presetSubtype="0" fill="hold" nodeType="clickEffect">
                                  <p:stCondLst>
                                    <p:cond delay="0"/>
                                  </p:stCondLst>
                                  <p:childTnLst>
                                    <p:set>
                                      <p:cBhvr>
                                        <p:cTn id="221" dur="1" fill="hold">
                                          <p:stCondLst>
                                            <p:cond delay="0"/>
                                          </p:stCondLst>
                                        </p:cTn>
                                        <p:tgtEl>
                                          <p:spTgt spid="164906"/>
                                        </p:tgtEl>
                                        <p:attrNameLst>
                                          <p:attrName>style.visibility</p:attrName>
                                        </p:attrNameLst>
                                      </p:cBhvr>
                                      <p:to>
                                        <p:strVal val="visible"/>
                                      </p:to>
                                    </p:set>
                                    <p:animEffect transition="in" filter="fade">
                                      <p:cBhvr>
                                        <p:cTn id="222" dur="500"/>
                                        <p:tgtEl>
                                          <p:spTgt spid="164906"/>
                                        </p:tgtEl>
                                      </p:cBhvr>
                                    </p:animEffect>
                                  </p:childTnLst>
                                </p:cTn>
                              </p:par>
                            </p:childTnLst>
                          </p:cTn>
                        </p:par>
                      </p:childTnLst>
                    </p:cTn>
                  </p:par>
                  <p:par>
                    <p:cTn id="223" fill="hold" nodeType="clickPar">
                      <p:stCondLst>
                        <p:cond delay="indefinite"/>
                      </p:stCondLst>
                      <p:childTnLst>
                        <p:par>
                          <p:cTn id="224" fill="hold" nodeType="withGroup">
                            <p:stCondLst>
                              <p:cond delay="0"/>
                            </p:stCondLst>
                            <p:childTnLst>
                              <p:par>
                                <p:cTn id="225" presetID="10" presetClass="entr" presetSubtype="0" fill="hold" nodeType="clickEffect">
                                  <p:stCondLst>
                                    <p:cond delay="0"/>
                                  </p:stCondLst>
                                  <p:childTnLst>
                                    <p:set>
                                      <p:cBhvr>
                                        <p:cTn id="226" dur="1" fill="hold">
                                          <p:stCondLst>
                                            <p:cond delay="0"/>
                                          </p:stCondLst>
                                        </p:cTn>
                                        <p:tgtEl>
                                          <p:spTgt spid="164907"/>
                                        </p:tgtEl>
                                        <p:attrNameLst>
                                          <p:attrName>style.visibility</p:attrName>
                                        </p:attrNameLst>
                                      </p:cBhvr>
                                      <p:to>
                                        <p:strVal val="visible"/>
                                      </p:to>
                                    </p:set>
                                    <p:animEffect transition="in" filter="fade">
                                      <p:cBhvr>
                                        <p:cTn id="227" dur="500"/>
                                        <p:tgtEl>
                                          <p:spTgt spid="164907"/>
                                        </p:tgtEl>
                                      </p:cBhvr>
                                    </p:animEffect>
                                  </p:childTnLst>
                                </p:cTn>
                              </p:par>
                            </p:childTnLst>
                          </p:cTn>
                        </p:par>
                      </p:childTnLst>
                    </p:cTn>
                  </p:par>
                  <p:par>
                    <p:cTn id="228" fill="hold" nodeType="clickPar">
                      <p:stCondLst>
                        <p:cond delay="indefinite"/>
                      </p:stCondLst>
                      <p:childTnLst>
                        <p:par>
                          <p:cTn id="229" fill="hold" nodeType="withGroup">
                            <p:stCondLst>
                              <p:cond delay="0"/>
                            </p:stCondLst>
                            <p:childTnLst>
                              <p:par>
                                <p:cTn id="230" presetID="10" presetClass="entr" presetSubtype="0" fill="hold" nodeType="clickEffect">
                                  <p:stCondLst>
                                    <p:cond delay="0"/>
                                  </p:stCondLst>
                                  <p:childTnLst>
                                    <p:set>
                                      <p:cBhvr>
                                        <p:cTn id="231" dur="1" fill="hold">
                                          <p:stCondLst>
                                            <p:cond delay="0"/>
                                          </p:stCondLst>
                                        </p:cTn>
                                        <p:tgtEl>
                                          <p:spTgt spid="164908"/>
                                        </p:tgtEl>
                                        <p:attrNameLst>
                                          <p:attrName>style.visibility</p:attrName>
                                        </p:attrNameLst>
                                      </p:cBhvr>
                                      <p:to>
                                        <p:strVal val="visible"/>
                                      </p:to>
                                    </p:set>
                                    <p:animEffect transition="in" filter="fade">
                                      <p:cBhvr>
                                        <p:cTn id="232" dur="500"/>
                                        <p:tgtEl>
                                          <p:spTgt spid="164908"/>
                                        </p:tgtEl>
                                      </p:cBhvr>
                                    </p:animEffect>
                                  </p:childTnLst>
                                </p:cTn>
                              </p:par>
                            </p:childTnLst>
                          </p:cTn>
                        </p:par>
                      </p:childTnLst>
                    </p:cTn>
                  </p:par>
                  <p:par>
                    <p:cTn id="233" fill="hold" nodeType="clickPar">
                      <p:stCondLst>
                        <p:cond delay="indefinite"/>
                      </p:stCondLst>
                      <p:childTnLst>
                        <p:par>
                          <p:cTn id="234" fill="hold" nodeType="withGroup">
                            <p:stCondLst>
                              <p:cond delay="0"/>
                            </p:stCondLst>
                            <p:childTnLst>
                              <p:par>
                                <p:cTn id="235" presetID="10" presetClass="entr" presetSubtype="0" fill="hold" nodeType="clickEffect">
                                  <p:stCondLst>
                                    <p:cond delay="0"/>
                                  </p:stCondLst>
                                  <p:childTnLst>
                                    <p:set>
                                      <p:cBhvr>
                                        <p:cTn id="236" dur="1" fill="hold">
                                          <p:stCondLst>
                                            <p:cond delay="0"/>
                                          </p:stCondLst>
                                        </p:cTn>
                                        <p:tgtEl>
                                          <p:spTgt spid="164909"/>
                                        </p:tgtEl>
                                        <p:attrNameLst>
                                          <p:attrName>style.visibility</p:attrName>
                                        </p:attrNameLst>
                                      </p:cBhvr>
                                      <p:to>
                                        <p:strVal val="visible"/>
                                      </p:to>
                                    </p:set>
                                    <p:animEffect transition="in" filter="fade">
                                      <p:cBhvr>
                                        <p:cTn id="237" dur="500"/>
                                        <p:tgtEl>
                                          <p:spTgt spid="164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3"/>
          <p:cNvSpPr>
            <a:spLocks noChangeArrowheads="1"/>
          </p:cNvSpPr>
          <p:nvPr/>
        </p:nvSpPr>
        <p:spPr bwMode="auto">
          <a:xfrm>
            <a:off x="0" y="1752600"/>
            <a:ext cx="4114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4" name="Rectangle 4"/>
          <p:cNvSpPr>
            <a:spLocks noChangeArrowheads="1"/>
          </p:cNvSpPr>
          <p:nvPr/>
        </p:nvSpPr>
        <p:spPr bwMode="auto">
          <a:xfrm>
            <a:off x="4114800" y="2286000"/>
            <a:ext cx="50292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5" name="Rectangle 5"/>
          <p:cNvSpPr>
            <a:spLocks noChangeArrowheads="1"/>
          </p:cNvSpPr>
          <p:nvPr/>
        </p:nvSpPr>
        <p:spPr bwMode="auto">
          <a:xfrm>
            <a:off x="4114800" y="1219200"/>
            <a:ext cx="50292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6" name="Rectangle 6"/>
          <p:cNvSpPr>
            <a:spLocks noChangeArrowheads="1"/>
          </p:cNvSpPr>
          <p:nvPr/>
        </p:nvSpPr>
        <p:spPr bwMode="auto">
          <a:xfrm>
            <a:off x="0" y="4572000"/>
            <a:ext cx="91440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7" name="Rectangle 7"/>
          <p:cNvSpPr>
            <a:spLocks noChangeArrowheads="1"/>
          </p:cNvSpPr>
          <p:nvPr/>
        </p:nvSpPr>
        <p:spPr bwMode="auto">
          <a:xfrm>
            <a:off x="0" y="3200400"/>
            <a:ext cx="3657600" cy="304800"/>
          </a:xfrm>
          <a:prstGeom prst="rect">
            <a:avLst/>
          </a:prstGeom>
          <a:solidFill>
            <a:srgbClr val="FF3300"/>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8" name="Rectangle 8"/>
          <p:cNvSpPr>
            <a:spLocks noChangeArrowheads="1"/>
          </p:cNvSpPr>
          <p:nvPr/>
        </p:nvSpPr>
        <p:spPr bwMode="auto">
          <a:xfrm>
            <a:off x="3124200" y="6400800"/>
            <a:ext cx="60198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79" name="Rectangle 9"/>
          <p:cNvSpPr>
            <a:spLocks noChangeArrowheads="1"/>
          </p:cNvSpPr>
          <p:nvPr/>
        </p:nvSpPr>
        <p:spPr bwMode="auto">
          <a:xfrm>
            <a:off x="0" y="6400800"/>
            <a:ext cx="1676400" cy="304800"/>
          </a:xfrm>
          <a:prstGeom prst="rect">
            <a:avLst/>
          </a:prstGeom>
          <a:solidFill>
            <a:schemeClr val="accent1"/>
          </a:solidFill>
          <a:ln w="12700"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387080" name="Text Box 10"/>
          <p:cNvSpPr txBox="1">
            <a:spLocks noChangeArrowheads="1"/>
          </p:cNvSpPr>
          <p:nvPr/>
        </p:nvSpPr>
        <p:spPr bwMode="auto">
          <a:xfrm>
            <a:off x="8382000" y="7620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342</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8203" name="Rectangle 11"/>
          <p:cNvSpPr>
            <a:spLocks noChangeArrowheads="1"/>
          </p:cNvSpPr>
          <p:nvPr/>
        </p:nvSpPr>
        <p:spPr bwMode="auto">
          <a:xfrm>
            <a:off x="4038600" y="16002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931</a:t>
            </a:r>
          </a:p>
        </p:txBody>
      </p:sp>
      <p:sp>
        <p:nvSpPr>
          <p:cNvPr id="8204" name="Rectangle 12"/>
          <p:cNvSpPr>
            <a:spLocks noChangeArrowheads="1"/>
          </p:cNvSpPr>
          <p:nvPr/>
        </p:nvSpPr>
        <p:spPr bwMode="auto">
          <a:xfrm>
            <a:off x="3581400" y="30480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722</a:t>
            </a:r>
          </a:p>
        </p:txBody>
      </p:sp>
      <p:sp>
        <p:nvSpPr>
          <p:cNvPr id="8205" name="Rectangle 13"/>
          <p:cNvSpPr>
            <a:spLocks noChangeArrowheads="1"/>
          </p:cNvSpPr>
          <p:nvPr/>
        </p:nvSpPr>
        <p:spPr bwMode="auto">
          <a:xfrm>
            <a:off x="1524000" y="6248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586</a:t>
            </a:r>
          </a:p>
        </p:txBody>
      </p:sp>
      <p:sp>
        <p:nvSpPr>
          <p:cNvPr id="8206" name="Rectangle 14"/>
          <p:cNvSpPr>
            <a:spLocks noChangeArrowheads="1"/>
          </p:cNvSpPr>
          <p:nvPr/>
        </p:nvSpPr>
        <p:spPr bwMode="auto">
          <a:xfrm>
            <a:off x="7467600" y="1676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Obadiah</a:t>
            </a:r>
          </a:p>
        </p:txBody>
      </p:sp>
      <p:sp>
        <p:nvSpPr>
          <p:cNvPr id="8207" name="Rectangle 15"/>
          <p:cNvSpPr>
            <a:spLocks noChangeArrowheads="1"/>
          </p:cNvSpPr>
          <p:nvPr/>
        </p:nvSpPr>
        <p:spPr bwMode="auto">
          <a:xfrm>
            <a:off x="-762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Jonah</a:t>
            </a:r>
          </a:p>
        </p:txBody>
      </p:sp>
      <p:sp>
        <p:nvSpPr>
          <p:cNvPr id="8208" name="Rectangle 16"/>
          <p:cNvSpPr>
            <a:spLocks noChangeArrowheads="1"/>
          </p:cNvSpPr>
          <p:nvPr/>
        </p:nvSpPr>
        <p:spPr bwMode="auto">
          <a:xfrm>
            <a:off x="11430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Amos</a:t>
            </a:r>
          </a:p>
        </p:txBody>
      </p:sp>
      <p:sp>
        <p:nvSpPr>
          <p:cNvPr id="8209" name="Rectangle 17"/>
          <p:cNvSpPr>
            <a:spLocks noChangeArrowheads="1"/>
          </p:cNvSpPr>
          <p:nvPr/>
        </p:nvSpPr>
        <p:spPr bwMode="auto">
          <a:xfrm>
            <a:off x="2438400" y="34290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Hosea</a:t>
            </a:r>
          </a:p>
        </p:txBody>
      </p:sp>
      <p:sp>
        <p:nvSpPr>
          <p:cNvPr id="8210" name="Rectangle 18"/>
          <p:cNvSpPr>
            <a:spLocks noChangeArrowheads="1"/>
          </p:cNvSpPr>
          <p:nvPr/>
        </p:nvSpPr>
        <p:spPr bwMode="auto">
          <a:xfrm>
            <a:off x="2743200" y="37719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Isaiah</a:t>
            </a:r>
          </a:p>
        </p:txBody>
      </p:sp>
      <p:sp>
        <p:nvSpPr>
          <p:cNvPr id="8211" name="Rectangle 19"/>
          <p:cNvSpPr>
            <a:spLocks noChangeArrowheads="1"/>
          </p:cNvSpPr>
          <p:nvPr/>
        </p:nvSpPr>
        <p:spPr bwMode="auto">
          <a:xfrm>
            <a:off x="2971800" y="41148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Micah</a:t>
            </a:r>
          </a:p>
        </p:txBody>
      </p:sp>
      <p:sp>
        <p:nvSpPr>
          <p:cNvPr id="8212" name="Rectangle 20"/>
          <p:cNvSpPr>
            <a:spLocks noChangeArrowheads="1"/>
          </p:cNvSpPr>
          <p:nvPr/>
        </p:nvSpPr>
        <p:spPr bwMode="auto">
          <a:xfrm>
            <a:off x="5334000" y="40386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Nahum</a:t>
            </a:r>
          </a:p>
        </p:txBody>
      </p:sp>
      <p:sp>
        <p:nvSpPr>
          <p:cNvPr id="8213" name="Rectangle 21"/>
          <p:cNvSpPr>
            <a:spLocks noChangeArrowheads="1"/>
          </p:cNvSpPr>
          <p:nvPr/>
        </p:nvSpPr>
        <p:spPr bwMode="auto">
          <a:xfrm>
            <a:off x="6781800" y="40386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Zephaniah</a:t>
            </a:r>
          </a:p>
        </p:txBody>
      </p:sp>
      <p:sp>
        <p:nvSpPr>
          <p:cNvPr id="8214" name="Rectangle 22"/>
          <p:cNvSpPr>
            <a:spLocks noChangeArrowheads="1"/>
          </p:cNvSpPr>
          <p:nvPr/>
        </p:nvSpPr>
        <p:spPr bwMode="auto">
          <a:xfrm>
            <a:off x="-76200" y="5867400"/>
            <a:ext cx="20574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Habakkuk</a:t>
            </a:r>
          </a:p>
        </p:txBody>
      </p:sp>
      <p:sp>
        <p:nvSpPr>
          <p:cNvPr id="8215" name="Rectangle 23"/>
          <p:cNvSpPr>
            <a:spLocks noChangeArrowheads="1"/>
          </p:cNvSpPr>
          <p:nvPr/>
        </p:nvSpPr>
        <p:spPr bwMode="auto">
          <a:xfrm>
            <a:off x="-76200" y="548640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Joel</a:t>
            </a:r>
          </a:p>
        </p:txBody>
      </p:sp>
      <p:sp>
        <p:nvSpPr>
          <p:cNvPr id="8217" name="Rectangle 25"/>
          <p:cNvSpPr>
            <a:spLocks noChangeArrowheads="1"/>
          </p:cNvSpPr>
          <p:nvPr/>
        </p:nvSpPr>
        <p:spPr bwMode="auto">
          <a:xfrm>
            <a:off x="533400" y="4800600"/>
            <a:ext cx="2057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Jeremiah</a:t>
            </a:r>
          </a:p>
        </p:txBody>
      </p:sp>
      <p:sp>
        <p:nvSpPr>
          <p:cNvPr id="8218" name="Rectangle 26"/>
          <p:cNvSpPr>
            <a:spLocks noChangeArrowheads="1"/>
          </p:cNvSpPr>
          <p:nvPr/>
        </p:nvSpPr>
        <p:spPr bwMode="auto">
          <a:xfrm>
            <a:off x="1066800" y="5105400"/>
            <a:ext cx="25908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Lamentations</a:t>
            </a:r>
          </a:p>
        </p:txBody>
      </p:sp>
      <p:sp>
        <p:nvSpPr>
          <p:cNvPr id="8219" name="Rectangle 27"/>
          <p:cNvSpPr>
            <a:spLocks noChangeArrowheads="1"/>
          </p:cNvSpPr>
          <p:nvPr/>
        </p:nvSpPr>
        <p:spPr bwMode="auto">
          <a:xfrm>
            <a:off x="1447800" y="5486400"/>
            <a:ext cx="1524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Daniel</a:t>
            </a:r>
          </a:p>
        </p:txBody>
      </p:sp>
      <p:sp>
        <p:nvSpPr>
          <p:cNvPr id="8220" name="Rectangle 28"/>
          <p:cNvSpPr>
            <a:spLocks noChangeArrowheads="1"/>
          </p:cNvSpPr>
          <p:nvPr/>
        </p:nvSpPr>
        <p:spPr bwMode="auto">
          <a:xfrm>
            <a:off x="1828800" y="5867400"/>
            <a:ext cx="1524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Ezekiel</a:t>
            </a:r>
          </a:p>
        </p:txBody>
      </p:sp>
      <p:sp>
        <p:nvSpPr>
          <p:cNvPr id="8221" name="Rectangle 29"/>
          <p:cNvSpPr>
            <a:spLocks noChangeArrowheads="1"/>
          </p:cNvSpPr>
          <p:nvPr/>
        </p:nvSpPr>
        <p:spPr bwMode="auto">
          <a:xfrm>
            <a:off x="3657600" y="5524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Haggai</a:t>
            </a:r>
          </a:p>
        </p:txBody>
      </p:sp>
      <p:sp>
        <p:nvSpPr>
          <p:cNvPr id="8222" name="Rectangle 30"/>
          <p:cNvSpPr>
            <a:spLocks noChangeArrowheads="1"/>
          </p:cNvSpPr>
          <p:nvPr/>
        </p:nvSpPr>
        <p:spPr bwMode="auto">
          <a:xfrm>
            <a:off x="3657600" y="5867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Zechariah</a:t>
            </a:r>
          </a:p>
        </p:txBody>
      </p:sp>
      <p:sp>
        <p:nvSpPr>
          <p:cNvPr id="8223" name="Rectangle 31"/>
          <p:cNvSpPr>
            <a:spLocks noChangeArrowheads="1"/>
          </p:cNvSpPr>
          <p:nvPr/>
        </p:nvSpPr>
        <p:spPr bwMode="auto">
          <a:xfrm>
            <a:off x="6248400" y="58674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charset="0"/>
                <a:ea typeface="ＭＳ Ｐゴシック" charset="0"/>
                <a:cs typeface="Arial" charset="0"/>
              </a:rPr>
              <a:t>Malachi</a:t>
            </a:r>
          </a:p>
        </p:txBody>
      </p:sp>
      <p:sp>
        <p:nvSpPr>
          <p:cNvPr id="387101" name="Rectangle 32"/>
          <p:cNvSpPr>
            <a:spLocks noGrp="1" noChangeArrowheads="1"/>
          </p:cNvSpPr>
          <p:nvPr>
            <p:ph type="ctrTitle"/>
          </p:nvPr>
        </p:nvSpPr>
        <p:spPr>
          <a:xfrm>
            <a:off x="1600200" y="0"/>
            <a:ext cx="6477000" cy="914400"/>
          </a:xfrm>
          <a:solidFill>
            <a:schemeClr val="bg2"/>
          </a:solidFill>
        </p:spPr>
        <p:txBody>
          <a:bodyPr/>
          <a:lstStyle/>
          <a:p>
            <a:pPr eaLnBrk="1" hangingPunct="1"/>
            <a:r>
              <a:rPr kumimoji="1" lang="en-US" sz="4000">
                <a:solidFill>
                  <a:srgbClr val="000000"/>
                </a:solidFill>
                <a:latin typeface="Arial" charset="0"/>
                <a:ea typeface="ＭＳ Ｐゴシック" charset="0"/>
                <a:cs typeface="Arial" charset="0"/>
              </a:rPr>
              <a:t>Placing the Prophets</a:t>
            </a:r>
            <a:endParaRPr kumimoji="1" lang="en-US" sz="4000">
              <a:latin typeface="Arial" charset="0"/>
              <a:ea typeface="ＭＳ Ｐゴシック" charset="0"/>
              <a:cs typeface="Arial" charset="0"/>
            </a:endParaRPr>
          </a:p>
        </p:txBody>
      </p:sp>
      <p:sp>
        <p:nvSpPr>
          <p:cNvPr id="387102" name="Rectangle 33"/>
          <p:cNvSpPr>
            <a:spLocks noChangeArrowheads="1"/>
          </p:cNvSpPr>
          <p:nvPr/>
        </p:nvSpPr>
        <p:spPr bwMode="auto">
          <a:xfrm>
            <a:off x="0" y="762000"/>
            <a:ext cx="20574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1" lang="en-US" sz="2800" b="0" i="0" u="none" strike="noStrike" kern="1200" cap="none" spc="0" normalizeH="0" baseline="0" noProof="0">
                <a:ln>
                  <a:noFill/>
                </a:ln>
                <a:solidFill>
                  <a:srgbClr val="EAEAEA"/>
                </a:solidFill>
                <a:effectLst/>
                <a:uLnTx/>
                <a:uFillTx/>
                <a:latin typeface="Arial" charset="0"/>
                <a:ea typeface="ＭＳ Ｐゴシック" charset="0"/>
                <a:cs typeface="Arial" charset="0"/>
              </a:rPr>
              <a:t>Key Dates</a:t>
            </a:r>
          </a:p>
        </p:txBody>
      </p:sp>
      <p:sp>
        <p:nvSpPr>
          <p:cNvPr id="387103" name="WordArt 35"/>
          <p:cNvSpPr>
            <a:spLocks noChangeArrowheads="1" noChangeShapeType="1" noTextEdit="1"/>
          </p:cNvSpPr>
          <p:nvPr/>
        </p:nvSpPr>
        <p:spPr bwMode="auto">
          <a:xfrm>
            <a:off x="2362200" y="84138"/>
            <a:ext cx="4876800" cy="906462"/>
          </a:xfrm>
          <a:prstGeom prst="rect">
            <a:avLst/>
          </a:prstGeom>
        </p:spPr>
        <p:txBody>
          <a:bodyPr wrap="none" fromWordArt="1">
            <a:prstTxWarp prst="textTriangle">
              <a:avLst>
                <a:gd name="adj" fmla="val 50000"/>
              </a:avLst>
            </a:prstTxWarp>
            <a:scene3d>
              <a:camera prst="legacyObliqueTopLeft"/>
              <a:lightRig rig="legacyNormal3" dir="r"/>
            </a:scene3d>
            <a:sp3d extrusionH="201600" prstMaterial="legacyMatte">
              <a:extrusionClr>
                <a:srgbClr val="0066CC"/>
              </a:extrusionClr>
            </a:sp3d>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0" i="0" u="none" strike="noStrike" kern="10" cap="none" spc="0" normalizeH="0" baseline="0" noProof="0">
                <a:ln w="9525">
                  <a:round/>
                  <a:headEnd/>
                  <a:tailEnd/>
                </a:ln>
                <a:gradFill rotWithShape="1">
                  <a:gsLst>
                    <a:gs pos="0">
                      <a:srgbClr val="FFFFCC"/>
                    </a:gs>
                    <a:gs pos="100000">
                      <a:srgbClr val="FF9999"/>
                    </a:gs>
                  </a:gsLst>
                  <a:lin ang="5400000" scaled="1"/>
                </a:gradFill>
                <a:effectLst/>
                <a:uLnTx/>
                <a:uFillTx/>
                <a:latin typeface="Arial"/>
                <a:ea typeface="Arial"/>
                <a:cs typeface="Arial"/>
              </a:rPr>
              <a:t>Placing the Prophets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additive="base">
                                        <p:cTn id="7" dur="500" fill="hold"/>
                                        <p:tgtEl>
                                          <p:spTgt spid="8203"/>
                                        </p:tgtEl>
                                        <p:attrNameLst>
                                          <p:attrName>ppt_x</p:attrName>
                                        </p:attrNameLst>
                                      </p:cBhvr>
                                      <p:tavLst>
                                        <p:tav tm="0">
                                          <p:val>
                                            <p:strVal val="0-#ppt_w/2"/>
                                          </p:val>
                                        </p:tav>
                                        <p:tav tm="100000">
                                          <p:val>
                                            <p:strVal val="#ppt_x"/>
                                          </p:val>
                                        </p:tav>
                                      </p:tavLst>
                                    </p:anim>
                                    <p:anim calcmode="lin" valueType="num">
                                      <p:cBhvr additive="base">
                                        <p:cTn id="8" dur="500" fill="hold"/>
                                        <p:tgtEl>
                                          <p:spTgt spid="8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8204"/>
                                        </p:tgtEl>
                                        <p:attrNameLst>
                                          <p:attrName>style.visibility</p:attrName>
                                        </p:attrNameLst>
                                      </p:cBhvr>
                                      <p:to>
                                        <p:strVal val="visible"/>
                                      </p:to>
                                    </p:set>
                                    <p:anim calcmode="lin" valueType="num">
                                      <p:cBhvr additive="base">
                                        <p:cTn id="13" dur="500" fill="hold"/>
                                        <p:tgtEl>
                                          <p:spTgt spid="8204"/>
                                        </p:tgtEl>
                                        <p:attrNameLst>
                                          <p:attrName>ppt_x</p:attrName>
                                        </p:attrNameLst>
                                      </p:cBhvr>
                                      <p:tavLst>
                                        <p:tav tm="0">
                                          <p:val>
                                            <p:strVal val="0-#ppt_w/2"/>
                                          </p:val>
                                        </p:tav>
                                        <p:tav tm="100000">
                                          <p:val>
                                            <p:strVal val="#ppt_x"/>
                                          </p:val>
                                        </p:tav>
                                      </p:tavLst>
                                    </p:anim>
                                    <p:anim calcmode="lin" valueType="num">
                                      <p:cBhvr additive="base">
                                        <p:cTn id="14" dur="500" fill="hold"/>
                                        <p:tgtEl>
                                          <p:spTgt spid="8204"/>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8205"/>
                                        </p:tgtEl>
                                        <p:attrNameLst>
                                          <p:attrName>style.visibility</p:attrName>
                                        </p:attrNameLst>
                                      </p:cBhvr>
                                      <p:to>
                                        <p:strVal val="visible"/>
                                      </p:to>
                                    </p:set>
                                    <p:anim calcmode="lin" valueType="num">
                                      <p:cBhvr additive="base">
                                        <p:cTn id="19" dur="500" fill="hold"/>
                                        <p:tgtEl>
                                          <p:spTgt spid="8205"/>
                                        </p:tgtEl>
                                        <p:attrNameLst>
                                          <p:attrName>ppt_x</p:attrName>
                                        </p:attrNameLst>
                                      </p:cBhvr>
                                      <p:tavLst>
                                        <p:tav tm="0">
                                          <p:val>
                                            <p:strVal val="0-#ppt_w/2"/>
                                          </p:val>
                                        </p:tav>
                                        <p:tav tm="100000">
                                          <p:val>
                                            <p:strVal val="#ppt_x"/>
                                          </p:val>
                                        </p:tav>
                                      </p:tavLst>
                                    </p:anim>
                                    <p:anim calcmode="lin" valueType="num">
                                      <p:cBhvr additive="base">
                                        <p:cTn id="20" dur="500" fill="hold"/>
                                        <p:tgtEl>
                                          <p:spTgt spid="8205"/>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8206"/>
                                        </p:tgtEl>
                                        <p:attrNameLst>
                                          <p:attrName>style.visibility</p:attrName>
                                        </p:attrNameLst>
                                      </p:cBhvr>
                                      <p:to>
                                        <p:strVal val="visible"/>
                                      </p:to>
                                    </p:set>
                                    <p:anim calcmode="lin" valueType="num">
                                      <p:cBhvr additive="base">
                                        <p:cTn id="25" dur="500" fill="hold"/>
                                        <p:tgtEl>
                                          <p:spTgt spid="8206"/>
                                        </p:tgtEl>
                                        <p:attrNameLst>
                                          <p:attrName>ppt_x</p:attrName>
                                        </p:attrNameLst>
                                      </p:cBhvr>
                                      <p:tavLst>
                                        <p:tav tm="0">
                                          <p:val>
                                            <p:strVal val="0-#ppt_w/2"/>
                                          </p:val>
                                        </p:tav>
                                        <p:tav tm="100000">
                                          <p:val>
                                            <p:strVal val="#ppt_x"/>
                                          </p:val>
                                        </p:tav>
                                      </p:tavLst>
                                    </p:anim>
                                    <p:anim calcmode="lin" valueType="num">
                                      <p:cBhvr additive="base">
                                        <p:cTn id="26" dur="500" fill="hold"/>
                                        <p:tgtEl>
                                          <p:spTgt spid="820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8207"/>
                                        </p:tgtEl>
                                        <p:attrNameLst>
                                          <p:attrName>style.visibility</p:attrName>
                                        </p:attrNameLst>
                                      </p:cBhvr>
                                      <p:to>
                                        <p:strVal val="visible"/>
                                      </p:to>
                                    </p:set>
                                    <p:anim calcmode="lin" valueType="num">
                                      <p:cBhvr additive="base">
                                        <p:cTn id="31" dur="500" fill="hold"/>
                                        <p:tgtEl>
                                          <p:spTgt spid="8207"/>
                                        </p:tgtEl>
                                        <p:attrNameLst>
                                          <p:attrName>ppt_x</p:attrName>
                                        </p:attrNameLst>
                                      </p:cBhvr>
                                      <p:tavLst>
                                        <p:tav tm="0">
                                          <p:val>
                                            <p:strVal val="0-#ppt_w/2"/>
                                          </p:val>
                                        </p:tav>
                                        <p:tav tm="100000">
                                          <p:val>
                                            <p:strVal val="#ppt_x"/>
                                          </p:val>
                                        </p:tav>
                                      </p:tavLst>
                                    </p:anim>
                                    <p:anim calcmode="lin" valueType="num">
                                      <p:cBhvr additive="base">
                                        <p:cTn id="32" dur="500" fill="hold"/>
                                        <p:tgtEl>
                                          <p:spTgt spid="8207"/>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8208"/>
                                        </p:tgtEl>
                                        <p:attrNameLst>
                                          <p:attrName>style.visibility</p:attrName>
                                        </p:attrNameLst>
                                      </p:cBhvr>
                                      <p:to>
                                        <p:strVal val="visible"/>
                                      </p:to>
                                    </p:set>
                                    <p:anim calcmode="lin" valueType="num">
                                      <p:cBhvr additive="base">
                                        <p:cTn id="37" dur="500" fill="hold"/>
                                        <p:tgtEl>
                                          <p:spTgt spid="8208"/>
                                        </p:tgtEl>
                                        <p:attrNameLst>
                                          <p:attrName>ppt_x</p:attrName>
                                        </p:attrNameLst>
                                      </p:cBhvr>
                                      <p:tavLst>
                                        <p:tav tm="0">
                                          <p:val>
                                            <p:strVal val="0-#ppt_w/2"/>
                                          </p:val>
                                        </p:tav>
                                        <p:tav tm="100000">
                                          <p:val>
                                            <p:strVal val="#ppt_x"/>
                                          </p:val>
                                        </p:tav>
                                      </p:tavLst>
                                    </p:anim>
                                    <p:anim calcmode="lin" valueType="num">
                                      <p:cBhvr additive="base">
                                        <p:cTn id="38" dur="500" fill="hold"/>
                                        <p:tgtEl>
                                          <p:spTgt spid="8208"/>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8209"/>
                                        </p:tgtEl>
                                        <p:attrNameLst>
                                          <p:attrName>style.visibility</p:attrName>
                                        </p:attrNameLst>
                                      </p:cBhvr>
                                      <p:to>
                                        <p:strVal val="visible"/>
                                      </p:to>
                                    </p:set>
                                    <p:anim calcmode="lin" valueType="num">
                                      <p:cBhvr additive="base">
                                        <p:cTn id="43" dur="500" fill="hold"/>
                                        <p:tgtEl>
                                          <p:spTgt spid="8209"/>
                                        </p:tgtEl>
                                        <p:attrNameLst>
                                          <p:attrName>ppt_x</p:attrName>
                                        </p:attrNameLst>
                                      </p:cBhvr>
                                      <p:tavLst>
                                        <p:tav tm="0">
                                          <p:val>
                                            <p:strVal val="0-#ppt_w/2"/>
                                          </p:val>
                                        </p:tav>
                                        <p:tav tm="100000">
                                          <p:val>
                                            <p:strVal val="#ppt_x"/>
                                          </p:val>
                                        </p:tav>
                                      </p:tavLst>
                                    </p:anim>
                                    <p:anim calcmode="lin" valueType="num">
                                      <p:cBhvr additive="base">
                                        <p:cTn id="44" dur="500" fill="hold"/>
                                        <p:tgtEl>
                                          <p:spTgt spid="8209"/>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8210"/>
                                        </p:tgtEl>
                                        <p:attrNameLst>
                                          <p:attrName>style.visibility</p:attrName>
                                        </p:attrNameLst>
                                      </p:cBhvr>
                                      <p:to>
                                        <p:strVal val="visible"/>
                                      </p:to>
                                    </p:set>
                                    <p:anim calcmode="lin" valueType="num">
                                      <p:cBhvr additive="base">
                                        <p:cTn id="49" dur="500" fill="hold"/>
                                        <p:tgtEl>
                                          <p:spTgt spid="8210"/>
                                        </p:tgtEl>
                                        <p:attrNameLst>
                                          <p:attrName>ppt_x</p:attrName>
                                        </p:attrNameLst>
                                      </p:cBhvr>
                                      <p:tavLst>
                                        <p:tav tm="0">
                                          <p:val>
                                            <p:strVal val="0-#ppt_w/2"/>
                                          </p:val>
                                        </p:tav>
                                        <p:tav tm="100000">
                                          <p:val>
                                            <p:strVal val="#ppt_x"/>
                                          </p:val>
                                        </p:tav>
                                      </p:tavLst>
                                    </p:anim>
                                    <p:anim calcmode="lin" valueType="num">
                                      <p:cBhvr additive="base">
                                        <p:cTn id="50" dur="500" fill="hold"/>
                                        <p:tgtEl>
                                          <p:spTgt spid="8210"/>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8211"/>
                                        </p:tgtEl>
                                        <p:attrNameLst>
                                          <p:attrName>style.visibility</p:attrName>
                                        </p:attrNameLst>
                                      </p:cBhvr>
                                      <p:to>
                                        <p:strVal val="visible"/>
                                      </p:to>
                                    </p:set>
                                    <p:anim calcmode="lin" valueType="num">
                                      <p:cBhvr additive="base">
                                        <p:cTn id="55" dur="500" fill="hold"/>
                                        <p:tgtEl>
                                          <p:spTgt spid="8211"/>
                                        </p:tgtEl>
                                        <p:attrNameLst>
                                          <p:attrName>ppt_x</p:attrName>
                                        </p:attrNameLst>
                                      </p:cBhvr>
                                      <p:tavLst>
                                        <p:tav tm="0">
                                          <p:val>
                                            <p:strVal val="0-#ppt_w/2"/>
                                          </p:val>
                                        </p:tav>
                                        <p:tav tm="100000">
                                          <p:val>
                                            <p:strVal val="#ppt_x"/>
                                          </p:val>
                                        </p:tav>
                                      </p:tavLst>
                                    </p:anim>
                                    <p:anim calcmode="lin" valueType="num">
                                      <p:cBhvr additive="base">
                                        <p:cTn id="56" dur="500" fill="hold"/>
                                        <p:tgtEl>
                                          <p:spTgt spid="8211"/>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8212"/>
                                        </p:tgtEl>
                                        <p:attrNameLst>
                                          <p:attrName>style.visibility</p:attrName>
                                        </p:attrNameLst>
                                      </p:cBhvr>
                                      <p:to>
                                        <p:strVal val="visible"/>
                                      </p:to>
                                    </p:set>
                                    <p:anim calcmode="lin" valueType="num">
                                      <p:cBhvr additive="base">
                                        <p:cTn id="61" dur="500" fill="hold"/>
                                        <p:tgtEl>
                                          <p:spTgt spid="8212"/>
                                        </p:tgtEl>
                                        <p:attrNameLst>
                                          <p:attrName>ppt_x</p:attrName>
                                        </p:attrNameLst>
                                      </p:cBhvr>
                                      <p:tavLst>
                                        <p:tav tm="0">
                                          <p:val>
                                            <p:strVal val="0-#ppt_w/2"/>
                                          </p:val>
                                        </p:tav>
                                        <p:tav tm="100000">
                                          <p:val>
                                            <p:strVal val="#ppt_x"/>
                                          </p:val>
                                        </p:tav>
                                      </p:tavLst>
                                    </p:anim>
                                    <p:anim calcmode="lin" valueType="num">
                                      <p:cBhvr additive="base">
                                        <p:cTn id="62" dur="500" fill="hold"/>
                                        <p:tgtEl>
                                          <p:spTgt spid="8212"/>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8213"/>
                                        </p:tgtEl>
                                        <p:attrNameLst>
                                          <p:attrName>style.visibility</p:attrName>
                                        </p:attrNameLst>
                                      </p:cBhvr>
                                      <p:to>
                                        <p:strVal val="visible"/>
                                      </p:to>
                                    </p:set>
                                    <p:anim calcmode="lin" valueType="num">
                                      <p:cBhvr additive="base">
                                        <p:cTn id="67" dur="500" fill="hold"/>
                                        <p:tgtEl>
                                          <p:spTgt spid="8213"/>
                                        </p:tgtEl>
                                        <p:attrNameLst>
                                          <p:attrName>ppt_x</p:attrName>
                                        </p:attrNameLst>
                                      </p:cBhvr>
                                      <p:tavLst>
                                        <p:tav tm="0">
                                          <p:val>
                                            <p:strVal val="0-#ppt_w/2"/>
                                          </p:val>
                                        </p:tav>
                                        <p:tav tm="100000">
                                          <p:val>
                                            <p:strVal val="#ppt_x"/>
                                          </p:val>
                                        </p:tav>
                                      </p:tavLst>
                                    </p:anim>
                                    <p:anim calcmode="lin" valueType="num">
                                      <p:cBhvr additive="base">
                                        <p:cTn id="68" dur="500" fill="hold"/>
                                        <p:tgtEl>
                                          <p:spTgt spid="821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8215"/>
                                        </p:tgtEl>
                                        <p:attrNameLst>
                                          <p:attrName>style.visibility</p:attrName>
                                        </p:attrNameLst>
                                      </p:cBhvr>
                                      <p:to>
                                        <p:strVal val="visible"/>
                                      </p:to>
                                    </p:set>
                                    <p:anim calcmode="lin" valueType="num">
                                      <p:cBhvr additive="base">
                                        <p:cTn id="73" dur="500" fill="hold"/>
                                        <p:tgtEl>
                                          <p:spTgt spid="8215"/>
                                        </p:tgtEl>
                                        <p:attrNameLst>
                                          <p:attrName>ppt_x</p:attrName>
                                        </p:attrNameLst>
                                      </p:cBhvr>
                                      <p:tavLst>
                                        <p:tav tm="0">
                                          <p:val>
                                            <p:strVal val="0-#ppt_w/2"/>
                                          </p:val>
                                        </p:tav>
                                        <p:tav tm="100000">
                                          <p:val>
                                            <p:strVal val="#ppt_x"/>
                                          </p:val>
                                        </p:tav>
                                      </p:tavLst>
                                    </p:anim>
                                    <p:anim calcmode="lin" valueType="num">
                                      <p:cBhvr additive="base">
                                        <p:cTn id="74" dur="500" fill="hold"/>
                                        <p:tgtEl>
                                          <p:spTgt spid="8215"/>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8214"/>
                                        </p:tgtEl>
                                        <p:attrNameLst>
                                          <p:attrName>style.visibility</p:attrName>
                                        </p:attrNameLst>
                                      </p:cBhvr>
                                      <p:to>
                                        <p:strVal val="visible"/>
                                      </p:to>
                                    </p:set>
                                    <p:anim calcmode="lin" valueType="num">
                                      <p:cBhvr additive="base">
                                        <p:cTn id="79" dur="500" fill="hold"/>
                                        <p:tgtEl>
                                          <p:spTgt spid="8214"/>
                                        </p:tgtEl>
                                        <p:attrNameLst>
                                          <p:attrName>ppt_x</p:attrName>
                                        </p:attrNameLst>
                                      </p:cBhvr>
                                      <p:tavLst>
                                        <p:tav tm="0">
                                          <p:val>
                                            <p:strVal val="0-#ppt_w/2"/>
                                          </p:val>
                                        </p:tav>
                                        <p:tav tm="100000">
                                          <p:val>
                                            <p:strVal val="#ppt_x"/>
                                          </p:val>
                                        </p:tav>
                                      </p:tavLst>
                                    </p:anim>
                                    <p:anim calcmode="lin" valueType="num">
                                      <p:cBhvr additive="base">
                                        <p:cTn id="80" dur="500" fill="hold"/>
                                        <p:tgtEl>
                                          <p:spTgt spid="8214"/>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8217"/>
                                        </p:tgtEl>
                                        <p:attrNameLst>
                                          <p:attrName>style.visibility</p:attrName>
                                        </p:attrNameLst>
                                      </p:cBhvr>
                                      <p:to>
                                        <p:strVal val="visible"/>
                                      </p:to>
                                    </p:set>
                                    <p:anim calcmode="lin" valueType="num">
                                      <p:cBhvr additive="base">
                                        <p:cTn id="85" dur="500" fill="hold"/>
                                        <p:tgtEl>
                                          <p:spTgt spid="8217"/>
                                        </p:tgtEl>
                                        <p:attrNameLst>
                                          <p:attrName>ppt_x</p:attrName>
                                        </p:attrNameLst>
                                      </p:cBhvr>
                                      <p:tavLst>
                                        <p:tav tm="0">
                                          <p:val>
                                            <p:strVal val="0-#ppt_w/2"/>
                                          </p:val>
                                        </p:tav>
                                        <p:tav tm="100000">
                                          <p:val>
                                            <p:strVal val="#ppt_x"/>
                                          </p:val>
                                        </p:tav>
                                      </p:tavLst>
                                    </p:anim>
                                    <p:anim calcmode="lin" valueType="num">
                                      <p:cBhvr additive="base">
                                        <p:cTn id="86" dur="500" fill="hold"/>
                                        <p:tgtEl>
                                          <p:spTgt spid="821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8218"/>
                                        </p:tgtEl>
                                        <p:attrNameLst>
                                          <p:attrName>style.visibility</p:attrName>
                                        </p:attrNameLst>
                                      </p:cBhvr>
                                      <p:to>
                                        <p:strVal val="visible"/>
                                      </p:to>
                                    </p:set>
                                    <p:anim calcmode="lin" valueType="num">
                                      <p:cBhvr additive="base">
                                        <p:cTn id="91" dur="500" fill="hold"/>
                                        <p:tgtEl>
                                          <p:spTgt spid="8218"/>
                                        </p:tgtEl>
                                        <p:attrNameLst>
                                          <p:attrName>ppt_x</p:attrName>
                                        </p:attrNameLst>
                                      </p:cBhvr>
                                      <p:tavLst>
                                        <p:tav tm="0">
                                          <p:val>
                                            <p:strVal val="0-#ppt_w/2"/>
                                          </p:val>
                                        </p:tav>
                                        <p:tav tm="100000">
                                          <p:val>
                                            <p:strVal val="#ppt_x"/>
                                          </p:val>
                                        </p:tav>
                                      </p:tavLst>
                                    </p:anim>
                                    <p:anim calcmode="lin" valueType="num">
                                      <p:cBhvr additive="base">
                                        <p:cTn id="92" dur="500" fill="hold"/>
                                        <p:tgtEl>
                                          <p:spTgt spid="8218"/>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8219"/>
                                        </p:tgtEl>
                                        <p:attrNameLst>
                                          <p:attrName>style.visibility</p:attrName>
                                        </p:attrNameLst>
                                      </p:cBhvr>
                                      <p:to>
                                        <p:strVal val="visible"/>
                                      </p:to>
                                    </p:set>
                                    <p:anim calcmode="lin" valueType="num">
                                      <p:cBhvr additive="base">
                                        <p:cTn id="97" dur="500" fill="hold"/>
                                        <p:tgtEl>
                                          <p:spTgt spid="8219"/>
                                        </p:tgtEl>
                                        <p:attrNameLst>
                                          <p:attrName>ppt_x</p:attrName>
                                        </p:attrNameLst>
                                      </p:cBhvr>
                                      <p:tavLst>
                                        <p:tav tm="0">
                                          <p:val>
                                            <p:strVal val="0-#ppt_w/2"/>
                                          </p:val>
                                        </p:tav>
                                        <p:tav tm="100000">
                                          <p:val>
                                            <p:strVal val="#ppt_x"/>
                                          </p:val>
                                        </p:tav>
                                      </p:tavLst>
                                    </p:anim>
                                    <p:anim calcmode="lin" valueType="num">
                                      <p:cBhvr additive="base">
                                        <p:cTn id="98" dur="500" fill="hold"/>
                                        <p:tgtEl>
                                          <p:spTgt spid="8219"/>
                                        </p:tgtEl>
                                        <p:attrNameLst>
                                          <p:attrName>ppt_y</p:attrName>
                                        </p:attrNameLst>
                                      </p:cBhvr>
                                      <p:tavLst>
                                        <p:tav tm="0">
                                          <p:val>
                                            <p:strVal val="#ppt_y"/>
                                          </p:val>
                                        </p:tav>
                                        <p:tav tm="100000">
                                          <p:val>
                                            <p:strVal val="#ppt_y"/>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2" presetClass="entr" presetSubtype="8" fill="hold" grpId="0" nodeType="clickEffect">
                                  <p:stCondLst>
                                    <p:cond delay="0"/>
                                  </p:stCondLst>
                                  <p:childTnLst>
                                    <p:set>
                                      <p:cBhvr>
                                        <p:cTn id="102" dur="1" fill="hold">
                                          <p:stCondLst>
                                            <p:cond delay="0"/>
                                          </p:stCondLst>
                                        </p:cTn>
                                        <p:tgtEl>
                                          <p:spTgt spid="8220"/>
                                        </p:tgtEl>
                                        <p:attrNameLst>
                                          <p:attrName>style.visibility</p:attrName>
                                        </p:attrNameLst>
                                      </p:cBhvr>
                                      <p:to>
                                        <p:strVal val="visible"/>
                                      </p:to>
                                    </p:set>
                                    <p:anim calcmode="lin" valueType="num">
                                      <p:cBhvr additive="base">
                                        <p:cTn id="103" dur="500" fill="hold"/>
                                        <p:tgtEl>
                                          <p:spTgt spid="8220"/>
                                        </p:tgtEl>
                                        <p:attrNameLst>
                                          <p:attrName>ppt_x</p:attrName>
                                        </p:attrNameLst>
                                      </p:cBhvr>
                                      <p:tavLst>
                                        <p:tav tm="0">
                                          <p:val>
                                            <p:strVal val="0-#ppt_w/2"/>
                                          </p:val>
                                        </p:tav>
                                        <p:tav tm="100000">
                                          <p:val>
                                            <p:strVal val="#ppt_x"/>
                                          </p:val>
                                        </p:tav>
                                      </p:tavLst>
                                    </p:anim>
                                    <p:anim calcmode="lin" valueType="num">
                                      <p:cBhvr additive="base">
                                        <p:cTn id="104" dur="500" fill="hold"/>
                                        <p:tgtEl>
                                          <p:spTgt spid="8220"/>
                                        </p:tgtEl>
                                        <p:attrNameLst>
                                          <p:attrName>ppt_y</p:attrName>
                                        </p:attrNameLst>
                                      </p:cBhvr>
                                      <p:tavLst>
                                        <p:tav tm="0">
                                          <p:val>
                                            <p:strVal val="#ppt_y"/>
                                          </p:val>
                                        </p:tav>
                                        <p:tav tm="100000">
                                          <p:val>
                                            <p:strVal val="#ppt_y"/>
                                          </p:val>
                                        </p:tav>
                                      </p:tavLst>
                                    </p:anim>
                                  </p:childTnLst>
                                </p:cTn>
                              </p:par>
                            </p:childTnLst>
                          </p:cTn>
                        </p:par>
                      </p:childTnLst>
                    </p:cTn>
                  </p:par>
                  <p:par>
                    <p:cTn id="105" fill="hold" nodeType="clickPar">
                      <p:stCondLst>
                        <p:cond delay="indefinite"/>
                      </p:stCondLst>
                      <p:childTnLst>
                        <p:par>
                          <p:cTn id="106" fill="hold" nodeType="withGroup">
                            <p:stCondLst>
                              <p:cond delay="0"/>
                            </p:stCondLst>
                            <p:childTnLst>
                              <p:par>
                                <p:cTn id="107" presetID="2" presetClass="entr" presetSubtype="8" fill="hold" grpId="0" nodeType="clickEffect">
                                  <p:stCondLst>
                                    <p:cond delay="0"/>
                                  </p:stCondLst>
                                  <p:childTnLst>
                                    <p:set>
                                      <p:cBhvr>
                                        <p:cTn id="108" dur="1" fill="hold">
                                          <p:stCondLst>
                                            <p:cond delay="0"/>
                                          </p:stCondLst>
                                        </p:cTn>
                                        <p:tgtEl>
                                          <p:spTgt spid="8221"/>
                                        </p:tgtEl>
                                        <p:attrNameLst>
                                          <p:attrName>style.visibility</p:attrName>
                                        </p:attrNameLst>
                                      </p:cBhvr>
                                      <p:to>
                                        <p:strVal val="visible"/>
                                      </p:to>
                                    </p:set>
                                    <p:anim calcmode="lin" valueType="num">
                                      <p:cBhvr additive="base">
                                        <p:cTn id="109" dur="500" fill="hold"/>
                                        <p:tgtEl>
                                          <p:spTgt spid="8221"/>
                                        </p:tgtEl>
                                        <p:attrNameLst>
                                          <p:attrName>ppt_x</p:attrName>
                                        </p:attrNameLst>
                                      </p:cBhvr>
                                      <p:tavLst>
                                        <p:tav tm="0">
                                          <p:val>
                                            <p:strVal val="0-#ppt_w/2"/>
                                          </p:val>
                                        </p:tav>
                                        <p:tav tm="100000">
                                          <p:val>
                                            <p:strVal val="#ppt_x"/>
                                          </p:val>
                                        </p:tav>
                                      </p:tavLst>
                                    </p:anim>
                                    <p:anim calcmode="lin" valueType="num">
                                      <p:cBhvr additive="base">
                                        <p:cTn id="110" dur="500" fill="hold"/>
                                        <p:tgtEl>
                                          <p:spTgt spid="8221"/>
                                        </p:tgtEl>
                                        <p:attrNameLst>
                                          <p:attrName>ppt_y</p:attrName>
                                        </p:attrNameLst>
                                      </p:cBhvr>
                                      <p:tavLst>
                                        <p:tav tm="0">
                                          <p:val>
                                            <p:strVal val="#ppt_y"/>
                                          </p:val>
                                        </p:tav>
                                        <p:tav tm="100000">
                                          <p:val>
                                            <p:strVal val="#ppt_y"/>
                                          </p:val>
                                        </p:tav>
                                      </p:tavLst>
                                    </p:anim>
                                  </p:childTnLst>
                                </p:cTn>
                              </p:par>
                            </p:childTnLst>
                          </p:cTn>
                        </p:par>
                      </p:childTnLst>
                    </p:cTn>
                  </p:par>
                  <p:par>
                    <p:cTn id="111" fill="hold" nodeType="clickPar">
                      <p:stCondLst>
                        <p:cond delay="indefinite"/>
                      </p:stCondLst>
                      <p:childTnLst>
                        <p:par>
                          <p:cTn id="112" fill="hold" nodeType="withGroup">
                            <p:stCondLst>
                              <p:cond delay="0"/>
                            </p:stCondLst>
                            <p:childTnLst>
                              <p:par>
                                <p:cTn id="113" presetID="2" presetClass="entr" presetSubtype="8" fill="hold" grpId="0" nodeType="clickEffect">
                                  <p:stCondLst>
                                    <p:cond delay="0"/>
                                  </p:stCondLst>
                                  <p:childTnLst>
                                    <p:set>
                                      <p:cBhvr>
                                        <p:cTn id="114" dur="1" fill="hold">
                                          <p:stCondLst>
                                            <p:cond delay="0"/>
                                          </p:stCondLst>
                                        </p:cTn>
                                        <p:tgtEl>
                                          <p:spTgt spid="8222"/>
                                        </p:tgtEl>
                                        <p:attrNameLst>
                                          <p:attrName>style.visibility</p:attrName>
                                        </p:attrNameLst>
                                      </p:cBhvr>
                                      <p:to>
                                        <p:strVal val="visible"/>
                                      </p:to>
                                    </p:set>
                                    <p:anim calcmode="lin" valueType="num">
                                      <p:cBhvr additive="base">
                                        <p:cTn id="115" dur="500" fill="hold"/>
                                        <p:tgtEl>
                                          <p:spTgt spid="8222"/>
                                        </p:tgtEl>
                                        <p:attrNameLst>
                                          <p:attrName>ppt_x</p:attrName>
                                        </p:attrNameLst>
                                      </p:cBhvr>
                                      <p:tavLst>
                                        <p:tav tm="0">
                                          <p:val>
                                            <p:strVal val="0-#ppt_w/2"/>
                                          </p:val>
                                        </p:tav>
                                        <p:tav tm="100000">
                                          <p:val>
                                            <p:strVal val="#ppt_x"/>
                                          </p:val>
                                        </p:tav>
                                      </p:tavLst>
                                    </p:anim>
                                    <p:anim calcmode="lin" valueType="num">
                                      <p:cBhvr additive="base">
                                        <p:cTn id="116" dur="500" fill="hold"/>
                                        <p:tgtEl>
                                          <p:spTgt spid="8222"/>
                                        </p:tgtEl>
                                        <p:attrNameLst>
                                          <p:attrName>ppt_y</p:attrName>
                                        </p:attrNameLst>
                                      </p:cBhvr>
                                      <p:tavLst>
                                        <p:tav tm="0">
                                          <p:val>
                                            <p:strVal val="#ppt_y"/>
                                          </p:val>
                                        </p:tav>
                                        <p:tav tm="100000">
                                          <p:val>
                                            <p:strVal val="#ppt_y"/>
                                          </p:val>
                                        </p:tav>
                                      </p:tavLst>
                                    </p:anim>
                                  </p:childTnLst>
                                </p:cTn>
                              </p:par>
                            </p:childTnLst>
                          </p:cTn>
                        </p:par>
                      </p:childTnLst>
                    </p:cTn>
                  </p:par>
                  <p:par>
                    <p:cTn id="117" fill="hold" nodeType="clickPar">
                      <p:stCondLst>
                        <p:cond delay="indefinite"/>
                      </p:stCondLst>
                      <p:childTnLst>
                        <p:par>
                          <p:cTn id="118" fill="hold" nodeType="withGroup">
                            <p:stCondLst>
                              <p:cond delay="0"/>
                            </p:stCondLst>
                            <p:childTnLst>
                              <p:par>
                                <p:cTn id="119" presetID="2" presetClass="entr" presetSubtype="8" fill="hold" grpId="0" nodeType="clickEffect">
                                  <p:stCondLst>
                                    <p:cond delay="0"/>
                                  </p:stCondLst>
                                  <p:childTnLst>
                                    <p:set>
                                      <p:cBhvr>
                                        <p:cTn id="120" dur="1" fill="hold">
                                          <p:stCondLst>
                                            <p:cond delay="0"/>
                                          </p:stCondLst>
                                        </p:cTn>
                                        <p:tgtEl>
                                          <p:spTgt spid="8223"/>
                                        </p:tgtEl>
                                        <p:attrNameLst>
                                          <p:attrName>style.visibility</p:attrName>
                                        </p:attrNameLst>
                                      </p:cBhvr>
                                      <p:to>
                                        <p:strVal val="visible"/>
                                      </p:to>
                                    </p:set>
                                    <p:anim calcmode="lin" valueType="num">
                                      <p:cBhvr additive="base">
                                        <p:cTn id="121" dur="500" fill="hold"/>
                                        <p:tgtEl>
                                          <p:spTgt spid="8223"/>
                                        </p:tgtEl>
                                        <p:attrNameLst>
                                          <p:attrName>ppt_x</p:attrName>
                                        </p:attrNameLst>
                                      </p:cBhvr>
                                      <p:tavLst>
                                        <p:tav tm="0">
                                          <p:val>
                                            <p:strVal val="0-#ppt_w/2"/>
                                          </p:val>
                                        </p:tav>
                                        <p:tav tm="100000">
                                          <p:val>
                                            <p:strVal val="#ppt_x"/>
                                          </p:val>
                                        </p:tav>
                                      </p:tavLst>
                                    </p:anim>
                                    <p:anim calcmode="lin" valueType="num">
                                      <p:cBhvr additive="base">
                                        <p:cTn id="122" dur="500" fill="hold"/>
                                        <p:tgtEl>
                                          <p:spTgt spid="82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3" grpId="0" autoUpdateAnimBg="0"/>
      <p:bldP spid="8204" grpId="0" autoUpdateAnimBg="0"/>
      <p:bldP spid="8205" grpId="0" autoUpdateAnimBg="0"/>
      <p:bldP spid="8206" grpId="0" autoUpdateAnimBg="0"/>
      <p:bldP spid="8207" grpId="0" autoUpdateAnimBg="0"/>
      <p:bldP spid="8208" grpId="0" autoUpdateAnimBg="0"/>
      <p:bldP spid="8209" grpId="0" autoUpdateAnimBg="0"/>
      <p:bldP spid="8210" grpId="0" autoUpdateAnimBg="0"/>
      <p:bldP spid="8211" grpId="0" autoUpdateAnimBg="0"/>
      <p:bldP spid="8212" grpId="0" autoUpdateAnimBg="0"/>
      <p:bldP spid="8213" grpId="0" autoUpdateAnimBg="0"/>
      <p:bldP spid="8214" grpId="0" autoUpdateAnimBg="0"/>
      <p:bldP spid="8215" grpId="0" autoUpdateAnimBg="0"/>
      <p:bldP spid="8217" grpId="0" autoUpdateAnimBg="0"/>
      <p:bldP spid="8218" grpId="0" autoUpdateAnimBg="0"/>
      <p:bldP spid="8219" grpId="0" autoUpdateAnimBg="0"/>
      <p:bldP spid="8220" grpId="0" autoUpdateAnimBg="0"/>
      <p:bldP spid="8221" grpId="0" autoUpdateAnimBg="0"/>
      <p:bldP spid="8222" grpId="0" autoUpdateAnimBg="0"/>
      <p:bldP spid="8223" grpId="0" autoUpdateAnimBg="0"/>
    </p:bldLst>
  </p:timing>
</p:sld>
</file>

<file path=ppt/slides/slide2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152400" y="76200"/>
            <a:ext cx="7467600" cy="7620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Samuel/Kings vs. Chronicles </a:t>
            </a:r>
            <a:endParaRPr lang="en-US" sz="3600" b="1">
              <a:solidFill>
                <a:srgbClr val="FFFFFF"/>
              </a:solidFill>
              <a:latin typeface="Arial Black" charset="0"/>
              <a:ea typeface="宋体" charset="0"/>
              <a:cs typeface="宋体" charset="0"/>
            </a:endParaRPr>
          </a:p>
        </p:txBody>
      </p:sp>
      <p:sp>
        <p:nvSpPr>
          <p:cNvPr id="88067"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267a</a:t>
            </a:r>
          </a:p>
        </p:txBody>
      </p:sp>
      <p:grpSp>
        <p:nvGrpSpPr>
          <p:cNvPr id="88068" name="Group 95"/>
          <p:cNvGrpSpPr>
            <a:grpSpLocks/>
          </p:cNvGrpSpPr>
          <p:nvPr/>
        </p:nvGrpSpPr>
        <p:grpSpPr bwMode="auto">
          <a:xfrm>
            <a:off x="0" y="914400"/>
            <a:ext cx="9144000" cy="5943600"/>
            <a:chOff x="-4" y="-4"/>
            <a:chExt cx="3976" cy="5474"/>
          </a:xfrm>
        </p:grpSpPr>
        <p:grpSp>
          <p:nvGrpSpPr>
            <p:cNvPr id="88069" name="Group 93"/>
            <p:cNvGrpSpPr>
              <a:grpSpLocks/>
            </p:cNvGrpSpPr>
            <p:nvPr/>
          </p:nvGrpSpPr>
          <p:grpSpPr bwMode="auto">
            <a:xfrm>
              <a:off x="-4" y="0"/>
              <a:ext cx="3976" cy="5466"/>
              <a:chOff x="-4" y="0"/>
              <a:chExt cx="3976" cy="5466"/>
            </a:xfrm>
          </p:grpSpPr>
          <p:grpSp>
            <p:nvGrpSpPr>
              <p:cNvPr id="88071" name="Group 66"/>
              <p:cNvGrpSpPr>
                <a:grpSpLocks/>
              </p:cNvGrpSpPr>
              <p:nvPr/>
            </p:nvGrpSpPr>
            <p:grpSpPr bwMode="auto">
              <a:xfrm>
                <a:off x="-4" y="0"/>
                <a:ext cx="1988" cy="748"/>
                <a:chOff x="-4" y="0"/>
                <a:chExt cx="1988" cy="748"/>
              </a:xfrm>
            </p:grpSpPr>
            <p:sp>
              <p:nvSpPr>
                <p:cNvPr id="88111" name="Rectangle 51"/>
                <p:cNvSpPr>
                  <a:spLocks noChangeArrowheads="1"/>
                </p:cNvSpPr>
                <p:nvPr/>
              </p:nvSpPr>
              <p:spPr bwMode="auto">
                <a:xfrm>
                  <a:off x="-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The execution of the Saulites </a:t>
                  </a:r>
                </a:p>
                <a:p>
                  <a:pPr algn="ctr"/>
                  <a:r>
                    <a:rPr lang="en-US" sz="2000" b="1">
                      <a:solidFill>
                        <a:srgbClr val="000000"/>
                      </a:solidFill>
                      <a:latin typeface="Arial Narrow" charset="0"/>
                      <a:cs typeface="Times New Roman" charset="0"/>
                    </a:rPr>
                    <a:t>(1 Sam. 21:1-14)</a:t>
                  </a:r>
                </a:p>
              </p:txBody>
            </p:sp>
            <p:sp>
              <p:nvSpPr>
                <p:cNvPr id="88112" name="Rectangle 65"/>
                <p:cNvSpPr>
                  <a:spLocks noChangeArrowheads="1"/>
                </p:cNvSpPr>
                <p:nvPr/>
              </p:nvSpPr>
              <p:spPr bwMode="auto">
                <a:xfrm>
                  <a:off x="0"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2" name="Group 68"/>
              <p:cNvGrpSpPr>
                <a:grpSpLocks/>
              </p:cNvGrpSpPr>
              <p:nvPr/>
            </p:nvGrpSpPr>
            <p:grpSpPr bwMode="auto">
              <a:xfrm>
                <a:off x="1984" y="0"/>
                <a:ext cx="1988" cy="748"/>
                <a:chOff x="1984" y="0"/>
                <a:chExt cx="1988" cy="748"/>
              </a:xfrm>
            </p:grpSpPr>
            <p:sp>
              <p:nvSpPr>
                <p:cNvPr id="88109" name="Rectangle 52"/>
                <p:cNvSpPr>
                  <a:spLocks noChangeArrowheads="1"/>
                </p:cNvSpPr>
                <p:nvPr/>
              </p:nvSpPr>
              <p:spPr bwMode="auto">
                <a:xfrm>
                  <a:off x="1984" y="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Abijam of Judah defeats Jeroboam of Israel by honoring temple (2 Chron. 13:3-21)</a:t>
                  </a:r>
                </a:p>
              </p:txBody>
            </p:sp>
            <p:sp>
              <p:nvSpPr>
                <p:cNvPr id="88110" name="Rectangle 67"/>
                <p:cNvSpPr>
                  <a:spLocks noChangeArrowheads="1"/>
                </p:cNvSpPr>
                <p:nvPr/>
              </p:nvSpPr>
              <p:spPr bwMode="auto">
                <a:xfrm>
                  <a:off x="1984" y="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3" name="Group 70"/>
              <p:cNvGrpSpPr>
                <a:grpSpLocks/>
              </p:cNvGrpSpPr>
              <p:nvPr/>
            </p:nvGrpSpPr>
            <p:grpSpPr bwMode="auto">
              <a:xfrm>
                <a:off x="-4" y="748"/>
                <a:ext cx="1988" cy="748"/>
                <a:chOff x="-4" y="748"/>
                <a:chExt cx="1988" cy="748"/>
              </a:xfrm>
            </p:grpSpPr>
            <p:sp>
              <p:nvSpPr>
                <p:cNvPr id="88107" name="Rectangle 53"/>
                <p:cNvSpPr>
                  <a:spLocks noChangeArrowheads="1"/>
                </p:cNvSpPr>
                <p:nvPr/>
              </p:nvSpPr>
              <p:spPr bwMode="auto">
                <a:xfrm>
                  <a:off x="-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Adonijah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rebellion against his father David (1 Kings 1)</a:t>
                  </a:r>
                </a:p>
              </p:txBody>
            </p:sp>
            <p:sp>
              <p:nvSpPr>
                <p:cNvPr id="88108" name="Rectangle 69"/>
                <p:cNvSpPr>
                  <a:spLocks noChangeArrowheads="1"/>
                </p:cNvSpPr>
                <p:nvPr/>
              </p:nvSpPr>
              <p:spPr bwMode="auto">
                <a:xfrm>
                  <a:off x="0"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4" name="Group 72"/>
              <p:cNvGrpSpPr>
                <a:grpSpLocks/>
              </p:cNvGrpSpPr>
              <p:nvPr/>
            </p:nvGrpSpPr>
            <p:grpSpPr bwMode="auto">
              <a:xfrm>
                <a:off x="1984" y="748"/>
                <a:ext cx="1988" cy="748"/>
                <a:chOff x="1984" y="748"/>
                <a:chExt cx="1988" cy="748"/>
              </a:xfrm>
            </p:grpSpPr>
            <p:sp>
              <p:nvSpPr>
                <p:cNvPr id="88105" name="Rectangle 54"/>
                <p:cNvSpPr>
                  <a:spLocks noChangeArrowheads="1"/>
                </p:cNvSpPr>
                <p:nvPr/>
              </p:nvSpPr>
              <p:spPr bwMode="auto">
                <a:xfrm>
                  <a:off x="1984" y="74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Revivals under 6 kings of Judah,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all </a:t>
                  </a:r>
                  <a:r>
                    <a:rPr lang="ru-RU" altLang="ja-JP"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sons</a:t>
                  </a:r>
                  <a:r>
                    <a:rPr lang="ru-RU" altLang="ja-JP" sz="2000" b="1">
                      <a:solidFill>
                        <a:srgbClr val="000000"/>
                      </a:solidFill>
                      <a:latin typeface="Arial Narrow" charset="0"/>
                      <a:cs typeface="Times New Roman" charset="0"/>
                    </a:rPr>
                    <a:t>"</a:t>
                  </a:r>
                  <a:r>
                    <a:rPr lang="en-US" altLang="ja-JP" sz="2000" b="1">
                      <a:solidFill>
                        <a:srgbClr val="000000"/>
                      </a:solidFill>
                      <a:latin typeface="Arial Narrow" charset="0"/>
                      <a:cs typeface="Times New Roman" charset="0"/>
                    </a:rPr>
                    <a:t> of David</a:t>
                  </a:r>
                  <a:endParaRPr lang="en-US" sz="2000" b="1">
                    <a:solidFill>
                      <a:srgbClr val="000000"/>
                    </a:solidFill>
                    <a:latin typeface="Arial Narrow" charset="0"/>
                    <a:cs typeface="Times New Roman" charset="0"/>
                  </a:endParaRPr>
                </a:p>
              </p:txBody>
            </p:sp>
            <p:sp>
              <p:nvSpPr>
                <p:cNvPr id="88106" name="Rectangle 71"/>
                <p:cNvSpPr>
                  <a:spLocks noChangeArrowheads="1"/>
                </p:cNvSpPr>
                <p:nvPr/>
              </p:nvSpPr>
              <p:spPr bwMode="auto">
                <a:xfrm>
                  <a:off x="1984" y="74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5" name="Group 74"/>
              <p:cNvGrpSpPr>
                <a:grpSpLocks/>
              </p:cNvGrpSpPr>
              <p:nvPr/>
            </p:nvGrpSpPr>
            <p:grpSpPr bwMode="auto">
              <a:xfrm>
                <a:off x="-4" y="1496"/>
                <a:ext cx="1988" cy="748"/>
                <a:chOff x="-4" y="1496"/>
                <a:chExt cx="1988" cy="748"/>
              </a:xfrm>
            </p:grpSpPr>
            <p:sp>
              <p:nvSpPr>
                <p:cNvPr id="88103" name="Rectangle 55"/>
                <p:cNvSpPr>
                  <a:spLocks noChangeArrowheads="1"/>
                </p:cNvSpPr>
                <p:nvPr/>
              </p:nvSpPr>
              <p:spPr bwMode="auto">
                <a:xfrm>
                  <a:off x="-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David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charge to Solomon to avenge his opposers (1 Kings 2:1–9)</a:t>
                  </a:r>
                </a:p>
              </p:txBody>
            </p:sp>
            <p:sp>
              <p:nvSpPr>
                <p:cNvPr id="88104" name="Rectangle 73"/>
                <p:cNvSpPr>
                  <a:spLocks noChangeArrowheads="1"/>
                </p:cNvSpPr>
                <p:nvPr/>
              </p:nvSpPr>
              <p:spPr bwMode="auto">
                <a:xfrm>
                  <a:off x="0"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6" name="Group 76"/>
              <p:cNvGrpSpPr>
                <a:grpSpLocks/>
              </p:cNvGrpSpPr>
              <p:nvPr/>
            </p:nvGrpSpPr>
            <p:grpSpPr bwMode="auto">
              <a:xfrm>
                <a:off x="1984" y="1496"/>
                <a:ext cx="1988" cy="748"/>
                <a:chOff x="1984" y="1496"/>
                <a:chExt cx="1988" cy="748"/>
              </a:xfrm>
            </p:grpSpPr>
            <p:sp>
              <p:nvSpPr>
                <p:cNvPr id="88101" name="Rectangle 56"/>
                <p:cNvSpPr>
                  <a:spLocks noChangeArrowheads="1"/>
                </p:cNvSpPr>
                <p:nvPr/>
              </p:nvSpPr>
              <p:spPr bwMode="auto">
                <a:xfrm>
                  <a:off x="1984" y="1496"/>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David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charge to Solomon to build the temple (1 Chron. 22:2-19)</a:t>
                  </a:r>
                </a:p>
              </p:txBody>
            </p:sp>
            <p:sp>
              <p:nvSpPr>
                <p:cNvPr id="88102" name="Rectangle 75"/>
                <p:cNvSpPr>
                  <a:spLocks noChangeArrowheads="1"/>
                </p:cNvSpPr>
                <p:nvPr/>
              </p:nvSpPr>
              <p:spPr bwMode="auto">
                <a:xfrm>
                  <a:off x="1984" y="1496"/>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7" name="Group 78"/>
              <p:cNvGrpSpPr>
                <a:grpSpLocks/>
              </p:cNvGrpSpPr>
              <p:nvPr/>
            </p:nvGrpSpPr>
            <p:grpSpPr bwMode="auto">
              <a:xfrm>
                <a:off x="-4" y="2244"/>
                <a:ext cx="1988" cy="863"/>
                <a:chOff x="-4" y="2244"/>
                <a:chExt cx="1988" cy="863"/>
              </a:xfrm>
            </p:grpSpPr>
            <p:sp>
              <p:nvSpPr>
                <p:cNvPr id="88099" name="Rectangle 57"/>
                <p:cNvSpPr>
                  <a:spLocks noChangeArrowheads="1"/>
                </p:cNvSpPr>
                <p:nvPr/>
              </p:nvSpPr>
              <p:spPr bwMode="auto">
                <a:xfrm>
                  <a:off x="-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Negative information on the kings of Israel (e.g., 1 Kings 13:1–14:20 on Jeroboam;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1 Kings 15:25–21:29 on others)</a:t>
                  </a:r>
                </a:p>
              </p:txBody>
            </p:sp>
            <p:sp>
              <p:nvSpPr>
                <p:cNvPr id="88100" name="Rectangle 77"/>
                <p:cNvSpPr>
                  <a:spLocks noChangeArrowheads="1"/>
                </p:cNvSpPr>
                <p:nvPr/>
              </p:nvSpPr>
              <p:spPr bwMode="auto">
                <a:xfrm>
                  <a:off x="0"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8" name="Group 80"/>
              <p:cNvGrpSpPr>
                <a:grpSpLocks/>
              </p:cNvGrpSpPr>
              <p:nvPr/>
            </p:nvGrpSpPr>
            <p:grpSpPr bwMode="auto">
              <a:xfrm>
                <a:off x="1984" y="2244"/>
                <a:ext cx="1988" cy="863"/>
                <a:chOff x="1984" y="2244"/>
                <a:chExt cx="1988" cy="863"/>
              </a:xfrm>
            </p:grpSpPr>
            <p:sp>
              <p:nvSpPr>
                <p:cNvPr id="88097" name="Rectangle 58"/>
                <p:cNvSpPr>
                  <a:spLocks noChangeArrowheads="1"/>
                </p:cNvSpPr>
                <p:nvPr/>
              </p:nvSpPr>
              <p:spPr bwMode="auto">
                <a:xfrm>
                  <a:off x="1984" y="2244"/>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1900" b="1">
                      <a:solidFill>
                        <a:srgbClr val="000000"/>
                      </a:solidFill>
                      <a:latin typeface="Arial Narrow" charset="0"/>
                      <a:cs typeface="Times New Roman" charset="0"/>
                    </a:rPr>
                    <a:t>Positive details about kings of Judah: Asa (1 Chron. 14:6–15:15), Jehoshaphat (2 Chron. 17:1-19), Hezekiah (2 Chron. 32:27-30), etc.</a:t>
                  </a:r>
                </a:p>
              </p:txBody>
            </p:sp>
            <p:sp>
              <p:nvSpPr>
                <p:cNvPr id="88098" name="Rectangle 79"/>
                <p:cNvSpPr>
                  <a:spLocks noChangeArrowheads="1"/>
                </p:cNvSpPr>
                <p:nvPr/>
              </p:nvSpPr>
              <p:spPr bwMode="auto">
                <a:xfrm>
                  <a:off x="1984" y="2244"/>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79" name="Group 82"/>
              <p:cNvGrpSpPr>
                <a:grpSpLocks/>
              </p:cNvGrpSpPr>
              <p:nvPr/>
            </p:nvGrpSpPr>
            <p:grpSpPr bwMode="auto">
              <a:xfrm>
                <a:off x="-4" y="3107"/>
                <a:ext cx="1988" cy="863"/>
                <a:chOff x="-4" y="3107"/>
                <a:chExt cx="1988" cy="863"/>
              </a:xfrm>
            </p:grpSpPr>
            <p:sp>
              <p:nvSpPr>
                <p:cNvPr id="88095" name="Rectangle 59"/>
                <p:cNvSpPr>
                  <a:spLocks noChangeArrowheads="1"/>
                </p:cNvSpPr>
                <p:nvPr/>
              </p:nvSpPr>
              <p:spPr bwMode="auto">
                <a:xfrm>
                  <a:off x="-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Stories of Elijah (1 Kings 15:25–21:29) and Elisha (2 Kings 2:1–8:15; 13:14-25) since </a:t>
                  </a:r>
                  <a:br>
                    <a:rPr lang="en-US" sz="2000" b="1">
                      <a:solidFill>
                        <a:srgbClr val="000000"/>
                      </a:solidFill>
                      <a:latin typeface="Arial Narrow" charset="0"/>
                      <a:cs typeface="Times New Roman" charset="0"/>
                    </a:rPr>
                  </a:br>
                  <a:r>
                    <a:rPr lang="en-US" sz="2000" b="1">
                      <a:solidFill>
                        <a:srgbClr val="000000"/>
                      </a:solidFill>
                      <a:latin typeface="Arial Narrow" charset="0"/>
                      <a:cs typeface="Times New Roman" charset="0"/>
                    </a:rPr>
                    <a:t>they ministered primarily in Israel</a:t>
                  </a:r>
                </a:p>
              </p:txBody>
            </p:sp>
            <p:sp>
              <p:nvSpPr>
                <p:cNvPr id="88096" name="Rectangle 81"/>
                <p:cNvSpPr>
                  <a:spLocks noChangeArrowheads="1"/>
                </p:cNvSpPr>
                <p:nvPr/>
              </p:nvSpPr>
              <p:spPr bwMode="auto">
                <a:xfrm>
                  <a:off x="0"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0" name="Group 84"/>
              <p:cNvGrpSpPr>
                <a:grpSpLocks/>
              </p:cNvGrpSpPr>
              <p:nvPr/>
            </p:nvGrpSpPr>
            <p:grpSpPr bwMode="auto">
              <a:xfrm>
                <a:off x="1984" y="3107"/>
                <a:ext cx="1988" cy="863"/>
                <a:chOff x="1984" y="3107"/>
                <a:chExt cx="1988" cy="863"/>
              </a:xfrm>
            </p:grpSpPr>
            <p:sp>
              <p:nvSpPr>
                <p:cNvPr id="88093" name="Rectangle 60"/>
                <p:cNvSpPr>
                  <a:spLocks noChangeArrowheads="1"/>
                </p:cNvSpPr>
                <p:nvPr/>
              </p:nvSpPr>
              <p:spPr bwMode="auto">
                <a:xfrm>
                  <a:off x="1984" y="3107"/>
                  <a:ext cx="1988" cy="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God</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discipline by plague and enemy invasions upon Joram of Judah for his evil ways (1 Chron. 21:11-20)</a:t>
                  </a:r>
                </a:p>
              </p:txBody>
            </p:sp>
            <p:sp>
              <p:nvSpPr>
                <p:cNvPr id="88094" name="Rectangle 83"/>
                <p:cNvSpPr>
                  <a:spLocks noChangeArrowheads="1"/>
                </p:cNvSpPr>
                <p:nvPr/>
              </p:nvSpPr>
              <p:spPr bwMode="auto">
                <a:xfrm>
                  <a:off x="1984" y="3107"/>
                  <a:ext cx="1984" cy="863"/>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1" name="Group 86"/>
              <p:cNvGrpSpPr>
                <a:grpSpLocks/>
              </p:cNvGrpSpPr>
              <p:nvPr/>
            </p:nvGrpSpPr>
            <p:grpSpPr bwMode="auto">
              <a:xfrm>
                <a:off x="-4" y="3970"/>
                <a:ext cx="1988" cy="748"/>
                <a:chOff x="-4" y="3970"/>
                <a:chExt cx="1988" cy="748"/>
              </a:xfrm>
            </p:grpSpPr>
            <p:sp>
              <p:nvSpPr>
                <p:cNvPr id="88091" name="Rectangle 61"/>
                <p:cNvSpPr>
                  <a:spLocks noChangeArrowheads="1"/>
                </p:cNvSpPr>
                <p:nvPr/>
              </p:nvSpPr>
              <p:spPr bwMode="auto">
                <a:xfrm>
                  <a:off x="-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Negative events after Judah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fall </a:t>
                  </a:r>
                </a:p>
                <a:p>
                  <a:pPr algn="ctr"/>
                  <a:r>
                    <a:rPr lang="en-US" sz="2000" b="1">
                      <a:solidFill>
                        <a:srgbClr val="000000"/>
                      </a:solidFill>
                      <a:latin typeface="Arial Narrow" charset="0"/>
                      <a:cs typeface="Times New Roman" charset="0"/>
                    </a:rPr>
                    <a:t>(2 Kings 25)</a:t>
                  </a:r>
                </a:p>
              </p:txBody>
            </p:sp>
            <p:sp>
              <p:nvSpPr>
                <p:cNvPr id="88092" name="Rectangle 85"/>
                <p:cNvSpPr>
                  <a:spLocks noChangeArrowheads="1"/>
                </p:cNvSpPr>
                <p:nvPr/>
              </p:nvSpPr>
              <p:spPr bwMode="auto">
                <a:xfrm>
                  <a:off x="0"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2" name="Group 88"/>
              <p:cNvGrpSpPr>
                <a:grpSpLocks/>
              </p:cNvGrpSpPr>
              <p:nvPr/>
            </p:nvGrpSpPr>
            <p:grpSpPr bwMode="auto">
              <a:xfrm>
                <a:off x="1984" y="3970"/>
                <a:ext cx="1988" cy="748"/>
                <a:chOff x="1984" y="3970"/>
                <a:chExt cx="1988" cy="748"/>
              </a:xfrm>
            </p:grpSpPr>
            <p:sp>
              <p:nvSpPr>
                <p:cNvPr id="88089" name="Rectangle 62"/>
                <p:cNvSpPr>
                  <a:spLocks noChangeArrowheads="1"/>
                </p:cNvSpPr>
                <p:nvPr/>
              </p:nvSpPr>
              <p:spPr bwMode="auto">
                <a:xfrm>
                  <a:off x="1984" y="3970"/>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Renewal of Passover (2 Chron. 30) &amp; other reforms of worship (2 Chron. 31)</a:t>
                  </a:r>
                </a:p>
              </p:txBody>
            </p:sp>
            <p:sp>
              <p:nvSpPr>
                <p:cNvPr id="88090" name="Rectangle 87"/>
                <p:cNvSpPr>
                  <a:spLocks noChangeArrowheads="1"/>
                </p:cNvSpPr>
                <p:nvPr/>
              </p:nvSpPr>
              <p:spPr bwMode="auto">
                <a:xfrm>
                  <a:off x="1984" y="3970"/>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3" name="Group 90"/>
              <p:cNvGrpSpPr>
                <a:grpSpLocks/>
              </p:cNvGrpSpPr>
              <p:nvPr/>
            </p:nvGrpSpPr>
            <p:grpSpPr bwMode="auto">
              <a:xfrm>
                <a:off x="-4" y="4718"/>
                <a:ext cx="1988" cy="748"/>
                <a:chOff x="-4" y="4718"/>
                <a:chExt cx="1988" cy="748"/>
              </a:xfrm>
            </p:grpSpPr>
            <p:sp>
              <p:nvSpPr>
                <p:cNvPr id="88087" name="Rectangle 63"/>
                <p:cNvSpPr>
                  <a:spLocks noChangeArrowheads="1"/>
                </p:cNvSpPr>
                <p:nvPr/>
              </p:nvSpPr>
              <p:spPr bwMode="auto">
                <a:xfrm>
                  <a:off x="-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 The 2 falls of Israel (2 Kings 17:1-41 &amp; 17:5-6; 18:9-12)</a:t>
                  </a:r>
                </a:p>
              </p:txBody>
            </p:sp>
            <p:sp>
              <p:nvSpPr>
                <p:cNvPr id="88088" name="Rectangle 89"/>
                <p:cNvSpPr>
                  <a:spLocks noChangeArrowheads="1"/>
                </p:cNvSpPr>
                <p:nvPr/>
              </p:nvSpPr>
              <p:spPr bwMode="auto">
                <a:xfrm>
                  <a:off x="0"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nvGrpSpPr>
              <p:cNvPr id="88084" name="Group 92"/>
              <p:cNvGrpSpPr>
                <a:grpSpLocks/>
              </p:cNvGrpSpPr>
              <p:nvPr/>
            </p:nvGrpSpPr>
            <p:grpSpPr bwMode="auto">
              <a:xfrm>
                <a:off x="1984" y="4718"/>
                <a:ext cx="1988" cy="748"/>
                <a:chOff x="1984" y="4718"/>
                <a:chExt cx="1988" cy="748"/>
              </a:xfrm>
            </p:grpSpPr>
            <p:sp>
              <p:nvSpPr>
                <p:cNvPr id="88085" name="Rectangle 64"/>
                <p:cNvSpPr>
                  <a:spLocks noChangeArrowheads="1"/>
                </p:cNvSpPr>
                <p:nvPr/>
              </p:nvSpPr>
              <p:spPr bwMode="auto">
                <a:xfrm>
                  <a:off x="1984" y="4718"/>
                  <a:ext cx="1988" cy="74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lIns="0" tIns="0" rIns="0" bIns="0" anchor="ctr" anchorCtr="1"/>
                <a:lstStyle/>
                <a:p>
                  <a:pPr algn="ctr"/>
                  <a:r>
                    <a:rPr lang="en-US" sz="2000" b="1">
                      <a:solidFill>
                        <a:srgbClr val="000000"/>
                      </a:solidFill>
                      <a:latin typeface="Arial Narrow" charset="0"/>
                      <a:cs typeface="Times New Roman" charset="0"/>
                    </a:rPr>
                    <a:t>The end of Judah</a:t>
                  </a:r>
                  <a:r>
                    <a:rPr lang="uk-UA" altLang="ja-JP" sz="2000" b="1">
                      <a:solidFill>
                        <a:srgbClr val="000000"/>
                      </a:solidFill>
                      <a:latin typeface="Arial Narrow" charset="0"/>
                      <a:cs typeface="Times New Roman" charset="0"/>
                    </a:rPr>
                    <a:t>'</a:t>
                  </a:r>
                  <a:r>
                    <a:rPr lang="en-US" sz="2000" b="1">
                      <a:solidFill>
                        <a:srgbClr val="000000"/>
                      </a:solidFill>
                      <a:latin typeface="Arial Narrow" charset="0"/>
                      <a:cs typeface="Times New Roman" charset="0"/>
                    </a:rPr>
                    <a:t>s exile (2 Chron. 36:22-23)</a:t>
                  </a:r>
                </a:p>
              </p:txBody>
            </p:sp>
            <p:sp>
              <p:nvSpPr>
                <p:cNvPr id="88086" name="Rectangle 91"/>
                <p:cNvSpPr>
                  <a:spLocks noChangeArrowheads="1"/>
                </p:cNvSpPr>
                <p:nvPr/>
              </p:nvSpPr>
              <p:spPr bwMode="auto">
                <a:xfrm>
                  <a:off x="1984" y="4718"/>
                  <a:ext cx="1984" cy="748"/>
                </a:xfrm>
                <a:prstGeom prst="rect">
                  <a:avLst/>
                </a:prstGeom>
                <a:noFill/>
                <a:ln w="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grpSp>
        <p:sp>
          <p:nvSpPr>
            <p:cNvPr id="88070" name="Rectangle 94"/>
            <p:cNvSpPr>
              <a:spLocks noChangeArrowheads="1"/>
            </p:cNvSpPr>
            <p:nvPr/>
          </p:nvSpPr>
          <p:spPr bwMode="auto">
            <a:xfrm>
              <a:off x="-4" y="-4"/>
              <a:ext cx="3976" cy="5474"/>
            </a:xfrm>
            <a:prstGeom prst="rect">
              <a:avLst/>
            </a:prstGeom>
            <a:noFill/>
            <a:ln w="14287"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endParaRPr lang="en-US">
                <a:solidFill>
                  <a:srgbClr val="000000"/>
                </a:solidFill>
              </a:endParaRPr>
            </a:p>
          </p:txBody>
        </p:sp>
      </p:grpSp>
      <p:sp>
        <p:nvSpPr>
          <p:cNvPr id="49" name="Cloud 48"/>
          <p:cNvSpPr/>
          <p:nvPr/>
        </p:nvSpPr>
        <p:spPr bwMode="auto">
          <a:xfrm>
            <a:off x="4355976" y="4221088"/>
            <a:ext cx="4896544" cy="1152128"/>
          </a:xfrm>
          <a:prstGeom prst="cloud">
            <a:avLst/>
          </a:prstGeom>
          <a:noFill/>
          <a:ln w="76200" cap="sq" cmpd="sng" algn="ctr">
            <a:solidFill>
              <a:srgbClr val="0000FF"/>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endParaRPr lang="en-US">
              <a:solidFill>
                <a:srgbClr val="000000"/>
              </a:solidFill>
              <a:latin typeface="Times New Roman" pitchFamily="-105" charset="0"/>
            </a:endParaRPr>
          </a:p>
        </p:txBody>
      </p:sp>
    </p:spTree>
    <p:extLst>
      <p:ext uri="{BB962C8B-B14F-4D97-AF65-F5344CB8AC3E}">
        <p14:creationId xmlns:p14="http://schemas.microsoft.com/office/powerpoint/2010/main" val="2014237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p:cTn id="7" dur="1000" fill="hold"/>
                                        <p:tgtEl>
                                          <p:spTgt spid="49"/>
                                        </p:tgtEl>
                                        <p:attrNameLst>
                                          <p:attrName>ppt_w</p:attrName>
                                        </p:attrNameLst>
                                      </p:cBhvr>
                                      <p:tavLst>
                                        <p:tav tm="0">
                                          <p:val>
                                            <p:fltVal val="0"/>
                                          </p:val>
                                        </p:tav>
                                        <p:tav tm="100000">
                                          <p:val>
                                            <p:strVal val="#ppt_w"/>
                                          </p:val>
                                        </p:tav>
                                      </p:tavLst>
                                    </p:anim>
                                    <p:anim calcmode="lin" valueType="num">
                                      <p:cBhvr>
                                        <p:cTn id="8" dur="1000" fill="hold"/>
                                        <p:tgtEl>
                                          <p:spTgt spid="49"/>
                                        </p:tgtEl>
                                        <p:attrNameLst>
                                          <p:attrName>ppt_h</p:attrName>
                                        </p:attrNameLst>
                                      </p:cBhvr>
                                      <p:tavLst>
                                        <p:tav tm="0">
                                          <p:val>
                                            <p:fltVal val="0"/>
                                          </p:val>
                                        </p:tav>
                                        <p:tav tm="100000">
                                          <p:val>
                                            <p:strVal val="#ppt_h"/>
                                          </p:val>
                                        </p:tav>
                                      </p:tavLst>
                                    </p:anim>
                                    <p:anim calcmode="lin" valueType="num">
                                      <p:cBhvr>
                                        <p:cTn id="9" dur="1000" fill="hold"/>
                                        <p:tgtEl>
                                          <p:spTgt spid="49"/>
                                        </p:tgtEl>
                                        <p:attrNameLst>
                                          <p:attrName>style.rotation</p:attrName>
                                        </p:attrNameLst>
                                      </p:cBhvr>
                                      <p:tavLst>
                                        <p:tav tm="0">
                                          <p:val>
                                            <p:fltVal val="90"/>
                                          </p:val>
                                        </p:tav>
                                        <p:tav tm="100000">
                                          <p:val>
                                            <p:fltVal val="0"/>
                                          </p:val>
                                        </p:tav>
                                      </p:tavLst>
                                    </p:anim>
                                    <p:animEffect transition="in" filter="fade">
                                      <p:cBhvr>
                                        <p:cTn id="10"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Lst>
  </p:timing>
</p:sld>
</file>

<file path=ppt/slides/slide2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2" name="Picture 73"/>
          <p:cNvPicPr>
            <a:picLocks noChangeAspect="1" noChangeArrowheads="1"/>
          </p:cNvPicPr>
          <p:nvPr/>
        </p:nvPicPr>
        <p:blipFill rotWithShape="1">
          <a:blip r:embed="rId3">
            <a:lum bright="-24000" contrast="24000"/>
            <a:extLst>
              <a:ext uri="{28A0092B-C50C-407E-A947-70E740481C1C}">
                <a14:useLocalDpi xmlns:a14="http://schemas.microsoft.com/office/drawing/2010/main"/>
              </a:ext>
            </a:extLst>
          </a:blip>
          <a:srcRect r="4947"/>
          <a:stretch/>
        </p:blipFill>
        <p:spPr bwMode="auto">
          <a:xfrm>
            <a:off x="0" y="-94429"/>
            <a:ext cx="9144000" cy="6952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09924" name="Group 70"/>
          <p:cNvGrpSpPr>
            <a:grpSpLocks/>
          </p:cNvGrpSpPr>
          <p:nvPr/>
        </p:nvGrpSpPr>
        <p:grpSpPr bwMode="auto">
          <a:xfrm>
            <a:off x="0" y="152400"/>
            <a:ext cx="9144000" cy="6705600"/>
            <a:chOff x="0" y="0"/>
            <a:chExt cx="4966" cy="5850"/>
          </a:xfrm>
        </p:grpSpPr>
        <p:grpSp>
          <p:nvGrpSpPr>
            <p:cNvPr id="209926" name="Group 27"/>
            <p:cNvGrpSpPr>
              <a:grpSpLocks/>
            </p:cNvGrpSpPr>
            <p:nvPr/>
          </p:nvGrpSpPr>
          <p:grpSpPr bwMode="auto">
            <a:xfrm>
              <a:off x="0" y="0"/>
              <a:ext cx="4966" cy="671"/>
              <a:chOff x="0" y="0"/>
              <a:chExt cx="4966" cy="671"/>
            </a:xfrm>
          </p:grpSpPr>
          <p:sp>
            <p:nvSpPr>
              <p:cNvPr id="10244" name="Rectangle 4"/>
              <p:cNvSpPr>
                <a:spLocks noChangeArrowheads="1"/>
              </p:cNvSpPr>
              <p:nvPr/>
            </p:nvSpPr>
            <p:spPr bwMode="auto">
              <a:xfrm>
                <a:off x="32" y="0"/>
                <a:ext cx="4902" cy="671"/>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 David</a:t>
                </a:r>
                <a:r>
                  <a:rPr kumimoji="0" lang="uk-UA"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a:t>
                </a:r>
                <a:r>
                  <a:rPr kumimoji="0" lang="en-US" altLang="zh-CN" sz="3600" b="1" i="0" u="none" strike="noStrike" kern="1200" cap="none" spc="0" normalizeH="0" baseline="0" noProof="0" dirty="0">
                    <a:ln>
                      <a:noFill/>
                    </a:ln>
                    <a:solidFill>
                      <a:srgbClr val="FFFFFF"/>
                    </a:solidFill>
                    <a:effectLst/>
                    <a:uLnTx/>
                    <a:uFillTx/>
                    <a:latin typeface="Arial Narrow" pitchFamily="-105" charset="0"/>
                    <a:ea typeface="SimSun" pitchFamily="2" charset="-122"/>
                    <a:cs typeface="SimSun" pitchFamily="2" charset="-122"/>
                  </a:rPr>
                  <a:t>s Line Preserved</a:t>
                </a:r>
              </a:p>
            </p:txBody>
          </p:sp>
          <p:sp>
            <p:nvSpPr>
              <p:cNvPr id="209991" name="Rectangle 26"/>
              <p:cNvSpPr>
                <a:spLocks noChangeArrowheads="1"/>
              </p:cNvSpPr>
              <p:nvPr/>
            </p:nvSpPr>
            <p:spPr bwMode="auto">
              <a:xfrm>
                <a:off x="0" y="0"/>
                <a:ext cx="4966"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7" name="Group 29"/>
            <p:cNvGrpSpPr>
              <a:grpSpLocks/>
            </p:cNvGrpSpPr>
            <p:nvPr/>
          </p:nvGrpSpPr>
          <p:grpSpPr bwMode="auto">
            <a:xfrm>
              <a:off x="0" y="671"/>
              <a:ext cx="2241" cy="633"/>
              <a:chOff x="0" y="671"/>
              <a:chExt cx="2241" cy="633"/>
            </a:xfrm>
          </p:grpSpPr>
          <p:sp>
            <p:nvSpPr>
              <p:cNvPr id="209988" name="Rectangle 5"/>
              <p:cNvSpPr>
                <a:spLocks noChangeArrowheads="1"/>
              </p:cNvSpPr>
              <p:nvPr/>
            </p:nvSpPr>
            <p:spPr bwMode="auto">
              <a:xfrm>
                <a:off x="32" y="671"/>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Solomon</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9" name="Rectangle 28"/>
              <p:cNvSpPr>
                <a:spLocks noChangeArrowheads="1"/>
              </p:cNvSpPr>
              <p:nvPr/>
            </p:nvSpPr>
            <p:spPr bwMode="auto">
              <a:xfrm>
                <a:off x="0" y="671"/>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8" name="Group 31"/>
            <p:cNvGrpSpPr>
              <a:grpSpLocks/>
            </p:cNvGrpSpPr>
            <p:nvPr/>
          </p:nvGrpSpPr>
          <p:grpSpPr bwMode="auto">
            <a:xfrm>
              <a:off x="2241" y="671"/>
              <a:ext cx="2725" cy="633"/>
              <a:chOff x="2241" y="671"/>
              <a:chExt cx="2725" cy="633"/>
            </a:xfrm>
          </p:grpSpPr>
          <p:sp>
            <p:nvSpPr>
              <p:cNvPr id="209986" name="Rectangle 6"/>
              <p:cNvSpPr>
                <a:spLocks noChangeArrowheads="1"/>
              </p:cNvSpPr>
              <p:nvPr/>
            </p:nvSpPr>
            <p:spPr bwMode="auto">
              <a:xfrm>
                <a:off x="2273" y="671"/>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Davidic Dynasty</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7" name="Rectangle 30"/>
              <p:cNvSpPr>
                <a:spLocks noChangeArrowheads="1"/>
              </p:cNvSpPr>
              <p:nvPr/>
            </p:nvSpPr>
            <p:spPr bwMode="auto">
              <a:xfrm>
                <a:off x="2241" y="671"/>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29" name="Group 33"/>
            <p:cNvGrpSpPr>
              <a:grpSpLocks/>
            </p:cNvGrpSpPr>
            <p:nvPr/>
          </p:nvGrpSpPr>
          <p:grpSpPr bwMode="auto">
            <a:xfrm>
              <a:off x="0" y="1304"/>
              <a:ext cx="2241" cy="633"/>
              <a:chOff x="0" y="1304"/>
              <a:chExt cx="2241" cy="633"/>
            </a:xfrm>
          </p:grpSpPr>
          <p:sp>
            <p:nvSpPr>
              <p:cNvPr id="209984" name="Rectangle 7"/>
              <p:cNvSpPr>
                <a:spLocks noChangeArrowheads="1"/>
              </p:cNvSpPr>
              <p:nvPr/>
            </p:nvSpPr>
            <p:spPr bwMode="auto">
              <a:xfrm>
                <a:off x="32" y="1304"/>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Chapters 1–9</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5" name="Rectangle 32"/>
              <p:cNvSpPr>
                <a:spLocks noChangeArrowheads="1"/>
              </p:cNvSpPr>
              <p:nvPr/>
            </p:nvSpPr>
            <p:spPr bwMode="auto">
              <a:xfrm>
                <a:off x="0" y="1304"/>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0" name="Group 35"/>
            <p:cNvGrpSpPr>
              <a:grpSpLocks/>
            </p:cNvGrpSpPr>
            <p:nvPr/>
          </p:nvGrpSpPr>
          <p:grpSpPr bwMode="auto">
            <a:xfrm>
              <a:off x="2241" y="1304"/>
              <a:ext cx="2725" cy="633"/>
              <a:chOff x="2241" y="1304"/>
              <a:chExt cx="2725" cy="633"/>
            </a:xfrm>
          </p:grpSpPr>
          <p:sp>
            <p:nvSpPr>
              <p:cNvPr id="209982" name="Rectangle 8"/>
              <p:cNvSpPr>
                <a:spLocks noChangeArrowheads="1"/>
              </p:cNvSpPr>
              <p:nvPr/>
            </p:nvSpPr>
            <p:spPr bwMode="auto">
              <a:xfrm>
                <a:off x="2273" y="1304"/>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Chapters 10–36</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3" name="Rectangle 34"/>
              <p:cNvSpPr>
                <a:spLocks noChangeArrowheads="1"/>
              </p:cNvSpPr>
              <p:nvPr/>
            </p:nvSpPr>
            <p:spPr bwMode="auto">
              <a:xfrm>
                <a:off x="2241" y="1304"/>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1" name="Group 37"/>
            <p:cNvGrpSpPr>
              <a:grpSpLocks/>
            </p:cNvGrpSpPr>
            <p:nvPr/>
          </p:nvGrpSpPr>
          <p:grpSpPr bwMode="auto">
            <a:xfrm>
              <a:off x="0" y="1937"/>
              <a:ext cx="2241" cy="633"/>
              <a:chOff x="0" y="1937"/>
              <a:chExt cx="2241" cy="633"/>
            </a:xfrm>
          </p:grpSpPr>
          <p:sp>
            <p:nvSpPr>
              <p:cNvPr id="209980" name="Rectangle 9"/>
              <p:cNvSpPr>
                <a:spLocks noChangeArrowheads="1"/>
              </p:cNvSpPr>
              <p:nvPr/>
            </p:nvSpPr>
            <p:spPr bwMode="auto">
              <a:xfrm>
                <a:off x="32" y="1937"/>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Temple Constructed</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81" name="Rectangle 36"/>
              <p:cNvSpPr>
                <a:spLocks noChangeArrowheads="1"/>
              </p:cNvSpPr>
              <p:nvPr/>
            </p:nvSpPr>
            <p:spPr bwMode="auto">
              <a:xfrm>
                <a:off x="0" y="1937"/>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2" name="Group 39"/>
            <p:cNvGrpSpPr>
              <a:grpSpLocks/>
            </p:cNvGrpSpPr>
            <p:nvPr/>
          </p:nvGrpSpPr>
          <p:grpSpPr bwMode="auto">
            <a:xfrm>
              <a:off x="2241" y="1937"/>
              <a:ext cx="2725" cy="633"/>
              <a:chOff x="2241" y="1937"/>
              <a:chExt cx="2725" cy="633"/>
            </a:xfrm>
          </p:grpSpPr>
          <p:sp>
            <p:nvSpPr>
              <p:cNvPr id="209978" name="Rectangle 10"/>
              <p:cNvSpPr>
                <a:spLocks noChangeArrowheads="1"/>
              </p:cNvSpPr>
              <p:nvPr/>
            </p:nvSpPr>
            <p:spPr bwMode="auto">
              <a:xfrm>
                <a:off x="2273" y="1937"/>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Temple Destroyed</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9" name="Rectangle 38"/>
              <p:cNvSpPr>
                <a:spLocks noChangeArrowheads="1"/>
              </p:cNvSpPr>
              <p:nvPr/>
            </p:nvSpPr>
            <p:spPr bwMode="auto">
              <a:xfrm>
                <a:off x="2241" y="1937"/>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3" name="Group 41"/>
            <p:cNvGrpSpPr>
              <a:grpSpLocks/>
            </p:cNvGrpSpPr>
            <p:nvPr/>
          </p:nvGrpSpPr>
          <p:grpSpPr bwMode="auto">
            <a:xfrm>
              <a:off x="0" y="2570"/>
              <a:ext cx="2241" cy="633"/>
              <a:chOff x="0" y="2570"/>
              <a:chExt cx="2241" cy="633"/>
            </a:xfrm>
          </p:grpSpPr>
          <p:sp>
            <p:nvSpPr>
              <p:cNvPr id="209976" name="Rectangle 11"/>
              <p:cNvSpPr>
                <a:spLocks noChangeArrowheads="1"/>
              </p:cNvSpPr>
              <p:nvPr/>
            </p:nvSpPr>
            <p:spPr bwMode="auto">
              <a:xfrm>
                <a:off x="32" y="2570"/>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Royalty</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7" name="Rectangle 40"/>
              <p:cNvSpPr>
                <a:spLocks noChangeArrowheads="1"/>
              </p:cNvSpPr>
              <p:nvPr/>
            </p:nvSpPr>
            <p:spPr bwMode="auto">
              <a:xfrm>
                <a:off x="0" y="2570"/>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4" name="Group 43"/>
            <p:cNvGrpSpPr>
              <a:grpSpLocks/>
            </p:cNvGrpSpPr>
            <p:nvPr/>
          </p:nvGrpSpPr>
          <p:grpSpPr bwMode="auto">
            <a:xfrm>
              <a:off x="2241" y="2570"/>
              <a:ext cx="2725" cy="633"/>
              <a:chOff x="2241" y="2570"/>
              <a:chExt cx="2725" cy="633"/>
            </a:xfrm>
          </p:grpSpPr>
          <p:sp>
            <p:nvSpPr>
              <p:cNvPr id="209974" name="Rectangle 12"/>
              <p:cNvSpPr>
                <a:spLocks noChangeArrowheads="1"/>
              </p:cNvSpPr>
              <p:nvPr/>
            </p:nvSpPr>
            <p:spPr bwMode="auto">
              <a:xfrm>
                <a:off x="2273" y="2570"/>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Ruins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5" name="Rectangle 42"/>
              <p:cNvSpPr>
                <a:spLocks noChangeArrowheads="1"/>
              </p:cNvSpPr>
              <p:nvPr/>
            </p:nvSpPr>
            <p:spPr bwMode="auto">
              <a:xfrm>
                <a:off x="2241" y="2570"/>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5" name="Group 45"/>
            <p:cNvGrpSpPr>
              <a:grpSpLocks/>
            </p:cNvGrpSpPr>
            <p:nvPr/>
          </p:nvGrpSpPr>
          <p:grpSpPr bwMode="auto">
            <a:xfrm>
              <a:off x="0" y="3203"/>
              <a:ext cx="2241" cy="633"/>
              <a:chOff x="0" y="3203"/>
              <a:chExt cx="2241" cy="633"/>
            </a:xfrm>
          </p:grpSpPr>
          <p:sp>
            <p:nvSpPr>
              <p:cNvPr id="209972" name="Rectangle 13"/>
              <p:cNvSpPr>
                <a:spLocks noChangeArrowheads="1"/>
              </p:cNvSpPr>
              <p:nvPr/>
            </p:nvSpPr>
            <p:spPr bwMode="auto">
              <a:xfrm>
                <a:off x="32" y="3203"/>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40 Years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3" name="Rectangle 44"/>
              <p:cNvSpPr>
                <a:spLocks noChangeArrowheads="1"/>
              </p:cNvSpPr>
              <p:nvPr/>
            </p:nvSpPr>
            <p:spPr bwMode="auto">
              <a:xfrm>
                <a:off x="0" y="3203"/>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6" name="Group 47"/>
            <p:cNvGrpSpPr>
              <a:grpSpLocks/>
            </p:cNvGrpSpPr>
            <p:nvPr/>
          </p:nvGrpSpPr>
          <p:grpSpPr bwMode="auto">
            <a:xfrm>
              <a:off x="2241" y="3203"/>
              <a:ext cx="2725" cy="633"/>
              <a:chOff x="2241" y="3203"/>
              <a:chExt cx="2725" cy="633"/>
            </a:xfrm>
          </p:grpSpPr>
          <p:sp>
            <p:nvSpPr>
              <p:cNvPr id="209970" name="Rectangle 14"/>
              <p:cNvSpPr>
                <a:spLocks noChangeArrowheads="1"/>
              </p:cNvSpPr>
              <p:nvPr/>
            </p:nvSpPr>
            <p:spPr bwMode="auto">
              <a:xfrm>
                <a:off x="2273" y="3203"/>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393 Years</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71" name="Rectangle 46"/>
              <p:cNvSpPr>
                <a:spLocks noChangeArrowheads="1"/>
              </p:cNvSpPr>
              <p:nvPr/>
            </p:nvSpPr>
            <p:spPr bwMode="auto">
              <a:xfrm>
                <a:off x="2241" y="3203"/>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7" name="Group 49"/>
            <p:cNvGrpSpPr>
              <a:grpSpLocks/>
            </p:cNvGrpSpPr>
            <p:nvPr/>
          </p:nvGrpSpPr>
          <p:grpSpPr bwMode="auto">
            <a:xfrm>
              <a:off x="0" y="3836"/>
              <a:ext cx="2241" cy="633"/>
              <a:chOff x="0" y="3836"/>
              <a:chExt cx="2241" cy="633"/>
            </a:xfrm>
          </p:grpSpPr>
          <p:sp>
            <p:nvSpPr>
              <p:cNvPr id="209968" name="Rectangle 15"/>
              <p:cNvSpPr>
                <a:spLocks noChangeArrowheads="1"/>
              </p:cNvSpPr>
              <p:nvPr/>
            </p:nvSpPr>
            <p:spPr bwMode="auto">
              <a:xfrm>
                <a:off x="32" y="3836"/>
                <a:ext cx="2177"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 971-931 BC</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9" name="Rectangle 48"/>
              <p:cNvSpPr>
                <a:spLocks noChangeArrowheads="1"/>
              </p:cNvSpPr>
              <p:nvPr/>
            </p:nvSpPr>
            <p:spPr bwMode="auto">
              <a:xfrm>
                <a:off x="0" y="3836"/>
                <a:ext cx="2241"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8" name="Group 51"/>
            <p:cNvGrpSpPr>
              <a:grpSpLocks/>
            </p:cNvGrpSpPr>
            <p:nvPr/>
          </p:nvGrpSpPr>
          <p:grpSpPr bwMode="auto">
            <a:xfrm>
              <a:off x="2241" y="3836"/>
              <a:ext cx="2725" cy="633"/>
              <a:chOff x="2241" y="3836"/>
              <a:chExt cx="2725" cy="633"/>
            </a:xfrm>
          </p:grpSpPr>
          <p:sp>
            <p:nvSpPr>
              <p:cNvPr id="209966" name="Rectangle 16"/>
              <p:cNvSpPr>
                <a:spLocks noChangeArrowheads="1"/>
              </p:cNvSpPr>
              <p:nvPr/>
            </p:nvSpPr>
            <p:spPr bwMode="auto">
              <a:xfrm>
                <a:off x="2273" y="3836"/>
                <a:ext cx="2661"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Narrow" charset="0"/>
                    <a:ea typeface="SimSun" charset="0"/>
                    <a:cs typeface="SimSun" charset="0"/>
                  </a:rPr>
                  <a:t>931-538 BC</a:t>
                </a:r>
                <a:endParaRPr kumimoji="0" lang="en-US" altLang="zh-CN" sz="28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7" name="Rectangle 50"/>
              <p:cNvSpPr>
                <a:spLocks noChangeArrowheads="1"/>
              </p:cNvSpPr>
              <p:nvPr/>
            </p:nvSpPr>
            <p:spPr bwMode="auto">
              <a:xfrm>
                <a:off x="2241" y="3836"/>
                <a:ext cx="2725"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39" name="Group 53"/>
            <p:cNvGrpSpPr>
              <a:grpSpLocks/>
            </p:cNvGrpSpPr>
            <p:nvPr/>
          </p:nvGrpSpPr>
          <p:grpSpPr bwMode="auto">
            <a:xfrm>
              <a:off x="0" y="4469"/>
              <a:ext cx="697" cy="978"/>
              <a:chOff x="0" y="4469"/>
              <a:chExt cx="697" cy="978"/>
            </a:xfrm>
          </p:grpSpPr>
          <p:sp>
            <p:nvSpPr>
              <p:cNvPr id="209964" name="Rectangle 17"/>
              <p:cNvSpPr>
                <a:spLocks noChangeArrowheads="1"/>
              </p:cNvSpPr>
              <p:nvPr/>
            </p:nvSpPr>
            <p:spPr bwMode="auto">
              <a:xfrm>
                <a:off x="32" y="4469"/>
                <a:ext cx="633"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Wealth &amp; Wisdom</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5" name="Rectangle 52"/>
              <p:cNvSpPr>
                <a:spLocks noChangeArrowheads="1"/>
              </p:cNvSpPr>
              <p:nvPr/>
            </p:nvSpPr>
            <p:spPr bwMode="auto">
              <a:xfrm>
                <a:off x="0" y="4469"/>
                <a:ext cx="697"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0" name="Group 55"/>
            <p:cNvGrpSpPr>
              <a:grpSpLocks/>
            </p:cNvGrpSpPr>
            <p:nvPr/>
          </p:nvGrpSpPr>
          <p:grpSpPr bwMode="auto">
            <a:xfrm>
              <a:off x="697" y="4469"/>
              <a:ext cx="803" cy="978"/>
              <a:chOff x="697" y="4469"/>
              <a:chExt cx="803" cy="978"/>
            </a:xfrm>
          </p:grpSpPr>
          <p:sp>
            <p:nvSpPr>
              <p:cNvPr id="209962" name="Rectangle 18"/>
              <p:cNvSpPr>
                <a:spLocks noChangeArrowheads="1"/>
              </p:cNvSpPr>
              <p:nvPr/>
            </p:nvSpPr>
            <p:spPr bwMode="auto">
              <a:xfrm>
                <a:off x="729" y="4469"/>
                <a:ext cx="739"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Temple </a:t>
                </a:r>
                <a:r>
                  <a:rPr kumimoji="0" lang="en-US" altLang="zh-CN" sz="1900" b="1" i="0" u="none" strike="noStrike" kern="1200" cap="none" spc="0" normalizeH="0" baseline="0" noProof="0">
                    <a:ln>
                      <a:noFill/>
                    </a:ln>
                    <a:solidFill>
                      <a:srgbClr val="FFFFFF"/>
                    </a:solidFill>
                    <a:effectLst/>
                    <a:uLnTx/>
                    <a:uFillTx/>
                    <a:latin typeface="Arial Narrow" charset="0"/>
                    <a:ea typeface="SimSun" charset="0"/>
                    <a:cs typeface="SimSun" charset="0"/>
                  </a:rPr>
                  <a:t>Construction</a:t>
                </a:r>
                <a:endParaRPr kumimoji="0" lang="en-US" altLang="zh-CN" sz="19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2–7</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3" name="Rectangle 54"/>
              <p:cNvSpPr>
                <a:spLocks noChangeArrowheads="1"/>
              </p:cNvSpPr>
              <p:nvPr/>
            </p:nvSpPr>
            <p:spPr bwMode="auto">
              <a:xfrm>
                <a:off x="697" y="4469"/>
                <a:ext cx="803"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1" name="Group 57"/>
            <p:cNvGrpSpPr>
              <a:grpSpLocks/>
            </p:cNvGrpSpPr>
            <p:nvPr/>
          </p:nvGrpSpPr>
          <p:grpSpPr bwMode="auto">
            <a:xfrm>
              <a:off x="1500" y="4469"/>
              <a:ext cx="741" cy="978"/>
              <a:chOff x="1500" y="4469"/>
              <a:chExt cx="741" cy="978"/>
            </a:xfrm>
          </p:grpSpPr>
          <p:sp>
            <p:nvSpPr>
              <p:cNvPr id="209960" name="Rectangle 19"/>
              <p:cNvSpPr>
                <a:spLocks noChangeArrowheads="1"/>
              </p:cNvSpPr>
              <p:nvPr/>
            </p:nvSpPr>
            <p:spPr bwMode="auto">
              <a:xfrm>
                <a:off x="1532" y="4469"/>
                <a:ext cx="677"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 Successes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&amp; Death</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8–9</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61" name="Rectangle 56"/>
              <p:cNvSpPr>
                <a:spLocks noChangeArrowheads="1"/>
              </p:cNvSpPr>
              <p:nvPr/>
            </p:nvSpPr>
            <p:spPr bwMode="auto">
              <a:xfrm>
                <a:off x="1500" y="4469"/>
                <a:ext cx="741"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2" name="Group 59"/>
            <p:cNvGrpSpPr>
              <a:grpSpLocks/>
            </p:cNvGrpSpPr>
            <p:nvPr/>
          </p:nvGrpSpPr>
          <p:grpSpPr bwMode="auto">
            <a:xfrm>
              <a:off x="2241" y="4469"/>
              <a:ext cx="966" cy="978"/>
              <a:chOff x="2241" y="4469"/>
              <a:chExt cx="966" cy="978"/>
            </a:xfrm>
          </p:grpSpPr>
          <p:sp>
            <p:nvSpPr>
              <p:cNvPr id="209958" name="Rectangle 20"/>
              <p:cNvSpPr>
                <a:spLocks noChangeArrowheads="1"/>
              </p:cNvSpPr>
              <p:nvPr/>
            </p:nvSpPr>
            <p:spPr bwMode="auto">
              <a:xfrm>
                <a:off x="2273" y="4469"/>
                <a:ext cx="902"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Kingdom Divides via Rehoboam</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10–12</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9" name="Rectangle 58"/>
              <p:cNvSpPr>
                <a:spLocks noChangeArrowheads="1"/>
              </p:cNvSpPr>
              <p:nvPr/>
            </p:nvSpPr>
            <p:spPr bwMode="auto">
              <a:xfrm>
                <a:off x="2241" y="4469"/>
                <a:ext cx="966"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3" name="Group 61"/>
            <p:cNvGrpSpPr>
              <a:grpSpLocks/>
            </p:cNvGrpSpPr>
            <p:nvPr/>
          </p:nvGrpSpPr>
          <p:grpSpPr bwMode="auto">
            <a:xfrm>
              <a:off x="3207" y="4469"/>
              <a:ext cx="684" cy="978"/>
              <a:chOff x="3207" y="4469"/>
              <a:chExt cx="684" cy="978"/>
            </a:xfrm>
          </p:grpSpPr>
          <p:sp>
            <p:nvSpPr>
              <p:cNvPr id="209956" name="Rectangle 21"/>
              <p:cNvSpPr>
                <a:spLocks noChangeArrowheads="1"/>
              </p:cNvSpPr>
              <p:nvPr/>
            </p:nvSpPr>
            <p:spPr bwMode="auto">
              <a:xfrm>
                <a:off x="3239" y="4469"/>
                <a:ext cx="620"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7 Bad, </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8 Good Kings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13–35</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7" name="Rectangle 60"/>
              <p:cNvSpPr>
                <a:spLocks noChangeArrowheads="1"/>
              </p:cNvSpPr>
              <p:nvPr/>
            </p:nvSpPr>
            <p:spPr bwMode="auto">
              <a:xfrm>
                <a:off x="3207" y="4469"/>
                <a:ext cx="684"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4" name="Group 63"/>
            <p:cNvGrpSpPr>
              <a:grpSpLocks/>
            </p:cNvGrpSpPr>
            <p:nvPr/>
          </p:nvGrpSpPr>
          <p:grpSpPr bwMode="auto">
            <a:xfrm>
              <a:off x="3891" y="4469"/>
              <a:ext cx="1075" cy="978"/>
              <a:chOff x="3891" y="4469"/>
              <a:chExt cx="1075" cy="978"/>
            </a:xfrm>
          </p:grpSpPr>
          <p:sp>
            <p:nvSpPr>
              <p:cNvPr id="209954" name="Rectangle 22"/>
              <p:cNvSpPr>
                <a:spLocks noChangeArrowheads="1"/>
              </p:cNvSpPr>
              <p:nvPr/>
            </p:nvSpPr>
            <p:spPr bwMode="auto">
              <a:xfrm>
                <a:off x="3923" y="4469"/>
                <a:ext cx="1011"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4 Bad Kings then Judah Falls</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a:p>
                <a:pPr marL="0" marR="0" lvl="0" indent="0" algn="ctr" defTabSz="914400" rtl="0" eaLnBrk="0" fontAlgn="base" latinLnBrk="0" hangingPunct="0">
                  <a:lnSpc>
                    <a:spcPct val="8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FFFFFF"/>
                    </a:solidFill>
                    <a:effectLst/>
                    <a:uLnTx/>
                    <a:uFillTx/>
                    <a:latin typeface="Arial Narrow" charset="0"/>
                    <a:ea typeface="SimSun" charset="0"/>
                    <a:cs typeface="SimSun" charset="0"/>
                  </a:rPr>
                  <a:t>36</a:t>
                </a:r>
                <a:endParaRPr kumimoji="0" lang="en-US" altLang="zh-CN" sz="20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5" name="Rectangle 62"/>
              <p:cNvSpPr>
                <a:spLocks noChangeArrowheads="1"/>
              </p:cNvSpPr>
              <p:nvPr/>
            </p:nvSpPr>
            <p:spPr bwMode="auto">
              <a:xfrm>
                <a:off x="3891" y="4469"/>
                <a:ext cx="1075"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5" name="Group 65"/>
            <p:cNvGrpSpPr>
              <a:grpSpLocks/>
            </p:cNvGrpSpPr>
            <p:nvPr/>
          </p:nvGrpSpPr>
          <p:grpSpPr bwMode="auto">
            <a:xfrm>
              <a:off x="0" y="5447"/>
              <a:ext cx="2241" cy="403"/>
              <a:chOff x="0" y="5447"/>
              <a:chExt cx="2241" cy="403"/>
            </a:xfrm>
          </p:grpSpPr>
          <p:sp>
            <p:nvSpPr>
              <p:cNvPr id="209952" name="Rectangle 23"/>
              <p:cNvSpPr>
                <a:spLocks noChangeArrowheads="1"/>
              </p:cNvSpPr>
              <p:nvPr/>
            </p:nvSpPr>
            <p:spPr bwMode="auto">
              <a:xfrm>
                <a:off x="32" y="5447"/>
                <a:ext cx="2177"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 Kings 1–11</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3" name="Rectangle 64"/>
              <p:cNvSpPr>
                <a:spLocks noChangeArrowheads="1"/>
              </p:cNvSpPr>
              <p:nvPr/>
            </p:nvSpPr>
            <p:spPr bwMode="auto">
              <a:xfrm>
                <a:off x="0" y="5447"/>
                <a:ext cx="2241"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6" name="Group 67"/>
            <p:cNvGrpSpPr>
              <a:grpSpLocks/>
            </p:cNvGrpSpPr>
            <p:nvPr/>
          </p:nvGrpSpPr>
          <p:grpSpPr bwMode="auto">
            <a:xfrm>
              <a:off x="2241" y="5447"/>
              <a:ext cx="1308" cy="403"/>
              <a:chOff x="2241" y="5447"/>
              <a:chExt cx="1308" cy="403"/>
            </a:xfrm>
          </p:grpSpPr>
          <p:sp>
            <p:nvSpPr>
              <p:cNvPr id="209950" name="Rectangle 24"/>
              <p:cNvSpPr>
                <a:spLocks noChangeArrowheads="1"/>
              </p:cNvSpPr>
              <p:nvPr/>
            </p:nvSpPr>
            <p:spPr bwMode="auto">
              <a:xfrm>
                <a:off x="2273" y="5447"/>
                <a:ext cx="12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1 Kings 12–22</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51" name="Rectangle 66"/>
              <p:cNvSpPr>
                <a:spLocks noChangeArrowheads="1"/>
              </p:cNvSpPr>
              <p:nvPr/>
            </p:nvSpPr>
            <p:spPr bwMode="auto">
              <a:xfrm>
                <a:off x="2241" y="5447"/>
                <a:ext cx="1308"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nvGrpSpPr>
            <p:cNvPr id="209947" name="Group 69"/>
            <p:cNvGrpSpPr>
              <a:grpSpLocks/>
            </p:cNvGrpSpPr>
            <p:nvPr/>
          </p:nvGrpSpPr>
          <p:grpSpPr bwMode="auto">
            <a:xfrm>
              <a:off x="3549" y="5447"/>
              <a:ext cx="1417" cy="403"/>
              <a:chOff x="3549" y="5447"/>
              <a:chExt cx="1417" cy="403"/>
            </a:xfrm>
          </p:grpSpPr>
          <p:sp>
            <p:nvSpPr>
              <p:cNvPr id="209948" name="Rectangle 25"/>
              <p:cNvSpPr>
                <a:spLocks noChangeArrowheads="1"/>
              </p:cNvSpPr>
              <p:nvPr/>
            </p:nvSpPr>
            <p:spPr bwMode="auto">
              <a:xfrm>
                <a:off x="3581" y="5447"/>
                <a:ext cx="135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Narrow" charset="0"/>
                    <a:ea typeface="SimSun" charset="0"/>
                    <a:cs typeface="SimSun" charset="0"/>
                  </a:rPr>
                  <a:t>2 Kings 1–25</a:t>
                </a:r>
                <a:endParaRPr kumimoji="0" lang="en-US" altLang="zh-CN" sz="2400" b="0" i="0" u="none" strike="noStrike" kern="1200" cap="none" spc="0" normalizeH="0" baseline="0" noProof="0">
                  <a:ln>
                    <a:noFill/>
                  </a:ln>
                  <a:solidFill>
                    <a:srgbClr val="FFFFFF"/>
                  </a:solidFill>
                  <a:effectLst/>
                  <a:uLnTx/>
                  <a:uFillTx/>
                  <a:latin typeface="Arial Narrow" charset="0"/>
                  <a:ea typeface="SimSun" charset="0"/>
                  <a:cs typeface="SimSun" charset="0"/>
                </a:endParaRPr>
              </a:p>
            </p:txBody>
          </p:sp>
          <p:sp>
            <p:nvSpPr>
              <p:cNvPr id="209949" name="Rectangle 68"/>
              <p:cNvSpPr>
                <a:spLocks noChangeArrowheads="1"/>
              </p:cNvSpPr>
              <p:nvPr/>
            </p:nvSpPr>
            <p:spPr bwMode="auto">
              <a:xfrm>
                <a:off x="3549" y="5447"/>
                <a:ext cx="1417" cy="40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FFFFFF"/>
                  </a:solidFill>
                  <a:effectLst/>
                  <a:uLnTx/>
                  <a:uFillTx/>
                  <a:latin typeface="Arial Narrow" charset="0"/>
                  <a:ea typeface="ＭＳ Ｐゴシック" charset="0"/>
                  <a:cs typeface="ＭＳ Ｐゴシック" charset="0"/>
                </a:endParaRPr>
              </a:p>
            </p:txBody>
          </p:sp>
        </p:grpSp>
      </p:grpSp>
      <p:sp>
        <p:nvSpPr>
          <p:cNvPr id="209921" name="Title 71"/>
          <p:cNvSpPr>
            <a:spLocks noGrp="1"/>
          </p:cNvSpPr>
          <p:nvPr>
            <p:ph type="title"/>
          </p:nvPr>
        </p:nvSpPr>
        <p:spPr>
          <a:xfrm rot="20460724">
            <a:off x="-556054" y="-34407"/>
            <a:ext cx="4180736" cy="822694"/>
          </a:xfrm>
          <a:solidFill>
            <a:srgbClr val="C00000"/>
          </a:solidFill>
        </p:spPr>
        <p:txBody>
          <a:bodyPr/>
          <a:lstStyle/>
          <a:p>
            <a:r>
              <a:rPr lang="en-US" sz="3600" b="1" dirty="0">
                <a:solidFill>
                  <a:schemeClr val="tx1"/>
                </a:solidFill>
                <a:latin typeface="Times New Roman" charset="0"/>
                <a:ea typeface="ＭＳ Ｐゴシック" charset="0"/>
                <a:cs typeface="ＭＳ Ｐゴシック" charset="0"/>
              </a:rPr>
              <a:t>2 Chronicles</a:t>
            </a:r>
          </a:p>
        </p:txBody>
      </p:sp>
      <p:sp>
        <p:nvSpPr>
          <p:cNvPr id="209923" name="Text Box 3"/>
          <p:cNvSpPr txBox="1">
            <a:spLocks noChangeArrowheads="1"/>
          </p:cNvSpPr>
          <p:nvPr/>
        </p:nvSpPr>
        <p:spPr bwMode="auto">
          <a:xfrm>
            <a:off x="8229600" y="15240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271</a:t>
            </a:r>
          </a:p>
        </p:txBody>
      </p:sp>
    </p:spTree>
    <p:extLst>
      <p:ext uri="{BB962C8B-B14F-4D97-AF65-F5344CB8AC3E}">
        <p14:creationId xmlns:p14="http://schemas.microsoft.com/office/powerpoint/2010/main" val="20972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09921"/>
                                        </p:tgtEl>
                                        <p:attrNameLst>
                                          <p:attrName>style.visibility</p:attrName>
                                        </p:attrNameLst>
                                      </p:cBhvr>
                                      <p:to>
                                        <p:strVal val="visible"/>
                                      </p:to>
                                    </p:set>
                                    <p:anim calcmode="lin" valueType="num">
                                      <p:cBhvr>
                                        <p:cTn id="7" dur="500" fill="hold"/>
                                        <p:tgtEl>
                                          <p:spTgt spid="209921"/>
                                        </p:tgtEl>
                                        <p:attrNameLst>
                                          <p:attrName>ppt_w</p:attrName>
                                        </p:attrNameLst>
                                      </p:cBhvr>
                                      <p:tavLst>
                                        <p:tav tm="0">
                                          <p:val>
                                            <p:fltVal val="0"/>
                                          </p:val>
                                        </p:tav>
                                        <p:tav tm="100000">
                                          <p:val>
                                            <p:strVal val="#ppt_w"/>
                                          </p:val>
                                        </p:tav>
                                      </p:tavLst>
                                    </p:anim>
                                    <p:anim calcmode="lin" valueType="num">
                                      <p:cBhvr>
                                        <p:cTn id="8" dur="500" fill="hold"/>
                                        <p:tgtEl>
                                          <p:spTgt spid="209921"/>
                                        </p:tgtEl>
                                        <p:attrNameLst>
                                          <p:attrName>ppt_h</p:attrName>
                                        </p:attrNameLst>
                                      </p:cBhvr>
                                      <p:tavLst>
                                        <p:tav tm="0">
                                          <p:val>
                                            <p:fltVal val="0"/>
                                          </p:val>
                                        </p:tav>
                                        <p:tav tm="100000">
                                          <p:val>
                                            <p:strVal val="#ppt_h"/>
                                          </p:val>
                                        </p:tav>
                                      </p:tavLst>
                                    </p:anim>
                                    <p:animEffect transition="in" filter="fade">
                                      <p:cBhvr>
                                        <p:cTn id="9" dur="500"/>
                                        <p:tgtEl>
                                          <p:spTgt spid="2099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1" grpId="0" animBg="1"/>
    </p:bld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Authorship</a:t>
            </a:r>
          </a:p>
        </p:txBody>
      </p:sp>
      <p:sp>
        <p:nvSpPr>
          <p:cNvPr id="6" name="Rectangle 5"/>
          <p:cNvSpPr txBox="1">
            <a:spLocks noChangeArrowheads="1"/>
          </p:cNvSpPr>
          <p:nvPr/>
        </p:nvSpPr>
        <p:spPr bwMode="auto">
          <a:xfrm>
            <a:off x="0" y="1340768"/>
            <a:ext cx="3563888"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20000"/>
              </a:spcBef>
            </a:pPr>
            <a:r>
              <a:rPr lang="en-US" altLang="zh-CN" sz="2800" b="1" u="sng">
                <a:latin typeface="Arial"/>
                <a:ea typeface="宋体" charset="0"/>
                <a:cs typeface="Arial"/>
              </a:rPr>
              <a:t>External Evidence</a:t>
            </a:r>
            <a:endParaRPr lang="en-US" altLang="zh-CN" sz="2800" b="1">
              <a:latin typeface="Arial"/>
              <a:ea typeface="宋体" charset="0"/>
              <a:cs typeface="Arial"/>
            </a:endParaRPr>
          </a:p>
          <a:p>
            <a:pPr eaLnBrk="1" hangingPunct="1">
              <a:spcBef>
                <a:spcPct val="20000"/>
              </a:spcBef>
              <a:buFontTx/>
              <a:buChar char="•"/>
            </a:pPr>
            <a:r>
              <a:rPr lang="en-US" altLang="zh-CN" b="1">
                <a:latin typeface="Arial"/>
                <a:ea typeface="宋体" charset="0"/>
                <a:cs typeface="Arial"/>
              </a:rPr>
              <a:t>The Talmud says Ezra the priest authored the work.</a:t>
            </a:r>
          </a:p>
          <a:p>
            <a:pPr eaLnBrk="1" hangingPunct="1">
              <a:spcBef>
                <a:spcPct val="20000"/>
              </a:spcBef>
              <a:buFontTx/>
              <a:buChar char="•"/>
            </a:pPr>
            <a:r>
              <a:rPr lang="en-US" altLang="zh-CN" b="1">
                <a:latin typeface="Arial"/>
                <a:ea typeface="宋体" charset="0"/>
                <a:cs typeface="Arial"/>
              </a:rPr>
              <a:t>Some Talmudists believe that Nehemiah wrote the genealogy (1 Chron. 1–9). </a:t>
            </a:r>
          </a:p>
        </p:txBody>
      </p:sp>
      <p:sp>
        <p:nvSpPr>
          <p:cNvPr id="7" name="Rectangle 6"/>
          <p:cNvSpPr txBox="1">
            <a:spLocks noChangeArrowheads="1"/>
          </p:cNvSpPr>
          <p:nvPr/>
        </p:nvSpPr>
        <p:spPr bwMode="auto">
          <a:xfrm>
            <a:off x="3347864" y="1371600"/>
            <a:ext cx="5796136"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pPr>
            <a:r>
              <a:rPr lang="en-US" altLang="zh-CN" sz="2800" b="1" u="sng">
                <a:latin typeface="Arial"/>
                <a:ea typeface="宋体" charset="0"/>
                <a:cs typeface="Arial"/>
              </a:rPr>
              <a:t>Internal Evidence</a:t>
            </a:r>
            <a:endParaRPr lang="en-US" altLang="zh-CN" sz="2800" b="1">
              <a:latin typeface="Arial"/>
              <a:ea typeface="宋体" charset="0"/>
              <a:cs typeface="Arial"/>
            </a:endParaRPr>
          </a:p>
          <a:p>
            <a:pPr eaLnBrk="1" hangingPunct="1">
              <a:lnSpc>
                <a:spcPct val="90000"/>
              </a:lnSpc>
              <a:spcBef>
                <a:spcPct val="20000"/>
              </a:spcBef>
              <a:buFontTx/>
              <a:buChar char="•"/>
            </a:pPr>
            <a:r>
              <a:rPr lang="en-US" altLang="zh-CN" b="1">
                <a:latin typeface="Arial"/>
                <a:ea typeface="宋体" charset="0"/>
                <a:cs typeface="Arial"/>
              </a:rPr>
              <a:t>It makes sense that the book was written by a priest as it emphasizes the temple, the priesthood, &amp; the theocratic line of David in the kingdom of Judah.</a:t>
            </a:r>
          </a:p>
          <a:p>
            <a:pPr eaLnBrk="1" hangingPunct="1">
              <a:lnSpc>
                <a:spcPct val="90000"/>
              </a:lnSpc>
              <a:spcBef>
                <a:spcPct val="20000"/>
              </a:spcBef>
              <a:buFontTx/>
              <a:buChar char="•"/>
            </a:pPr>
            <a:r>
              <a:rPr lang="en-US" altLang="zh-CN" b="1">
                <a:latin typeface="Arial"/>
                <a:ea typeface="宋体" charset="0"/>
                <a:cs typeface="Arial"/>
              </a:rPr>
              <a:t>The style is very similar to the Book of Ezra &amp; both share a priestly perspective: genealogies, temple worship, ministry of the priesthood, &amp; obedience to the Law.</a:t>
            </a:r>
          </a:p>
          <a:p>
            <a:pPr eaLnBrk="1" hangingPunct="1">
              <a:lnSpc>
                <a:spcPct val="90000"/>
              </a:lnSpc>
              <a:spcBef>
                <a:spcPct val="20000"/>
              </a:spcBef>
              <a:buFontTx/>
              <a:buChar char="•"/>
            </a:pPr>
            <a:r>
              <a:rPr lang="en-US" altLang="zh-CN" b="1">
                <a:latin typeface="Arial"/>
                <a:ea typeface="宋体" charset="0"/>
                <a:cs typeface="Arial"/>
              </a:rPr>
              <a:t>Ezra</a:t>
            </a:r>
            <a:r>
              <a:rPr lang="uk-UA" altLang="zh-CN" b="1">
                <a:latin typeface="Arial"/>
                <a:ea typeface="宋体" charset="0"/>
                <a:cs typeface="Arial"/>
              </a:rPr>
              <a:t>'</a:t>
            </a:r>
            <a:r>
              <a:rPr lang="en-US" altLang="zh-CN" b="1">
                <a:latin typeface="Arial"/>
                <a:ea typeface="宋体" charset="0"/>
                <a:cs typeface="Arial"/>
              </a:rPr>
              <a:t>s authorship is especially supported in that Ezra 1:1-3 repeats the closing verses of 2 Chronicles 36:22-23 almost identically.</a:t>
            </a:r>
            <a:endParaRPr lang="en-US" b="1">
              <a:latin typeface="Arial"/>
              <a:ea typeface="宋体" charset="0"/>
              <a:cs typeface="Arial"/>
            </a:endParaRPr>
          </a:p>
        </p:txBody>
      </p:sp>
      <p:sp>
        <p:nvSpPr>
          <p:cNvPr id="5120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 calcmode="lin" valueType="num">
                                      <p:cBhvr additive="base">
                                        <p:cTn id="25"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2" fill="hold" grpId="0"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 calcmode="lin" valueType="num">
                                      <p:cBhvr additive="base">
                                        <p:cTn id="31" dur="500" fill="hold"/>
                                        <p:tgtEl>
                                          <p:spTgt spid="7">
                                            <p:txEl>
                                              <p:pRg st="1" end="1"/>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7">
                                            <p:txEl>
                                              <p:pRg st="2" end="2"/>
                                            </p:txEl>
                                          </p:spTgt>
                                        </p:tgtEl>
                                        <p:attrNameLst>
                                          <p:attrName>style.visibility</p:attrName>
                                        </p:attrNameLst>
                                      </p:cBhvr>
                                      <p:to>
                                        <p:strVal val="visible"/>
                                      </p:to>
                                    </p:set>
                                    <p:anim calcmode="lin" valueType="num">
                                      <p:cBhvr additive="base">
                                        <p:cTn id="37" dur="500" fill="hold"/>
                                        <p:tgtEl>
                                          <p:spTgt spid="7">
                                            <p:txEl>
                                              <p:pRg st="2" end="2"/>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 calcmode="lin" valueType="num">
                                      <p:cBhvr additive="base">
                                        <p:cTn id="43" dur="500" fill="hold"/>
                                        <p:tgtEl>
                                          <p:spTgt spid="7">
                                            <p:txEl>
                                              <p:pRg st="3" end="3"/>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7">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utoUpdateAnimBg="0"/>
      <p:bldP spid="7" grpId="0" build="p" autoUpdateAnimBg="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OT Survey link at </a:t>
            </a:r>
            <a:r>
              <a:rPr lang="en-US" sz="3200" b="1" dirty="0" err="1">
                <a:solidFill>
                  <a:srgbClr val="FFFFFF"/>
                </a:solidFill>
                <a:latin typeface="Arial" charset="0"/>
                <a:ea typeface="ＭＳ Ｐゴシック"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230817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Date</a:t>
            </a:r>
          </a:p>
        </p:txBody>
      </p:sp>
      <p:sp>
        <p:nvSpPr>
          <p:cNvPr id="5" name="Rectangle 3"/>
          <p:cNvSpPr txBox="1">
            <a:spLocks noChangeArrowheads="1"/>
          </p:cNvSpPr>
          <p:nvPr/>
        </p:nvSpPr>
        <p:spPr bwMode="auto">
          <a:xfrm>
            <a:off x="533400" y="1219200"/>
            <a:ext cx="8001000" cy="548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References to the deportation of Judah (1 Chron. 6:15; 9:1) show that the work was compiled after 586 BC. </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Chronicles was compiled long after the return from Babylon (1 Chron. 3:17-24).  This text reveals that the latest person in Chronicles was Anani (v. 24) of the 8th generation from Jehoiachin (v. 17), who was taken captive to Babylon in 598 BC.  Assuming 25 years for each of these 8 generations places Anani</a:t>
            </a:r>
            <a:r>
              <a:rPr lang="uk-UA" altLang="zh-CN" sz="2500" b="1">
                <a:latin typeface="Arial Narrow" charset="0"/>
                <a:ea typeface="宋体" charset="0"/>
                <a:cs typeface="宋体" charset="0"/>
              </a:rPr>
              <a:t>'</a:t>
            </a:r>
            <a:r>
              <a:rPr lang="en-US" altLang="zh-CN" sz="2500" b="1">
                <a:latin typeface="Arial Narrow" charset="0"/>
                <a:ea typeface="宋体" charset="0"/>
                <a:cs typeface="宋体" charset="0"/>
              </a:rPr>
              <a:t>s birth ca. 425 to 400 BC.  </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The record of the Return (2 Chron. 36:22-23) also argues for a postexilic date.</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However, Ezra authored the work &amp; his ministry in Scripture does not stretch beyond ca. 445 (cf. Neh. 12:36).</a:t>
            </a:r>
          </a:p>
          <a:p>
            <a:pPr eaLnBrk="1" hangingPunct="1">
              <a:lnSpc>
                <a:spcPct val="90000"/>
              </a:lnSpc>
              <a:spcBef>
                <a:spcPct val="20000"/>
              </a:spcBef>
              <a:buFont typeface="Wingdings" charset="0"/>
              <a:buChar char="Ø"/>
            </a:pPr>
            <a:r>
              <a:rPr lang="en-US" altLang="zh-CN" sz="2500" b="1">
                <a:latin typeface="Arial Narrow" charset="0"/>
                <a:ea typeface="宋体" charset="0"/>
                <a:cs typeface="宋体" charset="0"/>
              </a:rPr>
              <a:t>Therefore, the best estimate of the time of the compilation is between about </a:t>
            </a:r>
            <a:r>
              <a:rPr lang="en-US" altLang="zh-CN" sz="2500" b="1" u="sng">
                <a:latin typeface="Arial Narrow" charset="0"/>
                <a:ea typeface="宋体" charset="0"/>
                <a:cs typeface="宋体" charset="0"/>
              </a:rPr>
              <a:t>450-425 BC</a:t>
            </a:r>
            <a:r>
              <a:rPr lang="en-US" altLang="zh-CN" sz="2500" b="1">
                <a:latin typeface="Arial Narrow" charset="0"/>
                <a:ea typeface="宋体" charset="0"/>
                <a:cs typeface="宋体" charset="0"/>
              </a:rPr>
              <a:t>.  </a:t>
            </a:r>
          </a:p>
        </p:txBody>
      </p:sp>
      <p:sp>
        <p:nvSpPr>
          <p:cNvPr id="53252"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263</a:t>
            </a:r>
          </a:p>
        </p:txBody>
      </p:sp>
    </p:spTree>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49186" name="Rectangle 2"/>
          <p:cNvSpPr>
            <a:spLocks noGrp="1" noChangeArrowheads="1"/>
          </p:cNvSpPr>
          <p:nvPr>
            <p:ph type="title"/>
          </p:nvPr>
        </p:nvSpPr>
        <p:spPr>
          <a:xfrm>
            <a:off x="1116013" y="0"/>
            <a:ext cx="6911975" cy="836613"/>
          </a:xfrm>
          <a:solidFill>
            <a:schemeClr val="tx1"/>
          </a:solidFill>
          <a:ln cap="flat">
            <a:solidFill>
              <a:schemeClr val="tx1"/>
            </a:solidFill>
            <a:miter lim="800000"/>
            <a:headEnd/>
            <a:tailEnd/>
          </a:ln>
        </p:spPr>
        <p:txBody>
          <a:bodyPr/>
          <a:lstStyle/>
          <a:p>
            <a:pPr eaLnBrk="1" hangingPunct="1"/>
            <a:r>
              <a:rPr lang="en-US" b="1">
                <a:solidFill>
                  <a:srgbClr val="FFFFFF"/>
                </a:solidFill>
                <a:latin typeface="Arial" charset="0"/>
                <a:ea typeface="ＭＳ Ｐゴシック" charset="0"/>
                <a:cs typeface="Arial" charset="0"/>
              </a:rPr>
              <a:t>Date</a:t>
            </a:r>
          </a:p>
        </p:txBody>
      </p:sp>
      <p:sp>
        <p:nvSpPr>
          <p:cNvPr id="349187"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pPr>
            <a:r>
              <a:rPr lang="en-US" b="1">
                <a:solidFill>
                  <a:srgbClr val="000000"/>
                </a:solidFill>
              </a:rPr>
              <a:t>250</a:t>
            </a:r>
            <a:br>
              <a:rPr lang="en-US" b="1">
                <a:solidFill>
                  <a:srgbClr val="000000"/>
                </a:solidFill>
              </a:rPr>
            </a:br>
            <a:r>
              <a:rPr lang="en-US" b="1">
                <a:solidFill>
                  <a:srgbClr val="000000"/>
                </a:solidFill>
              </a:rPr>
              <a:t>264</a:t>
            </a:r>
          </a:p>
        </p:txBody>
      </p:sp>
      <p:sp>
        <p:nvSpPr>
          <p:cNvPr id="349188" name="Rectangle 4"/>
          <p:cNvSpPr>
            <a:spLocks noChangeArrowheads="1"/>
          </p:cNvSpPr>
          <p:nvPr/>
        </p:nvSpPr>
        <p:spPr bwMode="auto">
          <a:xfrm>
            <a:off x="152400" y="1919288"/>
            <a:ext cx="828675"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 </a:t>
            </a:r>
            <a:endParaRPr lang="en-US" sz="2000" b="1">
              <a:solidFill>
                <a:srgbClr val="000000"/>
              </a:solidFill>
              <a:latin typeface="Arial Narrow" charset="0"/>
              <a:cs typeface="Times New Roman" charset="0"/>
            </a:endParaRPr>
          </a:p>
          <a:p>
            <a:pPr eaLnBrk="0" hangingPunct="0"/>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89" name="Rectangle 5"/>
          <p:cNvSpPr>
            <a:spLocks noChangeArrowheads="1"/>
          </p:cNvSpPr>
          <p:nvPr/>
        </p:nvSpPr>
        <p:spPr bwMode="auto">
          <a:xfrm>
            <a:off x="981075" y="1919288"/>
            <a:ext cx="115570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0" name="Rectangle 6"/>
          <p:cNvSpPr>
            <a:spLocks noChangeArrowheads="1"/>
          </p:cNvSpPr>
          <p:nvPr/>
        </p:nvSpPr>
        <p:spPr bwMode="auto">
          <a:xfrm>
            <a:off x="7926388" y="1919288"/>
            <a:ext cx="2012950" cy="1036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1" name="Rectangle 7"/>
          <p:cNvSpPr>
            <a:spLocks noChangeArrowheads="1"/>
          </p:cNvSpPr>
          <p:nvPr/>
        </p:nvSpPr>
        <p:spPr bwMode="auto">
          <a:xfrm>
            <a:off x="76200" y="348615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Books</a:t>
            </a:r>
            <a:endParaRPr lang="en-US" sz="2000" b="1">
              <a:solidFill>
                <a:srgbClr val="000000"/>
              </a:solidFill>
              <a:latin typeface="Arial Narrow" charset="0"/>
              <a:cs typeface="Times New Roman" charset="0"/>
            </a:endParaRPr>
          </a:p>
        </p:txBody>
      </p:sp>
      <p:sp>
        <p:nvSpPr>
          <p:cNvPr id="349192" name="Rectangle 8"/>
          <p:cNvSpPr>
            <a:spLocks noChangeArrowheads="1"/>
          </p:cNvSpPr>
          <p:nvPr/>
        </p:nvSpPr>
        <p:spPr bwMode="auto">
          <a:xfrm>
            <a:off x="7716838" y="2955925"/>
            <a:ext cx="2341562"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3" name="Rectangle 9"/>
          <p:cNvSpPr>
            <a:spLocks noChangeArrowheads="1"/>
          </p:cNvSpPr>
          <p:nvPr/>
        </p:nvSpPr>
        <p:spPr bwMode="auto">
          <a:xfrm>
            <a:off x="76200" y="4122738"/>
            <a:ext cx="828675"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Kings</a:t>
            </a:r>
            <a:endParaRPr lang="en-US" sz="2000" b="1">
              <a:solidFill>
                <a:srgbClr val="000000"/>
              </a:solidFill>
              <a:latin typeface="Arial Narrow" charset="0"/>
              <a:cs typeface="Times New Roman" charset="0"/>
            </a:endParaRPr>
          </a:p>
        </p:txBody>
      </p:sp>
      <p:sp>
        <p:nvSpPr>
          <p:cNvPr id="349194" name="Rectangle 10"/>
          <p:cNvSpPr>
            <a:spLocks noChangeArrowheads="1"/>
          </p:cNvSpPr>
          <p:nvPr/>
        </p:nvSpPr>
        <p:spPr bwMode="auto">
          <a:xfrm>
            <a:off x="981075" y="4122738"/>
            <a:ext cx="1155700"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Saul</a:t>
            </a:r>
          </a:p>
        </p:txBody>
      </p:sp>
      <p:sp>
        <p:nvSpPr>
          <p:cNvPr id="349195" name="Rectangle 11"/>
          <p:cNvSpPr>
            <a:spLocks noChangeArrowheads="1"/>
          </p:cNvSpPr>
          <p:nvPr/>
        </p:nvSpPr>
        <p:spPr bwMode="auto">
          <a:xfrm>
            <a:off x="2136775" y="4122738"/>
            <a:ext cx="1036638"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David</a:t>
            </a:r>
          </a:p>
        </p:txBody>
      </p:sp>
      <p:sp>
        <p:nvSpPr>
          <p:cNvPr id="349196" name="Rectangle 12"/>
          <p:cNvSpPr>
            <a:spLocks noChangeArrowheads="1"/>
          </p:cNvSpPr>
          <p:nvPr/>
        </p:nvSpPr>
        <p:spPr bwMode="auto">
          <a:xfrm>
            <a:off x="2915816" y="4122738"/>
            <a:ext cx="2573337"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Solomon-Ahaziah</a:t>
            </a:r>
          </a:p>
        </p:txBody>
      </p:sp>
      <p:sp>
        <p:nvSpPr>
          <p:cNvPr id="349197" name="Rectangle 13"/>
          <p:cNvSpPr>
            <a:spLocks noChangeArrowheads="1"/>
          </p:cNvSpPr>
          <p:nvPr/>
        </p:nvSpPr>
        <p:spPr bwMode="auto">
          <a:xfrm>
            <a:off x="4932040" y="4122738"/>
            <a:ext cx="2221682"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Ahaziah-Zedekiah</a:t>
            </a:r>
          </a:p>
        </p:txBody>
      </p:sp>
      <p:sp>
        <p:nvSpPr>
          <p:cNvPr id="349198" name="Rectangle 14"/>
          <p:cNvSpPr>
            <a:spLocks noChangeArrowheads="1"/>
          </p:cNvSpPr>
          <p:nvPr/>
        </p:nvSpPr>
        <p:spPr bwMode="auto">
          <a:xfrm>
            <a:off x="7239000" y="3762375"/>
            <a:ext cx="2341563" cy="1035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199" name="Rectangle 15"/>
          <p:cNvSpPr>
            <a:spLocks noChangeArrowheads="1"/>
          </p:cNvSpPr>
          <p:nvPr/>
        </p:nvSpPr>
        <p:spPr bwMode="auto">
          <a:xfrm>
            <a:off x="76200" y="4797425"/>
            <a:ext cx="8286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Dates</a:t>
            </a:r>
            <a:endParaRPr lang="en-US" sz="2000" b="1">
              <a:solidFill>
                <a:srgbClr val="000000"/>
              </a:solidFill>
              <a:latin typeface="Arial Narrow" charset="0"/>
              <a:cs typeface="Times New Roman" charset="0"/>
            </a:endParaRPr>
          </a:p>
        </p:txBody>
      </p:sp>
      <p:sp>
        <p:nvSpPr>
          <p:cNvPr id="349200" name="Rectangle 16"/>
          <p:cNvSpPr>
            <a:spLocks noChangeArrowheads="1"/>
          </p:cNvSpPr>
          <p:nvPr/>
        </p:nvSpPr>
        <p:spPr bwMode="auto">
          <a:xfrm>
            <a:off x="981075" y="4797425"/>
            <a:ext cx="115570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1043</a:t>
            </a:r>
          </a:p>
        </p:txBody>
      </p:sp>
      <p:sp>
        <p:nvSpPr>
          <p:cNvPr id="349201" name="Rectangle 17"/>
          <p:cNvSpPr>
            <a:spLocks noChangeArrowheads="1"/>
          </p:cNvSpPr>
          <p:nvPr/>
        </p:nvSpPr>
        <p:spPr bwMode="auto">
          <a:xfrm>
            <a:off x="2136775" y="4797425"/>
            <a:ext cx="1036638"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000000"/>
                </a:solidFill>
                <a:latin typeface="Arial Narrow" charset="0"/>
                <a:cs typeface="Times New Roman" charset="0"/>
              </a:rPr>
              <a:t>1011</a:t>
            </a:r>
          </a:p>
        </p:txBody>
      </p:sp>
      <p:sp>
        <p:nvSpPr>
          <p:cNvPr id="349202" name="Rectangle 18"/>
          <p:cNvSpPr>
            <a:spLocks noChangeArrowheads="1"/>
          </p:cNvSpPr>
          <p:nvPr/>
        </p:nvSpPr>
        <p:spPr bwMode="auto">
          <a:xfrm>
            <a:off x="2987824" y="4797425"/>
            <a:ext cx="2570163"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971        931         852</a:t>
            </a:r>
          </a:p>
        </p:txBody>
      </p:sp>
      <p:sp>
        <p:nvSpPr>
          <p:cNvPr id="349203" name="Rectangle 19"/>
          <p:cNvSpPr>
            <a:spLocks noChangeArrowheads="1"/>
          </p:cNvSpPr>
          <p:nvPr/>
        </p:nvSpPr>
        <p:spPr bwMode="auto">
          <a:xfrm>
            <a:off x="5219526" y="4797425"/>
            <a:ext cx="2016770"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a:solidFill>
                  <a:srgbClr val="000000"/>
                </a:solidFill>
                <a:latin typeface="Arial Narrow" charset="0"/>
                <a:cs typeface="Times New Roman" charset="0"/>
              </a:rPr>
              <a:t>852      722     586   560</a:t>
            </a:r>
          </a:p>
        </p:txBody>
      </p:sp>
      <p:sp>
        <p:nvSpPr>
          <p:cNvPr id="349204" name="Rectangle 20"/>
          <p:cNvSpPr>
            <a:spLocks noChangeArrowheads="1"/>
          </p:cNvSpPr>
          <p:nvPr/>
        </p:nvSpPr>
        <p:spPr bwMode="auto">
          <a:xfrm>
            <a:off x="7832725" y="4797425"/>
            <a:ext cx="625475"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538</a:t>
            </a:r>
          </a:p>
        </p:txBody>
      </p:sp>
      <p:sp>
        <p:nvSpPr>
          <p:cNvPr id="349205" name="Rectangle 21"/>
          <p:cNvSpPr>
            <a:spLocks noChangeArrowheads="1"/>
          </p:cNvSpPr>
          <p:nvPr/>
        </p:nvSpPr>
        <p:spPr bwMode="auto">
          <a:xfrm>
            <a:off x="7875588" y="4797425"/>
            <a:ext cx="1585912" cy="103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a:t>
            </a:r>
          </a:p>
          <a:p>
            <a:pPr eaLnBrk="0" hangingPunct="0"/>
            <a:endParaRPr lang="en-US" sz="2000" b="1">
              <a:solidFill>
                <a:srgbClr val="000000"/>
              </a:solidFill>
              <a:latin typeface="Arial Narrow" charset="0"/>
              <a:cs typeface="Times New Roman" charset="0"/>
            </a:endParaRPr>
          </a:p>
        </p:txBody>
      </p:sp>
      <p:sp>
        <p:nvSpPr>
          <p:cNvPr id="349206" name="Rectangle 22"/>
          <p:cNvSpPr>
            <a:spLocks noChangeArrowheads="1"/>
          </p:cNvSpPr>
          <p:nvPr/>
        </p:nvSpPr>
        <p:spPr bwMode="auto">
          <a:xfrm>
            <a:off x="76200" y="5834063"/>
            <a:ext cx="828675"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1600" b="1" i="1">
                <a:solidFill>
                  <a:srgbClr val="000000"/>
                </a:solidFill>
                <a:latin typeface="Arial Narrow" charset="0"/>
                <a:cs typeface="Times New Roman" charset="0"/>
              </a:rPr>
              <a:t>Kingdom</a:t>
            </a:r>
            <a:endParaRPr lang="en-US" sz="1600" b="1">
              <a:solidFill>
                <a:srgbClr val="000000"/>
              </a:solidFill>
              <a:latin typeface="Arial Narrow" charset="0"/>
              <a:cs typeface="Times New Roman" charset="0"/>
            </a:endParaRPr>
          </a:p>
        </p:txBody>
      </p:sp>
      <p:sp>
        <p:nvSpPr>
          <p:cNvPr id="349207" name="Rectangle 23"/>
          <p:cNvSpPr>
            <a:spLocks noChangeArrowheads="1"/>
          </p:cNvSpPr>
          <p:nvPr/>
        </p:nvSpPr>
        <p:spPr bwMode="auto">
          <a:xfrm>
            <a:off x="981075" y="5834063"/>
            <a:ext cx="1797050"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---------United-------</a:t>
            </a:r>
          </a:p>
        </p:txBody>
      </p:sp>
      <p:sp>
        <p:nvSpPr>
          <p:cNvPr id="349208" name="Rectangle 24"/>
          <p:cNvSpPr>
            <a:spLocks noChangeArrowheads="1"/>
          </p:cNvSpPr>
          <p:nvPr/>
        </p:nvSpPr>
        <p:spPr bwMode="auto">
          <a:xfrm>
            <a:off x="2778125" y="5834063"/>
            <a:ext cx="381158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    ---------Divided------------ </a:t>
            </a:r>
          </a:p>
        </p:txBody>
      </p:sp>
      <p:sp>
        <p:nvSpPr>
          <p:cNvPr id="349209" name="Rectangle 25"/>
          <p:cNvSpPr>
            <a:spLocks noChangeArrowheads="1"/>
          </p:cNvSpPr>
          <p:nvPr/>
        </p:nvSpPr>
        <p:spPr bwMode="auto">
          <a:xfrm>
            <a:off x="6589713" y="5834063"/>
            <a:ext cx="833437"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1700" b="1">
                <a:solidFill>
                  <a:srgbClr val="000000"/>
                </a:solidFill>
                <a:latin typeface="Arial Narrow" charset="0"/>
                <a:cs typeface="Times New Roman" charset="0"/>
              </a:rPr>
              <a:t>Surviving</a:t>
            </a:r>
          </a:p>
        </p:txBody>
      </p:sp>
      <p:sp>
        <p:nvSpPr>
          <p:cNvPr id="349210" name="Rectangle 26"/>
          <p:cNvSpPr>
            <a:spLocks noChangeArrowheads="1"/>
          </p:cNvSpPr>
          <p:nvPr/>
        </p:nvSpPr>
        <p:spPr bwMode="auto">
          <a:xfrm>
            <a:off x="7423150" y="5834063"/>
            <a:ext cx="2217738" cy="1266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a:solidFill>
                  <a:srgbClr val="000000"/>
                </a:solidFill>
                <a:latin typeface="Arial Narrow" charset="0"/>
                <a:cs typeface="Times New Roman" charset="0"/>
              </a:rPr>
              <a:t>-Returned-</a:t>
            </a:r>
          </a:p>
        </p:txBody>
      </p:sp>
      <p:grpSp>
        <p:nvGrpSpPr>
          <p:cNvPr id="349211" name="Group 33"/>
          <p:cNvGrpSpPr>
            <a:grpSpLocks/>
          </p:cNvGrpSpPr>
          <p:nvPr/>
        </p:nvGrpSpPr>
        <p:grpSpPr bwMode="auto">
          <a:xfrm>
            <a:off x="762000" y="3486150"/>
            <a:ext cx="1274763" cy="806450"/>
            <a:chOff x="444" y="518"/>
            <a:chExt cx="683" cy="403"/>
          </a:xfrm>
        </p:grpSpPr>
        <p:sp>
          <p:nvSpPr>
            <p:cNvPr id="349230"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1 </a:t>
              </a:r>
            </a:p>
            <a:p>
              <a:pPr algn="ctr"/>
              <a:r>
                <a:rPr lang="en-US" b="1">
                  <a:solidFill>
                    <a:srgbClr val="FEFDE3"/>
                  </a:solidFill>
                  <a:latin typeface="Arial Narrow" charset="0"/>
                  <a:cs typeface="Times New Roman" charset="0"/>
                </a:rPr>
                <a:t>Samuel</a:t>
              </a:r>
            </a:p>
          </p:txBody>
        </p:sp>
        <p:sp>
          <p:nvSpPr>
            <p:cNvPr id="349231"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sp>
        <p:nvSpPr>
          <p:cNvPr id="349212" name="Rectangle 36"/>
          <p:cNvSpPr>
            <a:spLocks noChangeArrowheads="1"/>
          </p:cNvSpPr>
          <p:nvPr/>
        </p:nvSpPr>
        <p:spPr bwMode="auto">
          <a:xfrm>
            <a:off x="2058740" y="34861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b="1">
                <a:solidFill>
                  <a:srgbClr val="FEFDE3"/>
                </a:solidFill>
                <a:latin typeface="Arial Narrow" charset="0"/>
                <a:cs typeface="Times New Roman" charset="0"/>
              </a:rPr>
              <a:t>2 </a:t>
            </a:r>
          </a:p>
          <a:p>
            <a:pPr algn="ctr"/>
            <a:r>
              <a:rPr lang="en-US" b="1">
                <a:solidFill>
                  <a:srgbClr val="FEFDE3"/>
                </a:solidFill>
                <a:latin typeface="Arial Narrow" charset="0"/>
                <a:cs typeface="Times New Roman" charset="0"/>
              </a:rPr>
              <a:t>Samuel</a:t>
            </a:r>
          </a:p>
        </p:txBody>
      </p:sp>
      <p:sp>
        <p:nvSpPr>
          <p:cNvPr id="349213" name="Rectangle 37"/>
          <p:cNvSpPr>
            <a:spLocks noChangeArrowheads="1"/>
          </p:cNvSpPr>
          <p:nvPr/>
        </p:nvSpPr>
        <p:spPr bwMode="auto">
          <a:xfrm>
            <a:off x="2066925" y="3486150"/>
            <a:ext cx="1223963"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nvGrpSpPr>
          <p:cNvPr id="349214" name="Group 38"/>
          <p:cNvGrpSpPr>
            <a:grpSpLocks/>
          </p:cNvGrpSpPr>
          <p:nvPr/>
        </p:nvGrpSpPr>
        <p:grpSpPr bwMode="auto">
          <a:xfrm>
            <a:off x="3253880" y="3486150"/>
            <a:ext cx="1878632"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1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349229"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grpSp>
        <p:nvGrpSpPr>
          <p:cNvPr id="349215" name="Group 41"/>
          <p:cNvGrpSpPr>
            <a:grpSpLocks/>
          </p:cNvGrpSpPr>
          <p:nvPr/>
        </p:nvGrpSpPr>
        <p:grpSpPr bwMode="auto">
          <a:xfrm>
            <a:off x="5076056" y="3486150"/>
            <a:ext cx="1855912"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b="1">
                  <a:solidFill>
                    <a:srgbClr val="FEFDE3"/>
                  </a:solidFill>
                  <a:latin typeface="Arial Narrow" charset="0"/>
                  <a:cs typeface="Times New Roman" charset="0"/>
                </a:rPr>
                <a:t>2 </a:t>
              </a:r>
            </a:p>
            <a:p>
              <a:pPr algn="ctr">
                <a:defRPr/>
              </a:pPr>
              <a:r>
                <a:rPr lang="en-US" b="1">
                  <a:solidFill>
                    <a:srgbClr val="FEFDE3"/>
                  </a:solidFill>
                  <a:latin typeface="Arial Narrow" charset="0"/>
                  <a:cs typeface="Times New Roman" charset="0"/>
                </a:rPr>
                <a:t>Kings</a:t>
              </a:r>
              <a:endParaRPr lang="en-US" b="1">
                <a:solidFill>
                  <a:srgbClr val="FEFDE3"/>
                </a:solidFill>
                <a:latin typeface="Arial Narrow" charset="0"/>
                <a:ea typeface="Times New Roman" charset="0"/>
                <a:cs typeface="Times New Roman" charset="0"/>
              </a:endParaRPr>
            </a:p>
          </p:txBody>
        </p:sp>
        <p:sp>
          <p:nvSpPr>
            <p:cNvPr id="349227"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800">
                <a:solidFill>
                  <a:srgbClr val="000000"/>
                </a:solidFill>
                <a:latin typeface="Arial" charset="0"/>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030863" y="5424488"/>
            <a:ext cx="925513" cy="88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4975" name="AutoShape 47"/>
          <p:cNvSpPr>
            <a:spLocks noChangeArrowheads="1"/>
          </p:cNvSpPr>
          <p:nvPr/>
        </p:nvSpPr>
        <p:spPr bwMode="auto">
          <a:xfrm>
            <a:off x="6421263" y="5500688"/>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6" name="AutoShape 48"/>
          <p:cNvSpPr>
            <a:spLocks noChangeArrowheads="1"/>
          </p:cNvSpPr>
          <p:nvPr/>
        </p:nvSpPr>
        <p:spPr bwMode="auto">
          <a:xfrm>
            <a:off x="6802263"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sp>
        <p:nvSpPr>
          <p:cNvPr id="124977" name="AutoShape 49"/>
          <p:cNvSpPr>
            <a:spLocks noChangeArrowheads="1"/>
          </p:cNvSpPr>
          <p:nvPr/>
        </p:nvSpPr>
        <p:spPr bwMode="auto">
          <a:xfrm rot="10800000">
            <a:off x="7991475" y="5805488"/>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algn="ctr"/>
            <a:endParaRPr lang="en-US" sz="1800">
              <a:solidFill>
                <a:srgbClr val="000000"/>
              </a:solidFill>
              <a:latin typeface="Arial" charset="0"/>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5254625"/>
            <a:ext cx="1447800"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5500688"/>
            <a:ext cx="838200" cy="657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 name="Rectangle 5"/>
          <p:cNvSpPr>
            <a:spLocks noChangeArrowheads="1"/>
          </p:cNvSpPr>
          <p:nvPr/>
        </p:nvSpPr>
        <p:spPr bwMode="auto">
          <a:xfrm>
            <a:off x="33338" y="1125538"/>
            <a:ext cx="9003158" cy="14393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indent="-342900">
              <a:lnSpc>
                <a:spcPct val="90000"/>
              </a:lnSpc>
              <a:spcBef>
                <a:spcPct val="20000"/>
              </a:spcBef>
              <a:buFont typeface="Wingdings" charset="0"/>
              <a:buChar char="Ø"/>
            </a:pPr>
            <a:r>
              <a:rPr lang="en-US" altLang="zh-CN" sz="2000" b="1">
                <a:solidFill>
                  <a:srgbClr val="000000"/>
                </a:solidFill>
                <a:latin typeface="Arial" charset="0"/>
                <a:cs typeface="Arial" charset="0"/>
              </a:rPr>
              <a:t>First Kings covers 120-years: from 971 BC with the crowning of Solomon to 852 BC during Ahaziah</a:t>
            </a:r>
            <a:r>
              <a:rPr lang="uk-UA"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reign. The year 931 marks the most significant date when Solomon</a:t>
            </a:r>
            <a:r>
              <a:rPr lang="uk-UA" altLang="zh-CN" sz="2000" b="1">
                <a:solidFill>
                  <a:srgbClr val="000000"/>
                </a:solidFill>
                <a:latin typeface="Arial" charset="0"/>
                <a:cs typeface="Arial" charset="0"/>
              </a:rPr>
              <a:t>'</a:t>
            </a:r>
            <a:r>
              <a:rPr lang="en-US" altLang="zh-CN" sz="2000" b="1">
                <a:solidFill>
                  <a:srgbClr val="000000"/>
                </a:solidFill>
                <a:latin typeface="Arial" charset="0"/>
                <a:cs typeface="Arial" charset="0"/>
              </a:rPr>
              <a:t>s kingdom split into the northern nation of Israel and the southern kingdom of Judah after his death.  </a:t>
            </a:r>
          </a:p>
        </p:txBody>
      </p:sp>
      <p:pic>
        <p:nvPicPr>
          <p:cNvPr id="349225" name="Picture 9" descr="BD04919_"/>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0813" y="-127000"/>
            <a:ext cx="1338263" cy="132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8" name="Group 33"/>
          <p:cNvGrpSpPr>
            <a:grpSpLocks/>
          </p:cNvGrpSpPr>
          <p:nvPr/>
        </p:nvGrpSpPr>
        <p:grpSpPr bwMode="auto">
          <a:xfrm>
            <a:off x="755576" y="2622550"/>
            <a:ext cx="1274763" cy="806450"/>
            <a:chOff x="444" y="518"/>
            <a:chExt cx="683" cy="403"/>
          </a:xfrm>
        </p:grpSpPr>
        <p:sp>
          <p:nvSpPr>
            <p:cNvPr id="49"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1 </a:t>
              </a:r>
            </a:p>
            <a:p>
              <a:pPr algn="ctr"/>
              <a:r>
                <a:rPr lang="en-US" sz="2000" b="1">
                  <a:solidFill>
                    <a:srgbClr val="FEFDE3"/>
                  </a:solidFill>
                  <a:latin typeface="Arial Narrow" charset="0"/>
                  <a:cs typeface="Times New Roman" charset="0"/>
                </a:rPr>
                <a:t>Kingdoms</a:t>
              </a:r>
            </a:p>
          </p:txBody>
        </p:sp>
        <p:sp>
          <p:nvSpPr>
            <p:cNvPr id="50" name="Rectangle 35"/>
            <p:cNvSpPr>
              <a:spLocks noChangeArrowheads="1"/>
            </p:cNvSpPr>
            <p:nvPr/>
          </p:nvSpPr>
          <p:spPr bwMode="auto">
            <a:xfrm>
              <a:off x="444" y="518"/>
              <a:ext cx="68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sp>
        <p:nvSpPr>
          <p:cNvPr id="51" name="Rectangle 36"/>
          <p:cNvSpPr>
            <a:spLocks noChangeArrowheads="1"/>
          </p:cNvSpPr>
          <p:nvPr/>
        </p:nvSpPr>
        <p:spPr bwMode="auto">
          <a:xfrm>
            <a:off x="2052316" y="2622550"/>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sz="2000" b="1">
                <a:solidFill>
                  <a:srgbClr val="FEFDE3"/>
                </a:solidFill>
                <a:latin typeface="Arial Narrow" charset="0"/>
                <a:cs typeface="Times New Roman" charset="0"/>
              </a:rPr>
              <a:t>2 </a:t>
            </a:r>
          </a:p>
          <a:p>
            <a:pPr algn="ctr"/>
            <a:r>
              <a:rPr lang="en-US" sz="2000" b="1">
                <a:solidFill>
                  <a:srgbClr val="FEFDE3"/>
                </a:solidFill>
                <a:latin typeface="Arial Narrow" charset="0"/>
                <a:cs typeface="Times New Roman" charset="0"/>
              </a:rPr>
              <a:t>Kingdoms</a:t>
            </a:r>
          </a:p>
        </p:txBody>
      </p:sp>
      <p:grpSp>
        <p:nvGrpSpPr>
          <p:cNvPr id="53" name="Group 38"/>
          <p:cNvGrpSpPr>
            <a:grpSpLocks/>
          </p:cNvGrpSpPr>
          <p:nvPr/>
        </p:nvGrpSpPr>
        <p:grpSpPr bwMode="auto">
          <a:xfrm>
            <a:off x="3247456" y="2622550"/>
            <a:ext cx="1878632" cy="806450"/>
            <a:chOff x="1747" y="518"/>
            <a:chExt cx="1443" cy="403"/>
          </a:xfrm>
        </p:grpSpPr>
        <p:sp>
          <p:nvSpPr>
            <p:cNvPr id="54"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3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5" name="Rectangle 40"/>
            <p:cNvSpPr>
              <a:spLocks noChangeArrowheads="1"/>
            </p:cNvSpPr>
            <p:nvPr/>
          </p:nvSpPr>
          <p:spPr bwMode="auto">
            <a:xfrm>
              <a:off x="1747" y="518"/>
              <a:ext cx="1443"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grpSp>
        <p:nvGrpSpPr>
          <p:cNvPr id="56" name="Group 41"/>
          <p:cNvGrpSpPr>
            <a:grpSpLocks/>
          </p:cNvGrpSpPr>
          <p:nvPr/>
        </p:nvGrpSpPr>
        <p:grpSpPr bwMode="auto">
          <a:xfrm>
            <a:off x="5076056" y="2622550"/>
            <a:ext cx="1855912" cy="806450"/>
            <a:chOff x="3190" y="518"/>
            <a:chExt cx="895" cy="403"/>
          </a:xfrm>
        </p:grpSpPr>
        <p:sp>
          <p:nvSpPr>
            <p:cNvPr id="57"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algn="ctr">
                <a:defRPr/>
              </a:pPr>
              <a:r>
                <a:rPr lang="en-US" sz="2000" b="1">
                  <a:solidFill>
                    <a:srgbClr val="FEFDE3"/>
                  </a:solidFill>
                  <a:latin typeface="Arial Narrow" charset="0"/>
                  <a:cs typeface="Times New Roman" charset="0"/>
                </a:rPr>
                <a:t>4 </a:t>
              </a:r>
            </a:p>
            <a:p>
              <a:pPr algn="ctr">
                <a:defRPr/>
              </a:pPr>
              <a:r>
                <a:rPr lang="en-US" sz="2000" b="1">
                  <a:solidFill>
                    <a:srgbClr val="FEFDE3"/>
                  </a:solidFill>
                  <a:latin typeface="Arial Narrow" charset="0"/>
                  <a:cs typeface="Times New Roman" charset="0"/>
                </a:rPr>
                <a:t>Kingdoms</a:t>
              </a:r>
              <a:endParaRPr lang="en-US" sz="2000" b="1">
                <a:solidFill>
                  <a:srgbClr val="FEFDE3"/>
                </a:solidFill>
                <a:latin typeface="Arial Narrow" charset="0"/>
                <a:ea typeface="Times New Roman" charset="0"/>
                <a:cs typeface="Times New Roman" charset="0"/>
              </a:endParaRPr>
            </a:p>
          </p:txBody>
        </p:sp>
        <p:sp>
          <p:nvSpPr>
            <p:cNvPr id="58" name="Rectangle 43"/>
            <p:cNvSpPr>
              <a:spLocks noChangeArrowheads="1"/>
            </p:cNvSpPr>
            <p:nvPr/>
          </p:nvSpPr>
          <p:spPr bwMode="auto">
            <a:xfrm>
              <a:off x="3190" y="518"/>
              <a:ext cx="895"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pPr algn="ctr"/>
              <a:endParaRPr lang="en-US" sz="1600">
                <a:solidFill>
                  <a:srgbClr val="000000"/>
                </a:solidFill>
                <a:latin typeface="Arial" charset="0"/>
              </a:endParaRPr>
            </a:p>
          </p:txBody>
        </p:sp>
      </p:grpSp>
      <p:sp>
        <p:nvSpPr>
          <p:cNvPr id="59" name="Rectangle 7"/>
          <p:cNvSpPr>
            <a:spLocks noChangeArrowheads="1"/>
          </p:cNvSpPr>
          <p:nvPr/>
        </p:nvSpPr>
        <p:spPr bwMode="auto">
          <a:xfrm>
            <a:off x="0" y="2708920"/>
            <a:ext cx="828675" cy="80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r>
              <a:rPr lang="en-US" sz="2000" b="1" i="1">
                <a:solidFill>
                  <a:srgbClr val="000000"/>
                </a:solidFill>
                <a:latin typeface="Arial Narrow" charset="0"/>
                <a:cs typeface="Times New Roman" charset="0"/>
              </a:rPr>
              <a:t>Jerome</a:t>
            </a:r>
            <a:endParaRPr lang="en-US" sz="2000" b="1">
              <a:solidFill>
                <a:srgbClr val="000000"/>
              </a:solidFill>
              <a:latin typeface="Arial Narrow" charset="0"/>
              <a:cs typeface="Times New Roman" charset="0"/>
            </a:endParaRPr>
          </a:p>
        </p:txBody>
      </p:sp>
    </p:spTree>
    <p:extLst>
      <p:ext uri="{BB962C8B-B14F-4D97-AF65-F5344CB8AC3E}">
        <p14:creationId xmlns:p14="http://schemas.microsoft.com/office/powerpoint/2010/main" val="2763794263"/>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48"/>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1"/>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53"/>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56"/>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8" fill="hold" grpId="0" nodeType="clickEffect">
                                  <p:stCondLst>
                                    <p:cond delay="0"/>
                                  </p:stCondLst>
                                  <p:childTnLst>
                                    <p:set>
                                      <p:cBhvr>
                                        <p:cTn id="59" dur="1" fill="hold">
                                          <p:stCondLst>
                                            <p:cond delay="0"/>
                                          </p:stCondLst>
                                        </p:cTn>
                                        <p:tgtEl>
                                          <p:spTgt spid="52">
                                            <p:txEl>
                                              <p:pRg st="0" end="0"/>
                                            </p:txEl>
                                          </p:spTgt>
                                        </p:tgtEl>
                                        <p:attrNameLst>
                                          <p:attrName>style.visibility</p:attrName>
                                        </p:attrNameLst>
                                      </p:cBhvr>
                                      <p:to>
                                        <p:strVal val="visible"/>
                                      </p:to>
                                    </p:set>
                                    <p:anim calcmode="lin" valueType="num">
                                      <p:cBhvr additive="base">
                                        <p:cTn id="60" dur="500" fill="hold"/>
                                        <p:tgtEl>
                                          <p:spTgt spid="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5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P spid="52" grpId="0" build="p" autoUpdateAnimBg="0"/>
      <p:bldP spid="51" grpId="0" animBg="1"/>
      <p:bldP spid="59" grpId="0"/>
    </p:bldLst>
  </p:timing>
</p:sld>
</file>

<file path=ppt/slides/slide2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sp>
        <p:nvSpPr>
          <p:cNvPr id="2723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kumimoji="1" lang="en-US" b="1">
                <a:solidFill>
                  <a:srgbClr val="FFFFFF"/>
                </a:solidFill>
                <a:latin typeface="Arial Black" charset="0"/>
                <a:ea typeface="ＭＳ Ｐゴシック" charset="0"/>
                <a:cs typeface="ＭＳ Ｐゴシック" charset="0"/>
              </a:rPr>
              <a:t>Why Two Records?</a:t>
            </a:r>
          </a:p>
        </p:txBody>
      </p:sp>
      <p:grpSp>
        <p:nvGrpSpPr>
          <p:cNvPr id="272387" name="Group 4"/>
          <p:cNvGrpSpPr>
            <a:grpSpLocks/>
          </p:cNvGrpSpPr>
          <p:nvPr/>
        </p:nvGrpSpPr>
        <p:grpSpPr bwMode="auto">
          <a:xfrm>
            <a:off x="0" y="1828800"/>
            <a:ext cx="9144000" cy="5029200"/>
            <a:chOff x="0" y="0"/>
            <a:chExt cx="3792" cy="5815"/>
          </a:xfrm>
        </p:grpSpPr>
        <p:grpSp>
          <p:nvGrpSpPr>
            <p:cNvPr id="272392" name="Group 5"/>
            <p:cNvGrpSpPr>
              <a:grpSpLocks/>
            </p:cNvGrpSpPr>
            <p:nvPr/>
          </p:nvGrpSpPr>
          <p:grpSpPr bwMode="auto">
            <a:xfrm>
              <a:off x="0" y="0"/>
              <a:ext cx="744" cy="461"/>
              <a:chOff x="0" y="0"/>
              <a:chExt cx="744" cy="461"/>
            </a:xfrm>
          </p:grpSpPr>
          <p:sp>
            <p:nvSpPr>
              <p:cNvPr id="272546" name="Rectangle 6"/>
              <p:cNvSpPr>
                <a:spLocks noChangeArrowheads="1"/>
              </p:cNvSpPr>
              <p:nvPr/>
            </p:nvSpPr>
            <p:spPr bwMode="auto">
              <a:xfrm>
                <a:off x="0" y="0"/>
                <a:ext cx="744" cy="461"/>
              </a:xfrm>
              <a:prstGeom prst="rect">
                <a:avLst/>
              </a:prstGeom>
              <a:solidFill>
                <a:schemeClr val="accent5">
                  <a:lumMod val="60000"/>
                  <a:lumOff val="40000"/>
                </a:schemeClr>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47" name="Group 7"/>
              <p:cNvGrpSpPr>
                <a:grpSpLocks/>
              </p:cNvGrpSpPr>
              <p:nvPr/>
            </p:nvGrpSpPr>
            <p:grpSpPr bwMode="auto">
              <a:xfrm>
                <a:off x="0" y="0"/>
                <a:ext cx="744" cy="461"/>
                <a:chOff x="0" y="0"/>
                <a:chExt cx="744" cy="461"/>
              </a:xfrm>
            </p:grpSpPr>
            <p:sp>
              <p:nvSpPr>
                <p:cNvPr id="272548" name="Rectangle 8"/>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9" name="Rectangle 9"/>
                <p:cNvSpPr>
                  <a:spLocks noChangeArrowheads="1"/>
                </p:cNvSpPr>
                <p:nvPr/>
              </p:nvSpPr>
              <p:spPr bwMode="auto">
                <a:xfrm>
                  <a:off x="0" y="0"/>
                  <a:ext cx="744"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3" name="Group 10"/>
            <p:cNvGrpSpPr>
              <a:grpSpLocks/>
            </p:cNvGrpSpPr>
            <p:nvPr/>
          </p:nvGrpSpPr>
          <p:grpSpPr bwMode="auto">
            <a:xfrm>
              <a:off x="744" y="0"/>
              <a:ext cx="1328" cy="461"/>
              <a:chOff x="744" y="0"/>
              <a:chExt cx="1328" cy="461"/>
            </a:xfrm>
          </p:grpSpPr>
          <p:sp>
            <p:nvSpPr>
              <p:cNvPr id="272542" name="Rectangle 11"/>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43" name="Group 12"/>
              <p:cNvGrpSpPr>
                <a:grpSpLocks/>
              </p:cNvGrpSpPr>
              <p:nvPr/>
            </p:nvGrpSpPr>
            <p:grpSpPr bwMode="auto">
              <a:xfrm>
                <a:off x="744" y="0"/>
                <a:ext cx="1328" cy="461"/>
                <a:chOff x="744" y="0"/>
                <a:chExt cx="1328" cy="461"/>
              </a:xfrm>
            </p:grpSpPr>
            <p:sp>
              <p:nvSpPr>
                <p:cNvPr id="272544" name="Rectangle 13"/>
                <p:cNvSpPr>
                  <a:spLocks noChangeArrowheads="1"/>
                </p:cNvSpPr>
                <p:nvPr/>
              </p:nvSpPr>
              <p:spPr bwMode="auto">
                <a:xfrm>
                  <a:off x="776" y="0"/>
                  <a:ext cx="1264" cy="461"/>
                </a:xfrm>
                <a:prstGeom prst="rect">
                  <a:avLst/>
                </a:prstGeom>
                <a:solidFill>
                  <a:schemeClr val="accent5">
                    <a:lumMod val="60000"/>
                    <a:lumOff val="40000"/>
                  </a:schemeClr>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5" name="Rectangle 14"/>
                <p:cNvSpPr>
                  <a:spLocks noChangeArrowheads="1"/>
                </p:cNvSpPr>
                <p:nvPr/>
              </p:nvSpPr>
              <p:spPr bwMode="auto">
                <a:xfrm>
                  <a:off x="744" y="0"/>
                  <a:ext cx="1328"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4" name="Group 15"/>
            <p:cNvGrpSpPr>
              <a:grpSpLocks/>
            </p:cNvGrpSpPr>
            <p:nvPr/>
          </p:nvGrpSpPr>
          <p:grpSpPr bwMode="auto">
            <a:xfrm>
              <a:off x="2072" y="0"/>
              <a:ext cx="1720" cy="461"/>
              <a:chOff x="2072" y="0"/>
              <a:chExt cx="1720" cy="461"/>
            </a:xfrm>
          </p:grpSpPr>
          <p:sp>
            <p:nvSpPr>
              <p:cNvPr id="272538" name="Rectangle 16"/>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39" name="Group 17"/>
              <p:cNvGrpSpPr>
                <a:grpSpLocks/>
              </p:cNvGrpSpPr>
              <p:nvPr/>
            </p:nvGrpSpPr>
            <p:grpSpPr bwMode="auto">
              <a:xfrm>
                <a:off x="2072" y="0"/>
                <a:ext cx="1720" cy="461"/>
                <a:chOff x="2072" y="0"/>
                <a:chExt cx="1720" cy="461"/>
              </a:xfrm>
            </p:grpSpPr>
            <p:sp>
              <p:nvSpPr>
                <p:cNvPr id="272540" name="Rectangle 18"/>
                <p:cNvSpPr>
                  <a:spLocks noChangeArrowheads="1"/>
                </p:cNvSpPr>
                <p:nvPr/>
              </p:nvSpPr>
              <p:spPr bwMode="auto">
                <a:xfrm>
                  <a:off x="2104" y="0"/>
                  <a:ext cx="1656" cy="461"/>
                </a:xfrm>
                <a:prstGeom prst="rect">
                  <a:avLst/>
                </a:prstGeom>
                <a:solidFill>
                  <a:schemeClr val="accent5">
                    <a:lumMod val="60000"/>
                    <a:lumOff val="40000"/>
                  </a:schemeClr>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endParaRPr>
                </a:p>
              </p:txBody>
            </p:sp>
            <p:sp>
              <p:nvSpPr>
                <p:cNvPr id="272541" name="Rectangle 19"/>
                <p:cNvSpPr>
                  <a:spLocks noChangeArrowheads="1"/>
                </p:cNvSpPr>
                <p:nvPr/>
              </p:nvSpPr>
              <p:spPr bwMode="auto">
                <a:xfrm>
                  <a:off x="2072" y="0"/>
                  <a:ext cx="1720" cy="46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5" name="Group 20"/>
            <p:cNvGrpSpPr>
              <a:grpSpLocks/>
            </p:cNvGrpSpPr>
            <p:nvPr/>
          </p:nvGrpSpPr>
          <p:grpSpPr bwMode="auto">
            <a:xfrm>
              <a:off x="0" y="461"/>
              <a:ext cx="744" cy="403"/>
              <a:chOff x="0" y="461"/>
              <a:chExt cx="744" cy="403"/>
            </a:xfrm>
          </p:grpSpPr>
          <p:sp>
            <p:nvSpPr>
              <p:cNvPr id="272534" name="Rectangle 2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35" name="Group 22"/>
              <p:cNvGrpSpPr>
                <a:grpSpLocks/>
              </p:cNvGrpSpPr>
              <p:nvPr/>
            </p:nvGrpSpPr>
            <p:grpSpPr bwMode="auto">
              <a:xfrm>
                <a:off x="0" y="461"/>
                <a:ext cx="744" cy="403"/>
                <a:chOff x="0" y="461"/>
                <a:chExt cx="744" cy="403"/>
              </a:xfrm>
            </p:grpSpPr>
            <p:sp>
              <p:nvSpPr>
                <p:cNvPr id="55319" name="Rectangle 23"/>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Kings of…</a:t>
                  </a:r>
                </a:p>
              </p:txBody>
            </p:sp>
            <p:sp>
              <p:nvSpPr>
                <p:cNvPr id="272537" name="Rectangle 24"/>
                <p:cNvSpPr>
                  <a:spLocks noChangeArrowheads="1"/>
                </p:cNvSpPr>
                <p:nvPr/>
              </p:nvSpPr>
              <p:spPr bwMode="auto">
                <a:xfrm>
                  <a:off x="0" y="461"/>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6" name="Group 25"/>
            <p:cNvGrpSpPr>
              <a:grpSpLocks/>
            </p:cNvGrpSpPr>
            <p:nvPr/>
          </p:nvGrpSpPr>
          <p:grpSpPr bwMode="auto">
            <a:xfrm>
              <a:off x="744" y="461"/>
              <a:ext cx="1328" cy="403"/>
              <a:chOff x="744" y="461"/>
              <a:chExt cx="1328" cy="403"/>
            </a:xfrm>
          </p:grpSpPr>
          <p:sp>
            <p:nvSpPr>
              <p:cNvPr id="272532" name="Rectangle 26"/>
              <p:cNvSpPr>
                <a:spLocks noChangeArrowheads="1"/>
              </p:cNvSpPr>
              <p:nvPr/>
            </p:nvSpPr>
            <p:spPr bwMode="auto">
              <a:xfrm>
                <a:off x="776" y="461"/>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Israel &amp; Judah</a:t>
                </a:r>
              </a:p>
            </p:txBody>
          </p:sp>
          <p:sp>
            <p:nvSpPr>
              <p:cNvPr id="272533" name="Rectangle 27"/>
              <p:cNvSpPr>
                <a:spLocks noChangeArrowheads="1"/>
              </p:cNvSpPr>
              <p:nvPr/>
            </p:nvSpPr>
            <p:spPr bwMode="auto">
              <a:xfrm>
                <a:off x="744" y="461"/>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397" name="Group 28"/>
            <p:cNvGrpSpPr>
              <a:grpSpLocks/>
            </p:cNvGrpSpPr>
            <p:nvPr/>
          </p:nvGrpSpPr>
          <p:grpSpPr bwMode="auto">
            <a:xfrm>
              <a:off x="2072" y="461"/>
              <a:ext cx="1720" cy="403"/>
              <a:chOff x="2072" y="461"/>
              <a:chExt cx="1720" cy="403"/>
            </a:xfrm>
          </p:grpSpPr>
          <p:sp>
            <p:nvSpPr>
              <p:cNvPr id="272530" name="Rectangle 29"/>
              <p:cNvSpPr>
                <a:spLocks noChangeArrowheads="1"/>
              </p:cNvSpPr>
              <p:nvPr/>
            </p:nvSpPr>
            <p:spPr bwMode="auto">
              <a:xfrm>
                <a:off x="2104" y="461"/>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Judah (almost exclusively)</a:t>
                </a:r>
              </a:p>
            </p:txBody>
          </p:sp>
          <p:sp>
            <p:nvSpPr>
              <p:cNvPr id="272531" name="Rectangle 30"/>
              <p:cNvSpPr>
                <a:spLocks noChangeArrowheads="1"/>
              </p:cNvSpPr>
              <p:nvPr/>
            </p:nvSpPr>
            <p:spPr bwMode="auto">
              <a:xfrm>
                <a:off x="2072" y="461"/>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398" name="Group 31"/>
            <p:cNvGrpSpPr>
              <a:grpSpLocks/>
            </p:cNvGrpSpPr>
            <p:nvPr/>
          </p:nvGrpSpPr>
          <p:grpSpPr bwMode="auto">
            <a:xfrm>
              <a:off x="0" y="864"/>
              <a:ext cx="744" cy="403"/>
              <a:chOff x="0" y="864"/>
              <a:chExt cx="744" cy="403"/>
            </a:xfrm>
          </p:grpSpPr>
          <p:sp>
            <p:nvSpPr>
              <p:cNvPr id="272526" name="Rectangle 32"/>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27" name="Group 33"/>
              <p:cNvGrpSpPr>
                <a:grpSpLocks/>
              </p:cNvGrpSpPr>
              <p:nvPr/>
            </p:nvGrpSpPr>
            <p:grpSpPr bwMode="auto">
              <a:xfrm>
                <a:off x="0" y="864"/>
                <a:ext cx="744" cy="403"/>
                <a:chOff x="0" y="864"/>
                <a:chExt cx="744" cy="403"/>
              </a:xfrm>
            </p:grpSpPr>
            <p:sp>
              <p:nvSpPr>
                <p:cNvPr id="55330" name="Rectangle 34"/>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Elements</a:t>
                  </a:r>
                </a:p>
              </p:txBody>
            </p:sp>
            <p:sp>
              <p:nvSpPr>
                <p:cNvPr id="272529" name="Rectangle 35"/>
                <p:cNvSpPr>
                  <a:spLocks noChangeArrowheads="1"/>
                </p:cNvSpPr>
                <p:nvPr/>
              </p:nvSpPr>
              <p:spPr bwMode="auto">
                <a:xfrm>
                  <a:off x="0" y="864"/>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399" name="Group 36"/>
            <p:cNvGrpSpPr>
              <a:grpSpLocks/>
            </p:cNvGrpSpPr>
            <p:nvPr/>
          </p:nvGrpSpPr>
          <p:grpSpPr bwMode="auto">
            <a:xfrm>
              <a:off x="744" y="864"/>
              <a:ext cx="1328" cy="403"/>
              <a:chOff x="744" y="864"/>
              <a:chExt cx="1328" cy="403"/>
            </a:xfrm>
          </p:grpSpPr>
          <p:sp>
            <p:nvSpPr>
              <p:cNvPr id="272524" name="Rectangle 37"/>
              <p:cNvSpPr>
                <a:spLocks noChangeArrowheads="1"/>
              </p:cNvSpPr>
              <p:nvPr/>
            </p:nvSpPr>
            <p:spPr bwMode="auto">
              <a:xfrm>
                <a:off x="776" y="864"/>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Royal / prophetic</a:t>
                </a:r>
              </a:p>
            </p:txBody>
          </p:sp>
          <p:sp>
            <p:nvSpPr>
              <p:cNvPr id="272525" name="Rectangle 38"/>
              <p:cNvSpPr>
                <a:spLocks noChangeArrowheads="1"/>
              </p:cNvSpPr>
              <p:nvPr/>
            </p:nvSpPr>
            <p:spPr bwMode="auto">
              <a:xfrm>
                <a:off x="744" y="864"/>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0" name="Group 39"/>
            <p:cNvGrpSpPr>
              <a:grpSpLocks/>
            </p:cNvGrpSpPr>
            <p:nvPr/>
          </p:nvGrpSpPr>
          <p:grpSpPr bwMode="auto">
            <a:xfrm>
              <a:off x="2072" y="864"/>
              <a:ext cx="1720" cy="403"/>
              <a:chOff x="2072" y="864"/>
              <a:chExt cx="1720" cy="403"/>
            </a:xfrm>
          </p:grpSpPr>
          <p:sp>
            <p:nvSpPr>
              <p:cNvPr id="272522" name="Rectangle 40"/>
              <p:cNvSpPr>
                <a:spLocks noChangeArrowheads="1"/>
              </p:cNvSpPr>
              <p:nvPr/>
            </p:nvSpPr>
            <p:spPr bwMode="auto">
              <a:xfrm>
                <a:off x="2104" y="864"/>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Priestly (temple and worship)</a:t>
                </a:r>
              </a:p>
            </p:txBody>
          </p:sp>
          <p:sp>
            <p:nvSpPr>
              <p:cNvPr id="272523" name="Rectangle 41"/>
              <p:cNvSpPr>
                <a:spLocks noChangeArrowheads="1"/>
              </p:cNvSpPr>
              <p:nvPr/>
            </p:nvSpPr>
            <p:spPr bwMode="auto">
              <a:xfrm>
                <a:off x="2072" y="864"/>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1" name="Group 42"/>
            <p:cNvGrpSpPr>
              <a:grpSpLocks/>
            </p:cNvGrpSpPr>
            <p:nvPr/>
          </p:nvGrpSpPr>
          <p:grpSpPr bwMode="auto">
            <a:xfrm>
              <a:off x="0" y="1267"/>
              <a:ext cx="744" cy="403"/>
              <a:chOff x="0" y="1267"/>
              <a:chExt cx="744" cy="403"/>
            </a:xfrm>
          </p:grpSpPr>
          <p:sp>
            <p:nvSpPr>
              <p:cNvPr id="272518" name="Rectangle 43"/>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19" name="Group 44"/>
              <p:cNvGrpSpPr>
                <a:grpSpLocks/>
              </p:cNvGrpSpPr>
              <p:nvPr/>
            </p:nvGrpSpPr>
            <p:grpSpPr bwMode="auto">
              <a:xfrm>
                <a:off x="0" y="1267"/>
                <a:ext cx="744" cy="403"/>
                <a:chOff x="0" y="1267"/>
                <a:chExt cx="744" cy="403"/>
              </a:xfrm>
            </p:grpSpPr>
            <p:sp>
              <p:nvSpPr>
                <p:cNvPr id="55341" name="Rectangle 45"/>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Evaluation</a:t>
                  </a:r>
                </a:p>
              </p:txBody>
            </p:sp>
            <p:sp>
              <p:nvSpPr>
                <p:cNvPr id="272521" name="Rectangle 46"/>
                <p:cNvSpPr>
                  <a:spLocks noChangeArrowheads="1"/>
                </p:cNvSpPr>
                <p:nvPr/>
              </p:nvSpPr>
              <p:spPr bwMode="auto">
                <a:xfrm>
                  <a:off x="0" y="1267"/>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2" name="Group 47"/>
            <p:cNvGrpSpPr>
              <a:grpSpLocks/>
            </p:cNvGrpSpPr>
            <p:nvPr/>
          </p:nvGrpSpPr>
          <p:grpSpPr bwMode="auto">
            <a:xfrm>
              <a:off x="744" y="1267"/>
              <a:ext cx="1328" cy="403"/>
              <a:chOff x="744" y="1267"/>
              <a:chExt cx="1328" cy="403"/>
            </a:xfrm>
          </p:grpSpPr>
          <p:sp>
            <p:nvSpPr>
              <p:cNvPr id="272516" name="Rectangle 48"/>
              <p:cNvSpPr>
                <a:spLocks noChangeArrowheads="1"/>
              </p:cNvSpPr>
              <p:nvPr/>
            </p:nvSpPr>
            <p:spPr bwMode="auto">
              <a:xfrm>
                <a:off x="776" y="1267"/>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Based on Mosaic Law</a:t>
                </a:r>
              </a:p>
            </p:txBody>
          </p:sp>
          <p:sp>
            <p:nvSpPr>
              <p:cNvPr id="272517" name="Rectangle 49"/>
              <p:cNvSpPr>
                <a:spLocks noChangeArrowheads="1"/>
              </p:cNvSpPr>
              <p:nvPr/>
            </p:nvSpPr>
            <p:spPr bwMode="auto">
              <a:xfrm>
                <a:off x="744" y="1267"/>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3" name="Group 50"/>
            <p:cNvGrpSpPr>
              <a:grpSpLocks/>
            </p:cNvGrpSpPr>
            <p:nvPr/>
          </p:nvGrpSpPr>
          <p:grpSpPr bwMode="auto">
            <a:xfrm>
              <a:off x="2072" y="1267"/>
              <a:ext cx="1720" cy="403"/>
              <a:chOff x="2072" y="1267"/>
              <a:chExt cx="1720" cy="403"/>
            </a:xfrm>
          </p:grpSpPr>
          <p:sp>
            <p:nvSpPr>
              <p:cNvPr id="272514" name="Rectangle 51"/>
              <p:cNvSpPr>
                <a:spLocks noChangeArrowheads="1"/>
              </p:cNvSpPr>
              <p:nvPr/>
            </p:nvSpPr>
            <p:spPr bwMode="auto">
              <a:xfrm>
                <a:off x="2104" y="1267"/>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Based on David/worship of Yahweh</a:t>
                </a:r>
              </a:p>
            </p:txBody>
          </p:sp>
          <p:sp>
            <p:nvSpPr>
              <p:cNvPr id="272515" name="Rectangle 52"/>
              <p:cNvSpPr>
                <a:spLocks noChangeArrowheads="1"/>
              </p:cNvSpPr>
              <p:nvPr/>
            </p:nvSpPr>
            <p:spPr bwMode="auto">
              <a:xfrm>
                <a:off x="2072" y="1267"/>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4" name="Group 53"/>
            <p:cNvGrpSpPr>
              <a:grpSpLocks/>
            </p:cNvGrpSpPr>
            <p:nvPr/>
          </p:nvGrpSpPr>
          <p:grpSpPr bwMode="auto">
            <a:xfrm>
              <a:off x="0" y="1670"/>
              <a:ext cx="744" cy="403"/>
              <a:chOff x="0" y="1670"/>
              <a:chExt cx="744" cy="403"/>
            </a:xfrm>
          </p:grpSpPr>
          <p:sp>
            <p:nvSpPr>
              <p:cNvPr id="272510" name="Rectangle 54"/>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11" name="Group 55"/>
              <p:cNvGrpSpPr>
                <a:grpSpLocks/>
              </p:cNvGrpSpPr>
              <p:nvPr/>
            </p:nvGrpSpPr>
            <p:grpSpPr bwMode="auto">
              <a:xfrm>
                <a:off x="0" y="1670"/>
                <a:ext cx="744" cy="403"/>
                <a:chOff x="0" y="1670"/>
                <a:chExt cx="744" cy="403"/>
              </a:xfrm>
            </p:grpSpPr>
            <p:sp>
              <p:nvSpPr>
                <p:cNvPr id="55352" name="Rectangle 56"/>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Purpose</a:t>
                  </a:r>
                </a:p>
              </p:txBody>
            </p:sp>
            <p:sp>
              <p:nvSpPr>
                <p:cNvPr id="272513" name="Rectangle 57"/>
                <p:cNvSpPr>
                  <a:spLocks noChangeArrowheads="1"/>
                </p:cNvSpPr>
                <p:nvPr/>
              </p:nvSpPr>
              <p:spPr bwMode="auto">
                <a:xfrm>
                  <a:off x="0" y="1670"/>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5" name="Group 58"/>
            <p:cNvGrpSpPr>
              <a:grpSpLocks/>
            </p:cNvGrpSpPr>
            <p:nvPr/>
          </p:nvGrpSpPr>
          <p:grpSpPr bwMode="auto">
            <a:xfrm>
              <a:off x="744" y="1670"/>
              <a:ext cx="1328" cy="403"/>
              <a:chOff x="744" y="1670"/>
              <a:chExt cx="1328" cy="403"/>
            </a:xfrm>
          </p:grpSpPr>
          <p:sp>
            <p:nvSpPr>
              <p:cNvPr id="272508" name="Rectangle 59"/>
              <p:cNvSpPr>
                <a:spLocks noChangeArrowheads="1"/>
              </p:cNvSpPr>
              <p:nvPr/>
            </p:nvSpPr>
            <p:spPr bwMode="auto">
              <a:xfrm>
                <a:off x="776" y="1670"/>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Ethical: Judging both nations</a:t>
                </a:r>
              </a:p>
            </p:txBody>
          </p:sp>
          <p:sp>
            <p:nvSpPr>
              <p:cNvPr id="272509" name="Rectangle 60"/>
              <p:cNvSpPr>
                <a:spLocks noChangeArrowheads="1"/>
              </p:cNvSpPr>
              <p:nvPr/>
            </p:nvSpPr>
            <p:spPr bwMode="auto">
              <a:xfrm>
                <a:off x="744" y="1670"/>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6" name="Group 61"/>
            <p:cNvGrpSpPr>
              <a:grpSpLocks/>
            </p:cNvGrpSpPr>
            <p:nvPr/>
          </p:nvGrpSpPr>
          <p:grpSpPr bwMode="auto">
            <a:xfrm>
              <a:off x="2072" y="1670"/>
              <a:ext cx="1720" cy="403"/>
              <a:chOff x="2072" y="1670"/>
              <a:chExt cx="1720" cy="403"/>
            </a:xfrm>
          </p:grpSpPr>
          <p:sp>
            <p:nvSpPr>
              <p:cNvPr id="272506" name="Rectangle 62"/>
              <p:cNvSpPr>
                <a:spLocks noChangeArrowheads="1"/>
              </p:cNvSpPr>
              <p:nvPr/>
            </p:nvSpPr>
            <p:spPr bwMode="auto">
              <a:xfrm>
                <a:off x="2104" y="1670"/>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Covenant: Blessing Judah due to David </a:t>
                </a:r>
              </a:p>
            </p:txBody>
          </p:sp>
          <p:sp>
            <p:nvSpPr>
              <p:cNvPr id="272507" name="Rectangle 63"/>
              <p:cNvSpPr>
                <a:spLocks noChangeArrowheads="1"/>
              </p:cNvSpPr>
              <p:nvPr/>
            </p:nvSpPr>
            <p:spPr bwMode="auto">
              <a:xfrm>
                <a:off x="2072" y="1670"/>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7" name="Group 64"/>
            <p:cNvGrpSpPr>
              <a:grpSpLocks/>
            </p:cNvGrpSpPr>
            <p:nvPr/>
          </p:nvGrpSpPr>
          <p:grpSpPr bwMode="auto">
            <a:xfrm>
              <a:off x="0" y="2073"/>
              <a:ext cx="744" cy="403"/>
              <a:chOff x="0" y="2073"/>
              <a:chExt cx="744" cy="403"/>
            </a:xfrm>
          </p:grpSpPr>
          <p:sp>
            <p:nvSpPr>
              <p:cNvPr id="272502" name="Rectangle 65"/>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503" name="Group 66"/>
              <p:cNvGrpSpPr>
                <a:grpSpLocks/>
              </p:cNvGrpSpPr>
              <p:nvPr/>
            </p:nvGrpSpPr>
            <p:grpSpPr bwMode="auto">
              <a:xfrm>
                <a:off x="0" y="2073"/>
                <a:ext cx="744" cy="403"/>
                <a:chOff x="0" y="2073"/>
                <a:chExt cx="744" cy="403"/>
              </a:xfrm>
            </p:grpSpPr>
            <p:sp>
              <p:nvSpPr>
                <p:cNvPr id="55363" name="Rectangle 67"/>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Author</a:t>
                  </a:r>
                </a:p>
              </p:txBody>
            </p:sp>
            <p:sp>
              <p:nvSpPr>
                <p:cNvPr id="272505" name="Rectangle 68"/>
                <p:cNvSpPr>
                  <a:spLocks noChangeArrowheads="1"/>
                </p:cNvSpPr>
                <p:nvPr/>
              </p:nvSpPr>
              <p:spPr bwMode="auto">
                <a:xfrm>
                  <a:off x="0" y="2073"/>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08" name="Group 69"/>
            <p:cNvGrpSpPr>
              <a:grpSpLocks/>
            </p:cNvGrpSpPr>
            <p:nvPr/>
          </p:nvGrpSpPr>
          <p:grpSpPr bwMode="auto">
            <a:xfrm>
              <a:off x="744" y="2073"/>
              <a:ext cx="1328" cy="403"/>
              <a:chOff x="744" y="2073"/>
              <a:chExt cx="1328" cy="403"/>
            </a:xfrm>
          </p:grpSpPr>
          <p:sp>
            <p:nvSpPr>
              <p:cNvPr id="272500" name="Rectangle 70"/>
              <p:cNvSpPr>
                <a:spLocks noChangeArrowheads="1"/>
              </p:cNvSpPr>
              <p:nvPr/>
            </p:nvSpPr>
            <p:spPr bwMode="auto">
              <a:xfrm>
                <a:off x="776" y="2073"/>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Jeremiah the prophet / priest</a:t>
                </a:r>
              </a:p>
            </p:txBody>
          </p:sp>
          <p:sp>
            <p:nvSpPr>
              <p:cNvPr id="272501" name="Rectangle 71"/>
              <p:cNvSpPr>
                <a:spLocks noChangeArrowheads="1"/>
              </p:cNvSpPr>
              <p:nvPr/>
            </p:nvSpPr>
            <p:spPr bwMode="auto">
              <a:xfrm>
                <a:off x="744" y="2073"/>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09" name="Group 72"/>
            <p:cNvGrpSpPr>
              <a:grpSpLocks/>
            </p:cNvGrpSpPr>
            <p:nvPr/>
          </p:nvGrpSpPr>
          <p:grpSpPr bwMode="auto">
            <a:xfrm>
              <a:off x="2072" y="2073"/>
              <a:ext cx="1720" cy="403"/>
              <a:chOff x="2072" y="2073"/>
              <a:chExt cx="1720" cy="403"/>
            </a:xfrm>
          </p:grpSpPr>
          <p:sp>
            <p:nvSpPr>
              <p:cNvPr id="272498" name="Rectangle 73"/>
              <p:cNvSpPr>
                <a:spLocks noChangeArrowheads="1"/>
              </p:cNvSpPr>
              <p:nvPr/>
            </p:nvSpPr>
            <p:spPr bwMode="auto">
              <a:xfrm>
                <a:off x="2104" y="2073"/>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Ezra the priest</a:t>
                </a:r>
              </a:p>
            </p:txBody>
          </p:sp>
          <p:sp>
            <p:nvSpPr>
              <p:cNvPr id="272499" name="Rectangle 74"/>
              <p:cNvSpPr>
                <a:spLocks noChangeArrowheads="1"/>
              </p:cNvSpPr>
              <p:nvPr/>
            </p:nvSpPr>
            <p:spPr bwMode="auto">
              <a:xfrm>
                <a:off x="2072" y="2073"/>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0" name="Group 75"/>
            <p:cNvGrpSpPr>
              <a:grpSpLocks/>
            </p:cNvGrpSpPr>
            <p:nvPr/>
          </p:nvGrpSpPr>
          <p:grpSpPr bwMode="auto">
            <a:xfrm>
              <a:off x="0" y="2476"/>
              <a:ext cx="744" cy="403"/>
              <a:chOff x="0" y="2476"/>
              <a:chExt cx="744" cy="403"/>
            </a:xfrm>
          </p:grpSpPr>
          <p:sp>
            <p:nvSpPr>
              <p:cNvPr id="272494" name="Rectangle 76"/>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95" name="Group 77"/>
              <p:cNvGrpSpPr>
                <a:grpSpLocks/>
              </p:cNvGrpSpPr>
              <p:nvPr/>
            </p:nvGrpSpPr>
            <p:grpSpPr bwMode="auto">
              <a:xfrm>
                <a:off x="0" y="2476"/>
                <a:ext cx="744" cy="403"/>
                <a:chOff x="0" y="2476"/>
                <a:chExt cx="744" cy="403"/>
              </a:xfrm>
            </p:grpSpPr>
            <p:sp>
              <p:nvSpPr>
                <p:cNvPr id="55374" name="Rectangle 78"/>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Faith</a:t>
                  </a:r>
                </a:p>
              </p:txBody>
            </p:sp>
            <p:sp>
              <p:nvSpPr>
                <p:cNvPr id="272497" name="Rectangle 79"/>
                <p:cNvSpPr>
                  <a:spLocks noChangeArrowheads="1"/>
                </p:cNvSpPr>
                <p:nvPr/>
              </p:nvSpPr>
              <p:spPr bwMode="auto">
                <a:xfrm>
                  <a:off x="0" y="247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1" name="Group 80"/>
            <p:cNvGrpSpPr>
              <a:grpSpLocks/>
            </p:cNvGrpSpPr>
            <p:nvPr/>
          </p:nvGrpSpPr>
          <p:grpSpPr bwMode="auto">
            <a:xfrm>
              <a:off x="744" y="2476"/>
              <a:ext cx="1328" cy="403"/>
              <a:chOff x="744" y="2476"/>
              <a:chExt cx="1328" cy="403"/>
            </a:xfrm>
          </p:grpSpPr>
          <p:sp>
            <p:nvSpPr>
              <p:cNvPr id="272492" name="Rectangle 81"/>
              <p:cNvSpPr>
                <a:spLocks noChangeArrowheads="1"/>
              </p:cNvSpPr>
              <p:nvPr/>
            </p:nvSpPr>
            <p:spPr bwMode="auto">
              <a:xfrm>
                <a:off x="776" y="247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Man</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faithlessness</a:t>
                </a:r>
              </a:p>
            </p:txBody>
          </p:sp>
          <p:sp>
            <p:nvSpPr>
              <p:cNvPr id="272493" name="Rectangle 82"/>
              <p:cNvSpPr>
                <a:spLocks noChangeArrowheads="1"/>
              </p:cNvSpPr>
              <p:nvPr/>
            </p:nvSpPr>
            <p:spPr bwMode="auto">
              <a:xfrm>
                <a:off x="744" y="247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2" name="Group 83"/>
            <p:cNvGrpSpPr>
              <a:grpSpLocks/>
            </p:cNvGrpSpPr>
            <p:nvPr/>
          </p:nvGrpSpPr>
          <p:grpSpPr bwMode="auto">
            <a:xfrm>
              <a:off x="2072" y="2476"/>
              <a:ext cx="1720" cy="403"/>
              <a:chOff x="2072" y="2476"/>
              <a:chExt cx="1720" cy="403"/>
            </a:xfrm>
          </p:grpSpPr>
          <p:sp>
            <p:nvSpPr>
              <p:cNvPr id="272490" name="Rectangle 84"/>
              <p:cNvSpPr>
                <a:spLocks noChangeArrowheads="1"/>
              </p:cNvSpPr>
              <p:nvPr/>
            </p:nvSpPr>
            <p:spPr bwMode="auto">
              <a:xfrm>
                <a:off x="2104" y="247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faithfulness</a:t>
                </a:r>
              </a:p>
            </p:txBody>
          </p:sp>
          <p:sp>
            <p:nvSpPr>
              <p:cNvPr id="272491" name="Rectangle 85"/>
              <p:cNvSpPr>
                <a:spLocks noChangeArrowheads="1"/>
              </p:cNvSpPr>
              <p:nvPr/>
            </p:nvSpPr>
            <p:spPr bwMode="auto">
              <a:xfrm>
                <a:off x="2072" y="247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3" name="Group 86"/>
            <p:cNvGrpSpPr>
              <a:grpSpLocks/>
            </p:cNvGrpSpPr>
            <p:nvPr/>
          </p:nvGrpSpPr>
          <p:grpSpPr bwMode="auto">
            <a:xfrm>
              <a:off x="0" y="2879"/>
              <a:ext cx="744" cy="403"/>
              <a:chOff x="0" y="2879"/>
              <a:chExt cx="744" cy="403"/>
            </a:xfrm>
          </p:grpSpPr>
          <p:sp>
            <p:nvSpPr>
              <p:cNvPr id="272486" name="Rectangle 87"/>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87" name="Group 88"/>
              <p:cNvGrpSpPr>
                <a:grpSpLocks/>
              </p:cNvGrpSpPr>
              <p:nvPr/>
            </p:nvGrpSpPr>
            <p:grpSpPr bwMode="auto">
              <a:xfrm>
                <a:off x="0" y="2879"/>
                <a:ext cx="744" cy="403"/>
                <a:chOff x="0" y="2879"/>
                <a:chExt cx="744" cy="403"/>
              </a:xfrm>
            </p:grpSpPr>
            <p:sp>
              <p:nvSpPr>
                <p:cNvPr id="55385" name="Rectangle 89"/>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Outlook</a:t>
                  </a:r>
                </a:p>
              </p:txBody>
            </p:sp>
            <p:sp>
              <p:nvSpPr>
                <p:cNvPr id="272489" name="Rectangle 90"/>
                <p:cNvSpPr>
                  <a:spLocks noChangeArrowheads="1"/>
                </p:cNvSpPr>
                <p:nvPr/>
              </p:nvSpPr>
              <p:spPr bwMode="auto">
                <a:xfrm>
                  <a:off x="0" y="287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4" name="Group 91"/>
            <p:cNvGrpSpPr>
              <a:grpSpLocks/>
            </p:cNvGrpSpPr>
            <p:nvPr/>
          </p:nvGrpSpPr>
          <p:grpSpPr bwMode="auto">
            <a:xfrm>
              <a:off x="744" y="2879"/>
              <a:ext cx="1328" cy="403"/>
              <a:chOff x="744" y="2879"/>
              <a:chExt cx="1328" cy="403"/>
            </a:xfrm>
          </p:grpSpPr>
          <p:sp>
            <p:nvSpPr>
              <p:cNvPr id="272484" name="Rectangle 92"/>
              <p:cNvSpPr>
                <a:spLocks noChangeArrowheads="1"/>
              </p:cNvSpPr>
              <p:nvPr/>
            </p:nvSpPr>
            <p:spPr bwMode="auto">
              <a:xfrm>
                <a:off x="776" y="287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Negative: rebellion/tragedy</a:t>
                </a:r>
              </a:p>
            </p:txBody>
          </p:sp>
          <p:sp>
            <p:nvSpPr>
              <p:cNvPr id="272485" name="Rectangle 93"/>
              <p:cNvSpPr>
                <a:spLocks noChangeArrowheads="1"/>
              </p:cNvSpPr>
              <p:nvPr/>
            </p:nvSpPr>
            <p:spPr bwMode="auto">
              <a:xfrm>
                <a:off x="744" y="287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5" name="Group 94"/>
            <p:cNvGrpSpPr>
              <a:grpSpLocks/>
            </p:cNvGrpSpPr>
            <p:nvPr/>
          </p:nvGrpSpPr>
          <p:grpSpPr bwMode="auto">
            <a:xfrm>
              <a:off x="2072" y="2879"/>
              <a:ext cx="1720" cy="403"/>
              <a:chOff x="2072" y="2879"/>
              <a:chExt cx="1720" cy="403"/>
            </a:xfrm>
          </p:grpSpPr>
          <p:sp>
            <p:nvSpPr>
              <p:cNvPr id="272482" name="Rectangle 95"/>
              <p:cNvSpPr>
                <a:spLocks noChangeArrowheads="1"/>
              </p:cNvSpPr>
              <p:nvPr/>
            </p:nvSpPr>
            <p:spPr bwMode="auto">
              <a:xfrm>
                <a:off x="2104" y="287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Positive: hope amidst apostasy/tragedy</a:t>
                </a:r>
              </a:p>
            </p:txBody>
          </p:sp>
          <p:sp>
            <p:nvSpPr>
              <p:cNvPr id="272483" name="Rectangle 96"/>
              <p:cNvSpPr>
                <a:spLocks noChangeArrowheads="1"/>
              </p:cNvSpPr>
              <p:nvPr/>
            </p:nvSpPr>
            <p:spPr bwMode="auto">
              <a:xfrm>
                <a:off x="2072" y="287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6" name="Group 97"/>
            <p:cNvGrpSpPr>
              <a:grpSpLocks/>
            </p:cNvGrpSpPr>
            <p:nvPr/>
          </p:nvGrpSpPr>
          <p:grpSpPr bwMode="auto">
            <a:xfrm>
              <a:off x="0" y="3282"/>
              <a:ext cx="744" cy="403"/>
              <a:chOff x="0" y="3282"/>
              <a:chExt cx="744" cy="403"/>
            </a:xfrm>
          </p:grpSpPr>
          <p:sp>
            <p:nvSpPr>
              <p:cNvPr id="272478" name="Rectangle 98"/>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79" name="Group 99"/>
              <p:cNvGrpSpPr>
                <a:grpSpLocks/>
              </p:cNvGrpSpPr>
              <p:nvPr/>
            </p:nvGrpSpPr>
            <p:grpSpPr bwMode="auto">
              <a:xfrm>
                <a:off x="0" y="3282"/>
                <a:ext cx="744" cy="403"/>
                <a:chOff x="0" y="3282"/>
                <a:chExt cx="744" cy="403"/>
              </a:xfrm>
            </p:grpSpPr>
            <p:sp>
              <p:nvSpPr>
                <p:cNvPr id="55396" name="Rectangle 100"/>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Recipients</a:t>
                  </a:r>
                </a:p>
              </p:txBody>
            </p:sp>
            <p:sp>
              <p:nvSpPr>
                <p:cNvPr id="272481" name="Rectangle 101"/>
                <p:cNvSpPr>
                  <a:spLocks noChangeArrowheads="1"/>
                </p:cNvSpPr>
                <p:nvPr/>
              </p:nvSpPr>
              <p:spPr bwMode="auto">
                <a:xfrm>
                  <a:off x="0" y="328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17" name="Group 102"/>
            <p:cNvGrpSpPr>
              <a:grpSpLocks/>
            </p:cNvGrpSpPr>
            <p:nvPr/>
          </p:nvGrpSpPr>
          <p:grpSpPr bwMode="auto">
            <a:xfrm>
              <a:off x="744" y="3282"/>
              <a:ext cx="1328" cy="403"/>
              <a:chOff x="744" y="3282"/>
              <a:chExt cx="1328" cy="403"/>
            </a:xfrm>
          </p:grpSpPr>
          <p:sp>
            <p:nvSpPr>
              <p:cNvPr id="272476" name="Rectangle 103"/>
              <p:cNvSpPr>
                <a:spLocks noChangeArrowheads="1"/>
              </p:cNvSpPr>
              <p:nvPr/>
            </p:nvSpPr>
            <p:spPr bwMode="auto">
              <a:xfrm>
                <a:off x="776" y="328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Exilic Jews (ca. 550 BC)</a:t>
                </a:r>
              </a:p>
            </p:txBody>
          </p:sp>
          <p:sp>
            <p:nvSpPr>
              <p:cNvPr id="272477" name="Rectangle 104"/>
              <p:cNvSpPr>
                <a:spLocks noChangeArrowheads="1"/>
              </p:cNvSpPr>
              <p:nvPr/>
            </p:nvSpPr>
            <p:spPr bwMode="auto">
              <a:xfrm>
                <a:off x="744" y="328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8" name="Group 105"/>
            <p:cNvGrpSpPr>
              <a:grpSpLocks/>
            </p:cNvGrpSpPr>
            <p:nvPr/>
          </p:nvGrpSpPr>
          <p:grpSpPr bwMode="auto">
            <a:xfrm>
              <a:off x="2072" y="3282"/>
              <a:ext cx="1720" cy="403"/>
              <a:chOff x="2072" y="3282"/>
              <a:chExt cx="1720" cy="403"/>
            </a:xfrm>
          </p:grpSpPr>
          <p:sp>
            <p:nvSpPr>
              <p:cNvPr id="272474" name="Rectangle 106"/>
              <p:cNvSpPr>
                <a:spLocks noChangeArrowheads="1"/>
              </p:cNvSpPr>
              <p:nvPr/>
            </p:nvSpPr>
            <p:spPr bwMode="auto">
              <a:xfrm>
                <a:off x="2104" y="328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Postexilic Jews (ca. 440 BC)</a:t>
                </a:r>
              </a:p>
            </p:txBody>
          </p:sp>
          <p:sp>
            <p:nvSpPr>
              <p:cNvPr id="272475" name="Rectangle 107"/>
              <p:cNvSpPr>
                <a:spLocks noChangeArrowheads="1"/>
              </p:cNvSpPr>
              <p:nvPr/>
            </p:nvSpPr>
            <p:spPr bwMode="auto">
              <a:xfrm>
                <a:off x="2072" y="328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19" name="Group 108"/>
            <p:cNvGrpSpPr>
              <a:grpSpLocks/>
            </p:cNvGrpSpPr>
            <p:nvPr/>
          </p:nvGrpSpPr>
          <p:grpSpPr bwMode="auto">
            <a:xfrm>
              <a:off x="0" y="3685"/>
              <a:ext cx="744" cy="403"/>
              <a:chOff x="0" y="3685"/>
              <a:chExt cx="744" cy="403"/>
            </a:xfrm>
          </p:grpSpPr>
          <p:sp>
            <p:nvSpPr>
              <p:cNvPr id="272470" name="Rectangle 109"/>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71" name="Group 110"/>
              <p:cNvGrpSpPr>
                <a:grpSpLocks/>
              </p:cNvGrpSpPr>
              <p:nvPr/>
            </p:nvGrpSpPr>
            <p:grpSpPr bwMode="auto">
              <a:xfrm>
                <a:off x="0" y="3685"/>
                <a:ext cx="744" cy="403"/>
                <a:chOff x="0" y="3685"/>
                <a:chExt cx="744" cy="403"/>
              </a:xfrm>
            </p:grpSpPr>
            <p:sp>
              <p:nvSpPr>
                <p:cNvPr id="55407" name="Rectangle 111"/>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Chronology</a:t>
                  </a:r>
                </a:p>
              </p:txBody>
            </p:sp>
            <p:sp>
              <p:nvSpPr>
                <p:cNvPr id="272473" name="Rectangle 112"/>
                <p:cNvSpPr>
                  <a:spLocks noChangeArrowheads="1"/>
                </p:cNvSpPr>
                <p:nvPr/>
              </p:nvSpPr>
              <p:spPr bwMode="auto">
                <a:xfrm>
                  <a:off x="0" y="3685"/>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0" name="Group 113"/>
            <p:cNvGrpSpPr>
              <a:grpSpLocks/>
            </p:cNvGrpSpPr>
            <p:nvPr/>
          </p:nvGrpSpPr>
          <p:grpSpPr bwMode="auto">
            <a:xfrm>
              <a:off x="744" y="3685"/>
              <a:ext cx="1328" cy="403"/>
              <a:chOff x="744" y="3685"/>
              <a:chExt cx="1328" cy="403"/>
            </a:xfrm>
          </p:grpSpPr>
          <p:sp>
            <p:nvSpPr>
              <p:cNvPr id="272468" name="Rectangle 114"/>
              <p:cNvSpPr>
                <a:spLocks noChangeArrowheads="1"/>
              </p:cNvSpPr>
              <p:nvPr/>
            </p:nvSpPr>
            <p:spPr bwMode="auto">
              <a:xfrm>
                <a:off x="776" y="3685"/>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971-586 BC</a:t>
                </a:r>
              </a:p>
            </p:txBody>
          </p:sp>
          <p:sp>
            <p:nvSpPr>
              <p:cNvPr id="272469" name="Rectangle 115"/>
              <p:cNvSpPr>
                <a:spLocks noChangeArrowheads="1"/>
              </p:cNvSpPr>
              <p:nvPr/>
            </p:nvSpPr>
            <p:spPr bwMode="auto">
              <a:xfrm>
                <a:off x="744" y="3685"/>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1" name="Group 116"/>
            <p:cNvGrpSpPr>
              <a:grpSpLocks/>
            </p:cNvGrpSpPr>
            <p:nvPr/>
          </p:nvGrpSpPr>
          <p:grpSpPr bwMode="auto">
            <a:xfrm>
              <a:off x="2072" y="3685"/>
              <a:ext cx="1720" cy="403"/>
              <a:chOff x="2072" y="3685"/>
              <a:chExt cx="1720" cy="403"/>
            </a:xfrm>
          </p:grpSpPr>
          <p:sp>
            <p:nvSpPr>
              <p:cNvPr id="272466" name="Rectangle 117"/>
              <p:cNvSpPr>
                <a:spLocks noChangeArrowheads="1"/>
              </p:cNvSpPr>
              <p:nvPr/>
            </p:nvSpPr>
            <p:spPr bwMode="auto">
              <a:xfrm>
                <a:off x="2104" y="3685"/>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1011-538 BC</a:t>
                </a:r>
              </a:p>
            </p:txBody>
          </p:sp>
          <p:sp>
            <p:nvSpPr>
              <p:cNvPr id="272467" name="Rectangle 118"/>
              <p:cNvSpPr>
                <a:spLocks noChangeArrowheads="1"/>
              </p:cNvSpPr>
              <p:nvPr/>
            </p:nvSpPr>
            <p:spPr bwMode="auto">
              <a:xfrm>
                <a:off x="2072" y="3685"/>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2" name="Group 119"/>
            <p:cNvGrpSpPr>
              <a:grpSpLocks/>
            </p:cNvGrpSpPr>
            <p:nvPr/>
          </p:nvGrpSpPr>
          <p:grpSpPr bwMode="auto">
            <a:xfrm>
              <a:off x="0" y="4088"/>
              <a:ext cx="744" cy="518"/>
              <a:chOff x="0" y="4088"/>
              <a:chExt cx="744" cy="518"/>
            </a:xfrm>
          </p:grpSpPr>
          <p:sp>
            <p:nvSpPr>
              <p:cNvPr id="272462" name="Rectangle 120"/>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63" name="Group 121"/>
              <p:cNvGrpSpPr>
                <a:grpSpLocks/>
              </p:cNvGrpSpPr>
              <p:nvPr/>
            </p:nvGrpSpPr>
            <p:grpSpPr bwMode="auto">
              <a:xfrm>
                <a:off x="0" y="4088"/>
                <a:ext cx="744" cy="518"/>
                <a:chOff x="0" y="4088"/>
                <a:chExt cx="744" cy="518"/>
              </a:xfrm>
            </p:grpSpPr>
            <p:sp>
              <p:nvSpPr>
                <p:cNvPr id="55418" name="Rectangle 122"/>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Emphasis</a:t>
                  </a:r>
                </a:p>
              </p:txBody>
            </p:sp>
            <p:sp>
              <p:nvSpPr>
                <p:cNvPr id="272465" name="Rectangle 123"/>
                <p:cNvSpPr>
                  <a:spLocks noChangeArrowheads="1"/>
                </p:cNvSpPr>
                <p:nvPr/>
              </p:nvSpPr>
              <p:spPr bwMode="auto">
                <a:xfrm>
                  <a:off x="0" y="4088"/>
                  <a:ext cx="744"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3" name="Group 124"/>
            <p:cNvGrpSpPr>
              <a:grpSpLocks/>
            </p:cNvGrpSpPr>
            <p:nvPr/>
          </p:nvGrpSpPr>
          <p:grpSpPr bwMode="auto">
            <a:xfrm>
              <a:off x="744" y="4088"/>
              <a:ext cx="1421" cy="518"/>
              <a:chOff x="744" y="4088"/>
              <a:chExt cx="1421" cy="518"/>
            </a:xfrm>
          </p:grpSpPr>
          <p:sp>
            <p:nvSpPr>
              <p:cNvPr id="272460" name="Rectangle 125"/>
              <p:cNvSpPr>
                <a:spLocks noChangeArrowheads="1"/>
              </p:cNvSpPr>
              <p:nvPr/>
            </p:nvSpPr>
            <p:spPr bwMode="auto">
              <a:xfrm>
                <a:off x="776" y="4088"/>
                <a:ext cx="1389"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Political: emphasizes the throne</a:t>
                </a:r>
              </a:p>
            </p:txBody>
          </p:sp>
          <p:sp>
            <p:nvSpPr>
              <p:cNvPr id="272461" name="Rectangle 126"/>
              <p:cNvSpPr>
                <a:spLocks noChangeArrowheads="1"/>
              </p:cNvSpPr>
              <p:nvPr/>
            </p:nvSpPr>
            <p:spPr bwMode="auto">
              <a:xfrm>
                <a:off x="744" y="4088"/>
                <a:ext cx="1328"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4" name="Group 127"/>
            <p:cNvGrpSpPr>
              <a:grpSpLocks/>
            </p:cNvGrpSpPr>
            <p:nvPr/>
          </p:nvGrpSpPr>
          <p:grpSpPr bwMode="auto">
            <a:xfrm>
              <a:off x="2072" y="4088"/>
              <a:ext cx="1720" cy="518"/>
              <a:chOff x="2072" y="4088"/>
              <a:chExt cx="1720" cy="518"/>
            </a:xfrm>
          </p:grpSpPr>
          <p:sp>
            <p:nvSpPr>
              <p:cNvPr id="272458" name="Rectangle 128"/>
              <p:cNvSpPr>
                <a:spLocks noChangeArrowheads="1"/>
              </p:cNvSpPr>
              <p:nvPr/>
            </p:nvSpPr>
            <p:spPr bwMode="auto">
              <a:xfrm>
                <a:off x="2104" y="4088"/>
                <a:ext cx="16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Spiritual: emphasizes the temple</a:t>
                </a:r>
              </a:p>
            </p:txBody>
          </p:sp>
          <p:sp>
            <p:nvSpPr>
              <p:cNvPr id="272459" name="Rectangle 129"/>
              <p:cNvSpPr>
                <a:spLocks noChangeArrowheads="1"/>
              </p:cNvSpPr>
              <p:nvPr/>
            </p:nvSpPr>
            <p:spPr bwMode="auto">
              <a:xfrm>
                <a:off x="2072" y="4088"/>
                <a:ext cx="1720"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5" name="Group 130"/>
            <p:cNvGrpSpPr>
              <a:grpSpLocks/>
            </p:cNvGrpSpPr>
            <p:nvPr/>
          </p:nvGrpSpPr>
          <p:grpSpPr bwMode="auto">
            <a:xfrm>
              <a:off x="0" y="4606"/>
              <a:ext cx="744" cy="403"/>
              <a:chOff x="0" y="4606"/>
              <a:chExt cx="744" cy="403"/>
            </a:xfrm>
          </p:grpSpPr>
          <p:sp>
            <p:nvSpPr>
              <p:cNvPr id="272454" name="Rectangle 13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55" name="Group 132"/>
              <p:cNvGrpSpPr>
                <a:grpSpLocks/>
              </p:cNvGrpSpPr>
              <p:nvPr/>
            </p:nvGrpSpPr>
            <p:grpSpPr bwMode="auto">
              <a:xfrm>
                <a:off x="0" y="4606"/>
                <a:ext cx="744" cy="403"/>
                <a:chOff x="0" y="4606"/>
                <a:chExt cx="744" cy="403"/>
              </a:xfrm>
            </p:grpSpPr>
            <p:sp>
              <p:nvSpPr>
                <p:cNvPr id="55429" name="Rectangle 133"/>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Content</a:t>
                  </a:r>
                </a:p>
              </p:txBody>
            </p:sp>
            <p:sp>
              <p:nvSpPr>
                <p:cNvPr id="272457" name="Rectangle 134"/>
                <p:cNvSpPr>
                  <a:spLocks noChangeArrowheads="1"/>
                </p:cNvSpPr>
                <p:nvPr/>
              </p:nvSpPr>
              <p:spPr bwMode="auto">
                <a:xfrm>
                  <a:off x="0" y="4606"/>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6" name="Group 135"/>
            <p:cNvGrpSpPr>
              <a:grpSpLocks/>
            </p:cNvGrpSpPr>
            <p:nvPr/>
          </p:nvGrpSpPr>
          <p:grpSpPr bwMode="auto">
            <a:xfrm>
              <a:off x="744" y="4606"/>
              <a:ext cx="1328" cy="403"/>
              <a:chOff x="744" y="4606"/>
              <a:chExt cx="1328" cy="403"/>
            </a:xfrm>
          </p:grpSpPr>
          <p:sp>
            <p:nvSpPr>
              <p:cNvPr id="272452" name="Rectangle 136"/>
              <p:cNvSpPr>
                <a:spLocks noChangeArrowheads="1"/>
              </p:cNvSpPr>
              <p:nvPr/>
            </p:nvSpPr>
            <p:spPr bwMode="auto">
              <a:xfrm>
                <a:off x="776" y="4606"/>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Historical</a:t>
                </a:r>
              </a:p>
            </p:txBody>
          </p:sp>
          <p:sp>
            <p:nvSpPr>
              <p:cNvPr id="272453" name="Rectangle 137"/>
              <p:cNvSpPr>
                <a:spLocks noChangeArrowheads="1"/>
              </p:cNvSpPr>
              <p:nvPr/>
            </p:nvSpPr>
            <p:spPr bwMode="auto">
              <a:xfrm>
                <a:off x="744" y="4606"/>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7" name="Group 138"/>
            <p:cNvGrpSpPr>
              <a:grpSpLocks/>
            </p:cNvGrpSpPr>
            <p:nvPr/>
          </p:nvGrpSpPr>
          <p:grpSpPr bwMode="auto">
            <a:xfrm>
              <a:off x="2072" y="4606"/>
              <a:ext cx="1720" cy="403"/>
              <a:chOff x="2072" y="4606"/>
              <a:chExt cx="1720" cy="403"/>
            </a:xfrm>
          </p:grpSpPr>
          <p:sp>
            <p:nvSpPr>
              <p:cNvPr id="272450" name="Rectangle 139"/>
              <p:cNvSpPr>
                <a:spLocks noChangeArrowheads="1"/>
              </p:cNvSpPr>
              <p:nvPr/>
            </p:nvSpPr>
            <p:spPr bwMode="auto">
              <a:xfrm>
                <a:off x="2104" y="4606"/>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Theological</a:t>
                </a:r>
              </a:p>
            </p:txBody>
          </p:sp>
          <p:sp>
            <p:nvSpPr>
              <p:cNvPr id="272451" name="Rectangle 140"/>
              <p:cNvSpPr>
                <a:spLocks noChangeArrowheads="1"/>
              </p:cNvSpPr>
              <p:nvPr/>
            </p:nvSpPr>
            <p:spPr bwMode="auto">
              <a:xfrm>
                <a:off x="2072" y="4606"/>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28" name="Group 141"/>
            <p:cNvGrpSpPr>
              <a:grpSpLocks/>
            </p:cNvGrpSpPr>
            <p:nvPr/>
          </p:nvGrpSpPr>
          <p:grpSpPr bwMode="auto">
            <a:xfrm>
              <a:off x="0" y="5009"/>
              <a:ext cx="744" cy="403"/>
              <a:chOff x="0" y="5009"/>
              <a:chExt cx="744" cy="403"/>
            </a:xfrm>
          </p:grpSpPr>
          <p:sp>
            <p:nvSpPr>
              <p:cNvPr id="272446" name="Rectangle 142"/>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47" name="Group 143"/>
              <p:cNvGrpSpPr>
                <a:grpSpLocks/>
              </p:cNvGrpSpPr>
              <p:nvPr/>
            </p:nvGrpSpPr>
            <p:grpSpPr bwMode="auto">
              <a:xfrm>
                <a:off x="0" y="5009"/>
                <a:ext cx="744" cy="403"/>
                <a:chOff x="0" y="5009"/>
                <a:chExt cx="744" cy="403"/>
              </a:xfrm>
            </p:grpSpPr>
            <p:sp>
              <p:nvSpPr>
                <p:cNvPr id="55440" name="Rectangle 144"/>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Attributes</a:t>
                  </a:r>
                </a:p>
              </p:txBody>
            </p:sp>
            <p:sp>
              <p:nvSpPr>
                <p:cNvPr id="272449" name="Rectangle 145"/>
                <p:cNvSpPr>
                  <a:spLocks noChangeArrowheads="1"/>
                </p:cNvSpPr>
                <p:nvPr/>
              </p:nvSpPr>
              <p:spPr bwMode="auto">
                <a:xfrm>
                  <a:off x="0" y="5009"/>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29" name="Group 146"/>
            <p:cNvGrpSpPr>
              <a:grpSpLocks/>
            </p:cNvGrpSpPr>
            <p:nvPr/>
          </p:nvGrpSpPr>
          <p:grpSpPr bwMode="auto">
            <a:xfrm>
              <a:off x="744" y="5009"/>
              <a:ext cx="1328" cy="403"/>
              <a:chOff x="744" y="5009"/>
              <a:chExt cx="1328" cy="403"/>
            </a:xfrm>
          </p:grpSpPr>
          <p:sp>
            <p:nvSpPr>
              <p:cNvPr id="272444" name="Rectangle 147"/>
              <p:cNvSpPr>
                <a:spLocks noChangeArrowheads="1"/>
              </p:cNvSpPr>
              <p:nvPr/>
            </p:nvSpPr>
            <p:spPr bwMode="auto">
              <a:xfrm>
                <a:off x="776" y="5009"/>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justice</a:t>
                </a:r>
              </a:p>
            </p:txBody>
          </p:sp>
          <p:sp>
            <p:nvSpPr>
              <p:cNvPr id="272445" name="Rectangle 148"/>
              <p:cNvSpPr>
                <a:spLocks noChangeArrowheads="1"/>
              </p:cNvSpPr>
              <p:nvPr/>
            </p:nvSpPr>
            <p:spPr bwMode="auto">
              <a:xfrm>
                <a:off x="744" y="5009"/>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0" name="Group 149"/>
            <p:cNvGrpSpPr>
              <a:grpSpLocks/>
            </p:cNvGrpSpPr>
            <p:nvPr/>
          </p:nvGrpSpPr>
          <p:grpSpPr bwMode="auto">
            <a:xfrm>
              <a:off x="2072" y="5009"/>
              <a:ext cx="1720" cy="403"/>
              <a:chOff x="2072" y="5009"/>
              <a:chExt cx="1720" cy="403"/>
            </a:xfrm>
          </p:grpSpPr>
          <p:sp>
            <p:nvSpPr>
              <p:cNvPr id="272442" name="Rectangle 150"/>
              <p:cNvSpPr>
                <a:spLocks noChangeArrowheads="1"/>
              </p:cNvSpPr>
              <p:nvPr/>
            </p:nvSpPr>
            <p:spPr bwMode="auto">
              <a:xfrm>
                <a:off x="2104" y="5009"/>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God</a:t>
                </a:r>
                <a:r>
                  <a:rPr kumimoji="0" lang="fr-FR"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a:t>
                </a: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s grace</a:t>
                </a:r>
              </a:p>
            </p:txBody>
          </p:sp>
          <p:sp>
            <p:nvSpPr>
              <p:cNvPr id="272443" name="Rectangle 151"/>
              <p:cNvSpPr>
                <a:spLocks noChangeArrowheads="1"/>
              </p:cNvSpPr>
              <p:nvPr/>
            </p:nvSpPr>
            <p:spPr bwMode="auto">
              <a:xfrm>
                <a:off x="2072" y="5009"/>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1" name="Group 152"/>
            <p:cNvGrpSpPr>
              <a:grpSpLocks/>
            </p:cNvGrpSpPr>
            <p:nvPr/>
          </p:nvGrpSpPr>
          <p:grpSpPr bwMode="auto">
            <a:xfrm>
              <a:off x="0" y="5412"/>
              <a:ext cx="744" cy="403"/>
              <a:chOff x="0" y="5412"/>
              <a:chExt cx="744" cy="403"/>
            </a:xfrm>
          </p:grpSpPr>
          <p:sp>
            <p:nvSpPr>
              <p:cNvPr id="272438" name="Rectangle 153"/>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nvGrpSpPr>
              <p:cNvPr id="272439" name="Group 154"/>
              <p:cNvGrpSpPr>
                <a:grpSpLocks/>
              </p:cNvGrpSpPr>
              <p:nvPr/>
            </p:nvGrpSpPr>
            <p:grpSpPr bwMode="auto">
              <a:xfrm>
                <a:off x="0" y="5412"/>
                <a:ext cx="744" cy="403"/>
                <a:chOff x="0" y="5412"/>
                <a:chExt cx="744" cy="403"/>
              </a:xfrm>
            </p:grpSpPr>
            <p:sp>
              <p:nvSpPr>
                <p:cNvPr id="55451" name="Rectangle 155"/>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1" u="none" strike="noStrike" kern="1200" cap="none" spc="0" normalizeH="0" baseline="0" noProof="0">
                      <a:ln>
                        <a:noFill/>
                      </a:ln>
                      <a:solidFill>
                        <a:srgbClr val="000000"/>
                      </a:solidFill>
                      <a:effectLst>
                        <a:outerShdw blurRad="38100" dist="38100" dir="2700000" algn="tl">
                          <a:srgbClr val="FFFFFF"/>
                        </a:outerShdw>
                      </a:effectLst>
                      <a:uLnTx/>
                      <a:uFillTx/>
                      <a:latin typeface="Arial Narrow" charset="0"/>
                      <a:ea typeface="SimSun" charset="0"/>
                      <a:cs typeface="SimSun" charset="0"/>
                    </a:rPr>
                    <a:t>Protagonist</a:t>
                  </a:r>
                </a:p>
              </p:txBody>
            </p:sp>
            <p:sp>
              <p:nvSpPr>
                <p:cNvPr id="272441" name="Rectangle 156"/>
                <p:cNvSpPr>
                  <a:spLocks noChangeArrowheads="1"/>
                </p:cNvSpPr>
                <p:nvPr/>
              </p:nvSpPr>
              <p:spPr bwMode="auto">
                <a:xfrm>
                  <a:off x="0" y="5412"/>
                  <a:ext cx="74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grpSp>
          <p:nvGrpSpPr>
            <p:cNvPr id="272432" name="Group 157"/>
            <p:cNvGrpSpPr>
              <a:grpSpLocks/>
            </p:cNvGrpSpPr>
            <p:nvPr/>
          </p:nvGrpSpPr>
          <p:grpSpPr bwMode="auto">
            <a:xfrm>
              <a:off x="744" y="5412"/>
              <a:ext cx="1328" cy="403"/>
              <a:chOff x="744" y="5412"/>
              <a:chExt cx="1328" cy="403"/>
            </a:xfrm>
          </p:grpSpPr>
          <p:sp>
            <p:nvSpPr>
              <p:cNvPr id="272436" name="Rectangle 158"/>
              <p:cNvSpPr>
                <a:spLocks noChangeArrowheads="1"/>
              </p:cNvSpPr>
              <p:nvPr/>
            </p:nvSpPr>
            <p:spPr bwMode="auto">
              <a:xfrm>
                <a:off x="776" y="5412"/>
                <a:ext cx="1264"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Human responsibility</a:t>
                </a:r>
              </a:p>
            </p:txBody>
          </p:sp>
          <p:sp>
            <p:nvSpPr>
              <p:cNvPr id="272437" name="Rectangle 159"/>
              <p:cNvSpPr>
                <a:spLocks noChangeArrowheads="1"/>
              </p:cNvSpPr>
              <p:nvPr/>
            </p:nvSpPr>
            <p:spPr bwMode="auto">
              <a:xfrm>
                <a:off x="744" y="5412"/>
                <a:ext cx="1328"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nvGrpSpPr>
            <p:cNvPr id="272433" name="Group 160"/>
            <p:cNvGrpSpPr>
              <a:grpSpLocks/>
            </p:cNvGrpSpPr>
            <p:nvPr/>
          </p:nvGrpSpPr>
          <p:grpSpPr bwMode="auto">
            <a:xfrm>
              <a:off x="2072" y="5412"/>
              <a:ext cx="1720" cy="403"/>
              <a:chOff x="2072" y="5412"/>
              <a:chExt cx="1720" cy="403"/>
            </a:xfrm>
          </p:grpSpPr>
          <p:sp>
            <p:nvSpPr>
              <p:cNvPr id="272434" name="Rectangle 161"/>
              <p:cNvSpPr>
                <a:spLocks noChangeArrowheads="1"/>
              </p:cNvSpPr>
              <p:nvPr/>
            </p:nvSpPr>
            <p:spPr bwMode="auto">
              <a:xfrm>
                <a:off x="2104" y="5412"/>
                <a:ext cx="1656"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a:ln>
                      <a:noFill/>
                    </a:ln>
                    <a:solidFill>
                      <a:srgbClr val="000000"/>
                    </a:solidFill>
                    <a:effectLst/>
                    <a:uLnTx/>
                    <a:uFillTx/>
                    <a:latin typeface="Arial Narrow" charset="0"/>
                    <a:ea typeface="SimSun" charset="0"/>
                    <a:cs typeface="SimSun" charset="0"/>
                  </a:rPr>
                  <a:t>Divine sovereignty</a:t>
                </a:r>
              </a:p>
            </p:txBody>
          </p:sp>
          <p:sp>
            <p:nvSpPr>
              <p:cNvPr id="272435" name="Rectangle 162"/>
              <p:cNvSpPr>
                <a:spLocks noChangeArrowheads="1"/>
              </p:cNvSpPr>
              <p:nvPr/>
            </p:nvSpPr>
            <p:spPr bwMode="auto">
              <a:xfrm>
                <a:off x="2072" y="5412"/>
                <a:ext cx="1720"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90000"/>
                  </a:lnSpc>
                  <a:spcBef>
                    <a:spcPct val="20000"/>
                  </a:spcBef>
                  <a:spcAft>
                    <a:spcPct val="0"/>
                  </a:spcAft>
                  <a:buClrTx/>
                  <a:buSzTx/>
                  <a:buFontTx/>
                  <a:buChar char="•"/>
                  <a:tabLst/>
                  <a:defRPr/>
                </a:pPr>
                <a:endParaRPr kumimoji="1" lang="en-US" sz="2400" b="1" i="0" u="none" strike="noStrike" kern="1200" cap="none" spc="0" normalizeH="0" baseline="0" noProof="0">
                  <a:ln>
                    <a:noFill/>
                  </a:ln>
                  <a:solidFill>
                    <a:srgbClr val="000000"/>
                  </a:solidFill>
                  <a:effectLst/>
                  <a:uLnTx/>
                  <a:uFillTx/>
                  <a:latin typeface="Arial Narrow" charset="0"/>
                  <a:ea typeface="ＭＳ Ｐゴシック" charset="0"/>
                </a:endParaRPr>
              </a:p>
            </p:txBody>
          </p:sp>
        </p:grpSp>
      </p:grpSp>
      <p:sp>
        <p:nvSpPr>
          <p:cNvPr id="55459" name="WordArt 163"/>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3600" b="1" i="0" u="none" strike="noStrike" kern="10" cap="none" spc="0" normalizeH="0" baseline="0" noProof="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uLnTx/>
                <a:uFillTx/>
                <a:latin typeface="Impact"/>
                <a:ea typeface="Impact"/>
                <a:cs typeface="Impact"/>
              </a:rPr>
              <a:t>Kings</a:t>
            </a:r>
          </a:p>
        </p:txBody>
      </p:sp>
      <p:sp>
        <p:nvSpPr>
          <p:cNvPr id="55460" name="WordArt 164"/>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90000"/>
              </a:lnSpc>
              <a:spcBef>
                <a:spcPct val="20000"/>
              </a:spcBef>
              <a:spcAft>
                <a:spcPct val="0"/>
              </a:spcAft>
              <a:buClrTx/>
              <a:buSzTx/>
              <a:buFontTx/>
              <a:buNone/>
              <a:tabLst/>
              <a:defRPr/>
            </a:pPr>
            <a:r>
              <a:rPr kumimoji="1" lang="en-US" sz="3600" b="1" i="0" u="none" strike="noStrike" kern="10" cap="none" spc="0" normalizeH="0" baseline="0" noProof="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uLnTx/>
                <a:uFillTx/>
                <a:latin typeface="Impact"/>
                <a:ea typeface="Impact"/>
                <a:cs typeface="Impact"/>
              </a:rPr>
              <a:t>Chronicles</a:t>
            </a:r>
          </a:p>
        </p:txBody>
      </p:sp>
      <p:sp>
        <p:nvSpPr>
          <p:cNvPr id="166" name="Rectangle 3"/>
          <p:cNvSpPr txBox="1">
            <a:spLocks noChangeArrowheads="1"/>
          </p:cNvSpPr>
          <p:nvPr/>
        </p:nvSpPr>
        <p:spPr bwMode="auto">
          <a:xfrm>
            <a:off x="0" y="685800"/>
            <a:ext cx="9144000" cy="1143000"/>
          </a:xfrm>
          <a:prstGeom prst="rect">
            <a:avLst/>
          </a:prstGeom>
          <a:noFill/>
          <a:ln w="9525">
            <a:noFill/>
            <a:miter lim="800000"/>
            <a:headEnd/>
            <a:tailEnd/>
          </a:ln>
        </p:spPr>
        <p:txBody>
          <a:bodyPr/>
          <a:lstStyle/>
          <a:p>
            <a:pPr marL="533400" marR="0" lvl="0" indent="-533400" algn="l" defTabSz="914400" rtl="0" eaLnBrk="1" fontAlgn="base" latinLnBrk="0" hangingPunct="1">
              <a:lnSpc>
                <a:spcPct val="100000"/>
              </a:lnSpc>
              <a:spcBef>
                <a:spcPct val="20000"/>
              </a:spcBef>
              <a:spcAft>
                <a:spcPct val="0"/>
              </a:spcAft>
              <a:buClrTx/>
              <a:buSzTx/>
              <a:buFontTx/>
              <a:buNone/>
              <a:tabLst/>
              <a:defRPr/>
            </a:pPr>
            <a:r>
              <a:rPr kumimoji="1" lang="en-US" altLang="zh-CN" sz="2800" b="1" i="1" u="none" strike="noStrike" kern="0" cap="none" spc="0" normalizeH="0" baseline="0" noProof="0" dirty="0">
                <a:ln>
                  <a:noFill/>
                </a:ln>
                <a:solidFill>
                  <a:srgbClr val="000000"/>
                </a:solidFill>
                <a:effectLst/>
                <a:uLnTx/>
                <a:uFillTx/>
                <a:latin typeface="Arial Narrow" pitchFamily="-105" charset="0"/>
                <a:ea typeface="SimSun" pitchFamily="2" charset="-122"/>
                <a:cs typeface="SimSun" pitchFamily="2" charset="-122"/>
              </a:rPr>
              <a:t>While Kings &amp; Chronicles overlap in recording the kingdom era, some notable differences can be cited:</a:t>
            </a:r>
          </a:p>
        </p:txBody>
      </p:sp>
      <p:sp>
        <p:nvSpPr>
          <p:cNvPr id="272391" name="Text Box 3"/>
          <p:cNvSpPr txBox="1">
            <a:spLocks noChangeArrowheads="1"/>
          </p:cNvSpPr>
          <p:nvPr/>
        </p:nvSpPr>
        <p:spPr bwMode="auto">
          <a:xfrm>
            <a:off x="8243888" y="0"/>
            <a:ext cx="900112"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a:defRPr kumimoji="1" sz="2400" b="1">
                <a:solidFill>
                  <a:schemeClr val="tx1"/>
                </a:solidFill>
                <a:latin typeface="Arial Narrow" charset="0"/>
                <a:ea typeface="ＭＳ Ｐゴシック" charset="0"/>
                <a:cs typeface="ＭＳ Ｐゴシック" charset="0"/>
              </a:defRPr>
            </a:lvl1pPr>
            <a:lvl2pPr marL="742950" indent="-285750">
              <a:defRPr kumimoji="1" sz="2400" b="1">
                <a:solidFill>
                  <a:schemeClr val="tx1"/>
                </a:solidFill>
                <a:latin typeface="Arial Narrow" charset="0"/>
                <a:ea typeface="ＭＳ Ｐゴシック" charset="0"/>
              </a:defRPr>
            </a:lvl2pPr>
            <a:lvl3pPr marL="1143000" indent="-228600">
              <a:defRPr kumimoji="1" sz="2400" b="1">
                <a:solidFill>
                  <a:schemeClr val="tx1"/>
                </a:solidFill>
                <a:latin typeface="Arial Narrow" charset="0"/>
                <a:ea typeface="ＭＳ Ｐゴシック" charset="0"/>
              </a:defRPr>
            </a:lvl3pPr>
            <a:lvl4pPr marL="1600200" indent="-228600">
              <a:defRPr kumimoji="1" sz="2400" b="1">
                <a:solidFill>
                  <a:schemeClr val="tx1"/>
                </a:solidFill>
                <a:latin typeface="Arial Narrow" charset="0"/>
                <a:ea typeface="ＭＳ Ｐゴシック" charset="0"/>
              </a:defRPr>
            </a:lvl4pPr>
            <a:lvl5pPr marL="2057400" indent="-228600">
              <a:defRPr kumimoji="1" sz="2400" b="1">
                <a:solidFill>
                  <a:schemeClr val="tx1"/>
                </a:solidFill>
                <a:latin typeface="Arial Narrow" charset="0"/>
                <a:ea typeface="ＭＳ Ｐゴシック" charset="0"/>
              </a:defRPr>
            </a:lvl5pPr>
            <a:lvl6pPr marL="25146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6pPr>
            <a:lvl7pPr marL="29718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7pPr>
            <a:lvl8pPr marL="34290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8pPr>
            <a:lvl9pPr marL="3886200" indent="-228600" eaLnBrk="0" fontAlgn="base" hangingPunct="0">
              <a:lnSpc>
                <a:spcPct val="90000"/>
              </a:lnSpc>
              <a:spcBef>
                <a:spcPct val="20000"/>
              </a:spcBef>
              <a:spcAft>
                <a:spcPct val="0"/>
              </a:spcAft>
              <a:buChar char="•"/>
              <a:defRPr kumimoji="1" sz="2400" b="1">
                <a:solidFill>
                  <a:schemeClr val="tx1"/>
                </a:solidFill>
                <a:latin typeface="Arial Narrow"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4133072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55459"/>
                                        </p:tgtEl>
                                        <p:attrNameLst>
                                          <p:attrName>style.visibility</p:attrName>
                                        </p:attrNameLst>
                                      </p:cBhvr>
                                      <p:to>
                                        <p:strVal val="visible"/>
                                      </p:to>
                                    </p:set>
                                    <p:animEffect transition="in" filter="checkerboard(across)">
                                      <p:cBhvr>
                                        <p:cTn id="7" dur="500"/>
                                        <p:tgtEl>
                                          <p:spTgt spid="55459"/>
                                        </p:tgtEl>
                                      </p:cBhvr>
                                    </p:animEffect>
                                  </p:childTnLst>
                                </p:cTn>
                              </p:par>
                            </p:childTnLst>
                          </p:cTn>
                        </p:par>
                        <p:par>
                          <p:cTn id="8" fill="hold" nodeType="afterGroup">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55460"/>
                                        </p:tgtEl>
                                        <p:attrNameLst>
                                          <p:attrName>style.visibility</p:attrName>
                                        </p:attrNameLst>
                                      </p:cBhvr>
                                      <p:to>
                                        <p:strVal val="visible"/>
                                      </p:to>
                                    </p:set>
                                    <p:animEffect transition="in" filter="checkerboard(across)">
                                      <p:cBhvr>
                                        <p:cTn id="11" dur="500"/>
                                        <p:tgtEl>
                                          <p:spTgt spid="55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59" grpId="0" animBg="1"/>
      <p:bldP spid="5546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8653" y="1934677"/>
            <a:ext cx="9144000" cy="30614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David's Line Established</a:t>
            </a:r>
          </a:p>
        </p:txBody>
      </p:sp>
      <p:sp>
        <p:nvSpPr>
          <p:cNvPr id="5" name="Text Box 3"/>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104089493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3"/>
            <a:ext cx="3582158" cy="780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2 Chronicles 10–36</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40012900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Recipients</a:t>
            </a:r>
          </a:p>
        </p:txBody>
      </p:sp>
      <p:sp>
        <p:nvSpPr>
          <p:cNvPr id="57346" name="Rectangle 3"/>
          <p:cNvSpPr txBox="1">
            <a:spLocks noChangeArrowheads="1"/>
          </p:cNvSpPr>
          <p:nvPr/>
        </p:nvSpPr>
        <p:spPr bwMode="auto">
          <a:xfrm>
            <a:off x="1143000" y="1752600"/>
            <a:ext cx="74676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90000"/>
              </a:lnSpc>
              <a:spcBef>
                <a:spcPct val="20000"/>
              </a:spcBef>
              <a:buFont typeface="Wingdings" charset="0"/>
              <a:buNone/>
            </a:pPr>
            <a:r>
              <a:rPr lang="en-US" altLang="zh-CN" sz="3200" b="1">
                <a:latin typeface="Arial"/>
                <a:cs typeface="Arial"/>
              </a:rPr>
              <a:t>Using the above date of 450-425 BC for compilation, the original readers comprised Jews who had been back in the land for about a century and probably had recently experienced the reconstruction of the Jerusalem walls under Nehemiah.</a:t>
            </a:r>
          </a:p>
        </p:txBody>
      </p:sp>
      <p:sp>
        <p:nvSpPr>
          <p:cNvPr id="57347"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Characteristics</a:t>
            </a:r>
          </a:p>
        </p:txBody>
      </p:sp>
      <p:sp>
        <p:nvSpPr>
          <p:cNvPr id="5" name="Rectangle 3"/>
          <p:cNvSpPr txBox="1">
            <a:spLocks noChangeArrowheads="1"/>
          </p:cNvSpPr>
          <p:nvPr/>
        </p:nvSpPr>
        <p:spPr bwMode="auto">
          <a:xfrm>
            <a:off x="457200" y="1143000"/>
            <a:ext cx="80772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ru-RU" altLang="zh-CN" sz="2800" b="1">
                <a:latin typeface="Arial Narrow" charset="0"/>
                <a:ea typeface="宋体" charset="0"/>
                <a:cs typeface="宋体" charset="0"/>
              </a:rPr>
              <a:t>"</a:t>
            </a:r>
            <a:r>
              <a:rPr lang="en-US" altLang="zh-CN" sz="2800" b="1">
                <a:latin typeface="Arial Narrow" charset="0"/>
                <a:ea typeface="宋体" charset="0"/>
                <a:cs typeface="宋体" charset="0"/>
              </a:rPr>
              <a:t>All the books of the Bible, thus far, from Genesis to II Kings have pursued a chronological succession of events, right from Adam</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creation to Judah</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captivity; but now with the Chronicles we come to a writing which does not carry us forward . . . but goes back &amp; reviews the whole story in order to derive &amp; apply a vital lesson, namely, that </a:t>
            </a:r>
            <a:r>
              <a:rPr lang="en-US" altLang="zh-CN" sz="2800" b="1" i="1">
                <a:latin typeface="Arial Narrow" charset="0"/>
                <a:ea typeface="宋体" charset="0"/>
                <a:cs typeface="宋体" charset="0"/>
              </a:rPr>
              <a:t>the nation</a:t>
            </a:r>
            <a:r>
              <a:rPr lang="uk-UA" altLang="zh-CN" sz="2800" b="1" i="1">
                <a:latin typeface="Arial Narrow" charset="0"/>
                <a:ea typeface="宋体" charset="0"/>
                <a:cs typeface="宋体" charset="0"/>
              </a:rPr>
              <a:t>'</a:t>
            </a:r>
            <a:r>
              <a:rPr lang="en-US" altLang="zh-CN" sz="2800" b="1" i="1">
                <a:latin typeface="Arial Narrow" charset="0"/>
                <a:ea typeface="宋体" charset="0"/>
                <a:cs typeface="宋体" charset="0"/>
              </a:rPr>
              <a:t>s response to God is the decisive factor in its history and destiny</a:t>
            </a:r>
            <a:r>
              <a:rPr lang="ru-RU" altLang="zh-CN" sz="2800" b="1" i="1">
                <a:latin typeface="Arial Narrow" charset="0"/>
                <a:ea typeface="宋体" charset="0"/>
                <a:cs typeface="宋体" charset="0"/>
              </a:rPr>
              <a:t>"</a:t>
            </a:r>
            <a:r>
              <a:rPr lang="en-US" altLang="zh-CN" sz="2800" b="1" i="1">
                <a:latin typeface="Arial Narrow" charset="0"/>
                <a:ea typeface="宋体" charset="0"/>
                <a:cs typeface="宋体" charset="0"/>
              </a:rPr>
              <a:t> </a:t>
            </a:r>
            <a:r>
              <a:rPr lang="en-US" altLang="zh-CN" sz="2800" b="1">
                <a:latin typeface="Arial Narrow" charset="0"/>
                <a:ea typeface="宋体" charset="0"/>
                <a:cs typeface="宋体" charset="0"/>
              </a:rPr>
              <a:t>(J. Sidlow Baxter).</a:t>
            </a: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Chronicles covers the same period of Jewish history begun in 2 Samuel (=1 Chron.) and stretches past 2 Kings (= 2 Chron.).  This kingdom period charted appears as such:</a:t>
            </a:r>
          </a:p>
        </p:txBody>
      </p:sp>
      <p:sp>
        <p:nvSpPr>
          <p:cNvPr id="61444" name="Text Box 3"/>
          <p:cNvSpPr txBox="1">
            <a:spLocks noChangeArrowheads="1"/>
          </p:cNvSpPr>
          <p:nvPr/>
        </p:nvSpPr>
        <p:spPr bwMode="auto">
          <a:xfrm>
            <a:off x="8101013" y="92075"/>
            <a:ext cx="935037" cy="815975"/>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descr="Green marble"/>
          <p:cNvSpPr>
            <a:spLocks noChangeArrowheads="1"/>
          </p:cNvSpPr>
          <p:nvPr/>
        </p:nvSpPr>
        <p:spPr bwMode="auto">
          <a:xfrm>
            <a:off x="0" y="0"/>
            <a:ext cx="94488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7043" name="Text Box 3"/>
          <p:cNvSpPr txBox="1">
            <a:spLocks noChangeArrowheads="1"/>
          </p:cNvSpPr>
          <p:nvPr/>
        </p:nvSpPr>
        <p:spPr bwMode="auto">
          <a:xfrm>
            <a:off x="6172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650</a:t>
            </a:r>
          </a:p>
        </p:txBody>
      </p:sp>
      <p:sp>
        <p:nvSpPr>
          <p:cNvPr id="87044" name="Text Box 4"/>
          <p:cNvSpPr txBox="1">
            <a:spLocks noChangeArrowheads="1"/>
          </p:cNvSpPr>
          <p:nvPr/>
        </p:nvSpPr>
        <p:spPr bwMode="auto">
          <a:xfrm>
            <a:off x="5343525"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7 0 0 </a:t>
            </a:r>
          </a:p>
        </p:txBody>
      </p:sp>
      <p:sp>
        <p:nvSpPr>
          <p:cNvPr id="87045" name="Text Box 5"/>
          <p:cNvSpPr txBox="1">
            <a:spLocks noChangeArrowheads="1"/>
          </p:cNvSpPr>
          <p:nvPr/>
        </p:nvSpPr>
        <p:spPr bwMode="auto">
          <a:xfrm>
            <a:off x="4114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800</a:t>
            </a:r>
          </a:p>
        </p:txBody>
      </p:sp>
      <p:sp>
        <p:nvSpPr>
          <p:cNvPr id="87046" name="Text Box 6"/>
          <p:cNvSpPr txBox="1">
            <a:spLocks noChangeArrowheads="1"/>
          </p:cNvSpPr>
          <p:nvPr/>
        </p:nvSpPr>
        <p:spPr bwMode="auto">
          <a:xfrm>
            <a:off x="27432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900</a:t>
            </a:r>
          </a:p>
        </p:txBody>
      </p:sp>
      <p:sp>
        <p:nvSpPr>
          <p:cNvPr id="87047" name="Text Box 7"/>
          <p:cNvSpPr txBox="1">
            <a:spLocks noChangeArrowheads="1"/>
          </p:cNvSpPr>
          <p:nvPr/>
        </p:nvSpPr>
        <p:spPr bwMode="auto">
          <a:xfrm>
            <a:off x="2057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950</a:t>
            </a:r>
          </a:p>
        </p:txBody>
      </p:sp>
      <p:sp>
        <p:nvSpPr>
          <p:cNvPr id="87048" name="Text Box 8"/>
          <p:cNvSpPr txBox="1">
            <a:spLocks noChangeArrowheads="1"/>
          </p:cNvSpPr>
          <p:nvPr/>
        </p:nvSpPr>
        <p:spPr bwMode="auto">
          <a:xfrm>
            <a:off x="13716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1000</a:t>
            </a:r>
          </a:p>
        </p:txBody>
      </p:sp>
      <p:sp>
        <p:nvSpPr>
          <p:cNvPr id="87049" name="Text Box 9"/>
          <p:cNvSpPr txBox="1">
            <a:spLocks noChangeArrowheads="1"/>
          </p:cNvSpPr>
          <p:nvPr/>
        </p:nvSpPr>
        <p:spPr bwMode="auto">
          <a:xfrm>
            <a:off x="6858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600</a:t>
            </a:r>
          </a:p>
        </p:txBody>
      </p:sp>
      <p:sp>
        <p:nvSpPr>
          <p:cNvPr id="87050" name="Text Box 10"/>
          <p:cNvSpPr txBox="1">
            <a:spLocks noChangeArrowheads="1"/>
          </p:cNvSpPr>
          <p:nvPr/>
        </p:nvSpPr>
        <p:spPr bwMode="auto">
          <a:xfrm>
            <a:off x="81534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500</a:t>
            </a:r>
          </a:p>
        </p:txBody>
      </p:sp>
      <p:grpSp>
        <p:nvGrpSpPr>
          <p:cNvPr id="63498" name="Group 11"/>
          <p:cNvGrpSpPr>
            <a:grpSpLocks/>
          </p:cNvGrpSpPr>
          <p:nvPr/>
        </p:nvGrpSpPr>
        <p:grpSpPr bwMode="auto">
          <a:xfrm>
            <a:off x="66675" y="3044825"/>
            <a:ext cx="9534525" cy="844550"/>
            <a:chOff x="42" y="1918"/>
            <a:chExt cx="6006" cy="532"/>
          </a:xfrm>
        </p:grpSpPr>
        <p:grpSp>
          <p:nvGrpSpPr>
            <p:cNvPr id="63518" name="Group 12"/>
            <p:cNvGrpSpPr>
              <a:grpSpLocks/>
            </p:cNvGrpSpPr>
            <p:nvPr/>
          </p:nvGrpSpPr>
          <p:grpSpPr bwMode="auto">
            <a:xfrm>
              <a:off x="96" y="1918"/>
              <a:ext cx="1296" cy="530"/>
              <a:chOff x="96" y="1918"/>
              <a:chExt cx="1296" cy="530"/>
            </a:xfrm>
          </p:grpSpPr>
          <p:sp>
            <p:nvSpPr>
              <p:cNvPr id="87053" name="Line 1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4" name="Line 1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5" name="Line 1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6" name="Line 1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3519" name="Group 17"/>
            <p:cNvGrpSpPr>
              <a:grpSpLocks/>
            </p:cNvGrpSpPr>
            <p:nvPr/>
          </p:nvGrpSpPr>
          <p:grpSpPr bwMode="auto">
            <a:xfrm>
              <a:off x="1824" y="1920"/>
              <a:ext cx="1296" cy="530"/>
              <a:chOff x="96" y="1918"/>
              <a:chExt cx="1296" cy="530"/>
            </a:xfrm>
          </p:grpSpPr>
          <p:sp>
            <p:nvSpPr>
              <p:cNvPr id="87058" name="Line 18"/>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59" name="Line 19"/>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0" name="Line 20"/>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1" name="Line 21"/>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grpSp>
          <p:nvGrpSpPr>
            <p:cNvPr id="63520" name="Group 22"/>
            <p:cNvGrpSpPr>
              <a:grpSpLocks/>
            </p:cNvGrpSpPr>
            <p:nvPr/>
          </p:nvGrpSpPr>
          <p:grpSpPr bwMode="auto">
            <a:xfrm>
              <a:off x="3552" y="1920"/>
              <a:ext cx="1296" cy="530"/>
              <a:chOff x="96" y="1918"/>
              <a:chExt cx="1296" cy="530"/>
            </a:xfrm>
          </p:grpSpPr>
          <p:sp>
            <p:nvSpPr>
              <p:cNvPr id="87063" name="Line 23"/>
              <p:cNvSpPr>
                <a:spLocks noChangeShapeType="1"/>
              </p:cNvSpPr>
              <p:nvPr/>
            </p:nvSpPr>
            <p:spPr bwMode="auto">
              <a:xfrm>
                <a:off x="528"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4" name="Line 24"/>
              <p:cNvSpPr>
                <a:spLocks noChangeShapeType="1"/>
              </p:cNvSpPr>
              <p:nvPr/>
            </p:nvSpPr>
            <p:spPr bwMode="auto">
              <a:xfrm>
                <a:off x="1392" y="1920"/>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5" name="Line 25"/>
              <p:cNvSpPr>
                <a:spLocks noChangeShapeType="1"/>
              </p:cNvSpPr>
              <p:nvPr/>
            </p:nvSpPr>
            <p:spPr bwMode="auto">
              <a:xfrm>
                <a:off x="960" y="1918"/>
                <a:ext cx="0" cy="528"/>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6" name="Line 26"/>
              <p:cNvSpPr>
                <a:spLocks noChangeShapeType="1"/>
              </p:cNvSpPr>
              <p:nvPr/>
            </p:nvSpPr>
            <p:spPr bwMode="auto">
              <a:xfrm>
                <a:off x="96" y="1920"/>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87067" name="Line 27"/>
            <p:cNvSpPr>
              <a:spLocks noChangeShapeType="1"/>
            </p:cNvSpPr>
            <p:nvPr/>
          </p:nvSpPr>
          <p:spPr bwMode="auto">
            <a:xfrm>
              <a:off x="5616"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8" name="Line 28"/>
            <p:cNvSpPr>
              <a:spLocks noChangeShapeType="1"/>
            </p:cNvSpPr>
            <p:nvPr/>
          </p:nvSpPr>
          <p:spPr bwMode="auto">
            <a:xfrm>
              <a:off x="5232" y="1922"/>
              <a:ext cx="0" cy="526"/>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sp>
          <p:nvSpPr>
            <p:cNvPr id="87069" name="Line 29"/>
            <p:cNvSpPr>
              <a:spLocks noChangeShapeType="1"/>
            </p:cNvSpPr>
            <p:nvPr/>
          </p:nvSpPr>
          <p:spPr bwMode="auto">
            <a:xfrm>
              <a:off x="42" y="2448"/>
              <a:ext cx="6006" cy="0"/>
            </a:xfrm>
            <a:prstGeom prst="line">
              <a:avLst/>
            </a:prstGeom>
            <a:noFill/>
            <a:ln w="76200">
              <a:solidFill>
                <a:schemeClr val="hlink"/>
              </a:solidFill>
              <a:round/>
              <a:headEnd/>
              <a:tailEnd/>
            </a:ln>
            <a:effectLst>
              <a:outerShdw blurRad="63500" dist="38099" dir="2700000" algn="ctr" rotWithShape="0">
                <a:schemeClr val="tx1">
                  <a:alpha val="74998"/>
                </a:schemeClr>
              </a:outerShdw>
            </a:effectLst>
          </p:spPr>
          <p:txBody>
            <a:bodyPr/>
            <a:lstStyle/>
            <a:p>
              <a:pPr>
                <a:defRPr/>
              </a:pPr>
              <a:endParaRPr lang="en-US" sz="2000">
                <a:latin typeface="Arial"/>
                <a:ea typeface="+mn-ea"/>
                <a:cs typeface="Arial"/>
              </a:endParaRPr>
            </a:p>
          </p:txBody>
        </p:sp>
      </p:grpSp>
      <p:sp>
        <p:nvSpPr>
          <p:cNvPr id="87070" name="Text Box 30"/>
          <p:cNvSpPr txBox="1">
            <a:spLocks noChangeArrowheads="1"/>
          </p:cNvSpPr>
          <p:nvPr/>
        </p:nvSpPr>
        <p:spPr bwMode="auto">
          <a:xfrm>
            <a:off x="7543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550</a:t>
            </a:r>
          </a:p>
        </p:txBody>
      </p:sp>
      <p:sp>
        <p:nvSpPr>
          <p:cNvPr id="87071" name="Text Box 31"/>
          <p:cNvSpPr txBox="1">
            <a:spLocks noChangeArrowheads="1"/>
          </p:cNvSpPr>
          <p:nvPr/>
        </p:nvSpPr>
        <p:spPr bwMode="auto">
          <a:xfrm>
            <a:off x="4724400" y="4067175"/>
            <a:ext cx="600075"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7 5 0 </a:t>
            </a:r>
          </a:p>
        </p:txBody>
      </p:sp>
      <p:sp>
        <p:nvSpPr>
          <p:cNvPr id="87072" name="Text Box 32"/>
          <p:cNvSpPr txBox="1">
            <a:spLocks noChangeArrowheads="1"/>
          </p:cNvSpPr>
          <p:nvPr/>
        </p:nvSpPr>
        <p:spPr bwMode="auto">
          <a:xfrm>
            <a:off x="3429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850</a:t>
            </a:r>
          </a:p>
        </p:txBody>
      </p:sp>
      <p:sp>
        <p:nvSpPr>
          <p:cNvPr id="87073" name="Text Box 33"/>
          <p:cNvSpPr txBox="1">
            <a:spLocks noChangeArrowheads="1"/>
          </p:cNvSpPr>
          <p:nvPr/>
        </p:nvSpPr>
        <p:spPr bwMode="auto">
          <a:xfrm>
            <a:off x="6858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1050</a:t>
            </a:r>
          </a:p>
        </p:txBody>
      </p:sp>
      <p:sp>
        <p:nvSpPr>
          <p:cNvPr id="87074" name="Text Box 34"/>
          <p:cNvSpPr txBox="1">
            <a:spLocks noChangeArrowheads="1"/>
          </p:cNvSpPr>
          <p:nvPr/>
        </p:nvSpPr>
        <p:spPr bwMode="auto">
          <a:xfrm>
            <a:off x="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1100</a:t>
            </a:r>
          </a:p>
        </p:txBody>
      </p:sp>
      <p:sp>
        <p:nvSpPr>
          <p:cNvPr id="87075" name="Text Box 35"/>
          <p:cNvSpPr txBox="1">
            <a:spLocks noChangeArrowheads="1"/>
          </p:cNvSpPr>
          <p:nvPr/>
        </p:nvSpPr>
        <p:spPr bwMode="auto">
          <a:xfrm>
            <a:off x="8763000" y="4067175"/>
            <a:ext cx="381000" cy="15700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b="1">
                <a:solidFill>
                  <a:schemeClr val="bg1"/>
                </a:solidFill>
                <a:latin typeface="Arial"/>
                <a:ea typeface="+mn-ea"/>
                <a:cs typeface="Arial"/>
              </a:rPr>
              <a:t> 450</a:t>
            </a:r>
          </a:p>
        </p:txBody>
      </p:sp>
      <p:sp>
        <p:nvSpPr>
          <p:cNvPr id="87076" name="Text Box 36"/>
          <p:cNvSpPr txBox="1">
            <a:spLocks noChangeArrowheads="1"/>
          </p:cNvSpPr>
          <p:nvPr/>
        </p:nvSpPr>
        <p:spPr bwMode="auto">
          <a:xfrm>
            <a:off x="304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00FFFF"/>
                </a:solidFill>
                <a:latin typeface="Arial"/>
                <a:ea typeface="+mn-ea"/>
                <a:cs typeface="Arial"/>
              </a:rPr>
              <a:t>United Kingdom</a:t>
            </a:r>
          </a:p>
          <a:p>
            <a:pPr algn="ctr">
              <a:spcBef>
                <a:spcPct val="50000"/>
              </a:spcBef>
              <a:defRPr/>
            </a:pPr>
            <a:r>
              <a:rPr lang="en-US" sz="2800" b="1">
                <a:solidFill>
                  <a:srgbClr val="00FFFF"/>
                </a:solidFill>
                <a:latin typeface="Arial"/>
                <a:ea typeface="+mn-ea"/>
                <a:cs typeface="Arial"/>
              </a:rPr>
              <a:t>1050-930</a:t>
            </a:r>
          </a:p>
        </p:txBody>
      </p:sp>
      <p:sp>
        <p:nvSpPr>
          <p:cNvPr id="87077" name="Text Box 37"/>
          <p:cNvSpPr txBox="1">
            <a:spLocks noChangeArrowheads="1"/>
          </p:cNvSpPr>
          <p:nvPr/>
        </p:nvSpPr>
        <p:spPr bwMode="auto">
          <a:xfrm>
            <a:off x="25908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FF00"/>
                </a:solidFill>
                <a:latin typeface="Arial"/>
                <a:ea typeface="+mn-ea"/>
                <a:cs typeface="Arial"/>
              </a:rPr>
              <a:t>Divided Kingdom</a:t>
            </a:r>
          </a:p>
          <a:p>
            <a:pPr algn="ctr">
              <a:spcBef>
                <a:spcPct val="50000"/>
              </a:spcBef>
              <a:defRPr/>
            </a:pPr>
            <a:r>
              <a:rPr lang="en-US" sz="2800" b="1">
                <a:solidFill>
                  <a:srgbClr val="FFFF00"/>
                </a:solidFill>
                <a:latin typeface="Arial"/>
                <a:ea typeface="+mn-ea"/>
                <a:cs typeface="Arial"/>
              </a:rPr>
              <a:t>930-722</a:t>
            </a:r>
          </a:p>
        </p:txBody>
      </p:sp>
      <p:sp>
        <p:nvSpPr>
          <p:cNvPr id="87078" name="Text Box 38"/>
          <p:cNvSpPr txBox="1">
            <a:spLocks noChangeArrowheads="1"/>
          </p:cNvSpPr>
          <p:nvPr/>
        </p:nvSpPr>
        <p:spPr bwMode="auto">
          <a:xfrm>
            <a:off x="5029200" y="838200"/>
            <a:ext cx="2514600" cy="17240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FF99FF"/>
                </a:solidFill>
                <a:latin typeface="Arial"/>
                <a:ea typeface="+mn-ea"/>
                <a:cs typeface="Arial"/>
              </a:rPr>
              <a:t>Solitary Kingdom</a:t>
            </a:r>
          </a:p>
          <a:p>
            <a:pPr algn="ctr">
              <a:spcBef>
                <a:spcPct val="50000"/>
              </a:spcBef>
              <a:defRPr/>
            </a:pPr>
            <a:r>
              <a:rPr lang="en-US" sz="2800" b="1">
                <a:solidFill>
                  <a:srgbClr val="FF99FF"/>
                </a:solidFill>
                <a:latin typeface="Arial"/>
                <a:ea typeface="+mn-ea"/>
                <a:cs typeface="Arial"/>
              </a:rPr>
              <a:t>722-586</a:t>
            </a:r>
          </a:p>
        </p:txBody>
      </p:sp>
      <p:sp>
        <p:nvSpPr>
          <p:cNvPr id="87079" name="Text Box 39"/>
          <p:cNvSpPr txBox="1">
            <a:spLocks noChangeArrowheads="1"/>
          </p:cNvSpPr>
          <p:nvPr/>
        </p:nvSpPr>
        <p:spPr bwMode="auto">
          <a:xfrm>
            <a:off x="5867400" y="6172200"/>
            <a:ext cx="30480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a:solidFill>
                  <a:srgbClr val="66FF66"/>
                </a:solidFill>
                <a:latin typeface="Arial"/>
                <a:ea typeface="+mn-ea"/>
                <a:cs typeface="Arial"/>
              </a:rPr>
              <a:t>Exile  </a:t>
            </a:r>
            <a:r>
              <a:rPr lang="en-US" sz="2800" b="1">
                <a:solidFill>
                  <a:srgbClr val="66FF66"/>
                </a:solidFill>
                <a:latin typeface="Arial"/>
                <a:ea typeface="+mn-ea"/>
                <a:cs typeface="Arial"/>
              </a:rPr>
              <a:t>586-536</a:t>
            </a:r>
          </a:p>
        </p:txBody>
      </p:sp>
      <p:sp>
        <p:nvSpPr>
          <p:cNvPr id="63509" name="AutoShape 40"/>
          <p:cNvSpPr>
            <a:spLocks noChangeArrowheads="1"/>
          </p:cNvSpPr>
          <p:nvPr/>
        </p:nvSpPr>
        <p:spPr bwMode="auto">
          <a:xfrm>
            <a:off x="7162800" y="3505200"/>
            <a:ext cx="609600" cy="2590800"/>
          </a:xfrm>
          <a:prstGeom prst="upArrow">
            <a:avLst>
              <a:gd name="adj1" fmla="val 50000"/>
              <a:gd name="adj2" fmla="val 106250"/>
            </a:avLst>
          </a:prstGeom>
          <a:solidFill>
            <a:srgbClr val="66FF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2000">
              <a:latin typeface="Arial" charset="0"/>
              <a:cs typeface="Arial" charset="0"/>
            </a:endParaRPr>
          </a:p>
        </p:txBody>
      </p:sp>
      <p:sp>
        <p:nvSpPr>
          <p:cNvPr id="87081" name="Text Box 41"/>
          <p:cNvSpPr txBox="1">
            <a:spLocks noChangeArrowheads="1"/>
          </p:cNvSpPr>
          <p:nvPr/>
        </p:nvSpPr>
        <p:spPr bwMode="auto">
          <a:xfrm>
            <a:off x="7010400" y="838200"/>
            <a:ext cx="2514600" cy="23701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a:solidFill>
                  <a:srgbClr val="FFCC00"/>
                </a:solidFill>
                <a:latin typeface="Arial"/>
                <a:cs typeface="Arial"/>
              </a:rPr>
              <a:t>Post-    Exile </a:t>
            </a:r>
          </a:p>
          <a:p>
            <a:pPr algn="ctr" eaLnBrk="1" hangingPunct="1">
              <a:spcBef>
                <a:spcPct val="50000"/>
              </a:spcBef>
              <a:defRPr/>
            </a:pPr>
            <a:r>
              <a:rPr lang="en-US" sz="2800" b="1">
                <a:solidFill>
                  <a:srgbClr val="FFCC00"/>
                </a:solidFill>
                <a:latin typeface="Arial"/>
                <a:cs typeface="Arial"/>
              </a:rPr>
              <a:t>536-425</a:t>
            </a:r>
          </a:p>
          <a:p>
            <a:pPr algn="ctr" eaLnBrk="1" hangingPunct="1">
              <a:spcBef>
                <a:spcPct val="50000"/>
              </a:spcBef>
              <a:defRPr/>
            </a:pPr>
            <a:endParaRPr lang="en-US" sz="2800" b="1">
              <a:solidFill>
                <a:srgbClr val="FFCC00"/>
              </a:solidFill>
              <a:latin typeface="Arial"/>
              <a:cs typeface="Arial"/>
            </a:endParaRPr>
          </a:p>
        </p:txBody>
      </p:sp>
      <p:sp>
        <p:nvSpPr>
          <p:cNvPr id="87082" name="AutoShape 42"/>
          <p:cNvSpPr>
            <a:spLocks noChangeArrowheads="1"/>
          </p:cNvSpPr>
          <p:nvPr/>
        </p:nvSpPr>
        <p:spPr bwMode="auto">
          <a:xfrm>
            <a:off x="793750" y="3276600"/>
            <a:ext cx="1720850" cy="457200"/>
          </a:xfrm>
          <a:prstGeom prst="rightArrow">
            <a:avLst>
              <a:gd name="adj1" fmla="val 50000"/>
              <a:gd name="adj2" fmla="val 94097"/>
            </a:avLst>
          </a:prstGeom>
          <a:solidFill>
            <a:srgbClr val="00FF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3" name="AutoShape 43"/>
          <p:cNvSpPr>
            <a:spLocks noChangeArrowheads="1"/>
          </p:cNvSpPr>
          <p:nvPr/>
        </p:nvSpPr>
        <p:spPr bwMode="auto">
          <a:xfrm>
            <a:off x="2514600" y="3276600"/>
            <a:ext cx="2895600" cy="457200"/>
          </a:xfrm>
          <a:prstGeom prst="rightArrow">
            <a:avLst>
              <a:gd name="adj1" fmla="val 50000"/>
              <a:gd name="adj2" fmla="val 158333"/>
            </a:avLst>
          </a:prstGeom>
          <a:solidFill>
            <a:srgbClr val="FFFF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4" name="AutoShape 44"/>
          <p:cNvSpPr>
            <a:spLocks noChangeArrowheads="1"/>
          </p:cNvSpPr>
          <p:nvPr/>
        </p:nvSpPr>
        <p:spPr bwMode="auto">
          <a:xfrm>
            <a:off x="5410200" y="3276600"/>
            <a:ext cx="1828800" cy="457200"/>
          </a:xfrm>
          <a:prstGeom prst="rightArrow">
            <a:avLst>
              <a:gd name="adj1" fmla="val 50000"/>
              <a:gd name="adj2" fmla="val 100000"/>
            </a:avLst>
          </a:prstGeom>
          <a:solidFill>
            <a:srgbClr val="FF99FF"/>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5" name="AutoShape 45"/>
          <p:cNvSpPr>
            <a:spLocks noChangeArrowheads="1"/>
          </p:cNvSpPr>
          <p:nvPr/>
        </p:nvSpPr>
        <p:spPr bwMode="auto">
          <a:xfrm>
            <a:off x="7867650" y="3276600"/>
            <a:ext cx="1352550" cy="457200"/>
          </a:xfrm>
          <a:prstGeom prst="rightArrow">
            <a:avLst>
              <a:gd name="adj1" fmla="val 50000"/>
              <a:gd name="adj2" fmla="val 73958"/>
            </a:avLst>
          </a:prstGeom>
          <a:solidFill>
            <a:srgbClr val="FFCC00"/>
          </a:soli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sz="2000">
              <a:latin typeface="Arial"/>
              <a:ea typeface="+mn-ea"/>
              <a:cs typeface="Arial"/>
            </a:endParaRPr>
          </a:p>
        </p:txBody>
      </p:sp>
      <p:sp>
        <p:nvSpPr>
          <p:cNvPr id="87086" name="Text Box 46"/>
          <p:cNvSpPr txBox="1">
            <a:spLocks noChangeArrowheads="1"/>
          </p:cNvSpPr>
          <p:nvPr/>
        </p:nvSpPr>
        <p:spPr bwMode="auto">
          <a:xfrm>
            <a:off x="1981200" y="76200"/>
            <a:ext cx="47244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rgbClr val="FFFFFF"/>
                </a:solidFill>
                <a:latin typeface="Arial"/>
                <a:ea typeface="+mn-ea"/>
                <a:cs typeface="Arial"/>
              </a:rPr>
              <a:t>1–2 Chronicles</a:t>
            </a:r>
          </a:p>
        </p:txBody>
      </p:sp>
      <p:sp>
        <p:nvSpPr>
          <p:cNvPr id="87087" name="Line 47"/>
          <p:cNvSpPr>
            <a:spLocks noChangeShapeType="1"/>
          </p:cNvSpPr>
          <p:nvPr/>
        </p:nvSpPr>
        <p:spPr bwMode="auto">
          <a:xfrm>
            <a:off x="0" y="762000"/>
            <a:ext cx="7772400" cy="0"/>
          </a:xfrm>
          <a:prstGeom prst="line">
            <a:avLst/>
          </a:prstGeom>
          <a:noFill/>
          <a:ln w="76200">
            <a:solidFill>
              <a:srgbClr val="FFFFFF"/>
            </a:solidFill>
            <a:round/>
            <a:headEnd type="triangle" w="med" len="med"/>
            <a:tailEnd type="triangle" w="med" len="med"/>
          </a:ln>
          <a:effectLst>
            <a:outerShdw blurRad="63500" dist="38099" dir="2700000" algn="ctr" rotWithShape="0">
              <a:schemeClr val="tx1">
                <a:alpha val="74998"/>
              </a:schemeClr>
            </a:outerShdw>
          </a:effectLst>
        </p:spPr>
        <p:txBody>
          <a:bodyPr/>
          <a:lstStyle/>
          <a:p>
            <a:pPr>
              <a:defRPr/>
            </a:pPr>
            <a:endParaRPr lang="en-US" sz="2000">
              <a:solidFill>
                <a:srgbClr val="FFFFFF"/>
              </a:solidFill>
              <a:latin typeface="Arial"/>
              <a:ea typeface="+mn-ea"/>
              <a:cs typeface="Arial"/>
            </a:endParaRPr>
          </a:p>
        </p:txBody>
      </p:sp>
      <p:sp>
        <p:nvSpPr>
          <p:cNvPr id="63517" name="Title 47"/>
          <p:cNvSpPr>
            <a:spLocks noGrp="1"/>
          </p:cNvSpPr>
          <p:nvPr>
            <p:ph type="title" idx="4294967295"/>
          </p:nvPr>
        </p:nvSpPr>
        <p:spPr>
          <a:xfrm>
            <a:off x="152400" y="6248400"/>
            <a:ext cx="6096000" cy="457200"/>
          </a:xfrm>
        </p:spPr>
        <p:txBody>
          <a:bodyPr/>
          <a:lstStyle/>
          <a:p>
            <a:pPr algn="l"/>
            <a:r>
              <a:rPr lang="en-US" sz="3200" i="1">
                <a:solidFill>
                  <a:srgbClr val="FFFFFF"/>
                </a:solidFill>
                <a:latin typeface="Arial" charset="0"/>
                <a:ea typeface="ＭＳ Ｐゴシック" charset="0"/>
                <a:cs typeface="Arial" charset="0"/>
              </a:rPr>
              <a:t>Timeline of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5000"/>
                                  </p:stCondLst>
                                  <p:childTnLst>
                                    <p:set>
                                      <p:cBhvr>
                                        <p:cTn id="6" dur="1" fill="hold">
                                          <p:stCondLst>
                                            <p:cond delay="0"/>
                                          </p:stCondLst>
                                        </p:cTn>
                                        <p:tgtEl>
                                          <p:spTgt spid="87087"/>
                                        </p:tgtEl>
                                        <p:attrNameLst>
                                          <p:attrName>style.visibility</p:attrName>
                                        </p:attrNameLst>
                                      </p:cBhvr>
                                      <p:to>
                                        <p:strVal val="visible"/>
                                      </p:to>
                                    </p:set>
                                    <p:animEffect transition="in" filter="wipe(left)">
                                      <p:cBhvr>
                                        <p:cTn id="7" dur="500"/>
                                        <p:tgtEl>
                                          <p:spTgt spid="870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92163"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92164" name="Text Box 4"/>
          <p:cNvSpPr txBox="1">
            <a:spLocks noChangeArrowheads="1"/>
          </p:cNvSpPr>
          <p:nvPr/>
        </p:nvSpPr>
        <p:spPr bwMode="auto">
          <a:xfrm>
            <a:off x="952500" y="76200"/>
            <a:ext cx="46863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400" b="1" dirty="0">
                <a:solidFill>
                  <a:schemeClr val="bg1"/>
                </a:solidFill>
                <a:latin typeface="Arial"/>
                <a:ea typeface="+mn-ea"/>
                <a:cs typeface="Arial"/>
              </a:rPr>
              <a:t>2 Chronicles:</a:t>
            </a:r>
          </a:p>
        </p:txBody>
      </p:sp>
      <p:sp>
        <p:nvSpPr>
          <p:cNvPr id="92165" name="Text Box 5"/>
          <p:cNvSpPr txBox="1">
            <a:spLocks noChangeArrowheads="1"/>
          </p:cNvSpPr>
          <p:nvPr/>
        </p:nvSpPr>
        <p:spPr bwMode="auto">
          <a:xfrm>
            <a:off x="4800600" y="198438"/>
            <a:ext cx="7086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dirty="0">
                <a:solidFill>
                  <a:schemeClr val="bg1"/>
                </a:solidFill>
                <a:latin typeface="Arial"/>
                <a:ea typeface="+mn-ea"/>
                <a:cs typeface="Arial"/>
              </a:rPr>
              <a:t>Editorial on Judah</a:t>
            </a:r>
          </a:p>
        </p:txBody>
      </p:sp>
      <p:pic>
        <p:nvPicPr>
          <p:cNvPr id="65541" name="Picture 6" descr="2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772275"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943600"/>
            <a:ext cx="9144000" cy="3810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Editorial Nature of 2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92165"/>
                                        </p:tgtEl>
                                        <p:attrNameLst>
                                          <p:attrName>style.visibility</p:attrName>
                                        </p:attrNameLst>
                                      </p:cBhvr>
                                      <p:to>
                                        <p:strVal val="visible"/>
                                      </p:to>
                                    </p:set>
                                    <p:animEffect transition="in" filter="dissolve">
                                      <p:cBhvr>
                                        <p:cTn id="7" dur="500"/>
                                        <p:tgtEl>
                                          <p:spTgt spid="921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5"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7586" name="Rectangle 2" descr="Green marble"/>
          <p:cNvSpPr>
            <a:spLocks noGrp="1" noChangeArrowheads="1"/>
          </p:cNvSpPr>
          <p:nvPr>
            <p:ph type="title"/>
          </p:nvPr>
        </p:nvSpPr>
        <p:spPr>
          <a:xfrm>
            <a:off x="1371600" y="76200"/>
            <a:ext cx="6477000" cy="609600"/>
          </a:xfrm>
          <a:blipFill dpi="0" rotWithShape="1">
            <a:blip r:embed="rId3"/>
            <a:srcRect/>
            <a:tile tx="0" ty="0" sx="100000" sy="100000" flip="none" algn="tl"/>
          </a:blip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Why Two Records?</a:t>
            </a:r>
          </a:p>
        </p:txBody>
      </p:sp>
      <p:grpSp>
        <p:nvGrpSpPr>
          <p:cNvPr id="2" name="Group 163"/>
          <p:cNvGrpSpPr>
            <a:grpSpLocks/>
          </p:cNvGrpSpPr>
          <p:nvPr/>
        </p:nvGrpSpPr>
        <p:grpSpPr bwMode="auto">
          <a:xfrm>
            <a:off x="0" y="1828800"/>
            <a:ext cx="9144000" cy="5029200"/>
            <a:chOff x="0" y="0"/>
            <a:chExt cx="3792" cy="5815"/>
          </a:xfrm>
        </p:grpSpPr>
        <p:grpSp>
          <p:nvGrpSpPr>
            <p:cNvPr id="67592" name="Group 50"/>
            <p:cNvGrpSpPr>
              <a:grpSpLocks/>
            </p:cNvGrpSpPr>
            <p:nvPr/>
          </p:nvGrpSpPr>
          <p:grpSpPr bwMode="auto">
            <a:xfrm>
              <a:off x="0" y="0"/>
              <a:ext cx="744" cy="461"/>
              <a:chOff x="0" y="0"/>
              <a:chExt cx="744" cy="461"/>
            </a:xfrm>
          </p:grpSpPr>
          <p:sp>
            <p:nvSpPr>
              <p:cNvPr id="67746" name="Rectangle 49"/>
              <p:cNvSpPr>
                <a:spLocks noChangeArrowheads="1"/>
              </p:cNvSpPr>
              <p:nvPr/>
            </p:nvSpPr>
            <p:spPr bwMode="auto">
              <a:xfrm>
                <a:off x="0" y="0"/>
                <a:ext cx="74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47" name="Group 48"/>
              <p:cNvGrpSpPr>
                <a:grpSpLocks/>
              </p:cNvGrpSpPr>
              <p:nvPr/>
            </p:nvGrpSpPr>
            <p:grpSpPr bwMode="auto">
              <a:xfrm>
                <a:off x="0" y="0"/>
                <a:ext cx="744" cy="461"/>
                <a:chOff x="0" y="0"/>
                <a:chExt cx="744" cy="461"/>
              </a:xfrm>
            </p:grpSpPr>
            <p:sp>
              <p:nvSpPr>
                <p:cNvPr id="67748" name="Rectangle 5"/>
                <p:cNvSpPr>
                  <a:spLocks noChangeArrowheads="1"/>
                </p:cNvSpPr>
                <p:nvPr/>
              </p:nvSpPr>
              <p:spPr bwMode="auto">
                <a:xfrm>
                  <a:off x="32" y="0"/>
                  <a:ext cx="68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 </a:t>
                  </a:r>
                </a:p>
                <a:p>
                  <a:pPr algn="ctr" eaLnBrk="0" hangingPunct="0"/>
                  <a:endParaRPr lang="en-US" altLang="zh-CN" sz="2000" b="1">
                    <a:latin typeface="Arial Narrow" charset="0"/>
                    <a:ea typeface="宋体" charset="0"/>
                    <a:cs typeface="宋体" charset="0"/>
                  </a:endParaRPr>
                </a:p>
              </p:txBody>
            </p:sp>
            <p:sp>
              <p:nvSpPr>
                <p:cNvPr id="67749" name="Rectangle 47"/>
                <p:cNvSpPr>
                  <a:spLocks noChangeArrowheads="1"/>
                </p:cNvSpPr>
                <p:nvPr/>
              </p:nvSpPr>
              <p:spPr bwMode="auto">
                <a:xfrm>
                  <a:off x="0" y="0"/>
                  <a:ext cx="744"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3" name="Group 54"/>
            <p:cNvGrpSpPr>
              <a:grpSpLocks/>
            </p:cNvGrpSpPr>
            <p:nvPr/>
          </p:nvGrpSpPr>
          <p:grpSpPr bwMode="auto">
            <a:xfrm>
              <a:off x="744" y="0"/>
              <a:ext cx="1328" cy="461"/>
              <a:chOff x="744" y="0"/>
              <a:chExt cx="1328" cy="461"/>
            </a:xfrm>
          </p:grpSpPr>
          <p:sp>
            <p:nvSpPr>
              <p:cNvPr id="67742" name="Rectangle 53"/>
              <p:cNvSpPr>
                <a:spLocks noChangeArrowheads="1"/>
              </p:cNvSpPr>
              <p:nvPr/>
            </p:nvSpPr>
            <p:spPr bwMode="auto">
              <a:xfrm>
                <a:off x="744" y="0"/>
                <a:ext cx="1328"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43" name="Group 52"/>
              <p:cNvGrpSpPr>
                <a:grpSpLocks/>
              </p:cNvGrpSpPr>
              <p:nvPr/>
            </p:nvGrpSpPr>
            <p:grpSpPr bwMode="auto">
              <a:xfrm>
                <a:off x="744" y="0"/>
                <a:ext cx="1328" cy="461"/>
                <a:chOff x="744" y="0"/>
                <a:chExt cx="1328" cy="461"/>
              </a:xfrm>
            </p:grpSpPr>
            <p:sp>
              <p:nvSpPr>
                <p:cNvPr id="67744" name="Rectangle 6"/>
                <p:cNvSpPr>
                  <a:spLocks noChangeArrowheads="1"/>
                </p:cNvSpPr>
                <p:nvPr/>
              </p:nvSpPr>
              <p:spPr bwMode="auto">
                <a:xfrm>
                  <a:off x="776" y="0"/>
                  <a:ext cx="1264"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latin typeface="Arial Narrow" charset="0"/>
                    <a:ea typeface="宋体" charset="0"/>
                    <a:cs typeface="宋体" charset="0"/>
                  </a:endParaRPr>
                </a:p>
              </p:txBody>
            </p:sp>
            <p:sp>
              <p:nvSpPr>
                <p:cNvPr id="67745" name="Rectangle 51"/>
                <p:cNvSpPr>
                  <a:spLocks noChangeArrowheads="1"/>
                </p:cNvSpPr>
                <p:nvPr/>
              </p:nvSpPr>
              <p:spPr bwMode="auto">
                <a:xfrm>
                  <a:off x="744" y="0"/>
                  <a:ext cx="1328"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4" name="Group 58"/>
            <p:cNvGrpSpPr>
              <a:grpSpLocks/>
            </p:cNvGrpSpPr>
            <p:nvPr/>
          </p:nvGrpSpPr>
          <p:grpSpPr bwMode="auto">
            <a:xfrm>
              <a:off x="2072" y="0"/>
              <a:ext cx="1720" cy="461"/>
              <a:chOff x="2072" y="0"/>
              <a:chExt cx="1720" cy="461"/>
            </a:xfrm>
          </p:grpSpPr>
          <p:sp>
            <p:nvSpPr>
              <p:cNvPr id="67738" name="Rectangle 57"/>
              <p:cNvSpPr>
                <a:spLocks noChangeArrowheads="1"/>
              </p:cNvSpPr>
              <p:nvPr/>
            </p:nvSpPr>
            <p:spPr bwMode="auto">
              <a:xfrm>
                <a:off x="2072" y="0"/>
                <a:ext cx="1720"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39" name="Group 56"/>
              <p:cNvGrpSpPr>
                <a:grpSpLocks/>
              </p:cNvGrpSpPr>
              <p:nvPr/>
            </p:nvGrpSpPr>
            <p:grpSpPr bwMode="auto">
              <a:xfrm>
                <a:off x="2072" y="0"/>
                <a:ext cx="1720" cy="461"/>
                <a:chOff x="2072" y="0"/>
                <a:chExt cx="1720" cy="461"/>
              </a:xfrm>
            </p:grpSpPr>
            <p:sp>
              <p:nvSpPr>
                <p:cNvPr id="67740" name="Rectangle 7"/>
                <p:cNvSpPr>
                  <a:spLocks noChangeArrowheads="1"/>
                </p:cNvSpPr>
                <p:nvPr/>
              </p:nvSpPr>
              <p:spPr bwMode="auto">
                <a:xfrm>
                  <a:off x="2104" y="0"/>
                  <a:ext cx="1656" cy="461"/>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endParaRPr lang="en-US" altLang="zh-CN" sz="2000" b="1">
                    <a:latin typeface="Arial Narrow" charset="0"/>
                    <a:ea typeface="宋体" charset="0"/>
                    <a:cs typeface="宋体" charset="0"/>
                  </a:endParaRPr>
                </a:p>
              </p:txBody>
            </p:sp>
            <p:sp>
              <p:nvSpPr>
                <p:cNvPr id="67741" name="Rectangle 55"/>
                <p:cNvSpPr>
                  <a:spLocks noChangeArrowheads="1"/>
                </p:cNvSpPr>
                <p:nvPr/>
              </p:nvSpPr>
              <p:spPr bwMode="auto">
                <a:xfrm>
                  <a:off x="2072" y="0"/>
                  <a:ext cx="1720" cy="4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5" name="Group 62"/>
            <p:cNvGrpSpPr>
              <a:grpSpLocks/>
            </p:cNvGrpSpPr>
            <p:nvPr/>
          </p:nvGrpSpPr>
          <p:grpSpPr bwMode="auto">
            <a:xfrm>
              <a:off x="0" y="461"/>
              <a:ext cx="744" cy="403"/>
              <a:chOff x="0" y="461"/>
              <a:chExt cx="744" cy="403"/>
            </a:xfrm>
          </p:grpSpPr>
          <p:sp>
            <p:nvSpPr>
              <p:cNvPr id="67734" name="Rectangle 61"/>
              <p:cNvSpPr>
                <a:spLocks noChangeArrowheads="1"/>
              </p:cNvSpPr>
              <p:nvPr/>
            </p:nvSpPr>
            <p:spPr bwMode="auto">
              <a:xfrm>
                <a:off x="0" y="461"/>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35" name="Group 60"/>
              <p:cNvGrpSpPr>
                <a:grpSpLocks/>
              </p:cNvGrpSpPr>
              <p:nvPr/>
            </p:nvGrpSpPr>
            <p:grpSpPr bwMode="auto">
              <a:xfrm>
                <a:off x="0" y="461"/>
                <a:ext cx="744" cy="403"/>
                <a:chOff x="0" y="461"/>
                <a:chExt cx="744" cy="403"/>
              </a:xfrm>
            </p:grpSpPr>
            <p:sp>
              <p:nvSpPr>
                <p:cNvPr id="31752" name="Rectangle 8"/>
                <p:cNvSpPr>
                  <a:spLocks noChangeArrowheads="1"/>
                </p:cNvSpPr>
                <p:nvPr/>
              </p:nvSpPr>
              <p:spPr bwMode="auto">
                <a:xfrm>
                  <a:off x="32" y="461"/>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Kings of…</a:t>
                  </a:r>
                </a:p>
              </p:txBody>
            </p:sp>
            <p:sp>
              <p:nvSpPr>
                <p:cNvPr id="67737" name="Rectangle 59"/>
                <p:cNvSpPr>
                  <a:spLocks noChangeArrowheads="1"/>
                </p:cNvSpPr>
                <p:nvPr/>
              </p:nvSpPr>
              <p:spPr bwMode="auto">
                <a:xfrm>
                  <a:off x="0" y="461"/>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6" name="Group 64"/>
            <p:cNvGrpSpPr>
              <a:grpSpLocks/>
            </p:cNvGrpSpPr>
            <p:nvPr/>
          </p:nvGrpSpPr>
          <p:grpSpPr bwMode="auto">
            <a:xfrm>
              <a:off x="744" y="461"/>
              <a:ext cx="1328" cy="403"/>
              <a:chOff x="744" y="461"/>
              <a:chExt cx="1328" cy="403"/>
            </a:xfrm>
          </p:grpSpPr>
          <p:sp>
            <p:nvSpPr>
              <p:cNvPr id="67732" name="Rectangle 9"/>
              <p:cNvSpPr>
                <a:spLocks noChangeArrowheads="1"/>
              </p:cNvSpPr>
              <p:nvPr/>
            </p:nvSpPr>
            <p:spPr bwMode="auto">
              <a:xfrm>
                <a:off x="776" y="461"/>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Israel &amp; Judah</a:t>
                </a:r>
              </a:p>
            </p:txBody>
          </p:sp>
          <p:sp>
            <p:nvSpPr>
              <p:cNvPr id="67733" name="Rectangle 63"/>
              <p:cNvSpPr>
                <a:spLocks noChangeArrowheads="1"/>
              </p:cNvSpPr>
              <p:nvPr/>
            </p:nvSpPr>
            <p:spPr bwMode="auto">
              <a:xfrm>
                <a:off x="744" y="461"/>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597" name="Group 66"/>
            <p:cNvGrpSpPr>
              <a:grpSpLocks/>
            </p:cNvGrpSpPr>
            <p:nvPr/>
          </p:nvGrpSpPr>
          <p:grpSpPr bwMode="auto">
            <a:xfrm>
              <a:off x="2072" y="461"/>
              <a:ext cx="1720" cy="403"/>
              <a:chOff x="2072" y="461"/>
              <a:chExt cx="1720" cy="403"/>
            </a:xfrm>
          </p:grpSpPr>
          <p:sp>
            <p:nvSpPr>
              <p:cNvPr id="67730" name="Rectangle 10"/>
              <p:cNvSpPr>
                <a:spLocks noChangeArrowheads="1"/>
              </p:cNvSpPr>
              <p:nvPr/>
            </p:nvSpPr>
            <p:spPr bwMode="auto">
              <a:xfrm>
                <a:off x="2104" y="461"/>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Judah (almost exclusively)</a:t>
                </a:r>
              </a:p>
            </p:txBody>
          </p:sp>
          <p:sp>
            <p:nvSpPr>
              <p:cNvPr id="67731" name="Rectangle 65"/>
              <p:cNvSpPr>
                <a:spLocks noChangeArrowheads="1"/>
              </p:cNvSpPr>
              <p:nvPr/>
            </p:nvSpPr>
            <p:spPr bwMode="auto">
              <a:xfrm>
                <a:off x="2072" y="461"/>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598" name="Group 70"/>
            <p:cNvGrpSpPr>
              <a:grpSpLocks/>
            </p:cNvGrpSpPr>
            <p:nvPr/>
          </p:nvGrpSpPr>
          <p:grpSpPr bwMode="auto">
            <a:xfrm>
              <a:off x="0" y="864"/>
              <a:ext cx="744" cy="403"/>
              <a:chOff x="0" y="864"/>
              <a:chExt cx="744" cy="403"/>
            </a:xfrm>
          </p:grpSpPr>
          <p:sp>
            <p:nvSpPr>
              <p:cNvPr id="67726" name="Rectangle 69"/>
              <p:cNvSpPr>
                <a:spLocks noChangeArrowheads="1"/>
              </p:cNvSpPr>
              <p:nvPr/>
            </p:nvSpPr>
            <p:spPr bwMode="auto">
              <a:xfrm>
                <a:off x="0" y="864"/>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27" name="Group 68"/>
              <p:cNvGrpSpPr>
                <a:grpSpLocks/>
              </p:cNvGrpSpPr>
              <p:nvPr/>
            </p:nvGrpSpPr>
            <p:grpSpPr bwMode="auto">
              <a:xfrm>
                <a:off x="0" y="864"/>
                <a:ext cx="744" cy="403"/>
                <a:chOff x="0" y="864"/>
                <a:chExt cx="744" cy="403"/>
              </a:xfrm>
            </p:grpSpPr>
            <p:sp>
              <p:nvSpPr>
                <p:cNvPr id="31755" name="Rectangle 11"/>
                <p:cNvSpPr>
                  <a:spLocks noChangeArrowheads="1"/>
                </p:cNvSpPr>
                <p:nvPr/>
              </p:nvSpPr>
              <p:spPr bwMode="auto">
                <a:xfrm>
                  <a:off x="32" y="86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Elements</a:t>
                  </a:r>
                </a:p>
              </p:txBody>
            </p:sp>
            <p:sp>
              <p:nvSpPr>
                <p:cNvPr id="67729" name="Rectangle 67"/>
                <p:cNvSpPr>
                  <a:spLocks noChangeArrowheads="1"/>
                </p:cNvSpPr>
                <p:nvPr/>
              </p:nvSpPr>
              <p:spPr bwMode="auto">
                <a:xfrm>
                  <a:off x="0" y="864"/>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599" name="Group 72"/>
            <p:cNvGrpSpPr>
              <a:grpSpLocks/>
            </p:cNvGrpSpPr>
            <p:nvPr/>
          </p:nvGrpSpPr>
          <p:grpSpPr bwMode="auto">
            <a:xfrm>
              <a:off x="744" y="864"/>
              <a:ext cx="1328" cy="403"/>
              <a:chOff x="744" y="864"/>
              <a:chExt cx="1328" cy="403"/>
            </a:xfrm>
          </p:grpSpPr>
          <p:sp>
            <p:nvSpPr>
              <p:cNvPr id="67724" name="Rectangle 12"/>
              <p:cNvSpPr>
                <a:spLocks noChangeArrowheads="1"/>
              </p:cNvSpPr>
              <p:nvPr/>
            </p:nvSpPr>
            <p:spPr bwMode="auto">
              <a:xfrm>
                <a:off x="776" y="864"/>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Royal / prophetic</a:t>
                </a:r>
              </a:p>
            </p:txBody>
          </p:sp>
          <p:sp>
            <p:nvSpPr>
              <p:cNvPr id="67725" name="Rectangle 71"/>
              <p:cNvSpPr>
                <a:spLocks noChangeArrowheads="1"/>
              </p:cNvSpPr>
              <p:nvPr/>
            </p:nvSpPr>
            <p:spPr bwMode="auto">
              <a:xfrm>
                <a:off x="744" y="864"/>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0" name="Group 74"/>
            <p:cNvGrpSpPr>
              <a:grpSpLocks/>
            </p:cNvGrpSpPr>
            <p:nvPr/>
          </p:nvGrpSpPr>
          <p:grpSpPr bwMode="auto">
            <a:xfrm>
              <a:off x="2072" y="864"/>
              <a:ext cx="1720" cy="403"/>
              <a:chOff x="2072" y="864"/>
              <a:chExt cx="1720" cy="403"/>
            </a:xfrm>
          </p:grpSpPr>
          <p:sp>
            <p:nvSpPr>
              <p:cNvPr id="67722" name="Rectangle 13"/>
              <p:cNvSpPr>
                <a:spLocks noChangeArrowheads="1"/>
              </p:cNvSpPr>
              <p:nvPr/>
            </p:nvSpPr>
            <p:spPr bwMode="auto">
              <a:xfrm>
                <a:off x="2104" y="864"/>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Priestly (temple and worship)</a:t>
                </a:r>
              </a:p>
            </p:txBody>
          </p:sp>
          <p:sp>
            <p:nvSpPr>
              <p:cNvPr id="67723" name="Rectangle 73"/>
              <p:cNvSpPr>
                <a:spLocks noChangeArrowheads="1"/>
              </p:cNvSpPr>
              <p:nvPr/>
            </p:nvSpPr>
            <p:spPr bwMode="auto">
              <a:xfrm>
                <a:off x="2072" y="864"/>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1" name="Group 78"/>
            <p:cNvGrpSpPr>
              <a:grpSpLocks/>
            </p:cNvGrpSpPr>
            <p:nvPr/>
          </p:nvGrpSpPr>
          <p:grpSpPr bwMode="auto">
            <a:xfrm>
              <a:off x="0" y="1267"/>
              <a:ext cx="744" cy="403"/>
              <a:chOff x="0" y="1267"/>
              <a:chExt cx="744" cy="403"/>
            </a:xfrm>
          </p:grpSpPr>
          <p:sp>
            <p:nvSpPr>
              <p:cNvPr id="67718" name="Rectangle 77"/>
              <p:cNvSpPr>
                <a:spLocks noChangeArrowheads="1"/>
              </p:cNvSpPr>
              <p:nvPr/>
            </p:nvSpPr>
            <p:spPr bwMode="auto">
              <a:xfrm>
                <a:off x="0" y="1267"/>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19" name="Group 76"/>
              <p:cNvGrpSpPr>
                <a:grpSpLocks/>
              </p:cNvGrpSpPr>
              <p:nvPr/>
            </p:nvGrpSpPr>
            <p:grpSpPr bwMode="auto">
              <a:xfrm>
                <a:off x="0" y="1267"/>
                <a:ext cx="744" cy="403"/>
                <a:chOff x="0" y="1267"/>
                <a:chExt cx="744" cy="403"/>
              </a:xfrm>
            </p:grpSpPr>
            <p:sp>
              <p:nvSpPr>
                <p:cNvPr id="31758" name="Rectangle 14"/>
                <p:cNvSpPr>
                  <a:spLocks noChangeArrowheads="1"/>
                </p:cNvSpPr>
                <p:nvPr/>
              </p:nvSpPr>
              <p:spPr bwMode="auto">
                <a:xfrm>
                  <a:off x="32" y="1267"/>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Evaluation</a:t>
                  </a:r>
                </a:p>
              </p:txBody>
            </p:sp>
            <p:sp>
              <p:nvSpPr>
                <p:cNvPr id="67721" name="Rectangle 75"/>
                <p:cNvSpPr>
                  <a:spLocks noChangeArrowheads="1"/>
                </p:cNvSpPr>
                <p:nvPr/>
              </p:nvSpPr>
              <p:spPr bwMode="auto">
                <a:xfrm>
                  <a:off x="0" y="1267"/>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2" name="Group 80"/>
            <p:cNvGrpSpPr>
              <a:grpSpLocks/>
            </p:cNvGrpSpPr>
            <p:nvPr/>
          </p:nvGrpSpPr>
          <p:grpSpPr bwMode="auto">
            <a:xfrm>
              <a:off x="744" y="1267"/>
              <a:ext cx="1328" cy="403"/>
              <a:chOff x="744" y="1267"/>
              <a:chExt cx="1328" cy="403"/>
            </a:xfrm>
          </p:grpSpPr>
          <p:sp>
            <p:nvSpPr>
              <p:cNvPr id="67716" name="Rectangle 15"/>
              <p:cNvSpPr>
                <a:spLocks noChangeArrowheads="1"/>
              </p:cNvSpPr>
              <p:nvPr/>
            </p:nvSpPr>
            <p:spPr bwMode="auto">
              <a:xfrm>
                <a:off x="776" y="1267"/>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Based on Mosaic Law</a:t>
                </a:r>
              </a:p>
            </p:txBody>
          </p:sp>
          <p:sp>
            <p:nvSpPr>
              <p:cNvPr id="67717" name="Rectangle 79"/>
              <p:cNvSpPr>
                <a:spLocks noChangeArrowheads="1"/>
              </p:cNvSpPr>
              <p:nvPr/>
            </p:nvSpPr>
            <p:spPr bwMode="auto">
              <a:xfrm>
                <a:off x="744" y="1267"/>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3" name="Group 82"/>
            <p:cNvGrpSpPr>
              <a:grpSpLocks/>
            </p:cNvGrpSpPr>
            <p:nvPr/>
          </p:nvGrpSpPr>
          <p:grpSpPr bwMode="auto">
            <a:xfrm>
              <a:off x="2072" y="1267"/>
              <a:ext cx="1720" cy="403"/>
              <a:chOff x="2072" y="1267"/>
              <a:chExt cx="1720" cy="403"/>
            </a:xfrm>
          </p:grpSpPr>
          <p:sp>
            <p:nvSpPr>
              <p:cNvPr id="67714" name="Rectangle 16"/>
              <p:cNvSpPr>
                <a:spLocks noChangeArrowheads="1"/>
              </p:cNvSpPr>
              <p:nvPr/>
            </p:nvSpPr>
            <p:spPr bwMode="auto">
              <a:xfrm>
                <a:off x="2104" y="1267"/>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Based on David/worship of Yahweh</a:t>
                </a:r>
              </a:p>
            </p:txBody>
          </p:sp>
          <p:sp>
            <p:nvSpPr>
              <p:cNvPr id="67715" name="Rectangle 81"/>
              <p:cNvSpPr>
                <a:spLocks noChangeArrowheads="1"/>
              </p:cNvSpPr>
              <p:nvPr/>
            </p:nvSpPr>
            <p:spPr bwMode="auto">
              <a:xfrm>
                <a:off x="2072" y="1267"/>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4" name="Group 86"/>
            <p:cNvGrpSpPr>
              <a:grpSpLocks/>
            </p:cNvGrpSpPr>
            <p:nvPr/>
          </p:nvGrpSpPr>
          <p:grpSpPr bwMode="auto">
            <a:xfrm>
              <a:off x="0" y="1670"/>
              <a:ext cx="744" cy="403"/>
              <a:chOff x="0" y="1670"/>
              <a:chExt cx="744" cy="403"/>
            </a:xfrm>
          </p:grpSpPr>
          <p:sp>
            <p:nvSpPr>
              <p:cNvPr id="67710" name="Rectangle 85"/>
              <p:cNvSpPr>
                <a:spLocks noChangeArrowheads="1"/>
              </p:cNvSpPr>
              <p:nvPr/>
            </p:nvSpPr>
            <p:spPr bwMode="auto">
              <a:xfrm>
                <a:off x="0" y="1670"/>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11" name="Group 84"/>
              <p:cNvGrpSpPr>
                <a:grpSpLocks/>
              </p:cNvGrpSpPr>
              <p:nvPr/>
            </p:nvGrpSpPr>
            <p:grpSpPr bwMode="auto">
              <a:xfrm>
                <a:off x="0" y="1670"/>
                <a:ext cx="744" cy="403"/>
                <a:chOff x="0" y="1670"/>
                <a:chExt cx="744" cy="403"/>
              </a:xfrm>
            </p:grpSpPr>
            <p:sp>
              <p:nvSpPr>
                <p:cNvPr id="31761" name="Rectangle 17"/>
                <p:cNvSpPr>
                  <a:spLocks noChangeArrowheads="1"/>
                </p:cNvSpPr>
                <p:nvPr/>
              </p:nvSpPr>
              <p:spPr bwMode="auto">
                <a:xfrm>
                  <a:off x="32" y="1670"/>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Purpose</a:t>
                  </a:r>
                </a:p>
              </p:txBody>
            </p:sp>
            <p:sp>
              <p:nvSpPr>
                <p:cNvPr id="67713" name="Rectangle 83"/>
                <p:cNvSpPr>
                  <a:spLocks noChangeArrowheads="1"/>
                </p:cNvSpPr>
                <p:nvPr/>
              </p:nvSpPr>
              <p:spPr bwMode="auto">
                <a:xfrm>
                  <a:off x="0" y="1670"/>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5" name="Group 88"/>
            <p:cNvGrpSpPr>
              <a:grpSpLocks/>
            </p:cNvGrpSpPr>
            <p:nvPr/>
          </p:nvGrpSpPr>
          <p:grpSpPr bwMode="auto">
            <a:xfrm>
              <a:off x="744" y="1670"/>
              <a:ext cx="1328" cy="403"/>
              <a:chOff x="744" y="1670"/>
              <a:chExt cx="1328" cy="403"/>
            </a:xfrm>
          </p:grpSpPr>
          <p:sp>
            <p:nvSpPr>
              <p:cNvPr id="67708" name="Rectangle 18"/>
              <p:cNvSpPr>
                <a:spLocks noChangeArrowheads="1"/>
              </p:cNvSpPr>
              <p:nvPr/>
            </p:nvSpPr>
            <p:spPr bwMode="auto">
              <a:xfrm>
                <a:off x="776" y="1670"/>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Ethical: Judging both nations</a:t>
                </a:r>
              </a:p>
            </p:txBody>
          </p:sp>
          <p:sp>
            <p:nvSpPr>
              <p:cNvPr id="67709" name="Rectangle 87"/>
              <p:cNvSpPr>
                <a:spLocks noChangeArrowheads="1"/>
              </p:cNvSpPr>
              <p:nvPr/>
            </p:nvSpPr>
            <p:spPr bwMode="auto">
              <a:xfrm>
                <a:off x="744" y="1670"/>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6" name="Group 90"/>
            <p:cNvGrpSpPr>
              <a:grpSpLocks/>
            </p:cNvGrpSpPr>
            <p:nvPr/>
          </p:nvGrpSpPr>
          <p:grpSpPr bwMode="auto">
            <a:xfrm>
              <a:off x="2072" y="1670"/>
              <a:ext cx="1720" cy="403"/>
              <a:chOff x="2072" y="1670"/>
              <a:chExt cx="1720" cy="403"/>
            </a:xfrm>
          </p:grpSpPr>
          <p:sp>
            <p:nvSpPr>
              <p:cNvPr id="67706" name="Rectangle 19"/>
              <p:cNvSpPr>
                <a:spLocks noChangeArrowheads="1"/>
              </p:cNvSpPr>
              <p:nvPr/>
            </p:nvSpPr>
            <p:spPr bwMode="auto">
              <a:xfrm>
                <a:off x="2104" y="1670"/>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Covenant: Blessing Judah due to David </a:t>
                </a:r>
              </a:p>
            </p:txBody>
          </p:sp>
          <p:sp>
            <p:nvSpPr>
              <p:cNvPr id="67707" name="Rectangle 89"/>
              <p:cNvSpPr>
                <a:spLocks noChangeArrowheads="1"/>
              </p:cNvSpPr>
              <p:nvPr/>
            </p:nvSpPr>
            <p:spPr bwMode="auto">
              <a:xfrm>
                <a:off x="2072" y="1670"/>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7" name="Group 94"/>
            <p:cNvGrpSpPr>
              <a:grpSpLocks/>
            </p:cNvGrpSpPr>
            <p:nvPr/>
          </p:nvGrpSpPr>
          <p:grpSpPr bwMode="auto">
            <a:xfrm>
              <a:off x="0" y="2073"/>
              <a:ext cx="744" cy="403"/>
              <a:chOff x="0" y="2073"/>
              <a:chExt cx="744" cy="403"/>
            </a:xfrm>
          </p:grpSpPr>
          <p:sp>
            <p:nvSpPr>
              <p:cNvPr id="67702" name="Rectangle 93"/>
              <p:cNvSpPr>
                <a:spLocks noChangeArrowheads="1"/>
              </p:cNvSpPr>
              <p:nvPr/>
            </p:nvSpPr>
            <p:spPr bwMode="auto">
              <a:xfrm>
                <a:off x="0" y="2073"/>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703" name="Group 92"/>
              <p:cNvGrpSpPr>
                <a:grpSpLocks/>
              </p:cNvGrpSpPr>
              <p:nvPr/>
            </p:nvGrpSpPr>
            <p:grpSpPr bwMode="auto">
              <a:xfrm>
                <a:off x="0" y="2073"/>
                <a:ext cx="744" cy="403"/>
                <a:chOff x="0" y="2073"/>
                <a:chExt cx="744" cy="403"/>
              </a:xfrm>
            </p:grpSpPr>
            <p:sp>
              <p:nvSpPr>
                <p:cNvPr id="31764" name="Rectangle 20"/>
                <p:cNvSpPr>
                  <a:spLocks noChangeArrowheads="1"/>
                </p:cNvSpPr>
                <p:nvPr/>
              </p:nvSpPr>
              <p:spPr bwMode="auto">
                <a:xfrm>
                  <a:off x="32" y="2069"/>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Author</a:t>
                  </a:r>
                </a:p>
              </p:txBody>
            </p:sp>
            <p:sp>
              <p:nvSpPr>
                <p:cNvPr id="67705" name="Rectangle 91"/>
                <p:cNvSpPr>
                  <a:spLocks noChangeArrowheads="1"/>
                </p:cNvSpPr>
                <p:nvPr/>
              </p:nvSpPr>
              <p:spPr bwMode="auto">
                <a:xfrm>
                  <a:off x="0" y="2073"/>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08" name="Group 96"/>
            <p:cNvGrpSpPr>
              <a:grpSpLocks/>
            </p:cNvGrpSpPr>
            <p:nvPr/>
          </p:nvGrpSpPr>
          <p:grpSpPr bwMode="auto">
            <a:xfrm>
              <a:off x="744" y="2073"/>
              <a:ext cx="1328" cy="403"/>
              <a:chOff x="744" y="2073"/>
              <a:chExt cx="1328" cy="403"/>
            </a:xfrm>
          </p:grpSpPr>
          <p:sp>
            <p:nvSpPr>
              <p:cNvPr id="67700" name="Rectangle 21"/>
              <p:cNvSpPr>
                <a:spLocks noChangeArrowheads="1"/>
              </p:cNvSpPr>
              <p:nvPr/>
            </p:nvSpPr>
            <p:spPr bwMode="auto">
              <a:xfrm>
                <a:off x="776" y="2073"/>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Jeremiah the prophet / priest</a:t>
                </a:r>
              </a:p>
            </p:txBody>
          </p:sp>
          <p:sp>
            <p:nvSpPr>
              <p:cNvPr id="67701" name="Rectangle 95"/>
              <p:cNvSpPr>
                <a:spLocks noChangeArrowheads="1"/>
              </p:cNvSpPr>
              <p:nvPr/>
            </p:nvSpPr>
            <p:spPr bwMode="auto">
              <a:xfrm>
                <a:off x="744" y="2073"/>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09" name="Group 98"/>
            <p:cNvGrpSpPr>
              <a:grpSpLocks/>
            </p:cNvGrpSpPr>
            <p:nvPr/>
          </p:nvGrpSpPr>
          <p:grpSpPr bwMode="auto">
            <a:xfrm>
              <a:off x="2072" y="2073"/>
              <a:ext cx="1720" cy="403"/>
              <a:chOff x="2072" y="2073"/>
              <a:chExt cx="1720" cy="403"/>
            </a:xfrm>
          </p:grpSpPr>
          <p:sp>
            <p:nvSpPr>
              <p:cNvPr id="67698" name="Rectangle 22"/>
              <p:cNvSpPr>
                <a:spLocks noChangeArrowheads="1"/>
              </p:cNvSpPr>
              <p:nvPr/>
            </p:nvSpPr>
            <p:spPr bwMode="auto">
              <a:xfrm>
                <a:off x="2104" y="2073"/>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Ezra the priest</a:t>
                </a:r>
              </a:p>
            </p:txBody>
          </p:sp>
          <p:sp>
            <p:nvSpPr>
              <p:cNvPr id="67699" name="Rectangle 97"/>
              <p:cNvSpPr>
                <a:spLocks noChangeArrowheads="1"/>
              </p:cNvSpPr>
              <p:nvPr/>
            </p:nvSpPr>
            <p:spPr bwMode="auto">
              <a:xfrm>
                <a:off x="2072" y="2073"/>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0" name="Group 102"/>
            <p:cNvGrpSpPr>
              <a:grpSpLocks/>
            </p:cNvGrpSpPr>
            <p:nvPr/>
          </p:nvGrpSpPr>
          <p:grpSpPr bwMode="auto">
            <a:xfrm>
              <a:off x="0" y="2476"/>
              <a:ext cx="744" cy="403"/>
              <a:chOff x="0" y="2476"/>
              <a:chExt cx="744" cy="403"/>
            </a:xfrm>
          </p:grpSpPr>
          <p:sp>
            <p:nvSpPr>
              <p:cNvPr id="67694" name="Rectangle 101"/>
              <p:cNvSpPr>
                <a:spLocks noChangeArrowheads="1"/>
              </p:cNvSpPr>
              <p:nvPr/>
            </p:nvSpPr>
            <p:spPr bwMode="auto">
              <a:xfrm>
                <a:off x="0" y="247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95" name="Group 100"/>
              <p:cNvGrpSpPr>
                <a:grpSpLocks/>
              </p:cNvGrpSpPr>
              <p:nvPr/>
            </p:nvGrpSpPr>
            <p:grpSpPr bwMode="auto">
              <a:xfrm>
                <a:off x="0" y="2476"/>
                <a:ext cx="744" cy="403"/>
                <a:chOff x="0" y="2476"/>
                <a:chExt cx="744" cy="403"/>
              </a:xfrm>
            </p:grpSpPr>
            <p:sp>
              <p:nvSpPr>
                <p:cNvPr id="31767" name="Rectangle 23"/>
                <p:cNvSpPr>
                  <a:spLocks noChangeArrowheads="1"/>
                </p:cNvSpPr>
                <p:nvPr/>
              </p:nvSpPr>
              <p:spPr bwMode="auto">
                <a:xfrm>
                  <a:off x="32" y="2476"/>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Faith</a:t>
                  </a:r>
                </a:p>
              </p:txBody>
            </p:sp>
            <p:sp>
              <p:nvSpPr>
                <p:cNvPr id="67697" name="Rectangle 99"/>
                <p:cNvSpPr>
                  <a:spLocks noChangeArrowheads="1"/>
                </p:cNvSpPr>
                <p:nvPr/>
              </p:nvSpPr>
              <p:spPr bwMode="auto">
                <a:xfrm>
                  <a:off x="0" y="247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1" name="Group 104"/>
            <p:cNvGrpSpPr>
              <a:grpSpLocks/>
            </p:cNvGrpSpPr>
            <p:nvPr/>
          </p:nvGrpSpPr>
          <p:grpSpPr bwMode="auto">
            <a:xfrm>
              <a:off x="744" y="2476"/>
              <a:ext cx="1328" cy="403"/>
              <a:chOff x="744" y="2476"/>
              <a:chExt cx="1328" cy="403"/>
            </a:xfrm>
          </p:grpSpPr>
          <p:sp>
            <p:nvSpPr>
              <p:cNvPr id="67692" name="Rectangle 24"/>
              <p:cNvSpPr>
                <a:spLocks noChangeArrowheads="1"/>
              </p:cNvSpPr>
              <p:nvPr/>
            </p:nvSpPr>
            <p:spPr bwMode="auto">
              <a:xfrm>
                <a:off x="776" y="247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Man</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faithlessness</a:t>
                </a:r>
              </a:p>
            </p:txBody>
          </p:sp>
          <p:sp>
            <p:nvSpPr>
              <p:cNvPr id="67693" name="Rectangle 103"/>
              <p:cNvSpPr>
                <a:spLocks noChangeArrowheads="1"/>
              </p:cNvSpPr>
              <p:nvPr/>
            </p:nvSpPr>
            <p:spPr bwMode="auto">
              <a:xfrm>
                <a:off x="744" y="247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2" name="Group 106"/>
            <p:cNvGrpSpPr>
              <a:grpSpLocks/>
            </p:cNvGrpSpPr>
            <p:nvPr/>
          </p:nvGrpSpPr>
          <p:grpSpPr bwMode="auto">
            <a:xfrm>
              <a:off x="2072" y="2476"/>
              <a:ext cx="1720" cy="403"/>
              <a:chOff x="2072" y="2476"/>
              <a:chExt cx="1720" cy="403"/>
            </a:xfrm>
          </p:grpSpPr>
          <p:sp>
            <p:nvSpPr>
              <p:cNvPr id="67690" name="Rectangle 25"/>
              <p:cNvSpPr>
                <a:spLocks noChangeArrowheads="1"/>
              </p:cNvSpPr>
              <p:nvPr/>
            </p:nvSpPr>
            <p:spPr bwMode="auto">
              <a:xfrm>
                <a:off x="2104" y="247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faithfulness</a:t>
                </a:r>
              </a:p>
            </p:txBody>
          </p:sp>
          <p:sp>
            <p:nvSpPr>
              <p:cNvPr id="67691" name="Rectangle 105"/>
              <p:cNvSpPr>
                <a:spLocks noChangeArrowheads="1"/>
              </p:cNvSpPr>
              <p:nvPr/>
            </p:nvSpPr>
            <p:spPr bwMode="auto">
              <a:xfrm>
                <a:off x="2072" y="247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3" name="Group 110"/>
            <p:cNvGrpSpPr>
              <a:grpSpLocks/>
            </p:cNvGrpSpPr>
            <p:nvPr/>
          </p:nvGrpSpPr>
          <p:grpSpPr bwMode="auto">
            <a:xfrm>
              <a:off x="0" y="2879"/>
              <a:ext cx="744" cy="403"/>
              <a:chOff x="0" y="2879"/>
              <a:chExt cx="744" cy="403"/>
            </a:xfrm>
          </p:grpSpPr>
          <p:sp>
            <p:nvSpPr>
              <p:cNvPr id="67686" name="Rectangle 109"/>
              <p:cNvSpPr>
                <a:spLocks noChangeArrowheads="1"/>
              </p:cNvSpPr>
              <p:nvPr/>
            </p:nvSpPr>
            <p:spPr bwMode="auto">
              <a:xfrm>
                <a:off x="0" y="287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87" name="Group 108"/>
              <p:cNvGrpSpPr>
                <a:grpSpLocks/>
              </p:cNvGrpSpPr>
              <p:nvPr/>
            </p:nvGrpSpPr>
            <p:grpSpPr bwMode="auto">
              <a:xfrm>
                <a:off x="0" y="2879"/>
                <a:ext cx="744" cy="403"/>
                <a:chOff x="0" y="2879"/>
                <a:chExt cx="744" cy="403"/>
              </a:xfrm>
            </p:grpSpPr>
            <p:sp>
              <p:nvSpPr>
                <p:cNvPr id="31770" name="Rectangle 26"/>
                <p:cNvSpPr>
                  <a:spLocks noChangeArrowheads="1"/>
                </p:cNvSpPr>
                <p:nvPr/>
              </p:nvSpPr>
              <p:spPr bwMode="auto">
                <a:xfrm>
                  <a:off x="32" y="2873"/>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Outlook</a:t>
                  </a:r>
                </a:p>
              </p:txBody>
            </p:sp>
            <p:sp>
              <p:nvSpPr>
                <p:cNvPr id="67689" name="Rectangle 107"/>
                <p:cNvSpPr>
                  <a:spLocks noChangeArrowheads="1"/>
                </p:cNvSpPr>
                <p:nvPr/>
              </p:nvSpPr>
              <p:spPr bwMode="auto">
                <a:xfrm>
                  <a:off x="0" y="287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4" name="Group 112"/>
            <p:cNvGrpSpPr>
              <a:grpSpLocks/>
            </p:cNvGrpSpPr>
            <p:nvPr/>
          </p:nvGrpSpPr>
          <p:grpSpPr bwMode="auto">
            <a:xfrm>
              <a:off x="744" y="2879"/>
              <a:ext cx="1328" cy="403"/>
              <a:chOff x="744" y="2879"/>
              <a:chExt cx="1328" cy="403"/>
            </a:xfrm>
          </p:grpSpPr>
          <p:sp>
            <p:nvSpPr>
              <p:cNvPr id="67684" name="Rectangle 27"/>
              <p:cNvSpPr>
                <a:spLocks noChangeArrowheads="1"/>
              </p:cNvSpPr>
              <p:nvPr/>
            </p:nvSpPr>
            <p:spPr bwMode="auto">
              <a:xfrm>
                <a:off x="776" y="287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Negative: rebellion/tragedy</a:t>
                </a:r>
              </a:p>
            </p:txBody>
          </p:sp>
          <p:sp>
            <p:nvSpPr>
              <p:cNvPr id="67685" name="Rectangle 111"/>
              <p:cNvSpPr>
                <a:spLocks noChangeArrowheads="1"/>
              </p:cNvSpPr>
              <p:nvPr/>
            </p:nvSpPr>
            <p:spPr bwMode="auto">
              <a:xfrm>
                <a:off x="744" y="287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5" name="Group 114"/>
            <p:cNvGrpSpPr>
              <a:grpSpLocks/>
            </p:cNvGrpSpPr>
            <p:nvPr/>
          </p:nvGrpSpPr>
          <p:grpSpPr bwMode="auto">
            <a:xfrm>
              <a:off x="2072" y="2879"/>
              <a:ext cx="1720" cy="403"/>
              <a:chOff x="2072" y="2879"/>
              <a:chExt cx="1720" cy="403"/>
            </a:xfrm>
          </p:grpSpPr>
          <p:sp>
            <p:nvSpPr>
              <p:cNvPr id="67682" name="Rectangle 28"/>
              <p:cNvSpPr>
                <a:spLocks noChangeArrowheads="1"/>
              </p:cNvSpPr>
              <p:nvPr/>
            </p:nvSpPr>
            <p:spPr bwMode="auto">
              <a:xfrm>
                <a:off x="2104" y="287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Positive: hope amidst apostasy/tragedy</a:t>
                </a:r>
              </a:p>
            </p:txBody>
          </p:sp>
          <p:sp>
            <p:nvSpPr>
              <p:cNvPr id="67683" name="Rectangle 113"/>
              <p:cNvSpPr>
                <a:spLocks noChangeArrowheads="1"/>
              </p:cNvSpPr>
              <p:nvPr/>
            </p:nvSpPr>
            <p:spPr bwMode="auto">
              <a:xfrm>
                <a:off x="2072" y="287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6" name="Group 118"/>
            <p:cNvGrpSpPr>
              <a:grpSpLocks/>
            </p:cNvGrpSpPr>
            <p:nvPr/>
          </p:nvGrpSpPr>
          <p:grpSpPr bwMode="auto">
            <a:xfrm>
              <a:off x="0" y="3282"/>
              <a:ext cx="744" cy="403"/>
              <a:chOff x="0" y="3282"/>
              <a:chExt cx="744" cy="403"/>
            </a:xfrm>
          </p:grpSpPr>
          <p:sp>
            <p:nvSpPr>
              <p:cNvPr id="67678" name="Rectangle 117"/>
              <p:cNvSpPr>
                <a:spLocks noChangeArrowheads="1"/>
              </p:cNvSpPr>
              <p:nvPr/>
            </p:nvSpPr>
            <p:spPr bwMode="auto">
              <a:xfrm>
                <a:off x="0" y="328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79" name="Group 116"/>
              <p:cNvGrpSpPr>
                <a:grpSpLocks/>
              </p:cNvGrpSpPr>
              <p:nvPr/>
            </p:nvGrpSpPr>
            <p:grpSpPr bwMode="auto">
              <a:xfrm>
                <a:off x="0" y="3282"/>
                <a:ext cx="744" cy="403"/>
                <a:chOff x="0" y="3282"/>
                <a:chExt cx="744" cy="403"/>
              </a:xfrm>
            </p:grpSpPr>
            <p:sp>
              <p:nvSpPr>
                <p:cNvPr id="31773" name="Rectangle 29"/>
                <p:cNvSpPr>
                  <a:spLocks noChangeArrowheads="1"/>
                </p:cNvSpPr>
                <p:nvPr/>
              </p:nvSpPr>
              <p:spPr bwMode="auto">
                <a:xfrm>
                  <a:off x="32" y="3282"/>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Recipients</a:t>
                  </a:r>
                </a:p>
              </p:txBody>
            </p:sp>
            <p:sp>
              <p:nvSpPr>
                <p:cNvPr id="67681" name="Rectangle 115"/>
                <p:cNvSpPr>
                  <a:spLocks noChangeArrowheads="1"/>
                </p:cNvSpPr>
                <p:nvPr/>
              </p:nvSpPr>
              <p:spPr bwMode="auto">
                <a:xfrm>
                  <a:off x="0" y="328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17" name="Group 120"/>
            <p:cNvGrpSpPr>
              <a:grpSpLocks/>
            </p:cNvGrpSpPr>
            <p:nvPr/>
          </p:nvGrpSpPr>
          <p:grpSpPr bwMode="auto">
            <a:xfrm>
              <a:off x="744" y="3282"/>
              <a:ext cx="1328" cy="403"/>
              <a:chOff x="744" y="3282"/>
              <a:chExt cx="1328" cy="403"/>
            </a:xfrm>
          </p:grpSpPr>
          <p:sp>
            <p:nvSpPr>
              <p:cNvPr id="67676" name="Rectangle 30"/>
              <p:cNvSpPr>
                <a:spLocks noChangeArrowheads="1"/>
              </p:cNvSpPr>
              <p:nvPr/>
            </p:nvSpPr>
            <p:spPr bwMode="auto">
              <a:xfrm>
                <a:off x="776" y="328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Exilic Jews (ca. 550 BC)</a:t>
                </a:r>
              </a:p>
            </p:txBody>
          </p:sp>
          <p:sp>
            <p:nvSpPr>
              <p:cNvPr id="67677" name="Rectangle 119"/>
              <p:cNvSpPr>
                <a:spLocks noChangeArrowheads="1"/>
              </p:cNvSpPr>
              <p:nvPr/>
            </p:nvSpPr>
            <p:spPr bwMode="auto">
              <a:xfrm>
                <a:off x="744" y="328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8" name="Group 122"/>
            <p:cNvGrpSpPr>
              <a:grpSpLocks/>
            </p:cNvGrpSpPr>
            <p:nvPr/>
          </p:nvGrpSpPr>
          <p:grpSpPr bwMode="auto">
            <a:xfrm>
              <a:off x="2072" y="3282"/>
              <a:ext cx="1720" cy="403"/>
              <a:chOff x="2072" y="3282"/>
              <a:chExt cx="1720" cy="403"/>
            </a:xfrm>
          </p:grpSpPr>
          <p:sp>
            <p:nvSpPr>
              <p:cNvPr id="67674" name="Rectangle 31"/>
              <p:cNvSpPr>
                <a:spLocks noChangeArrowheads="1"/>
              </p:cNvSpPr>
              <p:nvPr/>
            </p:nvSpPr>
            <p:spPr bwMode="auto">
              <a:xfrm>
                <a:off x="2104" y="328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Postexilic Jews (ca. 440 BC)</a:t>
                </a:r>
              </a:p>
            </p:txBody>
          </p:sp>
          <p:sp>
            <p:nvSpPr>
              <p:cNvPr id="67675" name="Rectangle 121"/>
              <p:cNvSpPr>
                <a:spLocks noChangeArrowheads="1"/>
              </p:cNvSpPr>
              <p:nvPr/>
            </p:nvSpPr>
            <p:spPr bwMode="auto">
              <a:xfrm>
                <a:off x="2072" y="328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19" name="Group 126"/>
            <p:cNvGrpSpPr>
              <a:grpSpLocks/>
            </p:cNvGrpSpPr>
            <p:nvPr/>
          </p:nvGrpSpPr>
          <p:grpSpPr bwMode="auto">
            <a:xfrm>
              <a:off x="0" y="3685"/>
              <a:ext cx="744" cy="403"/>
              <a:chOff x="0" y="3685"/>
              <a:chExt cx="744" cy="403"/>
            </a:xfrm>
          </p:grpSpPr>
          <p:sp>
            <p:nvSpPr>
              <p:cNvPr id="67670" name="Rectangle 125"/>
              <p:cNvSpPr>
                <a:spLocks noChangeArrowheads="1"/>
              </p:cNvSpPr>
              <p:nvPr/>
            </p:nvSpPr>
            <p:spPr bwMode="auto">
              <a:xfrm>
                <a:off x="0" y="3685"/>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71" name="Group 124"/>
              <p:cNvGrpSpPr>
                <a:grpSpLocks/>
              </p:cNvGrpSpPr>
              <p:nvPr/>
            </p:nvGrpSpPr>
            <p:grpSpPr bwMode="auto">
              <a:xfrm>
                <a:off x="0" y="3685"/>
                <a:ext cx="744" cy="403"/>
                <a:chOff x="0" y="3685"/>
                <a:chExt cx="744" cy="403"/>
              </a:xfrm>
            </p:grpSpPr>
            <p:sp>
              <p:nvSpPr>
                <p:cNvPr id="31776" name="Rectangle 32"/>
                <p:cNvSpPr>
                  <a:spLocks noChangeArrowheads="1"/>
                </p:cNvSpPr>
                <p:nvPr/>
              </p:nvSpPr>
              <p:spPr bwMode="auto">
                <a:xfrm>
                  <a:off x="32" y="368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Chronology</a:t>
                  </a:r>
                </a:p>
              </p:txBody>
            </p:sp>
            <p:sp>
              <p:nvSpPr>
                <p:cNvPr id="67673" name="Rectangle 123"/>
                <p:cNvSpPr>
                  <a:spLocks noChangeArrowheads="1"/>
                </p:cNvSpPr>
                <p:nvPr/>
              </p:nvSpPr>
              <p:spPr bwMode="auto">
                <a:xfrm>
                  <a:off x="0" y="3685"/>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0" name="Group 128"/>
            <p:cNvGrpSpPr>
              <a:grpSpLocks/>
            </p:cNvGrpSpPr>
            <p:nvPr/>
          </p:nvGrpSpPr>
          <p:grpSpPr bwMode="auto">
            <a:xfrm>
              <a:off x="744" y="3685"/>
              <a:ext cx="1328" cy="403"/>
              <a:chOff x="744" y="3685"/>
              <a:chExt cx="1328" cy="403"/>
            </a:xfrm>
          </p:grpSpPr>
          <p:sp>
            <p:nvSpPr>
              <p:cNvPr id="67668" name="Rectangle 33"/>
              <p:cNvSpPr>
                <a:spLocks noChangeArrowheads="1"/>
              </p:cNvSpPr>
              <p:nvPr/>
            </p:nvSpPr>
            <p:spPr bwMode="auto">
              <a:xfrm>
                <a:off x="776" y="3685"/>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971-586 BC</a:t>
                </a:r>
              </a:p>
            </p:txBody>
          </p:sp>
          <p:sp>
            <p:nvSpPr>
              <p:cNvPr id="67669" name="Rectangle 127"/>
              <p:cNvSpPr>
                <a:spLocks noChangeArrowheads="1"/>
              </p:cNvSpPr>
              <p:nvPr/>
            </p:nvSpPr>
            <p:spPr bwMode="auto">
              <a:xfrm>
                <a:off x="744" y="3685"/>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1" name="Group 130"/>
            <p:cNvGrpSpPr>
              <a:grpSpLocks/>
            </p:cNvGrpSpPr>
            <p:nvPr/>
          </p:nvGrpSpPr>
          <p:grpSpPr bwMode="auto">
            <a:xfrm>
              <a:off x="2072" y="3685"/>
              <a:ext cx="1720" cy="403"/>
              <a:chOff x="2072" y="3685"/>
              <a:chExt cx="1720" cy="403"/>
            </a:xfrm>
          </p:grpSpPr>
          <p:sp>
            <p:nvSpPr>
              <p:cNvPr id="67666" name="Rectangle 34"/>
              <p:cNvSpPr>
                <a:spLocks noChangeArrowheads="1"/>
              </p:cNvSpPr>
              <p:nvPr/>
            </p:nvSpPr>
            <p:spPr bwMode="auto">
              <a:xfrm>
                <a:off x="2104" y="3685"/>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1011-538 BC</a:t>
                </a:r>
              </a:p>
            </p:txBody>
          </p:sp>
          <p:sp>
            <p:nvSpPr>
              <p:cNvPr id="67667" name="Rectangle 129"/>
              <p:cNvSpPr>
                <a:spLocks noChangeArrowheads="1"/>
              </p:cNvSpPr>
              <p:nvPr/>
            </p:nvSpPr>
            <p:spPr bwMode="auto">
              <a:xfrm>
                <a:off x="2072" y="3685"/>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2" name="Group 134"/>
            <p:cNvGrpSpPr>
              <a:grpSpLocks/>
            </p:cNvGrpSpPr>
            <p:nvPr/>
          </p:nvGrpSpPr>
          <p:grpSpPr bwMode="auto">
            <a:xfrm>
              <a:off x="0" y="4088"/>
              <a:ext cx="744" cy="518"/>
              <a:chOff x="0" y="4088"/>
              <a:chExt cx="744" cy="518"/>
            </a:xfrm>
          </p:grpSpPr>
          <p:sp>
            <p:nvSpPr>
              <p:cNvPr id="67662" name="Rectangle 133"/>
              <p:cNvSpPr>
                <a:spLocks noChangeArrowheads="1"/>
              </p:cNvSpPr>
              <p:nvPr/>
            </p:nvSpPr>
            <p:spPr bwMode="auto">
              <a:xfrm>
                <a:off x="0" y="4088"/>
                <a:ext cx="744" cy="518"/>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63" name="Group 132"/>
              <p:cNvGrpSpPr>
                <a:grpSpLocks/>
              </p:cNvGrpSpPr>
              <p:nvPr/>
            </p:nvGrpSpPr>
            <p:grpSpPr bwMode="auto">
              <a:xfrm>
                <a:off x="0" y="4088"/>
                <a:ext cx="744" cy="518"/>
                <a:chOff x="0" y="4088"/>
                <a:chExt cx="744" cy="518"/>
              </a:xfrm>
            </p:grpSpPr>
            <p:sp>
              <p:nvSpPr>
                <p:cNvPr id="31779" name="Rectangle 35"/>
                <p:cNvSpPr>
                  <a:spLocks noChangeArrowheads="1"/>
                </p:cNvSpPr>
                <p:nvPr/>
              </p:nvSpPr>
              <p:spPr bwMode="auto">
                <a:xfrm>
                  <a:off x="32" y="4088"/>
                  <a:ext cx="679" cy="518"/>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Emphasis</a:t>
                  </a:r>
                </a:p>
              </p:txBody>
            </p:sp>
            <p:sp>
              <p:nvSpPr>
                <p:cNvPr id="67665" name="Rectangle 131"/>
                <p:cNvSpPr>
                  <a:spLocks noChangeArrowheads="1"/>
                </p:cNvSpPr>
                <p:nvPr/>
              </p:nvSpPr>
              <p:spPr bwMode="auto">
                <a:xfrm>
                  <a:off x="0" y="4088"/>
                  <a:ext cx="74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3" name="Group 136"/>
            <p:cNvGrpSpPr>
              <a:grpSpLocks/>
            </p:cNvGrpSpPr>
            <p:nvPr/>
          </p:nvGrpSpPr>
          <p:grpSpPr bwMode="auto">
            <a:xfrm>
              <a:off x="744" y="4088"/>
              <a:ext cx="1328" cy="518"/>
              <a:chOff x="744" y="4088"/>
              <a:chExt cx="1328" cy="518"/>
            </a:xfrm>
          </p:grpSpPr>
          <p:sp>
            <p:nvSpPr>
              <p:cNvPr id="67660" name="Rectangle 36"/>
              <p:cNvSpPr>
                <a:spLocks noChangeArrowheads="1"/>
              </p:cNvSpPr>
              <p:nvPr/>
            </p:nvSpPr>
            <p:spPr bwMode="auto">
              <a:xfrm>
                <a:off x="776" y="4088"/>
                <a:ext cx="126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1900" b="1">
                    <a:latin typeface="Arial Narrow" charset="0"/>
                    <a:ea typeface="宋体" charset="0"/>
                    <a:cs typeface="宋体" charset="0"/>
                  </a:rPr>
                  <a:t>Political: emphasizes the throne</a:t>
                </a:r>
              </a:p>
            </p:txBody>
          </p:sp>
          <p:sp>
            <p:nvSpPr>
              <p:cNvPr id="67661" name="Rectangle 135"/>
              <p:cNvSpPr>
                <a:spLocks noChangeArrowheads="1"/>
              </p:cNvSpPr>
              <p:nvPr/>
            </p:nvSpPr>
            <p:spPr bwMode="auto">
              <a:xfrm>
                <a:off x="744" y="4088"/>
                <a:ext cx="132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4" name="Group 138"/>
            <p:cNvGrpSpPr>
              <a:grpSpLocks/>
            </p:cNvGrpSpPr>
            <p:nvPr/>
          </p:nvGrpSpPr>
          <p:grpSpPr bwMode="auto">
            <a:xfrm>
              <a:off x="2072" y="4088"/>
              <a:ext cx="1720" cy="518"/>
              <a:chOff x="2072" y="4088"/>
              <a:chExt cx="1720" cy="518"/>
            </a:xfrm>
          </p:grpSpPr>
          <p:sp>
            <p:nvSpPr>
              <p:cNvPr id="67658" name="Rectangle 37"/>
              <p:cNvSpPr>
                <a:spLocks noChangeArrowheads="1"/>
              </p:cNvSpPr>
              <p:nvPr/>
            </p:nvSpPr>
            <p:spPr bwMode="auto">
              <a:xfrm>
                <a:off x="2104" y="4088"/>
                <a:ext cx="165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Spiritual: emphasizes the temple</a:t>
                </a:r>
              </a:p>
            </p:txBody>
          </p:sp>
          <p:sp>
            <p:nvSpPr>
              <p:cNvPr id="67659" name="Rectangle 137"/>
              <p:cNvSpPr>
                <a:spLocks noChangeArrowheads="1"/>
              </p:cNvSpPr>
              <p:nvPr/>
            </p:nvSpPr>
            <p:spPr bwMode="auto">
              <a:xfrm>
                <a:off x="2072" y="4088"/>
                <a:ext cx="1720"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5" name="Group 142"/>
            <p:cNvGrpSpPr>
              <a:grpSpLocks/>
            </p:cNvGrpSpPr>
            <p:nvPr/>
          </p:nvGrpSpPr>
          <p:grpSpPr bwMode="auto">
            <a:xfrm>
              <a:off x="0" y="4606"/>
              <a:ext cx="744" cy="403"/>
              <a:chOff x="0" y="4606"/>
              <a:chExt cx="744" cy="403"/>
            </a:xfrm>
          </p:grpSpPr>
          <p:sp>
            <p:nvSpPr>
              <p:cNvPr id="67654" name="Rectangle 141"/>
              <p:cNvSpPr>
                <a:spLocks noChangeArrowheads="1"/>
              </p:cNvSpPr>
              <p:nvPr/>
            </p:nvSpPr>
            <p:spPr bwMode="auto">
              <a:xfrm>
                <a:off x="0" y="4606"/>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55" name="Group 140"/>
              <p:cNvGrpSpPr>
                <a:grpSpLocks/>
              </p:cNvGrpSpPr>
              <p:nvPr/>
            </p:nvGrpSpPr>
            <p:grpSpPr bwMode="auto">
              <a:xfrm>
                <a:off x="0" y="4606"/>
                <a:ext cx="744" cy="403"/>
                <a:chOff x="0" y="4606"/>
                <a:chExt cx="744" cy="403"/>
              </a:xfrm>
            </p:grpSpPr>
            <p:sp>
              <p:nvSpPr>
                <p:cNvPr id="31782" name="Rectangle 38"/>
                <p:cNvSpPr>
                  <a:spLocks noChangeArrowheads="1"/>
                </p:cNvSpPr>
                <p:nvPr/>
              </p:nvSpPr>
              <p:spPr bwMode="auto">
                <a:xfrm>
                  <a:off x="32" y="4604"/>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Content</a:t>
                  </a:r>
                </a:p>
              </p:txBody>
            </p:sp>
            <p:sp>
              <p:nvSpPr>
                <p:cNvPr id="67657" name="Rectangle 139"/>
                <p:cNvSpPr>
                  <a:spLocks noChangeArrowheads="1"/>
                </p:cNvSpPr>
                <p:nvPr/>
              </p:nvSpPr>
              <p:spPr bwMode="auto">
                <a:xfrm>
                  <a:off x="0" y="4606"/>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6" name="Group 144"/>
            <p:cNvGrpSpPr>
              <a:grpSpLocks/>
            </p:cNvGrpSpPr>
            <p:nvPr/>
          </p:nvGrpSpPr>
          <p:grpSpPr bwMode="auto">
            <a:xfrm>
              <a:off x="744" y="4606"/>
              <a:ext cx="1328" cy="403"/>
              <a:chOff x="744" y="4606"/>
              <a:chExt cx="1328" cy="403"/>
            </a:xfrm>
          </p:grpSpPr>
          <p:sp>
            <p:nvSpPr>
              <p:cNvPr id="67652" name="Rectangle 39"/>
              <p:cNvSpPr>
                <a:spLocks noChangeArrowheads="1"/>
              </p:cNvSpPr>
              <p:nvPr/>
            </p:nvSpPr>
            <p:spPr bwMode="auto">
              <a:xfrm>
                <a:off x="776" y="4606"/>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Historical</a:t>
                </a:r>
              </a:p>
            </p:txBody>
          </p:sp>
          <p:sp>
            <p:nvSpPr>
              <p:cNvPr id="67653" name="Rectangle 143"/>
              <p:cNvSpPr>
                <a:spLocks noChangeArrowheads="1"/>
              </p:cNvSpPr>
              <p:nvPr/>
            </p:nvSpPr>
            <p:spPr bwMode="auto">
              <a:xfrm>
                <a:off x="744" y="4606"/>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7" name="Group 146"/>
            <p:cNvGrpSpPr>
              <a:grpSpLocks/>
            </p:cNvGrpSpPr>
            <p:nvPr/>
          </p:nvGrpSpPr>
          <p:grpSpPr bwMode="auto">
            <a:xfrm>
              <a:off x="2072" y="4606"/>
              <a:ext cx="1720" cy="403"/>
              <a:chOff x="2072" y="4606"/>
              <a:chExt cx="1720" cy="403"/>
            </a:xfrm>
          </p:grpSpPr>
          <p:sp>
            <p:nvSpPr>
              <p:cNvPr id="67650" name="Rectangle 40"/>
              <p:cNvSpPr>
                <a:spLocks noChangeArrowheads="1"/>
              </p:cNvSpPr>
              <p:nvPr/>
            </p:nvSpPr>
            <p:spPr bwMode="auto">
              <a:xfrm>
                <a:off x="2104" y="4606"/>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Theological</a:t>
                </a:r>
              </a:p>
            </p:txBody>
          </p:sp>
          <p:sp>
            <p:nvSpPr>
              <p:cNvPr id="67651" name="Rectangle 145"/>
              <p:cNvSpPr>
                <a:spLocks noChangeArrowheads="1"/>
              </p:cNvSpPr>
              <p:nvPr/>
            </p:nvSpPr>
            <p:spPr bwMode="auto">
              <a:xfrm>
                <a:off x="2072" y="4606"/>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28" name="Group 150"/>
            <p:cNvGrpSpPr>
              <a:grpSpLocks/>
            </p:cNvGrpSpPr>
            <p:nvPr/>
          </p:nvGrpSpPr>
          <p:grpSpPr bwMode="auto">
            <a:xfrm>
              <a:off x="0" y="5009"/>
              <a:ext cx="744" cy="403"/>
              <a:chOff x="0" y="5009"/>
              <a:chExt cx="744" cy="403"/>
            </a:xfrm>
          </p:grpSpPr>
          <p:sp>
            <p:nvSpPr>
              <p:cNvPr id="67646" name="Rectangle 149"/>
              <p:cNvSpPr>
                <a:spLocks noChangeArrowheads="1"/>
              </p:cNvSpPr>
              <p:nvPr/>
            </p:nvSpPr>
            <p:spPr bwMode="auto">
              <a:xfrm>
                <a:off x="0" y="5009"/>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47" name="Group 148"/>
              <p:cNvGrpSpPr>
                <a:grpSpLocks/>
              </p:cNvGrpSpPr>
              <p:nvPr/>
            </p:nvGrpSpPr>
            <p:grpSpPr bwMode="auto">
              <a:xfrm>
                <a:off x="0" y="5009"/>
                <a:ext cx="744" cy="403"/>
                <a:chOff x="0" y="5009"/>
                <a:chExt cx="744" cy="403"/>
              </a:xfrm>
            </p:grpSpPr>
            <p:sp>
              <p:nvSpPr>
                <p:cNvPr id="31785" name="Rectangle 41"/>
                <p:cNvSpPr>
                  <a:spLocks noChangeArrowheads="1"/>
                </p:cNvSpPr>
                <p:nvPr/>
              </p:nvSpPr>
              <p:spPr bwMode="auto">
                <a:xfrm>
                  <a:off x="32" y="5009"/>
                  <a:ext cx="679" cy="395"/>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Attributes</a:t>
                  </a:r>
                </a:p>
              </p:txBody>
            </p:sp>
            <p:sp>
              <p:nvSpPr>
                <p:cNvPr id="67649" name="Rectangle 147"/>
                <p:cNvSpPr>
                  <a:spLocks noChangeArrowheads="1"/>
                </p:cNvSpPr>
                <p:nvPr/>
              </p:nvSpPr>
              <p:spPr bwMode="auto">
                <a:xfrm>
                  <a:off x="0" y="5009"/>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29" name="Group 152"/>
            <p:cNvGrpSpPr>
              <a:grpSpLocks/>
            </p:cNvGrpSpPr>
            <p:nvPr/>
          </p:nvGrpSpPr>
          <p:grpSpPr bwMode="auto">
            <a:xfrm>
              <a:off x="744" y="5009"/>
              <a:ext cx="1328" cy="403"/>
              <a:chOff x="744" y="5009"/>
              <a:chExt cx="1328" cy="403"/>
            </a:xfrm>
          </p:grpSpPr>
          <p:sp>
            <p:nvSpPr>
              <p:cNvPr id="67644" name="Rectangle 42"/>
              <p:cNvSpPr>
                <a:spLocks noChangeArrowheads="1"/>
              </p:cNvSpPr>
              <p:nvPr/>
            </p:nvSpPr>
            <p:spPr bwMode="auto">
              <a:xfrm>
                <a:off x="776" y="5009"/>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justice</a:t>
                </a:r>
              </a:p>
            </p:txBody>
          </p:sp>
          <p:sp>
            <p:nvSpPr>
              <p:cNvPr id="67645" name="Rectangle 151"/>
              <p:cNvSpPr>
                <a:spLocks noChangeArrowheads="1"/>
              </p:cNvSpPr>
              <p:nvPr/>
            </p:nvSpPr>
            <p:spPr bwMode="auto">
              <a:xfrm>
                <a:off x="744" y="5009"/>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0" name="Group 154"/>
            <p:cNvGrpSpPr>
              <a:grpSpLocks/>
            </p:cNvGrpSpPr>
            <p:nvPr/>
          </p:nvGrpSpPr>
          <p:grpSpPr bwMode="auto">
            <a:xfrm>
              <a:off x="2072" y="5009"/>
              <a:ext cx="1720" cy="403"/>
              <a:chOff x="2072" y="5009"/>
              <a:chExt cx="1720" cy="403"/>
            </a:xfrm>
          </p:grpSpPr>
          <p:sp>
            <p:nvSpPr>
              <p:cNvPr id="67642" name="Rectangle 43"/>
              <p:cNvSpPr>
                <a:spLocks noChangeArrowheads="1"/>
              </p:cNvSpPr>
              <p:nvPr/>
            </p:nvSpPr>
            <p:spPr bwMode="auto">
              <a:xfrm>
                <a:off x="2104" y="5009"/>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God</a:t>
                </a:r>
                <a:r>
                  <a:rPr lang="uk-UA" altLang="zh-CN" sz="2000" b="1">
                    <a:latin typeface="Arial Narrow" charset="0"/>
                    <a:ea typeface="宋体" charset="0"/>
                    <a:cs typeface="宋体" charset="0"/>
                  </a:rPr>
                  <a:t>'</a:t>
                </a:r>
                <a:r>
                  <a:rPr lang="en-US" altLang="zh-CN" sz="2000" b="1">
                    <a:latin typeface="Arial Narrow" charset="0"/>
                    <a:ea typeface="宋体" charset="0"/>
                    <a:cs typeface="宋体" charset="0"/>
                  </a:rPr>
                  <a:t>s grace</a:t>
                </a:r>
              </a:p>
            </p:txBody>
          </p:sp>
          <p:sp>
            <p:nvSpPr>
              <p:cNvPr id="67643" name="Rectangle 153"/>
              <p:cNvSpPr>
                <a:spLocks noChangeArrowheads="1"/>
              </p:cNvSpPr>
              <p:nvPr/>
            </p:nvSpPr>
            <p:spPr bwMode="auto">
              <a:xfrm>
                <a:off x="2072" y="5009"/>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1" name="Group 158"/>
            <p:cNvGrpSpPr>
              <a:grpSpLocks/>
            </p:cNvGrpSpPr>
            <p:nvPr/>
          </p:nvGrpSpPr>
          <p:grpSpPr bwMode="auto">
            <a:xfrm>
              <a:off x="0" y="5412"/>
              <a:ext cx="744" cy="403"/>
              <a:chOff x="0" y="5412"/>
              <a:chExt cx="744" cy="403"/>
            </a:xfrm>
          </p:grpSpPr>
          <p:sp>
            <p:nvSpPr>
              <p:cNvPr id="67638" name="Rectangle 157"/>
              <p:cNvSpPr>
                <a:spLocks noChangeArrowheads="1"/>
              </p:cNvSpPr>
              <p:nvPr/>
            </p:nvSpPr>
            <p:spPr bwMode="auto">
              <a:xfrm>
                <a:off x="0" y="5412"/>
                <a:ext cx="744" cy="403"/>
              </a:xfrm>
              <a:prstGeom prst="rect">
                <a:avLst/>
              </a:prstGeom>
              <a:solidFill>
                <a:srgbClr val="CCCCCC"/>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nvGrpSpPr>
              <p:cNvPr id="67639" name="Group 156"/>
              <p:cNvGrpSpPr>
                <a:grpSpLocks/>
              </p:cNvGrpSpPr>
              <p:nvPr/>
            </p:nvGrpSpPr>
            <p:grpSpPr bwMode="auto">
              <a:xfrm>
                <a:off x="0" y="5412"/>
                <a:ext cx="744" cy="403"/>
                <a:chOff x="0" y="5412"/>
                <a:chExt cx="744" cy="403"/>
              </a:xfrm>
            </p:grpSpPr>
            <p:sp>
              <p:nvSpPr>
                <p:cNvPr id="31788" name="Rectangle 44"/>
                <p:cNvSpPr>
                  <a:spLocks noChangeArrowheads="1"/>
                </p:cNvSpPr>
                <p:nvPr/>
              </p:nvSpPr>
              <p:spPr bwMode="auto">
                <a:xfrm>
                  <a:off x="32" y="5408"/>
                  <a:ext cx="679" cy="407"/>
                </a:xfrm>
                <a:prstGeom prst="rect">
                  <a:avLst/>
                </a:prstGeom>
                <a:solidFill>
                  <a:srgbClr val="CCCCCC"/>
                </a:solidFill>
                <a:ln w="12700" cap="sq">
                  <a:noFill/>
                  <a:miter lim="800000"/>
                  <a:headEnd type="none" w="sm" len="sm"/>
                  <a:tailEnd type="none" w="sm" len="sm"/>
                </a:ln>
                <a:effectLst/>
              </p:spPr>
              <p:txBody>
                <a:bodyPr lIns="0" tIns="0" rIns="0" bIns="0" anchor="ctr" anchorCtr="1"/>
                <a:lstStyle/>
                <a:p>
                  <a:pPr algn="ctr">
                    <a:defRPr/>
                  </a:pPr>
                  <a:r>
                    <a:rPr lang="en-US" altLang="zh-CN" sz="2000" b="1" i="1">
                      <a:effectLst>
                        <a:outerShdw blurRad="38100" dist="38100" dir="2700000" algn="tl">
                          <a:srgbClr val="FFFFFF"/>
                        </a:outerShdw>
                      </a:effectLst>
                      <a:latin typeface="Arial Narrow" charset="0"/>
                      <a:ea typeface="宋体" charset="0"/>
                      <a:cs typeface="宋体" charset="0"/>
                    </a:rPr>
                    <a:t>Protagonist</a:t>
                  </a:r>
                </a:p>
              </p:txBody>
            </p:sp>
            <p:sp>
              <p:nvSpPr>
                <p:cNvPr id="67641" name="Rectangle 155"/>
                <p:cNvSpPr>
                  <a:spLocks noChangeArrowheads="1"/>
                </p:cNvSpPr>
                <p:nvPr/>
              </p:nvSpPr>
              <p:spPr bwMode="auto">
                <a:xfrm>
                  <a:off x="0" y="5412"/>
                  <a:ext cx="7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grpSp>
          <p:nvGrpSpPr>
            <p:cNvPr id="67632" name="Group 160"/>
            <p:cNvGrpSpPr>
              <a:grpSpLocks/>
            </p:cNvGrpSpPr>
            <p:nvPr/>
          </p:nvGrpSpPr>
          <p:grpSpPr bwMode="auto">
            <a:xfrm>
              <a:off x="744" y="5412"/>
              <a:ext cx="1328" cy="403"/>
              <a:chOff x="744" y="5412"/>
              <a:chExt cx="1328" cy="403"/>
            </a:xfrm>
          </p:grpSpPr>
          <p:sp>
            <p:nvSpPr>
              <p:cNvPr id="67636" name="Rectangle 45"/>
              <p:cNvSpPr>
                <a:spLocks noChangeArrowheads="1"/>
              </p:cNvSpPr>
              <p:nvPr/>
            </p:nvSpPr>
            <p:spPr bwMode="auto">
              <a:xfrm>
                <a:off x="776" y="5412"/>
                <a:ext cx="126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Human responsibility</a:t>
                </a:r>
              </a:p>
            </p:txBody>
          </p:sp>
          <p:sp>
            <p:nvSpPr>
              <p:cNvPr id="67637" name="Rectangle 159"/>
              <p:cNvSpPr>
                <a:spLocks noChangeArrowheads="1"/>
              </p:cNvSpPr>
              <p:nvPr/>
            </p:nvSpPr>
            <p:spPr bwMode="auto">
              <a:xfrm>
                <a:off x="744" y="5412"/>
                <a:ext cx="132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nvGrpSpPr>
            <p:cNvPr id="67633" name="Group 162"/>
            <p:cNvGrpSpPr>
              <a:grpSpLocks/>
            </p:cNvGrpSpPr>
            <p:nvPr/>
          </p:nvGrpSpPr>
          <p:grpSpPr bwMode="auto">
            <a:xfrm>
              <a:off x="2072" y="5412"/>
              <a:ext cx="1720" cy="403"/>
              <a:chOff x="2072" y="5412"/>
              <a:chExt cx="1720" cy="403"/>
            </a:xfrm>
          </p:grpSpPr>
          <p:sp>
            <p:nvSpPr>
              <p:cNvPr id="67634" name="Rectangle 46"/>
              <p:cNvSpPr>
                <a:spLocks noChangeArrowheads="1"/>
              </p:cNvSpPr>
              <p:nvPr/>
            </p:nvSpPr>
            <p:spPr bwMode="auto">
              <a:xfrm>
                <a:off x="2104" y="5412"/>
                <a:ext cx="165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a:r>
                  <a:rPr lang="en-US" altLang="zh-CN" sz="2000" b="1">
                    <a:latin typeface="Arial Narrow" charset="0"/>
                    <a:ea typeface="宋体" charset="0"/>
                    <a:cs typeface="宋体" charset="0"/>
                  </a:rPr>
                  <a:t>Divine sovereignty</a:t>
                </a:r>
              </a:p>
            </p:txBody>
          </p:sp>
          <p:sp>
            <p:nvSpPr>
              <p:cNvPr id="67635" name="Rectangle 161"/>
              <p:cNvSpPr>
                <a:spLocks noChangeArrowheads="1"/>
              </p:cNvSpPr>
              <p:nvPr/>
            </p:nvSpPr>
            <p:spPr bwMode="auto">
              <a:xfrm>
                <a:off x="2072" y="5412"/>
                <a:ext cx="172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cap="sq">
                    <a:solidFill>
                      <a:srgbClr val="000000"/>
                    </a:solidFill>
                    <a:miter lim="800000"/>
                    <a:headEnd type="none" w="sm" len="sm"/>
                    <a:tailEnd type="none" w="sm" len="sm"/>
                  </a14:hiddenLine>
                </a:ext>
              </a:extLst>
            </p:spPr>
            <p:txBody>
              <a:bodyPr wrap="none" lIns="0" tIns="0" rIns="0" bIns="0" anchor="ctr" anchorCtr="1"/>
              <a:lstStyle/>
              <a:p>
                <a:endParaRPr lang="en-US"/>
              </a:p>
            </p:txBody>
          </p:sp>
        </p:grpSp>
      </p:grpSp>
      <p:sp>
        <p:nvSpPr>
          <p:cNvPr id="31908" name="WordArt 164"/>
          <p:cNvSpPr>
            <a:spLocks noChangeArrowheads="1" noChangeShapeType="1" noTextEdit="1"/>
          </p:cNvSpPr>
          <p:nvPr/>
        </p:nvSpPr>
        <p:spPr bwMode="auto">
          <a:xfrm>
            <a:off x="2743200" y="1371600"/>
            <a:ext cx="1143000" cy="981075"/>
          </a:xfrm>
          <a:prstGeom prst="rect">
            <a:avLst/>
          </a:prstGeom>
        </p:spPr>
        <p:txBody>
          <a:bodyPr wrap="none" fromWordArt="1">
            <a:prstTxWarp prst="textSlantUp">
              <a:avLst>
                <a:gd name="adj" fmla="val 32056"/>
              </a:avLst>
            </a:prstTxWarp>
          </a:bodyPr>
          <a:lstStyle/>
          <a:p>
            <a:pPr algn="ctr"/>
            <a:r>
              <a:rPr lang="en-US" sz="3600" kern="10">
                <a:ln w="9525" cap="sq">
                  <a:solidFill>
                    <a:srgbClr val="CC99FF"/>
                  </a:solidFill>
                  <a:round/>
                  <a:headEnd type="none" w="sm" len="sm"/>
                  <a:tailEnd type="none" w="sm" len="sm"/>
                </a:ln>
                <a:gradFill rotWithShape="1">
                  <a:gsLst>
                    <a:gs pos="0">
                      <a:srgbClr val="6600CC"/>
                    </a:gs>
                    <a:gs pos="100000">
                      <a:srgbClr val="CC00CC"/>
                    </a:gs>
                  </a:gsLst>
                  <a:lin ang="5400000" scaled="1"/>
                </a:gradFill>
                <a:effectLst>
                  <a:outerShdw blurRad="63500" dist="53882" dir="2700000" algn="ctr" rotWithShape="0">
                    <a:srgbClr val="9999FF">
                      <a:alpha val="79999"/>
                    </a:srgbClr>
                  </a:outerShdw>
                </a:effectLst>
                <a:latin typeface="Impact"/>
                <a:ea typeface="Impact"/>
                <a:cs typeface="Impact"/>
              </a:rPr>
              <a:t>Kings</a:t>
            </a:r>
          </a:p>
        </p:txBody>
      </p:sp>
      <p:sp>
        <p:nvSpPr>
          <p:cNvPr id="31909" name="WordArt 165"/>
          <p:cNvSpPr>
            <a:spLocks noChangeArrowheads="1" noChangeShapeType="1" noTextEdit="1"/>
          </p:cNvSpPr>
          <p:nvPr/>
        </p:nvSpPr>
        <p:spPr bwMode="auto">
          <a:xfrm>
            <a:off x="6019800" y="1600200"/>
            <a:ext cx="2041525" cy="571500"/>
          </a:xfrm>
          <a:prstGeom prst="rect">
            <a:avLst/>
          </a:prstGeom>
        </p:spPr>
        <p:txBody>
          <a:bodyPr wrap="none" fromWordArt="1">
            <a:prstTxWarp prst="textPlain">
              <a:avLst>
                <a:gd name="adj" fmla="val 50000"/>
              </a:avLst>
            </a:prstTxWarp>
          </a:bodyPr>
          <a:lstStyle/>
          <a:p>
            <a:pPr algn="ctr"/>
            <a:r>
              <a:rPr lang="en-US" sz="3600" kern="10">
                <a:ln w="19050" cap="sq">
                  <a:solidFill>
                    <a:srgbClr val="99CCFF"/>
                  </a:solidFill>
                  <a:round/>
                  <a:headEnd type="none" w="sm" len="sm"/>
                  <a:tailEnd type="none" w="sm" len="sm"/>
                </a:ln>
                <a:solidFill>
                  <a:srgbClr val="0066CC"/>
                </a:solidFill>
                <a:effectLst>
                  <a:outerShdw blurRad="63500" dist="38099" dir="2700000" algn="ctr" rotWithShape="0">
                    <a:srgbClr val="990000">
                      <a:alpha val="74997"/>
                    </a:srgbClr>
                  </a:outerShdw>
                </a:effectLst>
                <a:latin typeface="Impact"/>
                <a:ea typeface="Impact"/>
                <a:cs typeface="Impact"/>
              </a:rPr>
              <a:t>Chronicles</a:t>
            </a:r>
          </a:p>
        </p:txBody>
      </p:sp>
      <p:sp>
        <p:nvSpPr>
          <p:cNvPr id="67590" name="Rectangle 3"/>
          <p:cNvSpPr txBox="1">
            <a:spLocks noChangeArrowheads="1"/>
          </p:cNvSpPr>
          <p:nvPr/>
        </p:nvSpPr>
        <p:spPr bwMode="auto">
          <a:xfrm>
            <a:off x="152400" y="685800"/>
            <a:ext cx="8763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20000"/>
              </a:spcBef>
              <a:buFont typeface="Wingdings" charset="0"/>
              <a:buNone/>
            </a:pPr>
            <a:r>
              <a:rPr lang="en-US" altLang="zh-CN" sz="2800" b="1" i="1">
                <a:latin typeface="Arial Narrow" charset="0"/>
                <a:ea typeface="宋体" charset="0"/>
                <a:cs typeface="宋体" charset="0"/>
              </a:rPr>
              <a:t>While Kings &amp; Chronicles overlap in kingdom era details, some notable differences can be cited:</a:t>
            </a:r>
          </a:p>
        </p:txBody>
      </p:sp>
      <p:sp>
        <p:nvSpPr>
          <p:cNvPr id="67591"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5" presetClass="entr" presetSubtype="10" fill="hold" grpId="0" nodeType="afterEffect">
                                  <p:stCondLst>
                                    <p:cond delay="0"/>
                                  </p:stCondLst>
                                  <p:childTnLst>
                                    <p:set>
                                      <p:cBhvr>
                                        <p:cTn id="13" dur="1" fill="hold">
                                          <p:stCondLst>
                                            <p:cond delay="0"/>
                                          </p:stCondLst>
                                        </p:cTn>
                                        <p:tgtEl>
                                          <p:spTgt spid="31908"/>
                                        </p:tgtEl>
                                        <p:attrNameLst>
                                          <p:attrName>style.visibility</p:attrName>
                                        </p:attrNameLst>
                                      </p:cBhvr>
                                      <p:to>
                                        <p:strVal val="visible"/>
                                      </p:to>
                                    </p:set>
                                    <p:animEffect transition="in" filter="checkerboard(across)">
                                      <p:cBhvr>
                                        <p:cTn id="14" dur="500"/>
                                        <p:tgtEl>
                                          <p:spTgt spid="31908"/>
                                        </p:tgtEl>
                                      </p:cBhvr>
                                    </p:animEffect>
                                  </p:childTnLst>
                                </p:cTn>
                              </p:par>
                            </p:childTnLst>
                          </p:cTn>
                        </p:par>
                        <p:par>
                          <p:cTn id="15" fill="hold" nodeType="afterGroup">
                            <p:stCondLst>
                              <p:cond delay="1500"/>
                            </p:stCondLst>
                            <p:childTnLst>
                              <p:par>
                                <p:cTn id="16" presetID="5" presetClass="entr" presetSubtype="10" fill="hold" grpId="0" nodeType="afterEffect">
                                  <p:stCondLst>
                                    <p:cond delay="0"/>
                                  </p:stCondLst>
                                  <p:childTnLst>
                                    <p:set>
                                      <p:cBhvr>
                                        <p:cTn id="17" dur="1" fill="hold">
                                          <p:stCondLst>
                                            <p:cond delay="0"/>
                                          </p:stCondLst>
                                        </p:cTn>
                                        <p:tgtEl>
                                          <p:spTgt spid="31909"/>
                                        </p:tgtEl>
                                        <p:attrNameLst>
                                          <p:attrName>style.visibility</p:attrName>
                                        </p:attrNameLst>
                                      </p:cBhvr>
                                      <p:to>
                                        <p:strVal val="visible"/>
                                      </p:to>
                                    </p:set>
                                    <p:animEffect transition="in" filter="checkerboard(across)">
                                      <p:cBhvr>
                                        <p:cTn id="18" dur="500"/>
                                        <p:tgtEl>
                                          <p:spTgt spid="319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908" grpId="0" animBg="1"/>
      <p:bldP spid="31909"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1447800" y="152400"/>
            <a:ext cx="5943600" cy="6096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Characteristics</a:t>
            </a:r>
          </a:p>
        </p:txBody>
      </p:sp>
      <p:sp>
        <p:nvSpPr>
          <p:cNvPr id="5" name="Rectangle 3"/>
          <p:cNvSpPr txBox="1">
            <a:spLocks noChangeArrowheads="1"/>
          </p:cNvSpPr>
          <p:nvPr/>
        </p:nvSpPr>
        <p:spPr bwMode="auto">
          <a:xfrm>
            <a:off x="228600" y="1143000"/>
            <a:ext cx="876300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68325" indent="-568325" eaLnBrk="0" hangingPunct="0">
              <a:defRPr sz="2400">
                <a:solidFill>
                  <a:schemeClr val="tx1"/>
                </a:solidFill>
                <a:latin typeface="Times New Roman" charset="0"/>
                <a:ea typeface="ＭＳ Ｐゴシック" charset="0"/>
                <a:cs typeface="ＭＳ Ｐゴシック" charset="0"/>
              </a:defRPr>
            </a:lvl1pPr>
            <a:lvl2pPr marL="682625" indent="55563"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When you add these together: </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 genealogies (1 Chron. 1–9 begins 4143 BC), plus</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 narrative (1 Chron. 10–2 Chron. 36 ends 538 BC), </a:t>
            </a:r>
          </a:p>
          <a:p>
            <a:pPr lvl="1" eaLnBrk="1" hangingPunct="1">
              <a:lnSpc>
                <a:spcPct val="90000"/>
              </a:lnSpc>
              <a:spcBef>
                <a:spcPct val="20000"/>
              </a:spcBef>
              <a:buFont typeface="Wingdings" charset="0"/>
              <a:buChar char="Ø"/>
            </a:pPr>
            <a:r>
              <a:rPr lang="en-US" altLang="zh-CN" sz="2800" b="1" i="1">
                <a:solidFill>
                  <a:srgbClr val="FFFFFF"/>
                </a:solidFill>
                <a:latin typeface="Arial Narrow" charset="0"/>
                <a:ea typeface="宋体" charset="0"/>
                <a:cs typeface="宋体" charset="0"/>
              </a:rPr>
              <a:t>then the original single book of Chronicles covers more time than any book of Scripture (3606 years!).</a:t>
            </a:r>
          </a:p>
          <a:p>
            <a:pPr eaLnBrk="1" hangingPunct="1">
              <a:lnSpc>
                <a:spcPct val="90000"/>
              </a:lnSpc>
              <a:spcBef>
                <a:spcPct val="20000"/>
              </a:spcBef>
              <a:buFont typeface="Wingdings" charset="0"/>
              <a:buChar char="Ø"/>
            </a:pPr>
            <a:endParaRPr lang="en-US" altLang="zh-CN" sz="3200" b="1" i="1">
              <a:solidFill>
                <a:srgbClr val="FFFFFF"/>
              </a:solidFill>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Chronicles is unique in that it contains the largest genealogy in the Bible (1 Chron. 1–9). </a:t>
            </a:r>
          </a:p>
          <a:p>
            <a:pPr eaLnBrk="1" hangingPunct="1">
              <a:lnSpc>
                <a:spcPct val="90000"/>
              </a:lnSpc>
              <a:spcBef>
                <a:spcPct val="20000"/>
              </a:spcBef>
              <a:buFont typeface="Wingdings" charset="0"/>
              <a:buChar char="Ø"/>
            </a:pPr>
            <a:endParaRPr lang="en-US" altLang="zh-CN" sz="3200" b="1" i="1">
              <a:solidFill>
                <a:srgbClr val="FFFFFF"/>
              </a:solidFill>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3200" b="1" i="1">
                <a:solidFill>
                  <a:srgbClr val="FFFFFF"/>
                </a:solidFill>
                <a:latin typeface="Arial Narrow" charset="0"/>
                <a:ea typeface="宋体" charset="0"/>
                <a:cs typeface="宋体" charset="0"/>
              </a:rPr>
              <a:t>The Book of Chronicles appears last in the Hebrew Bible.</a:t>
            </a:r>
          </a:p>
        </p:txBody>
      </p:sp>
      <p:sp>
        <p:nvSpPr>
          <p:cNvPr id="69636" name="Text Box 3"/>
          <p:cNvSpPr txBox="1">
            <a:spLocks noChangeArrowheads="1"/>
          </p:cNvSpPr>
          <p:nvPr/>
        </p:nvSpPr>
        <p:spPr bwMode="auto">
          <a:xfrm>
            <a:off x="8027988" y="92075"/>
            <a:ext cx="1008062" cy="8890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b="1">
                <a:solidFill>
                  <a:srgbClr val="FFFFFF"/>
                </a:solidFill>
                <a:latin typeface="Arial" charset="0"/>
                <a:cs typeface="Arial" charset="0"/>
              </a:rPr>
              <a:t>263</a:t>
            </a:r>
            <a:br>
              <a:rPr lang="en-US" b="1">
                <a:solidFill>
                  <a:srgbClr val="FFFFFF"/>
                </a:solidFill>
                <a:latin typeface="Arial" charset="0"/>
                <a:cs typeface="Arial" charset="0"/>
              </a:rPr>
            </a:br>
            <a:r>
              <a:rPr lang="en-US" b="1">
                <a:solidFill>
                  <a:srgbClr val="FFFFFF"/>
                </a:solidFill>
                <a:latin typeface="Arial" charset="0"/>
                <a:cs typeface="Arial" charset="0"/>
              </a:rPr>
              <a:t>-264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 calcmode="lin" valueType="num">
                                      <p:cBhvr additive="base">
                                        <p:cTn id="11"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5">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 calcmode="lin" valueType="num">
                                      <p:cBhvr additive="base">
                                        <p:cTn id="15"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5">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 calcmode="lin" valueType="num">
                                      <p:cBhvr additive="base">
                                        <p:cTn id="19" dur="500" fill="hold"/>
                                        <p:tgtEl>
                                          <p:spTgt spid="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anim calcmode="lin" valueType="num">
                                      <p:cBhvr additive="base">
                                        <p:cTn id="25" dur="5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anim calcmode="lin" valueType="num">
                                      <p:cBhvr additive="base">
                                        <p:cTn id="31" dur="500" fill="hold"/>
                                        <p:tgtEl>
                                          <p:spTgt spid="5">
                                            <p:txEl>
                                              <p:pRg st="7" end="7"/>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Black" charset="0"/>
                <a:ea typeface="ＭＳ Ｐゴシック" charset="0"/>
                <a:cs typeface="ＭＳ Ｐゴシック" charset="0"/>
              </a:rPr>
              <a:t>Argument</a:t>
            </a:r>
          </a:p>
        </p:txBody>
      </p:sp>
      <p:sp>
        <p:nvSpPr>
          <p:cNvPr id="5" name="Rectangle 3"/>
          <p:cNvSpPr txBox="1">
            <a:spLocks noChangeArrowheads="1"/>
          </p:cNvSpPr>
          <p:nvPr/>
        </p:nvSpPr>
        <p:spPr bwMode="auto">
          <a:xfrm>
            <a:off x="914400" y="1143000"/>
            <a:ext cx="800100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533400" indent="-5334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 </a:t>
            </a:r>
            <a:r>
              <a:rPr lang="en-US" altLang="zh-CN" sz="2800" b="1" u="sng">
                <a:latin typeface="Arial Narrow" charset="0"/>
                <a:ea typeface="宋体" charset="0"/>
                <a:cs typeface="宋体" charset="0"/>
              </a:rPr>
              <a:t>central idea</a:t>
            </a:r>
            <a:r>
              <a:rPr lang="en-US" altLang="zh-CN" sz="2800" b="1">
                <a:latin typeface="Arial Narrow" charset="0"/>
                <a:ea typeface="宋体" charset="0"/>
                <a:cs typeface="宋体" charset="0"/>
              </a:rPr>
              <a:t> in Chronicles which unifies the entire account is </a:t>
            </a:r>
            <a:r>
              <a:rPr lang="en-US" altLang="zh-CN" sz="2800" b="1" u="sng">
                <a:latin typeface="Arial Narrow" charset="0"/>
                <a:ea typeface="宋体" charset="0"/>
                <a:cs typeface="宋体" charset="0"/>
              </a:rPr>
              <a:t>the temple</a:t>
            </a:r>
            <a:r>
              <a:rPr lang="en-US" altLang="zh-CN" sz="2800" b="1">
                <a:latin typeface="Arial Narrow" charset="0"/>
                <a:ea typeface="宋体" charset="0"/>
                <a:cs typeface="宋体" charset="0"/>
              </a:rPr>
              <a:t>. </a:t>
            </a:r>
          </a:p>
          <a:p>
            <a:pPr eaLnBrk="1" hangingPunct="1">
              <a:lnSpc>
                <a:spcPct val="90000"/>
              </a:lnSpc>
              <a:spcBef>
                <a:spcPct val="20000"/>
              </a:spcBef>
              <a:buFont typeface="Wingdings" charset="0"/>
              <a:buChar char="Ø"/>
            </a:pPr>
            <a:endParaRPr lang="en-US" altLang="zh-CN" sz="1400" b="1">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 author</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reason for emphasizing the temple is to encourage the returned remnant with the spiritual/divine perspective that </a:t>
            </a:r>
            <a:r>
              <a:rPr lang="en-US" altLang="zh-CN" sz="2800" b="1" u="sng">
                <a:latin typeface="Arial Narrow" charset="0"/>
                <a:ea typeface="宋体" charset="0"/>
                <a:cs typeface="宋体" charset="0"/>
              </a:rPr>
              <a:t>while the Davidic throne is not among them, the Davidic line &amp; God Himself is</a:t>
            </a:r>
            <a:r>
              <a:rPr lang="en-US" altLang="zh-CN" sz="2800" b="1">
                <a:latin typeface="Arial Narrow" charset="0"/>
                <a:ea typeface="宋体" charset="0"/>
                <a:cs typeface="宋体" charset="0"/>
              </a:rPr>
              <a:t> (1 Chron. 1–9). </a:t>
            </a:r>
          </a:p>
          <a:p>
            <a:pPr eaLnBrk="1" hangingPunct="1">
              <a:lnSpc>
                <a:spcPct val="90000"/>
              </a:lnSpc>
              <a:spcBef>
                <a:spcPct val="20000"/>
              </a:spcBef>
              <a:buFont typeface="Wingdings" charset="0"/>
              <a:buChar char="Ø"/>
            </a:pPr>
            <a:endParaRPr lang="en-US" altLang="zh-CN" sz="2800" b="1">
              <a:latin typeface="Arial Narrow" charset="0"/>
              <a:ea typeface="宋体" charset="0"/>
              <a:cs typeface="宋体" charset="0"/>
            </a:endParaRPr>
          </a:p>
          <a:p>
            <a:pPr eaLnBrk="1" hangingPunct="1">
              <a:lnSpc>
                <a:spcPct val="90000"/>
              </a:lnSpc>
              <a:spcBef>
                <a:spcPct val="20000"/>
              </a:spcBef>
              <a:buFont typeface="Wingdings" charset="0"/>
              <a:buChar char="Ø"/>
            </a:pPr>
            <a:r>
              <a:rPr lang="en-US" altLang="zh-CN" sz="2800" b="1">
                <a:latin typeface="Arial Narrow" charset="0"/>
                <a:ea typeface="宋体" charset="0"/>
                <a:cs typeface="宋体" charset="0"/>
              </a:rPr>
              <a:t>Therefore, the people should learn from the judgment of their ancestors</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 idolatry &amp; worship Him correctly with the temple as the center of the nation</a:t>
            </a:r>
            <a:r>
              <a:rPr lang="uk-UA" altLang="zh-CN" sz="2800" b="1">
                <a:latin typeface="Arial Narrow" charset="0"/>
                <a:ea typeface="宋体" charset="0"/>
                <a:cs typeface="宋体" charset="0"/>
              </a:rPr>
              <a:t>'</a:t>
            </a:r>
            <a:r>
              <a:rPr lang="en-US" altLang="zh-CN" sz="2800" b="1">
                <a:latin typeface="Arial Narrow" charset="0"/>
                <a:ea typeface="宋体" charset="0"/>
                <a:cs typeface="宋体" charset="0"/>
              </a:rPr>
              <a:t>s worship. </a:t>
            </a:r>
          </a:p>
        </p:txBody>
      </p:sp>
      <p:sp>
        <p:nvSpPr>
          <p:cNvPr id="7168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charset="0"/>
                <a:cs typeface="Arial" charset="0"/>
              </a:rPr>
              <a:t>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 calcmode="lin" valueType="num">
                                      <p:cBhvr additive="base">
                                        <p:cTn id="13" dur="5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 calcmode="lin" valueType="num">
                                      <p:cBhvr additive="base">
                                        <p:cTn id="19" dur="500" fill="hold"/>
                                        <p:tgtEl>
                                          <p:spTgt spid="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3729" name="Rectangle 2"/>
          <p:cNvSpPr>
            <a:spLocks noGrp="1" noChangeArrowheads="1"/>
          </p:cNvSpPr>
          <p:nvPr>
            <p:ph type="title"/>
          </p:nvPr>
        </p:nvSpPr>
        <p:spPr>
          <a:xfrm>
            <a:off x="1447800" y="152400"/>
            <a:ext cx="59436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Synthesis</a:t>
            </a:r>
          </a:p>
        </p:txBody>
      </p:sp>
      <p:sp>
        <p:nvSpPr>
          <p:cNvPr id="34822" name="Text Box 6"/>
          <p:cNvSpPr txBox="1">
            <a:spLocks noChangeArrowheads="1"/>
          </p:cNvSpPr>
          <p:nvPr/>
        </p:nvSpPr>
        <p:spPr bwMode="auto">
          <a:xfrm>
            <a:off x="179512" y="2950391"/>
            <a:ext cx="6427440" cy="584776"/>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000000"/>
                </a:solidFill>
                <a:latin typeface="Arial"/>
                <a:ea typeface="宋体" charset="0"/>
                <a:cs typeface="Arial"/>
              </a:rPr>
              <a:t>1–9  Genealogy of Davidic line</a:t>
            </a:r>
          </a:p>
        </p:txBody>
      </p:sp>
      <p:sp>
        <p:nvSpPr>
          <p:cNvPr id="73731" name="Text Box 7"/>
          <p:cNvSpPr txBox="1">
            <a:spLocks noChangeArrowheads="1"/>
          </p:cNvSpPr>
          <p:nvPr/>
        </p:nvSpPr>
        <p:spPr bwMode="auto">
          <a:xfrm>
            <a:off x="179512" y="1392238"/>
            <a:ext cx="7010400" cy="584200"/>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a:solidFill>
                  <a:srgbClr val="000000"/>
                </a:solidFill>
                <a:latin typeface="Arial"/>
                <a:ea typeface="宋体" charset="0"/>
                <a:cs typeface="Arial"/>
              </a:rPr>
              <a:t>David</a:t>
            </a:r>
            <a:r>
              <a:rPr lang="uk-UA" altLang="zh-CN" sz="3200" b="1">
                <a:solidFill>
                  <a:srgbClr val="000000"/>
                </a:solidFill>
                <a:latin typeface="Arial"/>
                <a:ea typeface="宋体" charset="0"/>
                <a:cs typeface="Arial"/>
              </a:rPr>
              <a:t>'</a:t>
            </a:r>
            <a:r>
              <a:rPr lang="en-US" altLang="zh-CN" sz="3200" b="1">
                <a:solidFill>
                  <a:srgbClr val="000000"/>
                </a:solidFill>
                <a:latin typeface="Arial"/>
                <a:ea typeface="宋体" charset="0"/>
                <a:cs typeface="Arial"/>
              </a:rPr>
              <a:t>s line established</a:t>
            </a:r>
          </a:p>
        </p:txBody>
      </p:sp>
      <p:sp>
        <p:nvSpPr>
          <p:cNvPr id="34824" name="Text Box 8"/>
          <p:cNvSpPr txBox="1">
            <a:spLocks noChangeArrowheads="1"/>
          </p:cNvSpPr>
          <p:nvPr/>
        </p:nvSpPr>
        <p:spPr bwMode="auto">
          <a:xfrm>
            <a:off x="179512" y="4509120"/>
            <a:ext cx="8928992" cy="584776"/>
          </a:xfrm>
          <a:prstGeom prst="rect">
            <a:avLst/>
          </a:prstGeom>
          <a:solidFill>
            <a:srgbClr val="FFFFFF"/>
          </a:solidFill>
          <a:ln w="9525">
            <a:solidFill>
              <a:srgbClr val="000000"/>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altLang="zh-CN" sz="3200" b="1">
                <a:solidFill>
                  <a:srgbClr val="000000"/>
                </a:solidFill>
                <a:latin typeface="Arial"/>
                <a:ea typeface="宋体" charset="0"/>
                <a:cs typeface="Arial"/>
              </a:rPr>
              <a:t>10–29  David</a:t>
            </a:r>
            <a:r>
              <a:rPr lang="uk-UA" altLang="zh-CN" sz="3200" b="1">
                <a:solidFill>
                  <a:srgbClr val="000000"/>
                </a:solidFill>
                <a:latin typeface="Arial"/>
                <a:ea typeface="宋体" charset="0"/>
                <a:cs typeface="Arial"/>
              </a:rPr>
              <a:t>'</a:t>
            </a:r>
            <a:r>
              <a:rPr lang="en-US" altLang="zh-CN" sz="3200" b="1">
                <a:solidFill>
                  <a:srgbClr val="000000"/>
                </a:solidFill>
                <a:latin typeface="Arial"/>
                <a:ea typeface="宋体" charset="0"/>
                <a:cs typeface="Arial"/>
              </a:rPr>
              <a:t>s concern for the ark / temple</a:t>
            </a:r>
          </a:p>
        </p:txBody>
      </p:sp>
      <p:sp>
        <p:nvSpPr>
          <p:cNvPr id="73733"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4822"/>
                                        </p:tgtEl>
                                        <p:attrNameLst>
                                          <p:attrName>style.visibility</p:attrName>
                                        </p:attrNameLst>
                                      </p:cBhvr>
                                      <p:to>
                                        <p:strVal val="visible"/>
                                      </p:to>
                                    </p:set>
                                    <p:anim calcmode="lin" valueType="num">
                                      <p:cBhvr additive="base">
                                        <p:cTn id="7" dur="500" fill="hold"/>
                                        <p:tgtEl>
                                          <p:spTgt spid="34822"/>
                                        </p:tgtEl>
                                        <p:attrNameLst>
                                          <p:attrName>ppt_x</p:attrName>
                                        </p:attrNameLst>
                                      </p:cBhvr>
                                      <p:tavLst>
                                        <p:tav tm="0">
                                          <p:val>
                                            <p:strVal val="0-#ppt_w/2"/>
                                          </p:val>
                                        </p:tav>
                                        <p:tav tm="100000">
                                          <p:val>
                                            <p:strVal val="#ppt_x"/>
                                          </p:val>
                                        </p:tav>
                                      </p:tavLst>
                                    </p:anim>
                                    <p:anim calcmode="lin" valueType="num">
                                      <p:cBhvr additive="base">
                                        <p:cTn id="8" dur="500" fill="hold"/>
                                        <p:tgtEl>
                                          <p:spTgt spid="3482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4824"/>
                                        </p:tgtEl>
                                        <p:attrNameLst>
                                          <p:attrName>style.visibility</p:attrName>
                                        </p:attrNameLst>
                                      </p:cBhvr>
                                      <p:to>
                                        <p:strVal val="visible"/>
                                      </p:to>
                                    </p:set>
                                    <p:anim calcmode="lin" valueType="num">
                                      <p:cBhvr additive="base">
                                        <p:cTn id="13" dur="500" fill="hold"/>
                                        <p:tgtEl>
                                          <p:spTgt spid="34824"/>
                                        </p:tgtEl>
                                        <p:attrNameLst>
                                          <p:attrName>ppt_x</p:attrName>
                                        </p:attrNameLst>
                                      </p:cBhvr>
                                      <p:tavLst>
                                        <p:tav tm="0">
                                          <p:val>
                                            <p:strVal val="0-#ppt_w/2"/>
                                          </p:val>
                                        </p:tav>
                                        <p:tav tm="100000">
                                          <p:val>
                                            <p:strVal val="#ppt_x"/>
                                          </p:val>
                                        </p:tav>
                                      </p:tavLst>
                                    </p:anim>
                                    <p:anim calcmode="lin" valueType="num">
                                      <p:cBhvr additive="base">
                                        <p:cTn id="14" dur="500" fill="hold"/>
                                        <p:tgtEl>
                                          <p:spTgt spid="348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2" grpId="0" animBg="1" autoUpdateAnimBg="0"/>
      <p:bldP spid="34824" grpId="0" animBg="1"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a:latin typeface="Arial" charset="0"/>
              <a:cs typeface="Arial" charset="0"/>
            </a:endParaRPr>
          </a:p>
        </p:txBody>
      </p:sp>
      <p:sp>
        <p:nvSpPr>
          <p:cNvPr id="88067" name="Text Box 3"/>
          <p:cNvSpPr txBox="1">
            <a:spLocks noChangeArrowheads="1"/>
          </p:cNvSpPr>
          <p:nvPr/>
        </p:nvSpPr>
        <p:spPr bwMode="auto">
          <a:xfrm>
            <a:off x="347911" y="4365104"/>
            <a:ext cx="3295650" cy="15684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en-US" sz="3200" b="1" dirty="0">
                <a:solidFill>
                  <a:schemeClr val="bg1"/>
                </a:solidFill>
                <a:latin typeface="Arial"/>
                <a:ea typeface="Times New Roman" pitchFamily="-105" charset="0"/>
                <a:cs typeface="Arial"/>
              </a:rPr>
              <a:t>1 Kings 1–11        United Under Solomon</a:t>
            </a:r>
          </a:p>
        </p:txBody>
      </p:sp>
      <p:pic>
        <p:nvPicPr>
          <p:cNvPr id="88069" name="Picture 5" descr="1 King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95536" y="1628800"/>
            <a:ext cx="3200400" cy="2354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70" name="Picture 6" descr="2 King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054550" y="1628800"/>
            <a:ext cx="3117850" cy="240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1" name="Text Box 7"/>
          <p:cNvSpPr txBox="1">
            <a:spLocks noChangeArrowheads="1"/>
          </p:cNvSpPr>
          <p:nvPr/>
        </p:nvSpPr>
        <p:spPr bwMode="auto">
          <a:xfrm>
            <a:off x="4644008" y="4365104"/>
            <a:ext cx="4032448" cy="156966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3200" b="1" dirty="0">
                <a:solidFill>
                  <a:schemeClr val="bg1"/>
                </a:solidFill>
                <a:latin typeface="Arial"/>
                <a:cs typeface="Arial"/>
              </a:rPr>
              <a:t>1 Kings 12–</a:t>
            </a:r>
            <a:br>
              <a:rPr lang="en-US" sz="3200" b="1" dirty="0">
                <a:solidFill>
                  <a:schemeClr val="bg1"/>
                </a:solidFill>
                <a:latin typeface="Arial"/>
                <a:cs typeface="Arial"/>
              </a:rPr>
            </a:br>
            <a:r>
              <a:rPr lang="en-US" sz="3200" b="1" dirty="0">
                <a:solidFill>
                  <a:schemeClr val="bg1"/>
                </a:solidFill>
                <a:latin typeface="Arial"/>
                <a:cs typeface="Arial"/>
              </a:rPr>
              <a:t>2 Kings 25        Divided Until Exile</a:t>
            </a:r>
          </a:p>
        </p:txBody>
      </p:sp>
      <p:sp>
        <p:nvSpPr>
          <p:cNvPr id="8" name="Title 7"/>
          <p:cNvSpPr>
            <a:spLocks noGrp="1"/>
          </p:cNvSpPr>
          <p:nvPr>
            <p:ph type="title" idx="4294967295"/>
          </p:nvPr>
        </p:nvSpPr>
        <p:spPr>
          <a:xfrm>
            <a:off x="0" y="0"/>
            <a:ext cx="9144000" cy="1143000"/>
          </a:xfrm>
        </p:spPr>
        <p:txBody>
          <a:bodyPr/>
          <a:lstStyle/>
          <a:p>
            <a:pPr>
              <a:defRPr/>
            </a:pPr>
            <a:r>
              <a:rPr lang="en-US" sz="4000" b="1">
                <a:solidFill>
                  <a:srgbClr val="FFFFFF"/>
                </a:solidFill>
                <a:effectLst>
                  <a:outerShdw blurRad="38100" dist="38100" dir="2700000" algn="tl">
                    <a:srgbClr val="808080"/>
                  </a:outerShdw>
                </a:effectLst>
                <a:latin typeface="Arial"/>
                <a:ea typeface="ＭＳ Ｐゴシック" charset="0"/>
                <a:cs typeface="Arial"/>
              </a:rPr>
              <a:t>The United &amp; Divided Kingdoms </a:t>
            </a:r>
            <a:endParaRPr lang="en-US" sz="4000" b="1" u="sng">
              <a:solidFill>
                <a:srgbClr val="FFFFFF"/>
              </a:solidFill>
              <a:effectLst>
                <a:outerShdw blurRad="38100" dist="38100" dir="2700000" algn="tl">
                  <a:srgbClr val="808080"/>
                </a:outerShdw>
              </a:effectLst>
              <a:latin typeface="Arial"/>
              <a:ea typeface="ＭＳ Ｐゴシック" charset="0"/>
              <a:cs typeface="Arial"/>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8067"/>
                                        </p:tgtEl>
                                        <p:attrNameLst>
                                          <p:attrName>style.visibility</p:attrName>
                                        </p:attrNameLst>
                                      </p:cBhvr>
                                      <p:to>
                                        <p:strVal val="visible"/>
                                      </p:to>
                                    </p:set>
                                    <p:animEffect transition="in" filter="dissolve">
                                      <p:cBhvr>
                                        <p:cTn id="7" dur="500"/>
                                        <p:tgtEl>
                                          <p:spTgt spid="88067"/>
                                        </p:tgtEl>
                                      </p:cBhvr>
                                    </p:animEffect>
                                  </p:childTnLst>
                                </p:cTn>
                              </p:par>
                              <p:par>
                                <p:cTn id="8" presetID="5" presetClass="entr" presetSubtype="10" fill="hold" nodeType="withEffect">
                                  <p:stCondLst>
                                    <p:cond delay="0"/>
                                  </p:stCondLst>
                                  <p:childTnLst>
                                    <p:set>
                                      <p:cBhvr>
                                        <p:cTn id="9" dur="1" fill="hold">
                                          <p:stCondLst>
                                            <p:cond delay="0"/>
                                          </p:stCondLst>
                                        </p:cTn>
                                        <p:tgtEl>
                                          <p:spTgt spid="88069"/>
                                        </p:tgtEl>
                                        <p:attrNameLst>
                                          <p:attrName>style.visibility</p:attrName>
                                        </p:attrNameLst>
                                      </p:cBhvr>
                                      <p:to>
                                        <p:strVal val="visible"/>
                                      </p:to>
                                    </p:set>
                                    <p:animEffect transition="in" filter="checkerboard(across)">
                                      <p:cBhvr>
                                        <p:cTn id="10" dur="500"/>
                                        <p:tgtEl>
                                          <p:spTgt spid="88069"/>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88071"/>
                                        </p:tgtEl>
                                        <p:attrNameLst>
                                          <p:attrName>style.visibility</p:attrName>
                                        </p:attrNameLst>
                                      </p:cBhvr>
                                      <p:to>
                                        <p:strVal val="visible"/>
                                      </p:to>
                                    </p:set>
                                    <p:animEffect transition="in" filter="dissolve">
                                      <p:cBhvr>
                                        <p:cTn id="15" dur="500"/>
                                        <p:tgtEl>
                                          <p:spTgt spid="88071"/>
                                        </p:tgtEl>
                                      </p:cBhvr>
                                    </p:animEffect>
                                  </p:childTnLst>
                                </p:cTn>
                              </p:par>
                              <p:par>
                                <p:cTn id="16" presetID="5" presetClass="entr" presetSubtype="10" fill="hold" nodeType="withEffect">
                                  <p:stCondLst>
                                    <p:cond delay="0"/>
                                  </p:stCondLst>
                                  <p:childTnLst>
                                    <p:set>
                                      <p:cBhvr>
                                        <p:cTn id="17" dur="1" fill="hold">
                                          <p:stCondLst>
                                            <p:cond delay="0"/>
                                          </p:stCondLst>
                                        </p:cTn>
                                        <p:tgtEl>
                                          <p:spTgt spid="88070"/>
                                        </p:tgtEl>
                                        <p:attrNameLst>
                                          <p:attrName>style.visibility</p:attrName>
                                        </p:attrNameLst>
                                      </p:cBhvr>
                                      <p:to>
                                        <p:strVal val="visible"/>
                                      </p:to>
                                    </p:set>
                                    <p:animEffect transition="in" filter="checkerboard(across)">
                                      <p:cBhvr>
                                        <p:cTn id="18" dur="500"/>
                                        <p:tgtEl>
                                          <p:spTgt spid="880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utoUpdateAnimBg="0"/>
      <p:bldP spid="88071"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033536"/>
            <a:ext cx="9144000" cy="48810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eaLnBrk="0" fontAlgn="base" hangingPunct="0">
              <a:spcBef>
                <a:spcPct val="0"/>
              </a:spcBef>
              <a:spcAft>
                <a:spcPct val="0"/>
              </a:spcAft>
              <a:defRPr sz="4800" b="1">
                <a:solidFill>
                  <a:srgbClr val="FFFFFF"/>
                </a:solidFill>
                <a:effectLst>
                  <a:glow rad="127000">
                    <a:srgbClr val="000000"/>
                  </a:glow>
                </a:effectLst>
                <a:latin typeface="Arial" charset="0"/>
                <a:ea typeface="ＭＳ Ｐゴシック" charset="0"/>
                <a:cs typeface="ＭＳ Ｐゴシック" charset="0"/>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I declare that the L</a:t>
            </a:r>
            <a:r>
              <a:rPr kumimoji="0" lang="en-US" sz="2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ORD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will build a house for you: When your days are over and you go to be with your fathers, I will raise up your offspring to succeed you, one of your own sons, and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his kingdom.  He is the one who will build a house for me, and I will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his throne forever.  I will be his father, and he will be my son.  I will never take my love away from him, as I took it away from your predecessor.  I will set him over my house and my kingdom forever; his throne will be </a:t>
            </a:r>
            <a:r>
              <a:rPr kumimoji="0" lang="en-US" sz="28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rPr>
              <a:t>established</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forever</a:t>
            </a:r>
            <a:r>
              <a:rPr kumimoji="0" lang="ru-RU"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r>
              <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 (17:10b-14)</a:t>
            </a:r>
            <a:r>
              <a:rPr kumimoji="0" lang="en-SG"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rPr>
              <a:t>.</a:t>
            </a:r>
            <a:endParaRPr kumimoji="0" lang="en-US" sz="2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p:cNvSpPr txBox="1">
            <a:spLocks noChangeArrowheads="1"/>
          </p:cNvSpPr>
          <p:nvPr/>
        </p:nvSpPr>
        <p:spPr bwMode="auto">
          <a:xfrm>
            <a:off x="8334902"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err="1">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endParaRPr>
          </a:p>
        </p:txBody>
      </p:sp>
    </p:spTree>
    <p:extLst>
      <p:ext uri="{BB962C8B-B14F-4D97-AF65-F5344CB8AC3E}">
        <p14:creationId xmlns:p14="http://schemas.microsoft.com/office/powerpoint/2010/main" val="27296548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2"/>
          <p:cNvSpPr>
            <a:spLocks noGrp="1" noChangeArrowheads="1"/>
          </p:cNvSpPr>
          <p:nvPr>
            <p:ph type="title"/>
          </p:nvPr>
        </p:nvSpPr>
        <p:spPr>
          <a:xfrm>
            <a:off x="1447800" y="152400"/>
            <a:ext cx="6248400" cy="762000"/>
          </a:xfrm>
          <a:solidFill>
            <a:schemeClr val="tx1"/>
          </a:solidFill>
          <a:ln>
            <a:solidFill>
              <a:schemeClr val="tx1"/>
            </a:solidFill>
            <a:miter lim="800000"/>
            <a:headEnd/>
            <a:tailEnd/>
          </a:ln>
        </p:spPr>
        <p:txBody>
          <a:bodyPr/>
          <a:lstStyle/>
          <a:p>
            <a:pPr eaLnBrk="1" hangingPunct="1"/>
            <a:r>
              <a:rPr lang="en-US" b="1">
                <a:solidFill>
                  <a:srgbClr val="FFFFFF"/>
                </a:solidFill>
                <a:latin typeface="Arial"/>
                <a:ea typeface="ＭＳ Ｐゴシック" charset="0"/>
                <a:cs typeface="Arial"/>
              </a:rPr>
              <a:t>Occasion</a:t>
            </a:r>
          </a:p>
        </p:txBody>
      </p:sp>
      <p:sp>
        <p:nvSpPr>
          <p:cNvPr id="5" name="Rectangle 3"/>
          <p:cNvSpPr txBox="1">
            <a:spLocks noChangeArrowheads="1"/>
          </p:cNvSpPr>
          <p:nvPr/>
        </p:nvSpPr>
        <p:spPr bwMode="auto">
          <a:xfrm>
            <a:off x="1259632" y="1700808"/>
            <a:ext cx="74676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0000"/>
              </a:lnSpc>
              <a:spcBef>
                <a:spcPct val="20000"/>
              </a:spcBef>
              <a:buFont typeface="Wingdings" charset="0"/>
              <a:buChar char="Ø"/>
            </a:pPr>
            <a:r>
              <a:rPr lang="en-US" altLang="zh-CN" sz="3200" b="1">
                <a:latin typeface="Arial"/>
                <a:cs typeface="Arial"/>
              </a:rPr>
              <a:t>Kings records the history from a political / ethical standpoint, but Chronicles provides the spiritual / priestly view.  </a:t>
            </a:r>
          </a:p>
          <a:p>
            <a:pPr eaLnBrk="1" hangingPunct="1">
              <a:lnSpc>
                <a:spcPct val="90000"/>
              </a:lnSpc>
              <a:spcBef>
                <a:spcPct val="20000"/>
              </a:spcBef>
              <a:buFont typeface="Wingdings" charset="0"/>
              <a:buChar char="Ø"/>
            </a:pPr>
            <a:r>
              <a:rPr lang="en-US" altLang="zh-CN" sz="3200" b="1">
                <a:latin typeface="Arial"/>
                <a:cs typeface="Arial"/>
              </a:rPr>
              <a:t>It reminded the people that David</a:t>
            </a:r>
            <a:r>
              <a:rPr lang="uk-UA" altLang="zh-CN" sz="3200" b="1">
                <a:latin typeface="Arial"/>
                <a:cs typeface="Arial"/>
              </a:rPr>
              <a:t>'</a:t>
            </a:r>
            <a:r>
              <a:rPr lang="en-US" altLang="zh-CN" sz="3200" b="1">
                <a:latin typeface="Arial"/>
                <a:cs typeface="Arial"/>
              </a:rPr>
              <a:t>s royal line still remained to encourage the small remnant who had returned &amp; built a meager temple compared to Solomon</a:t>
            </a:r>
            <a:r>
              <a:rPr lang="uk-UA" altLang="zh-CN" sz="3200" b="1">
                <a:latin typeface="Arial"/>
                <a:cs typeface="Arial"/>
              </a:rPr>
              <a:t>'</a:t>
            </a:r>
            <a:r>
              <a:rPr lang="en-US" altLang="zh-CN" sz="3200" b="1">
                <a:latin typeface="Arial"/>
                <a:cs typeface="Arial"/>
              </a:rPr>
              <a:t>s (cf. Hag. 2:3). </a:t>
            </a:r>
          </a:p>
        </p:txBody>
      </p:sp>
      <p:sp>
        <p:nvSpPr>
          <p:cNvPr id="59395" name="Text Box 3"/>
          <p:cNvSpPr txBox="1">
            <a:spLocks noChangeArrowheads="1"/>
          </p:cNvSpPr>
          <p:nvPr/>
        </p:nvSpPr>
        <p:spPr bwMode="auto">
          <a:xfrm>
            <a:off x="8274050" y="92075"/>
            <a:ext cx="7620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a:solidFill>
                  <a:srgbClr val="FFFFFF"/>
                </a:solidFill>
                <a:latin typeface="Arial"/>
                <a:cs typeface="Arial"/>
              </a:rPr>
              <a:t>263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81" name="Picture 80">
            <a:extLst>
              <a:ext uri="{FF2B5EF4-FFF2-40B4-BE49-F238E27FC236}">
                <a16:creationId xmlns:a16="http://schemas.microsoft.com/office/drawing/2014/main" id="{B59F9190-7212-4F4C-80E5-A43EDE92F1AF}"/>
              </a:ext>
            </a:extLst>
          </p:cNvPr>
          <p:cNvPicPr>
            <a:picLocks noChangeAspect="1"/>
          </p:cNvPicPr>
          <p:nvPr/>
        </p:nvPicPr>
        <p:blipFill>
          <a:blip r:embed="rId3"/>
          <a:stretch>
            <a:fillRect/>
          </a:stretch>
        </p:blipFill>
        <p:spPr>
          <a:xfrm rot="16200000">
            <a:off x="1512128" y="1858842"/>
            <a:ext cx="260003" cy="28575"/>
          </a:xfrm>
          <a:prstGeom prst="rect">
            <a:avLst/>
          </a:prstGeom>
        </p:spPr>
      </p:pic>
      <p:pic>
        <p:nvPicPr>
          <p:cNvPr id="66" name="Picture 65">
            <a:extLst>
              <a:ext uri="{FF2B5EF4-FFF2-40B4-BE49-F238E27FC236}">
                <a16:creationId xmlns:a16="http://schemas.microsoft.com/office/drawing/2014/main" id="{5027FBE1-FEC2-4A15-81D3-C58BC2CFEAD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28565" y="3724514"/>
            <a:ext cx="9145015" cy="1567717"/>
          </a:xfrm>
          <a:prstGeom prst="rect">
            <a:avLst/>
          </a:prstGeom>
        </p:spPr>
      </p:pic>
      <p:sp>
        <p:nvSpPr>
          <p:cNvPr id="5" name="Text Box 7">
            <a:extLst>
              <a:ext uri="{FF2B5EF4-FFF2-40B4-BE49-F238E27FC236}">
                <a16:creationId xmlns:a16="http://schemas.microsoft.com/office/drawing/2014/main" id="{B1DAA3F6-A440-4A8A-ACD2-C04326C681E6}"/>
              </a:ext>
            </a:extLst>
          </p:cNvPr>
          <p:cNvSpPr txBox="1">
            <a:spLocks noChangeArrowheads="1"/>
          </p:cNvSpPr>
          <p:nvPr/>
        </p:nvSpPr>
        <p:spPr bwMode="auto">
          <a:xfrm rot="18900000">
            <a:off x="-252710" y="5120743"/>
            <a:ext cx="1858963"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Beginnings</a:t>
            </a:r>
          </a:p>
        </p:txBody>
      </p:sp>
      <p:sp>
        <p:nvSpPr>
          <p:cNvPr id="6" name="Text Box 8">
            <a:extLst>
              <a:ext uri="{FF2B5EF4-FFF2-40B4-BE49-F238E27FC236}">
                <a16:creationId xmlns:a16="http://schemas.microsoft.com/office/drawing/2014/main" id="{F163579A-1DE6-4BBB-A2B2-2ACA2CAC5C8B}"/>
              </a:ext>
            </a:extLst>
          </p:cNvPr>
          <p:cNvSpPr txBox="1">
            <a:spLocks noChangeArrowheads="1"/>
          </p:cNvSpPr>
          <p:nvPr/>
        </p:nvSpPr>
        <p:spPr bwMode="auto">
          <a:xfrm rot="18900000">
            <a:off x="496143" y="5277963"/>
            <a:ext cx="1690687"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Patriarchs</a:t>
            </a:r>
          </a:p>
        </p:txBody>
      </p:sp>
      <p:sp>
        <p:nvSpPr>
          <p:cNvPr id="7" name="Text Box 9">
            <a:extLst>
              <a:ext uri="{FF2B5EF4-FFF2-40B4-BE49-F238E27FC236}">
                <a16:creationId xmlns:a16="http://schemas.microsoft.com/office/drawing/2014/main" id="{B48B3AFF-698C-43D8-B8B4-74143F187FE1}"/>
              </a:ext>
            </a:extLst>
          </p:cNvPr>
          <p:cNvSpPr txBox="1">
            <a:spLocks noChangeArrowheads="1"/>
          </p:cNvSpPr>
          <p:nvPr/>
        </p:nvSpPr>
        <p:spPr bwMode="auto">
          <a:xfrm rot="18900000">
            <a:off x="1798114" y="4876463"/>
            <a:ext cx="1150938" cy="420687"/>
          </a:xfrm>
          <a:prstGeom prst="rect">
            <a:avLst/>
          </a:prstGeom>
          <a:noFill/>
          <a:ln w="12700" cap="sq">
            <a:noFill/>
            <a:miter lim="800000"/>
            <a:headEnd type="none" w="sm" len="sm"/>
            <a:tailEnd type="none" w="sm" len="sm"/>
          </a:ln>
        </p:spPr>
        <p:txBody>
          <a:bodyPr wrap="none"/>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Exodus</a:t>
            </a:r>
          </a:p>
        </p:txBody>
      </p:sp>
      <p:sp>
        <p:nvSpPr>
          <p:cNvPr id="8" name="Text Box 11">
            <a:extLst>
              <a:ext uri="{FF2B5EF4-FFF2-40B4-BE49-F238E27FC236}">
                <a16:creationId xmlns:a16="http://schemas.microsoft.com/office/drawing/2014/main" id="{5648A8B5-377D-4AE2-B6F4-AEBDDF8EE9AD}"/>
              </a:ext>
            </a:extLst>
          </p:cNvPr>
          <p:cNvSpPr txBox="1">
            <a:spLocks noChangeArrowheads="1"/>
          </p:cNvSpPr>
          <p:nvPr/>
        </p:nvSpPr>
        <p:spPr bwMode="auto">
          <a:xfrm rot="18900000">
            <a:off x="2406994" y="5445014"/>
            <a:ext cx="2104595"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Judges</a:t>
            </a:r>
          </a:p>
        </p:txBody>
      </p:sp>
      <p:sp>
        <p:nvSpPr>
          <p:cNvPr id="9" name="Text Box 12">
            <a:extLst>
              <a:ext uri="{FF2B5EF4-FFF2-40B4-BE49-F238E27FC236}">
                <a16:creationId xmlns:a16="http://schemas.microsoft.com/office/drawing/2014/main" id="{7E38D2D0-93D8-44AA-B855-993B8249FD12}"/>
              </a:ext>
            </a:extLst>
          </p:cNvPr>
          <p:cNvSpPr txBox="1">
            <a:spLocks noChangeArrowheads="1"/>
          </p:cNvSpPr>
          <p:nvPr/>
        </p:nvSpPr>
        <p:spPr bwMode="auto">
          <a:xfrm rot="18900000">
            <a:off x="2114614" y="5249716"/>
            <a:ext cx="1774825"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Conquests</a:t>
            </a:r>
          </a:p>
        </p:txBody>
      </p:sp>
      <p:sp>
        <p:nvSpPr>
          <p:cNvPr id="14" name="Text Box 17">
            <a:extLst>
              <a:ext uri="{FF2B5EF4-FFF2-40B4-BE49-F238E27FC236}">
                <a16:creationId xmlns:a16="http://schemas.microsoft.com/office/drawing/2014/main" id="{A53EB9AF-AFD7-411C-B665-B3C0951B6678}"/>
              </a:ext>
            </a:extLst>
          </p:cNvPr>
          <p:cNvSpPr txBox="1">
            <a:spLocks noChangeArrowheads="1"/>
          </p:cNvSpPr>
          <p:nvPr/>
        </p:nvSpPr>
        <p:spPr bwMode="auto">
          <a:xfrm rot="18900000">
            <a:off x="5683507" y="5452449"/>
            <a:ext cx="1924050" cy="461963"/>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Arial" charset="0"/>
                <a:ea typeface="ＭＳ Ｐゴシック" charset="0"/>
              </a:rPr>
              <a:t>Silent Years</a:t>
            </a:r>
          </a:p>
        </p:txBody>
      </p:sp>
      <p:sp>
        <p:nvSpPr>
          <p:cNvPr id="15" name="Text Box 18">
            <a:extLst>
              <a:ext uri="{FF2B5EF4-FFF2-40B4-BE49-F238E27FC236}">
                <a16:creationId xmlns:a16="http://schemas.microsoft.com/office/drawing/2014/main" id="{AA3CEACD-A091-46F5-B272-FEAF86B66E51}"/>
              </a:ext>
            </a:extLst>
          </p:cNvPr>
          <p:cNvSpPr txBox="1">
            <a:spLocks noChangeArrowheads="1"/>
          </p:cNvSpPr>
          <p:nvPr/>
        </p:nvSpPr>
        <p:spPr bwMode="auto">
          <a:xfrm rot="18900000">
            <a:off x="6469102" y="5490244"/>
            <a:ext cx="1748632" cy="461962"/>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charset="0"/>
                <a:ea typeface="ＭＳ Ｐゴシック" charset="0"/>
              </a:rPr>
              <a:t>Church</a:t>
            </a:r>
          </a:p>
        </p:txBody>
      </p:sp>
      <p:sp>
        <p:nvSpPr>
          <p:cNvPr id="16" name="Text Box 19">
            <a:extLst>
              <a:ext uri="{FF2B5EF4-FFF2-40B4-BE49-F238E27FC236}">
                <a16:creationId xmlns:a16="http://schemas.microsoft.com/office/drawing/2014/main" id="{9AD3E8C7-4FCE-4B8F-99B2-7C5E75D740A8}"/>
              </a:ext>
            </a:extLst>
          </p:cNvPr>
          <p:cNvSpPr txBox="1">
            <a:spLocks noChangeArrowheads="1"/>
          </p:cNvSpPr>
          <p:nvPr/>
        </p:nvSpPr>
        <p:spPr bwMode="auto">
          <a:xfrm rot="18900000">
            <a:off x="7414911" y="5410838"/>
            <a:ext cx="1517650" cy="461962"/>
          </a:xfrm>
          <a:prstGeom prst="rect">
            <a:avLst/>
          </a:prstGeom>
          <a:noFill/>
          <a:ln w="12700" cap="sq">
            <a:no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6600"/>
                </a:solidFill>
                <a:effectLst/>
                <a:uLnTx/>
                <a:uFillTx/>
                <a:latin typeface="Arial" charset="0"/>
                <a:ea typeface="ＭＳ Ｐゴシック" charset="0"/>
              </a:rPr>
              <a:t>Kingdom</a:t>
            </a:r>
          </a:p>
        </p:txBody>
      </p:sp>
      <p:sp>
        <p:nvSpPr>
          <p:cNvPr id="22" name="Text Box 7">
            <a:extLst>
              <a:ext uri="{FF2B5EF4-FFF2-40B4-BE49-F238E27FC236}">
                <a16:creationId xmlns:a16="http://schemas.microsoft.com/office/drawing/2014/main" id="{1D901A0C-B7CE-453D-A960-E822B924D6F7}"/>
              </a:ext>
            </a:extLst>
          </p:cNvPr>
          <p:cNvSpPr txBox="1">
            <a:spLocks noChangeArrowheads="1"/>
          </p:cNvSpPr>
          <p:nvPr/>
        </p:nvSpPr>
        <p:spPr bwMode="auto">
          <a:xfrm rot="-2700000">
            <a:off x="-162898" y="2628497"/>
            <a:ext cx="1196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sp>
        <p:nvSpPr>
          <p:cNvPr id="23" name="Text Box 7">
            <a:extLst>
              <a:ext uri="{FF2B5EF4-FFF2-40B4-BE49-F238E27FC236}">
                <a16:creationId xmlns:a16="http://schemas.microsoft.com/office/drawing/2014/main" id="{8DECADD6-60FD-4E06-97E4-6A3C94EFC872}"/>
              </a:ext>
            </a:extLst>
          </p:cNvPr>
          <p:cNvSpPr txBox="1">
            <a:spLocks noChangeArrowheads="1"/>
          </p:cNvSpPr>
          <p:nvPr/>
        </p:nvSpPr>
        <p:spPr bwMode="auto">
          <a:xfrm rot="-2700000">
            <a:off x="-106681" y="3438687"/>
            <a:ext cx="112082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Creation</a:t>
            </a:r>
          </a:p>
        </p:txBody>
      </p:sp>
      <p:sp>
        <p:nvSpPr>
          <p:cNvPr id="24" name="Text Box 7">
            <a:extLst>
              <a:ext uri="{FF2B5EF4-FFF2-40B4-BE49-F238E27FC236}">
                <a16:creationId xmlns:a16="http://schemas.microsoft.com/office/drawing/2014/main" id="{51B9E35B-5807-403F-A45D-04EC7F16C3E4}"/>
              </a:ext>
            </a:extLst>
          </p:cNvPr>
          <p:cNvSpPr txBox="1">
            <a:spLocks noChangeArrowheads="1"/>
          </p:cNvSpPr>
          <p:nvPr/>
        </p:nvSpPr>
        <p:spPr bwMode="auto">
          <a:xfrm rot="-2700000">
            <a:off x="730204" y="2882803"/>
            <a:ext cx="5822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Fall</a:t>
            </a:r>
          </a:p>
        </p:txBody>
      </p:sp>
      <p:sp>
        <p:nvSpPr>
          <p:cNvPr id="25" name="Text Box 7">
            <a:extLst>
              <a:ext uri="{FF2B5EF4-FFF2-40B4-BE49-F238E27FC236}">
                <a16:creationId xmlns:a16="http://schemas.microsoft.com/office/drawing/2014/main" id="{B5433784-319A-4D5C-8A7B-7037CAFF15A5}"/>
              </a:ext>
            </a:extLst>
          </p:cNvPr>
          <p:cNvSpPr txBox="1">
            <a:spLocks noChangeArrowheads="1"/>
          </p:cNvSpPr>
          <p:nvPr/>
        </p:nvSpPr>
        <p:spPr bwMode="auto">
          <a:xfrm rot="-2700000">
            <a:off x="909326" y="2829140"/>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Flood</a:t>
            </a:r>
          </a:p>
        </p:txBody>
      </p:sp>
      <p:sp>
        <p:nvSpPr>
          <p:cNvPr id="26" name="Text Box 7">
            <a:extLst>
              <a:ext uri="{FF2B5EF4-FFF2-40B4-BE49-F238E27FC236}">
                <a16:creationId xmlns:a16="http://schemas.microsoft.com/office/drawing/2014/main" id="{09BFC5D8-B6C1-407A-963D-31BE44CB40AD}"/>
              </a:ext>
            </a:extLst>
          </p:cNvPr>
          <p:cNvSpPr txBox="1">
            <a:spLocks noChangeArrowheads="1"/>
          </p:cNvSpPr>
          <p:nvPr/>
        </p:nvSpPr>
        <p:spPr bwMode="auto">
          <a:xfrm rot="-2700000">
            <a:off x="1106023" y="2903391"/>
            <a:ext cx="813043"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Babel</a:t>
            </a:r>
          </a:p>
        </p:txBody>
      </p:sp>
      <p:sp>
        <p:nvSpPr>
          <p:cNvPr id="27" name="Text Box 7">
            <a:extLst>
              <a:ext uri="{FF2B5EF4-FFF2-40B4-BE49-F238E27FC236}">
                <a16:creationId xmlns:a16="http://schemas.microsoft.com/office/drawing/2014/main" id="{1C9CA5C2-BA28-4BD6-BB92-9F0F7CF2C9A7}"/>
              </a:ext>
            </a:extLst>
          </p:cNvPr>
          <p:cNvSpPr txBox="1">
            <a:spLocks noChangeArrowheads="1"/>
          </p:cNvSpPr>
          <p:nvPr/>
        </p:nvSpPr>
        <p:spPr bwMode="auto">
          <a:xfrm rot="-2700000">
            <a:off x="1299860" y="3205247"/>
            <a:ext cx="1184940"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Abraham</a:t>
            </a:r>
          </a:p>
        </p:txBody>
      </p:sp>
      <p:sp>
        <p:nvSpPr>
          <p:cNvPr id="28" name="Text Box 7">
            <a:extLst>
              <a:ext uri="{FF2B5EF4-FFF2-40B4-BE49-F238E27FC236}">
                <a16:creationId xmlns:a16="http://schemas.microsoft.com/office/drawing/2014/main" id="{6620467C-F846-4A76-8592-CD6FA818EA34}"/>
              </a:ext>
            </a:extLst>
          </p:cNvPr>
          <p:cNvSpPr txBox="1">
            <a:spLocks noChangeArrowheads="1"/>
          </p:cNvSpPr>
          <p:nvPr/>
        </p:nvSpPr>
        <p:spPr bwMode="auto">
          <a:xfrm rot="-2700000">
            <a:off x="1625490" y="3342851"/>
            <a:ext cx="697627"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Isaac</a:t>
            </a:r>
          </a:p>
        </p:txBody>
      </p:sp>
      <p:sp>
        <p:nvSpPr>
          <p:cNvPr id="29" name="Text Box 7">
            <a:extLst>
              <a:ext uri="{FF2B5EF4-FFF2-40B4-BE49-F238E27FC236}">
                <a16:creationId xmlns:a16="http://schemas.microsoft.com/office/drawing/2014/main" id="{4EA0FDA4-B8B5-467C-8068-A4C4379DCFD8}"/>
              </a:ext>
            </a:extLst>
          </p:cNvPr>
          <p:cNvSpPr txBox="1">
            <a:spLocks noChangeArrowheads="1"/>
          </p:cNvSpPr>
          <p:nvPr/>
        </p:nvSpPr>
        <p:spPr bwMode="auto">
          <a:xfrm rot="-2700000">
            <a:off x="1802502" y="3349658"/>
            <a:ext cx="776175"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Jacob</a:t>
            </a:r>
          </a:p>
        </p:txBody>
      </p:sp>
      <p:sp>
        <p:nvSpPr>
          <p:cNvPr id="30" name="Text Box 7">
            <a:extLst>
              <a:ext uri="{FF2B5EF4-FFF2-40B4-BE49-F238E27FC236}">
                <a16:creationId xmlns:a16="http://schemas.microsoft.com/office/drawing/2014/main" id="{7356B185-D98D-4206-828D-7F509570B9C2}"/>
              </a:ext>
            </a:extLst>
          </p:cNvPr>
          <p:cNvSpPr txBox="1">
            <a:spLocks noChangeArrowheads="1"/>
          </p:cNvSpPr>
          <p:nvPr/>
        </p:nvSpPr>
        <p:spPr bwMode="auto">
          <a:xfrm rot="-2700000">
            <a:off x="2012553" y="3316177"/>
            <a:ext cx="901209" cy="33855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C00000"/>
                </a:solidFill>
                <a:effectLst/>
                <a:uLnTx/>
                <a:uFillTx/>
                <a:latin typeface="Arial" charset="0"/>
                <a:ea typeface="ＭＳ Ｐゴシック" charset="0"/>
              </a:rPr>
              <a:t>Joseph</a:t>
            </a:r>
          </a:p>
        </p:txBody>
      </p:sp>
      <p:sp>
        <p:nvSpPr>
          <p:cNvPr id="31" name="Text Box 7">
            <a:extLst>
              <a:ext uri="{FF2B5EF4-FFF2-40B4-BE49-F238E27FC236}">
                <a16:creationId xmlns:a16="http://schemas.microsoft.com/office/drawing/2014/main" id="{E12D339A-FA75-4AD9-AFAD-D9D5FB18B3A8}"/>
              </a:ext>
            </a:extLst>
          </p:cNvPr>
          <p:cNvSpPr txBox="1">
            <a:spLocks noChangeArrowheads="1"/>
          </p:cNvSpPr>
          <p:nvPr/>
        </p:nvSpPr>
        <p:spPr bwMode="auto">
          <a:xfrm rot="-2700000">
            <a:off x="2272208" y="3514846"/>
            <a:ext cx="90281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Moses</a:t>
            </a:r>
          </a:p>
        </p:txBody>
      </p:sp>
      <p:sp>
        <p:nvSpPr>
          <p:cNvPr id="32" name="Text Box 7">
            <a:extLst>
              <a:ext uri="{FF2B5EF4-FFF2-40B4-BE49-F238E27FC236}">
                <a16:creationId xmlns:a16="http://schemas.microsoft.com/office/drawing/2014/main" id="{E979D10D-7316-4320-A3DC-1EAF5BA4C39D}"/>
              </a:ext>
            </a:extLst>
          </p:cNvPr>
          <p:cNvSpPr txBox="1">
            <a:spLocks noChangeArrowheads="1"/>
          </p:cNvSpPr>
          <p:nvPr/>
        </p:nvSpPr>
        <p:spPr bwMode="auto">
          <a:xfrm rot="-2700000">
            <a:off x="2921479" y="3423058"/>
            <a:ext cx="99257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Joshua</a:t>
            </a:r>
          </a:p>
        </p:txBody>
      </p:sp>
      <p:sp>
        <p:nvSpPr>
          <p:cNvPr id="33" name="Text Box 7">
            <a:extLst>
              <a:ext uri="{FF2B5EF4-FFF2-40B4-BE49-F238E27FC236}">
                <a16:creationId xmlns:a16="http://schemas.microsoft.com/office/drawing/2014/main" id="{ABBA91E5-F026-4049-9544-970DC8584ED8}"/>
              </a:ext>
            </a:extLst>
          </p:cNvPr>
          <p:cNvSpPr txBox="1">
            <a:spLocks noChangeArrowheads="1"/>
          </p:cNvSpPr>
          <p:nvPr/>
        </p:nvSpPr>
        <p:spPr bwMode="auto">
          <a:xfrm rot="-2700000">
            <a:off x="3708585" y="3793490"/>
            <a:ext cx="92845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Cycles</a:t>
            </a:r>
          </a:p>
        </p:txBody>
      </p:sp>
      <p:sp>
        <p:nvSpPr>
          <p:cNvPr id="34" name="Text Box 7">
            <a:extLst>
              <a:ext uri="{FF2B5EF4-FFF2-40B4-BE49-F238E27FC236}">
                <a16:creationId xmlns:a16="http://schemas.microsoft.com/office/drawing/2014/main" id="{161796C7-A843-4BBD-AD21-10D517B34359}"/>
              </a:ext>
            </a:extLst>
          </p:cNvPr>
          <p:cNvSpPr txBox="1">
            <a:spLocks noChangeArrowheads="1"/>
          </p:cNvSpPr>
          <p:nvPr/>
        </p:nvSpPr>
        <p:spPr bwMode="auto">
          <a:xfrm rot="-2700000">
            <a:off x="4530824" y="2854240"/>
            <a:ext cx="1075936"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S • D • S</a:t>
            </a:r>
          </a:p>
        </p:txBody>
      </p:sp>
      <p:sp>
        <p:nvSpPr>
          <p:cNvPr id="35" name="Text Box 7">
            <a:extLst>
              <a:ext uri="{FF2B5EF4-FFF2-40B4-BE49-F238E27FC236}">
                <a16:creationId xmlns:a16="http://schemas.microsoft.com/office/drawing/2014/main" id="{3CFF777E-420E-493A-A932-C180D40EC0E5}"/>
              </a:ext>
            </a:extLst>
          </p:cNvPr>
          <p:cNvSpPr txBox="1">
            <a:spLocks noChangeArrowheads="1"/>
          </p:cNvSpPr>
          <p:nvPr/>
        </p:nvSpPr>
        <p:spPr bwMode="auto">
          <a:xfrm rot="-2700000">
            <a:off x="4830978" y="3028569"/>
            <a:ext cx="146706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J (R)  &amp; I (J)</a:t>
            </a:r>
          </a:p>
        </p:txBody>
      </p:sp>
      <p:sp>
        <p:nvSpPr>
          <p:cNvPr id="36" name="Text Box 7">
            <a:extLst>
              <a:ext uri="{FF2B5EF4-FFF2-40B4-BE49-F238E27FC236}">
                <a16:creationId xmlns:a16="http://schemas.microsoft.com/office/drawing/2014/main" id="{C8003471-CE59-405A-928F-A95E9606F0CE}"/>
              </a:ext>
            </a:extLst>
          </p:cNvPr>
          <p:cNvSpPr txBox="1">
            <a:spLocks noChangeArrowheads="1"/>
          </p:cNvSpPr>
          <p:nvPr/>
        </p:nvSpPr>
        <p:spPr bwMode="auto">
          <a:xfrm rot="-2700000">
            <a:off x="5252447" y="3381508"/>
            <a:ext cx="150574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lvl="0">
              <a:defRPr/>
            </a:pPr>
            <a:r>
              <a:rPr kumimoji="0" lang="en-US" sz="1800" b="1" i="0" u="none" strike="noStrike" kern="1200" cap="none" spc="0" normalizeH="0" baseline="0" noProof="0" dirty="0">
                <a:ln>
                  <a:noFill/>
                </a:ln>
                <a:solidFill>
                  <a:prstClr val="black"/>
                </a:solidFill>
                <a:effectLst/>
                <a:uLnTx/>
                <a:uFillTx/>
                <a:latin typeface="Arial" charset="0"/>
                <a:ea typeface="ＭＳ Ｐゴシック" charset="0"/>
              </a:rPr>
              <a:t>I (A</a:t>
            </a:r>
            <a:r>
              <a:rPr lang="en-US" sz="1800" b="1" dirty="0">
                <a:solidFill>
                  <a:prstClr val="black"/>
                </a:solidFill>
              </a:rPr>
              <a:t>) &amp; J (B)</a:t>
            </a:r>
            <a:endParaRPr kumimoji="0" lang="en-US" sz="1800" b="1" i="0" u="none" strike="noStrike" kern="1200" cap="none" spc="0" normalizeH="0" baseline="0" noProof="0" dirty="0">
              <a:ln>
                <a:noFill/>
              </a:ln>
              <a:solidFill>
                <a:prstClr val="black"/>
              </a:solidFill>
              <a:effectLst/>
              <a:uLnTx/>
              <a:uFillTx/>
              <a:latin typeface="Arial" charset="0"/>
              <a:ea typeface="ＭＳ Ｐゴシック" charset="0"/>
            </a:endParaRPr>
          </a:p>
        </p:txBody>
      </p:sp>
      <p:sp>
        <p:nvSpPr>
          <p:cNvPr id="37" name="Text Box 7">
            <a:extLst>
              <a:ext uri="{FF2B5EF4-FFF2-40B4-BE49-F238E27FC236}">
                <a16:creationId xmlns:a16="http://schemas.microsoft.com/office/drawing/2014/main" id="{5AFFA2BE-21EF-4149-88CE-2BE3122BC480}"/>
              </a:ext>
            </a:extLst>
          </p:cNvPr>
          <p:cNvSpPr txBox="1">
            <a:spLocks noChangeArrowheads="1"/>
          </p:cNvSpPr>
          <p:nvPr/>
        </p:nvSpPr>
        <p:spPr bwMode="auto">
          <a:xfrm rot="-2700000">
            <a:off x="5956797" y="3852464"/>
            <a:ext cx="10631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Z • E • N</a:t>
            </a:r>
          </a:p>
        </p:txBody>
      </p:sp>
      <p:sp>
        <p:nvSpPr>
          <p:cNvPr id="38" name="Text Box 7">
            <a:extLst>
              <a:ext uri="{FF2B5EF4-FFF2-40B4-BE49-F238E27FC236}">
                <a16:creationId xmlns:a16="http://schemas.microsoft.com/office/drawing/2014/main" id="{7B1B3F0D-FA2F-400E-8BC0-D2A1D9781156}"/>
              </a:ext>
            </a:extLst>
          </p:cNvPr>
          <p:cNvSpPr txBox="1">
            <a:spLocks noChangeArrowheads="1"/>
          </p:cNvSpPr>
          <p:nvPr/>
        </p:nvSpPr>
        <p:spPr bwMode="auto">
          <a:xfrm>
            <a:off x="6172006" y="2413468"/>
            <a:ext cx="1472519"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charset="0"/>
                <a:ea typeface="ＭＳ Ｐゴシック" charset="0"/>
              </a:rPr>
              <a:t>P • G • H • R</a:t>
            </a:r>
          </a:p>
        </p:txBody>
      </p:sp>
      <p:sp>
        <p:nvSpPr>
          <p:cNvPr id="39" name="Text Box 7">
            <a:extLst>
              <a:ext uri="{FF2B5EF4-FFF2-40B4-BE49-F238E27FC236}">
                <a16:creationId xmlns:a16="http://schemas.microsoft.com/office/drawing/2014/main" id="{44F3346C-915F-4C0B-A351-4A0DD4A652FB}"/>
              </a:ext>
            </a:extLst>
          </p:cNvPr>
          <p:cNvSpPr txBox="1">
            <a:spLocks noChangeArrowheads="1"/>
          </p:cNvSpPr>
          <p:nvPr/>
        </p:nvSpPr>
        <p:spPr bwMode="auto">
          <a:xfrm rot="-2700000">
            <a:off x="6871662" y="2963205"/>
            <a:ext cx="137249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1</a:t>
            </a:r>
            <a:r>
              <a:rPr kumimoji="0" lang="en-US" sz="1800" b="1" i="0" u="none" strike="noStrike" kern="1200" cap="none" spc="0" normalizeH="0" baseline="30000" noProof="0" dirty="0">
                <a:ln>
                  <a:noFill/>
                </a:ln>
                <a:solidFill>
                  <a:srgbClr val="C00000"/>
                </a:solidFill>
                <a:effectLst/>
                <a:uLnTx/>
                <a:uFillTx/>
                <a:latin typeface="Arial" charset="0"/>
                <a:ea typeface="ＭＳ Ｐゴシック" charset="0"/>
              </a:rPr>
              <a:t>st</a:t>
            </a:r>
            <a:r>
              <a:rPr kumimoji="0" lang="en-US" sz="1800" b="1" i="0" u="none" strike="noStrike" kern="1200" cap="none" spc="0" normalizeH="0" baseline="0" noProof="0" dirty="0">
                <a:ln>
                  <a:noFill/>
                </a:ln>
                <a:solidFill>
                  <a:srgbClr val="C00000"/>
                </a:solidFill>
                <a:effectLst/>
                <a:uLnTx/>
                <a:uFillTx/>
                <a:latin typeface="Arial" charset="0"/>
                <a:ea typeface="ＭＳ Ｐゴシック" charset="0"/>
              </a:rPr>
              <a:t> Coming</a:t>
            </a:r>
          </a:p>
        </p:txBody>
      </p:sp>
      <p:sp>
        <p:nvSpPr>
          <p:cNvPr id="40" name="Text Box 7">
            <a:extLst>
              <a:ext uri="{FF2B5EF4-FFF2-40B4-BE49-F238E27FC236}">
                <a16:creationId xmlns:a16="http://schemas.microsoft.com/office/drawing/2014/main" id="{58789050-F088-49AA-8BA9-CEA553B9C080}"/>
              </a:ext>
            </a:extLst>
          </p:cNvPr>
          <p:cNvSpPr txBox="1">
            <a:spLocks noChangeArrowheads="1"/>
          </p:cNvSpPr>
          <p:nvPr/>
        </p:nvSpPr>
        <p:spPr bwMode="auto">
          <a:xfrm rot="-2700000">
            <a:off x="7469736" y="2808948"/>
            <a:ext cx="1425390"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2</a:t>
            </a:r>
            <a:r>
              <a:rPr kumimoji="0" lang="en-US" sz="1800" b="1" i="0" u="none" strike="noStrike" kern="1200" cap="none" spc="0" normalizeH="0" baseline="30000" noProof="0" dirty="0">
                <a:ln>
                  <a:noFill/>
                </a:ln>
                <a:solidFill>
                  <a:srgbClr val="006600"/>
                </a:solidFill>
                <a:effectLst/>
                <a:uLnTx/>
                <a:uFillTx/>
                <a:latin typeface="Arial" charset="0"/>
                <a:ea typeface="ＭＳ Ｐゴシック" charset="0"/>
              </a:rPr>
              <a:t>nd</a:t>
            </a: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 Coming</a:t>
            </a:r>
          </a:p>
        </p:txBody>
      </p:sp>
      <p:sp>
        <p:nvSpPr>
          <p:cNvPr id="41" name="Text Box 7">
            <a:extLst>
              <a:ext uri="{FF2B5EF4-FFF2-40B4-BE49-F238E27FC236}">
                <a16:creationId xmlns:a16="http://schemas.microsoft.com/office/drawing/2014/main" id="{CEB6663B-0391-4110-B0C2-F30C172D506C}"/>
              </a:ext>
            </a:extLst>
          </p:cNvPr>
          <p:cNvSpPr txBox="1">
            <a:spLocks noChangeArrowheads="1"/>
          </p:cNvSpPr>
          <p:nvPr/>
        </p:nvSpPr>
        <p:spPr bwMode="auto">
          <a:xfrm rot="-2700000">
            <a:off x="8294718" y="4117415"/>
            <a:ext cx="697627"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6600"/>
                </a:solidFill>
                <a:effectLst/>
                <a:uLnTx/>
                <a:uFillTx/>
                <a:latin typeface="Arial" charset="0"/>
                <a:ea typeface="ＭＳ Ｐゴシック" charset="0"/>
              </a:rPr>
              <a:t>1000</a:t>
            </a:r>
          </a:p>
        </p:txBody>
      </p:sp>
      <p:sp>
        <p:nvSpPr>
          <p:cNvPr id="43" name="Text Box 52">
            <a:extLst>
              <a:ext uri="{FF2B5EF4-FFF2-40B4-BE49-F238E27FC236}">
                <a16:creationId xmlns:a16="http://schemas.microsoft.com/office/drawing/2014/main" id="{E65005E2-07A0-477F-BB97-45F732560AFE}"/>
              </a:ext>
            </a:extLst>
          </p:cNvPr>
          <p:cNvSpPr txBox="1">
            <a:spLocks noChangeArrowheads="1"/>
          </p:cNvSpPr>
          <p:nvPr/>
        </p:nvSpPr>
        <p:spPr bwMode="auto">
          <a:xfrm>
            <a:off x="4667648" y="6500235"/>
            <a:ext cx="4572000" cy="3381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charset="0"/>
                <a:ea typeface="ＭＳ Ｐゴシック" charset="0"/>
                <a:cs typeface="Arial" charset="0"/>
              </a:rPr>
              <a:t>Max Anders, Dallas Theological Seminary</a:t>
            </a:r>
          </a:p>
        </p:txBody>
      </p:sp>
      <p:grpSp>
        <p:nvGrpSpPr>
          <p:cNvPr id="4" name="Group 3">
            <a:extLst>
              <a:ext uri="{FF2B5EF4-FFF2-40B4-BE49-F238E27FC236}">
                <a16:creationId xmlns:a16="http://schemas.microsoft.com/office/drawing/2014/main" id="{AC14E726-AC83-4DB4-ACE9-424CF55788BD}"/>
              </a:ext>
            </a:extLst>
          </p:cNvPr>
          <p:cNvGrpSpPr/>
          <p:nvPr/>
        </p:nvGrpSpPr>
        <p:grpSpPr>
          <a:xfrm>
            <a:off x="7423145" y="4436043"/>
            <a:ext cx="507828" cy="413953"/>
            <a:chOff x="6695077" y="25116"/>
            <a:chExt cx="507828" cy="413953"/>
          </a:xfrm>
        </p:grpSpPr>
        <p:sp>
          <p:nvSpPr>
            <p:cNvPr id="2" name="Rectangle 1">
              <a:extLst>
                <a:ext uri="{FF2B5EF4-FFF2-40B4-BE49-F238E27FC236}">
                  <a16:creationId xmlns:a16="http://schemas.microsoft.com/office/drawing/2014/main" id="{87E77BB8-7306-4FCC-86AB-C20FDF4414E3}"/>
                </a:ext>
              </a:extLst>
            </p:cNvPr>
            <p:cNvSpPr/>
            <p:nvPr/>
          </p:nvSpPr>
          <p:spPr bwMode="auto">
            <a:xfrm>
              <a:off x="6695077" y="104165"/>
              <a:ext cx="507828" cy="277161"/>
            </a:xfrm>
            <a:prstGeom prst="rect">
              <a:avLst/>
            </a:prstGeom>
            <a:solidFill>
              <a:schemeClr val="bg1"/>
            </a:solidFill>
            <a:ln w="12700" cap="sq" cmpd="sng" algn="ctr">
              <a:solidFill>
                <a:srgbClr val="040504"/>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2">
              <a:extLst>
                <a:ext uri="{FF2B5EF4-FFF2-40B4-BE49-F238E27FC236}">
                  <a16:creationId xmlns:a16="http://schemas.microsoft.com/office/drawing/2014/main" id="{C29C3523-6275-4663-822B-0EAAA102FABC}"/>
                </a:ext>
              </a:extLst>
            </p:cNvPr>
            <p:cNvSpPr/>
            <p:nvPr/>
          </p:nvSpPr>
          <p:spPr bwMode="auto">
            <a:xfrm>
              <a:off x="6775363" y="25116"/>
              <a:ext cx="345627" cy="41395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1400" b="1" dirty="0">
                  <a:solidFill>
                    <a:srgbClr val="C00000"/>
                  </a:solidFill>
                  <a:latin typeface="Arial" panose="020B0604020202020204" pitchFamily="34" charset="0"/>
                  <a:cs typeface="Arial" panose="020B0604020202020204" pitchFamily="34" charset="0"/>
                </a:rPr>
                <a:t>202</a:t>
              </a:r>
              <a:r>
                <a:rPr kumimoji="0" lang="en-US" sz="1400" b="1" i="0" u="none" strike="noStrike" kern="1200" cap="none" spc="0" normalizeH="0" baseline="0" noProof="0" dirty="0">
                  <a:ln>
                    <a:noFill/>
                  </a:ln>
                  <a:solidFill>
                    <a:srgbClr val="C00000"/>
                  </a:solidFill>
                  <a:effectLst/>
                  <a:uLnTx/>
                  <a:uFillTx/>
                  <a:latin typeface="Arial" panose="020B0604020202020204" pitchFamily="34" charset="0"/>
                  <a:ea typeface="ＭＳ Ｐゴシック" charset="0"/>
                  <a:cs typeface="Arial" panose="020B0604020202020204" pitchFamily="34" charset="0"/>
                </a:rPr>
                <a:t>0+</a:t>
              </a:r>
            </a:p>
          </p:txBody>
        </p:sp>
      </p:grpSp>
      <p:pic>
        <p:nvPicPr>
          <p:cNvPr id="82" name="Picture 81">
            <a:extLst>
              <a:ext uri="{FF2B5EF4-FFF2-40B4-BE49-F238E27FC236}">
                <a16:creationId xmlns:a16="http://schemas.microsoft.com/office/drawing/2014/main" id="{C14AEF5D-E0E3-4591-A75C-84A8BD79FF93}"/>
              </a:ext>
            </a:extLst>
          </p:cNvPr>
          <p:cNvPicPr>
            <a:picLocks noChangeAspect="1"/>
          </p:cNvPicPr>
          <p:nvPr/>
        </p:nvPicPr>
        <p:blipFill>
          <a:blip r:embed="rId3"/>
          <a:stretch>
            <a:fillRect/>
          </a:stretch>
        </p:blipFill>
        <p:spPr>
          <a:xfrm rot="16200000">
            <a:off x="6483815" y="1858842"/>
            <a:ext cx="260003" cy="28575"/>
          </a:xfrm>
          <a:prstGeom prst="rect">
            <a:avLst/>
          </a:prstGeom>
        </p:spPr>
      </p:pic>
      <p:sp>
        <p:nvSpPr>
          <p:cNvPr id="54" name="TextBox 53">
            <a:extLst>
              <a:ext uri="{FF2B5EF4-FFF2-40B4-BE49-F238E27FC236}">
                <a16:creationId xmlns:a16="http://schemas.microsoft.com/office/drawing/2014/main" id="{096E5996-8E4E-4B0A-9499-306C7B1DD3E4}"/>
              </a:ext>
            </a:extLst>
          </p:cNvPr>
          <p:cNvSpPr txBox="1"/>
          <p:nvPr/>
        </p:nvSpPr>
        <p:spPr>
          <a:xfrm>
            <a:off x="259369" y="1349271"/>
            <a:ext cx="1233087"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b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b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1–11</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5" name="TextBox 54">
            <a:extLst>
              <a:ext uri="{FF2B5EF4-FFF2-40B4-BE49-F238E27FC236}">
                <a16:creationId xmlns:a16="http://schemas.microsoft.com/office/drawing/2014/main" id="{7A4A03FD-6FF0-4A31-8B96-AE14AF649B74}"/>
              </a:ext>
            </a:extLst>
          </p:cNvPr>
          <p:cNvSpPr txBox="1"/>
          <p:nvPr/>
        </p:nvSpPr>
        <p:spPr>
          <a:xfrm>
            <a:off x="1655055" y="1349271"/>
            <a:ext cx="858044" cy="523220"/>
          </a:xfrm>
          <a:prstGeom prst="rect">
            <a:avLst/>
          </a:prstGeom>
          <a:no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Genesis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1" i="0" u="none" strike="noStrike" kern="1200" cap="none" spc="-70" normalizeH="0" baseline="0" noProof="0" dirty="0">
                <a:ln>
                  <a:noFill/>
                </a:ln>
                <a:solidFill>
                  <a:srgbClr val="000000"/>
                </a:solidFill>
                <a:effectLst/>
                <a:uLnTx/>
                <a:uFillTx/>
                <a:latin typeface="Arial"/>
                <a:ea typeface="华文楷体"/>
                <a:cs typeface="Arial"/>
              </a:rPr>
              <a:t>12–50</a:t>
            </a:r>
            <a:endParaRPr kumimoji="0" lang="en-US" sz="14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56" name="Text Box 7">
            <a:extLst>
              <a:ext uri="{FF2B5EF4-FFF2-40B4-BE49-F238E27FC236}">
                <a16:creationId xmlns:a16="http://schemas.microsoft.com/office/drawing/2014/main" id="{065A3A57-4B98-408D-8C1C-4D1892EDE294}"/>
              </a:ext>
            </a:extLst>
          </p:cNvPr>
          <p:cNvSpPr txBox="1">
            <a:spLocks noChangeArrowheads="1"/>
          </p:cNvSpPr>
          <p:nvPr/>
        </p:nvSpPr>
        <p:spPr bwMode="auto">
          <a:xfrm rot="17912278">
            <a:off x="3853065" y="1439136"/>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Judges</a:t>
            </a:r>
          </a:p>
        </p:txBody>
      </p:sp>
      <p:sp>
        <p:nvSpPr>
          <p:cNvPr id="57" name="Text Box 7">
            <a:extLst>
              <a:ext uri="{FF2B5EF4-FFF2-40B4-BE49-F238E27FC236}">
                <a16:creationId xmlns:a16="http://schemas.microsoft.com/office/drawing/2014/main" id="{30DCAD97-26BD-40E5-8F30-3F42D378266D}"/>
              </a:ext>
            </a:extLst>
          </p:cNvPr>
          <p:cNvSpPr txBox="1">
            <a:spLocks noChangeArrowheads="1"/>
          </p:cNvSpPr>
          <p:nvPr/>
        </p:nvSpPr>
        <p:spPr bwMode="auto">
          <a:xfrm rot="17912278">
            <a:off x="5983217" y="1531704"/>
            <a:ext cx="4828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Ezra</a:t>
            </a:r>
          </a:p>
        </p:txBody>
      </p:sp>
      <p:sp>
        <p:nvSpPr>
          <p:cNvPr id="58" name="Text Box 7">
            <a:extLst>
              <a:ext uri="{FF2B5EF4-FFF2-40B4-BE49-F238E27FC236}">
                <a16:creationId xmlns:a16="http://schemas.microsoft.com/office/drawing/2014/main" id="{B409D242-4EE7-46C5-8408-2A332049D420}"/>
              </a:ext>
            </a:extLst>
          </p:cNvPr>
          <p:cNvSpPr txBox="1">
            <a:spLocks noChangeArrowheads="1"/>
          </p:cNvSpPr>
          <p:nvPr/>
        </p:nvSpPr>
        <p:spPr bwMode="auto">
          <a:xfrm rot="17912278">
            <a:off x="6251317" y="1506771"/>
            <a:ext cx="623889"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Esther</a:t>
            </a:r>
          </a:p>
        </p:txBody>
      </p:sp>
      <p:sp>
        <p:nvSpPr>
          <p:cNvPr id="59" name="Text Box 7">
            <a:extLst>
              <a:ext uri="{FF2B5EF4-FFF2-40B4-BE49-F238E27FC236}">
                <a16:creationId xmlns:a16="http://schemas.microsoft.com/office/drawing/2014/main" id="{D3EDD841-8469-49AC-9C4A-FD44BA93E1FC}"/>
              </a:ext>
            </a:extLst>
          </p:cNvPr>
          <p:cNvSpPr txBox="1">
            <a:spLocks noChangeArrowheads="1"/>
          </p:cNvSpPr>
          <p:nvPr/>
        </p:nvSpPr>
        <p:spPr bwMode="auto">
          <a:xfrm rot="17912278">
            <a:off x="2603094" y="1378242"/>
            <a:ext cx="797013"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Numbers</a:t>
            </a:r>
          </a:p>
        </p:txBody>
      </p:sp>
      <p:pic>
        <p:nvPicPr>
          <p:cNvPr id="60" name="Picture 59">
            <a:extLst>
              <a:ext uri="{FF2B5EF4-FFF2-40B4-BE49-F238E27FC236}">
                <a16:creationId xmlns:a16="http://schemas.microsoft.com/office/drawing/2014/main" id="{180FB353-5591-4443-9096-63129EBBE6ED}"/>
              </a:ext>
            </a:extLst>
          </p:cNvPr>
          <p:cNvPicPr>
            <a:picLocks noChangeAspect="1"/>
          </p:cNvPicPr>
          <p:nvPr/>
        </p:nvPicPr>
        <p:blipFill>
          <a:blip r:embed="rId3"/>
          <a:stretch>
            <a:fillRect/>
          </a:stretch>
        </p:blipFill>
        <p:spPr>
          <a:xfrm rot="16200000">
            <a:off x="2385668" y="1852279"/>
            <a:ext cx="260003" cy="28575"/>
          </a:xfrm>
          <a:prstGeom prst="rect">
            <a:avLst/>
          </a:prstGeom>
        </p:spPr>
      </p:pic>
      <p:pic>
        <p:nvPicPr>
          <p:cNvPr id="61" name="Picture 60">
            <a:extLst>
              <a:ext uri="{FF2B5EF4-FFF2-40B4-BE49-F238E27FC236}">
                <a16:creationId xmlns:a16="http://schemas.microsoft.com/office/drawing/2014/main" id="{0372AE82-F2A6-42B9-AF39-AEB88F7156EC}"/>
              </a:ext>
            </a:extLst>
          </p:cNvPr>
          <p:cNvPicPr>
            <a:picLocks noChangeAspect="1"/>
          </p:cNvPicPr>
          <p:nvPr/>
        </p:nvPicPr>
        <p:blipFill>
          <a:blip r:embed="rId3"/>
          <a:stretch>
            <a:fillRect/>
          </a:stretch>
        </p:blipFill>
        <p:spPr>
          <a:xfrm rot="16200000">
            <a:off x="3046683" y="1852279"/>
            <a:ext cx="260003" cy="28575"/>
          </a:xfrm>
          <a:prstGeom prst="rect">
            <a:avLst/>
          </a:prstGeom>
        </p:spPr>
      </p:pic>
      <p:sp>
        <p:nvSpPr>
          <p:cNvPr id="62" name="Text Box 7">
            <a:extLst>
              <a:ext uri="{FF2B5EF4-FFF2-40B4-BE49-F238E27FC236}">
                <a16:creationId xmlns:a16="http://schemas.microsoft.com/office/drawing/2014/main" id="{9D8BEC1D-96B3-4034-8A01-305EFCE5B90E}"/>
              </a:ext>
            </a:extLst>
          </p:cNvPr>
          <p:cNvSpPr txBox="1">
            <a:spLocks noChangeArrowheads="1"/>
          </p:cNvSpPr>
          <p:nvPr/>
        </p:nvSpPr>
        <p:spPr bwMode="auto">
          <a:xfrm rot="17912278">
            <a:off x="2677427" y="1257180"/>
            <a:ext cx="1095172"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Deuteronomy</a:t>
            </a:r>
          </a:p>
        </p:txBody>
      </p:sp>
      <p:sp>
        <p:nvSpPr>
          <p:cNvPr id="63" name="Text Box 7">
            <a:extLst>
              <a:ext uri="{FF2B5EF4-FFF2-40B4-BE49-F238E27FC236}">
                <a16:creationId xmlns:a16="http://schemas.microsoft.com/office/drawing/2014/main" id="{71B1B707-8E42-45A6-85F9-B7BEFFCA7C83}"/>
              </a:ext>
            </a:extLst>
          </p:cNvPr>
          <p:cNvSpPr txBox="1">
            <a:spLocks noChangeArrowheads="1"/>
          </p:cNvSpPr>
          <p:nvPr/>
        </p:nvSpPr>
        <p:spPr bwMode="auto">
          <a:xfrm rot="17912278">
            <a:off x="2450440" y="1377538"/>
            <a:ext cx="79541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Leviticus</a:t>
            </a:r>
          </a:p>
        </p:txBody>
      </p:sp>
      <p:sp>
        <p:nvSpPr>
          <p:cNvPr id="64" name="Text Box 7">
            <a:extLst>
              <a:ext uri="{FF2B5EF4-FFF2-40B4-BE49-F238E27FC236}">
                <a16:creationId xmlns:a16="http://schemas.microsoft.com/office/drawing/2014/main" id="{ABB57C52-9EEE-4570-8CBB-96D3B70BB357}"/>
              </a:ext>
            </a:extLst>
          </p:cNvPr>
          <p:cNvSpPr txBox="1">
            <a:spLocks noChangeArrowheads="1"/>
          </p:cNvSpPr>
          <p:nvPr/>
        </p:nvSpPr>
        <p:spPr bwMode="auto">
          <a:xfrm rot="17912278">
            <a:off x="2340476" y="1425534"/>
            <a:ext cx="69602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Exodus</a:t>
            </a:r>
          </a:p>
        </p:txBody>
      </p:sp>
      <p:sp>
        <p:nvSpPr>
          <p:cNvPr id="65" name="Text Box 7">
            <a:extLst>
              <a:ext uri="{FF2B5EF4-FFF2-40B4-BE49-F238E27FC236}">
                <a16:creationId xmlns:a16="http://schemas.microsoft.com/office/drawing/2014/main" id="{DB3B1CCE-955A-450E-A2D9-198C1EC90675}"/>
              </a:ext>
            </a:extLst>
          </p:cNvPr>
          <p:cNvSpPr txBox="1">
            <a:spLocks noChangeArrowheads="1"/>
          </p:cNvSpPr>
          <p:nvPr/>
        </p:nvSpPr>
        <p:spPr bwMode="auto">
          <a:xfrm rot="17912278">
            <a:off x="4127685" y="1453566"/>
            <a:ext cx="506870"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Ruth</a:t>
            </a:r>
          </a:p>
        </p:txBody>
      </p:sp>
      <p:sp>
        <p:nvSpPr>
          <p:cNvPr id="67" name="Text Box 7">
            <a:extLst>
              <a:ext uri="{FF2B5EF4-FFF2-40B4-BE49-F238E27FC236}">
                <a16:creationId xmlns:a16="http://schemas.microsoft.com/office/drawing/2014/main" id="{7822C7FC-E7D7-4705-95D8-B42ECB9444EF}"/>
              </a:ext>
            </a:extLst>
          </p:cNvPr>
          <p:cNvSpPr txBox="1">
            <a:spLocks noChangeArrowheads="1"/>
          </p:cNvSpPr>
          <p:nvPr/>
        </p:nvSpPr>
        <p:spPr bwMode="auto">
          <a:xfrm rot="17912278">
            <a:off x="3190544" y="1426888"/>
            <a:ext cx="679994"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Joshua</a:t>
            </a:r>
          </a:p>
        </p:txBody>
      </p:sp>
      <p:pic>
        <p:nvPicPr>
          <p:cNvPr id="70" name="Picture 69">
            <a:extLst>
              <a:ext uri="{FF2B5EF4-FFF2-40B4-BE49-F238E27FC236}">
                <a16:creationId xmlns:a16="http://schemas.microsoft.com/office/drawing/2014/main" id="{47D85A9A-38F8-47A1-BDD5-3F1CDD65F9C5}"/>
              </a:ext>
            </a:extLst>
          </p:cNvPr>
          <p:cNvPicPr>
            <a:picLocks noChangeAspect="1"/>
          </p:cNvPicPr>
          <p:nvPr/>
        </p:nvPicPr>
        <p:blipFill>
          <a:blip r:embed="rId3"/>
          <a:stretch>
            <a:fillRect/>
          </a:stretch>
        </p:blipFill>
        <p:spPr>
          <a:xfrm rot="16200000">
            <a:off x="4641234" y="1846999"/>
            <a:ext cx="260003" cy="28575"/>
          </a:xfrm>
          <a:prstGeom prst="rect">
            <a:avLst/>
          </a:prstGeom>
        </p:spPr>
      </p:pic>
      <p:sp>
        <p:nvSpPr>
          <p:cNvPr id="71" name="Text Box 7">
            <a:extLst>
              <a:ext uri="{FF2B5EF4-FFF2-40B4-BE49-F238E27FC236}">
                <a16:creationId xmlns:a16="http://schemas.microsoft.com/office/drawing/2014/main" id="{4318B80F-E375-4248-BDA6-4D0D39C48F26}"/>
              </a:ext>
            </a:extLst>
          </p:cNvPr>
          <p:cNvSpPr txBox="1">
            <a:spLocks noChangeArrowheads="1"/>
          </p:cNvSpPr>
          <p:nvPr/>
        </p:nvSpPr>
        <p:spPr bwMode="auto">
          <a:xfrm rot="17912278">
            <a:off x="4606413" y="1375778"/>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Samuel</a:t>
            </a:r>
          </a:p>
        </p:txBody>
      </p:sp>
      <p:sp>
        <p:nvSpPr>
          <p:cNvPr id="72" name="Text Box 7">
            <a:extLst>
              <a:ext uri="{FF2B5EF4-FFF2-40B4-BE49-F238E27FC236}">
                <a16:creationId xmlns:a16="http://schemas.microsoft.com/office/drawing/2014/main" id="{95060316-595F-4C9C-AA04-91EE781ECFA3}"/>
              </a:ext>
            </a:extLst>
          </p:cNvPr>
          <p:cNvSpPr txBox="1">
            <a:spLocks noChangeArrowheads="1"/>
          </p:cNvSpPr>
          <p:nvPr/>
        </p:nvSpPr>
        <p:spPr bwMode="auto">
          <a:xfrm rot="17912278">
            <a:off x="4763103" y="1375778"/>
            <a:ext cx="803425"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Samuel</a:t>
            </a:r>
          </a:p>
        </p:txBody>
      </p:sp>
      <p:sp>
        <p:nvSpPr>
          <p:cNvPr id="73" name="Text Box 7">
            <a:extLst>
              <a:ext uri="{FF2B5EF4-FFF2-40B4-BE49-F238E27FC236}">
                <a16:creationId xmlns:a16="http://schemas.microsoft.com/office/drawing/2014/main" id="{96847A2D-B03B-4913-9519-70B5983B6958}"/>
              </a:ext>
            </a:extLst>
          </p:cNvPr>
          <p:cNvSpPr txBox="1">
            <a:spLocks noChangeArrowheads="1"/>
          </p:cNvSpPr>
          <p:nvPr/>
        </p:nvSpPr>
        <p:spPr bwMode="auto">
          <a:xfrm rot="17912278">
            <a:off x="4971587" y="1420958"/>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1 Kings</a:t>
            </a:r>
          </a:p>
        </p:txBody>
      </p:sp>
      <p:sp>
        <p:nvSpPr>
          <p:cNvPr id="74" name="Text Box 7">
            <a:extLst>
              <a:ext uri="{FF2B5EF4-FFF2-40B4-BE49-F238E27FC236}">
                <a16:creationId xmlns:a16="http://schemas.microsoft.com/office/drawing/2014/main" id="{1F1F398F-41C2-4C30-A7EB-179A4DA89C0D}"/>
              </a:ext>
            </a:extLst>
          </p:cNvPr>
          <p:cNvSpPr txBox="1">
            <a:spLocks noChangeArrowheads="1"/>
          </p:cNvSpPr>
          <p:nvPr/>
        </p:nvSpPr>
        <p:spPr bwMode="auto">
          <a:xfrm rot="17912278">
            <a:off x="5388507" y="1407513"/>
            <a:ext cx="694421" cy="261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2 Kings</a:t>
            </a:r>
          </a:p>
        </p:txBody>
      </p:sp>
      <p:sp>
        <p:nvSpPr>
          <p:cNvPr id="75" name="Text Box 7">
            <a:extLst>
              <a:ext uri="{FF2B5EF4-FFF2-40B4-BE49-F238E27FC236}">
                <a16:creationId xmlns:a16="http://schemas.microsoft.com/office/drawing/2014/main" id="{F2BA956A-5A21-401F-B455-C5FF569159E9}"/>
              </a:ext>
            </a:extLst>
          </p:cNvPr>
          <p:cNvSpPr txBox="1">
            <a:spLocks noChangeArrowheads="1"/>
          </p:cNvSpPr>
          <p:nvPr/>
        </p:nvSpPr>
        <p:spPr bwMode="auto">
          <a:xfrm rot="17912278">
            <a:off x="6047419" y="1375786"/>
            <a:ext cx="859531"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Nehemiah</a:t>
            </a:r>
          </a:p>
        </p:txBody>
      </p:sp>
      <p:sp>
        <p:nvSpPr>
          <p:cNvPr id="76" name="Text Box 11">
            <a:extLst>
              <a:ext uri="{FF2B5EF4-FFF2-40B4-BE49-F238E27FC236}">
                <a16:creationId xmlns:a16="http://schemas.microsoft.com/office/drawing/2014/main" id="{08CAE481-0D01-4E67-AB7E-26D442F6CB3D}"/>
              </a:ext>
            </a:extLst>
          </p:cNvPr>
          <p:cNvSpPr txBox="1">
            <a:spLocks noChangeArrowheads="1"/>
          </p:cNvSpPr>
          <p:nvPr/>
        </p:nvSpPr>
        <p:spPr bwMode="auto">
          <a:xfrm rot="18900000">
            <a:off x="2673892" y="5727395"/>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United Kingdom</a:t>
            </a:r>
          </a:p>
        </p:txBody>
      </p:sp>
      <p:sp>
        <p:nvSpPr>
          <p:cNvPr id="77" name="Text Box 11">
            <a:extLst>
              <a:ext uri="{FF2B5EF4-FFF2-40B4-BE49-F238E27FC236}">
                <a16:creationId xmlns:a16="http://schemas.microsoft.com/office/drawing/2014/main" id="{C736898A-0FCD-4787-BAF6-E469F5A5EFE7}"/>
              </a:ext>
            </a:extLst>
          </p:cNvPr>
          <p:cNvSpPr txBox="1">
            <a:spLocks noChangeArrowheads="1"/>
          </p:cNvSpPr>
          <p:nvPr/>
        </p:nvSpPr>
        <p:spPr bwMode="auto">
          <a:xfrm rot="18900000">
            <a:off x="3170213" y="573514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Arial" charset="0"/>
                <a:ea typeface="ＭＳ Ｐゴシック" charset="0"/>
              </a:rPr>
              <a:t>Divided Kingdom</a:t>
            </a:r>
          </a:p>
        </p:txBody>
      </p:sp>
      <p:sp>
        <p:nvSpPr>
          <p:cNvPr id="78" name="Text Box 11">
            <a:extLst>
              <a:ext uri="{FF2B5EF4-FFF2-40B4-BE49-F238E27FC236}">
                <a16:creationId xmlns:a16="http://schemas.microsoft.com/office/drawing/2014/main" id="{60FD2D7F-4035-4D0A-82A0-39549C330081}"/>
              </a:ext>
            </a:extLst>
          </p:cNvPr>
          <p:cNvSpPr txBox="1">
            <a:spLocks noChangeArrowheads="1"/>
          </p:cNvSpPr>
          <p:nvPr/>
        </p:nvSpPr>
        <p:spPr bwMode="auto">
          <a:xfrm rot="18900000">
            <a:off x="3676145" y="5810989"/>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Arial" charset="0"/>
                <a:ea typeface="ＭＳ Ｐゴシック" charset="0"/>
              </a:rPr>
              <a:t>Captivity</a:t>
            </a:r>
          </a:p>
        </p:txBody>
      </p:sp>
      <p:sp>
        <p:nvSpPr>
          <p:cNvPr id="79" name="Text Box 11">
            <a:extLst>
              <a:ext uri="{FF2B5EF4-FFF2-40B4-BE49-F238E27FC236}">
                <a16:creationId xmlns:a16="http://schemas.microsoft.com/office/drawing/2014/main" id="{61940483-13A5-4B4C-8BFC-AED5C134CE69}"/>
              </a:ext>
            </a:extLst>
          </p:cNvPr>
          <p:cNvSpPr txBox="1">
            <a:spLocks noChangeArrowheads="1"/>
          </p:cNvSpPr>
          <p:nvPr/>
        </p:nvSpPr>
        <p:spPr bwMode="auto">
          <a:xfrm rot="18900000">
            <a:off x="4325959" y="5740783"/>
            <a:ext cx="2609602" cy="430887"/>
          </a:xfrm>
          <a:prstGeom prst="rect">
            <a:avLst/>
          </a:prstGeom>
          <a:noFill/>
          <a:ln w="12700" cap="sq">
            <a:noFill/>
            <a:miter lim="800000"/>
            <a:headEnd type="none" w="sm" len="sm"/>
            <a:tailEnd type="none" w="sm" len="sm"/>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200" b="1" i="0" u="none" strike="noStrike" kern="1200" cap="none" spc="0" normalizeH="0" baseline="0" noProof="0" dirty="0">
                <a:ln>
                  <a:noFill/>
                </a:ln>
                <a:solidFill>
                  <a:srgbClr val="006600"/>
                </a:solidFill>
                <a:effectLst/>
                <a:uLnTx/>
                <a:uFillTx/>
                <a:latin typeface="Arial" charset="0"/>
                <a:ea typeface="ＭＳ Ｐゴシック" charset="0"/>
              </a:rPr>
              <a:t>Restoration</a:t>
            </a:r>
          </a:p>
        </p:txBody>
      </p:sp>
      <p:sp>
        <p:nvSpPr>
          <p:cNvPr id="89" name="Text Box 7">
            <a:extLst>
              <a:ext uri="{FF2B5EF4-FFF2-40B4-BE49-F238E27FC236}">
                <a16:creationId xmlns:a16="http://schemas.microsoft.com/office/drawing/2014/main" id="{23CCA8C4-D22C-42E0-BC3F-889B1C2C076C}"/>
              </a:ext>
            </a:extLst>
          </p:cNvPr>
          <p:cNvSpPr txBox="1">
            <a:spLocks noChangeArrowheads="1"/>
          </p:cNvSpPr>
          <p:nvPr/>
        </p:nvSpPr>
        <p:spPr bwMode="auto">
          <a:xfrm rot="-2700000">
            <a:off x="8158308" y="2921314"/>
            <a:ext cx="1196418"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Black" panose="020B0A04020102020204" pitchFamily="34" charset="0"/>
                <a:ea typeface="ＭＳ Ｐゴシック" charset="0"/>
              </a:rPr>
              <a:t>Eternity</a:t>
            </a:r>
          </a:p>
        </p:txBody>
      </p:sp>
      <p:pic>
        <p:nvPicPr>
          <p:cNvPr id="80" name="Picture 79">
            <a:extLst>
              <a:ext uri="{FF2B5EF4-FFF2-40B4-BE49-F238E27FC236}">
                <a16:creationId xmlns:a16="http://schemas.microsoft.com/office/drawing/2014/main" id="{DE323341-595D-40FD-A808-72BB47AA2267}"/>
              </a:ext>
            </a:extLst>
          </p:cNvPr>
          <p:cNvPicPr>
            <a:picLocks noChangeAspect="1"/>
          </p:cNvPicPr>
          <p:nvPr/>
        </p:nvPicPr>
        <p:blipFill>
          <a:blip r:embed="rId3"/>
          <a:stretch>
            <a:fillRect/>
          </a:stretch>
        </p:blipFill>
        <p:spPr>
          <a:xfrm>
            <a:off x="152142" y="1851140"/>
            <a:ext cx="6475963" cy="28575"/>
          </a:xfrm>
          <a:prstGeom prst="rect">
            <a:avLst/>
          </a:prstGeom>
        </p:spPr>
      </p:pic>
      <p:sp>
        <p:nvSpPr>
          <p:cNvPr id="87" name="TextBox 86">
            <a:extLst>
              <a:ext uri="{FF2B5EF4-FFF2-40B4-BE49-F238E27FC236}">
                <a16:creationId xmlns:a16="http://schemas.microsoft.com/office/drawing/2014/main" id="{2E44ADD5-0200-44BA-8791-BABD40F5805F}"/>
              </a:ext>
            </a:extLst>
          </p:cNvPr>
          <p:cNvSpPr txBox="1"/>
          <p:nvPr/>
        </p:nvSpPr>
        <p:spPr>
          <a:xfrm>
            <a:off x="139330" y="1958422"/>
            <a:ext cx="1532535" cy="400110"/>
          </a:xfrm>
          <a:prstGeom prst="rect">
            <a:avLst/>
          </a:prstGeom>
          <a:solidFill>
            <a:srgbClr val="00FF00"/>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NATIONS</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88" name="TextBox 87">
            <a:extLst>
              <a:ext uri="{FF2B5EF4-FFF2-40B4-BE49-F238E27FC236}">
                <a16:creationId xmlns:a16="http://schemas.microsoft.com/office/drawing/2014/main" id="{5F07529C-4589-4872-A287-1FB7C29A718A}"/>
              </a:ext>
            </a:extLst>
          </p:cNvPr>
          <p:cNvSpPr txBox="1"/>
          <p:nvPr/>
        </p:nvSpPr>
        <p:spPr>
          <a:xfrm>
            <a:off x="1622796" y="1968015"/>
            <a:ext cx="5045460" cy="400110"/>
          </a:xfrm>
          <a:prstGeom prst="rect">
            <a:avLst/>
          </a:prstGeom>
          <a:solidFill>
            <a:srgbClr val="00FFFF"/>
          </a:solidFill>
          <a:ln>
            <a:noFill/>
          </a:ln>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70" normalizeH="0" baseline="0" noProof="0" dirty="0">
                <a:ln>
                  <a:noFill/>
                </a:ln>
                <a:solidFill>
                  <a:srgbClr val="000000"/>
                </a:solidFill>
                <a:effectLst/>
                <a:uLnTx/>
                <a:uFillTx/>
                <a:latin typeface="Arial"/>
                <a:ea typeface="华文楷体"/>
                <a:cs typeface="Arial"/>
              </a:rPr>
              <a:t>ISRAEL</a:t>
            </a:r>
            <a:endParaRPr kumimoji="0" lang="en-US" sz="2000" b="1" i="0" u="none" strike="noStrike" kern="1200" cap="none" spc="-70" normalizeH="0" baseline="0" noProof="0" dirty="0">
              <a:ln>
                <a:noFill/>
              </a:ln>
              <a:solidFill>
                <a:srgbClr val="000000"/>
              </a:solidFill>
              <a:effectLst/>
              <a:uLnTx/>
              <a:uFillTx/>
              <a:latin typeface="Arial"/>
              <a:ea typeface="华文楷体"/>
              <a:cs typeface="Arial"/>
            </a:endParaRPr>
          </a:p>
        </p:txBody>
      </p:sp>
      <p:sp>
        <p:nvSpPr>
          <p:cNvPr id="91" name="Text Box 7">
            <a:extLst>
              <a:ext uri="{FF2B5EF4-FFF2-40B4-BE49-F238E27FC236}">
                <a16:creationId xmlns:a16="http://schemas.microsoft.com/office/drawing/2014/main" id="{C67235E7-B75A-4378-AA28-0956F2E3C467}"/>
              </a:ext>
            </a:extLst>
          </p:cNvPr>
          <p:cNvSpPr txBox="1">
            <a:spLocks noChangeArrowheads="1"/>
          </p:cNvSpPr>
          <p:nvPr/>
        </p:nvSpPr>
        <p:spPr bwMode="auto">
          <a:xfrm>
            <a:off x="79126" y="701300"/>
            <a:ext cx="6862954" cy="2616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charset="0"/>
                <a:ea typeface="ＭＳ Ｐゴシック" charset="0"/>
              </a:rPr>
              <a:t>---------------------------------------------------  1 &amp; 2 Chronicles ----------------------------------------------------------------</a:t>
            </a:r>
          </a:p>
        </p:txBody>
      </p:sp>
      <p:sp>
        <p:nvSpPr>
          <p:cNvPr id="94" name="Rectangle 93">
            <a:extLst>
              <a:ext uri="{FF2B5EF4-FFF2-40B4-BE49-F238E27FC236}">
                <a16:creationId xmlns:a16="http://schemas.microsoft.com/office/drawing/2014/main" id="{99CA26D4-919B-4953-A070-DE7105779F19}"/>
              </a:ext>
            </a:extLst>
          </p:cNvPr>
          <p:cNvSpPr/>
          <p:nvPr/>
        </p:nvSpPr>
        <p:spPr bwMode="auto">
          <a:xfrm>
            <a:off x="6732914" y="4528768"/>
            <a:ext cx="435915" cy="228503"/>
          </a:xfrm>
          <a:prstGeom prst="rect">
            <a:avLst/>
          </a:prstGeom>
          <a:solidFill>
            <a:schemeClr val="bg1"/>
          </a:solidFill>
          <a:ln w="12700" cap="sq" cmpd="sng" algn="ctr">
            <a:solidFill>
              <a:schemeClr val="bg1"/>
            </a:solidFill>
            <a:prstDash val="solid"/>
            <a:round/>
            <a:headEnd type="none" w="sm" len="sm"/>
            <a:tailEnd type="none" w="sm"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FF"/>
                </a:solidFill>
                <a:effectLst/>
                <a:uLnTx/>
                <a:uFillTx/>
                <a:latin typeface="Arial" panose="020B0604020202020204" pitchFamily="34" charset="0"/>
                <a:ea typeface="ＭＳ Ｐゴシック" charset="0"/>
                <a:cs typeface="Arial" panose="020B0604020202020204" pitchFamily="34" charset="0"/>
              </a:rPr>
              <a:t>400</a:t>
            </a:r>
          </a:p>
        </p:txBody>
      </p:sp>
      <p:sp>
        <p:nvSpPr>
          <p:cNvPr id="10" name="Title 9">
            <a:extLst>
              <a:ext uri="{FF2B5EF4-FFF2-40B4-BE49-F238E27FC236}">
                <a16:creationId xmlns:a16="http://schemas.microsoft.com/office/drawing/2014/main" id="{831E74E9-39FB-8745-982C-4D8A8936C85E}"/>
              </a:ext>
            </a:extLst>
          </p:cNvPr>
          <p:cNvSpPr>
            <a:spLocks noGrp="1"/>
          </p:cNvSpPr>
          <p:nvPr>
            <p:ph type="title" idx="4294967295"/>
          </p:nvPr>
        </p:nvSpPr>
        <p:spPr>
          <a:xfrm>
            <a:off x="0" y="44623"/>
            <a:ext cx="9144000" cy="602475"/>
          </a:xfrm>
          <a:prstGeom prst="rect">
            <a:avLst/>
          </a:prstGeom>
        </p:spPr>
        <p:txBody>
          <a:bodyPr/>
          <a:lstStyle/>
          <a:p>
            <a:pPr algn="ctr"/>
            <a:r>
              <a:rPr lang="en-US" sz="4000" b="1" kern="1200" dirty="0">
                <a:solidFill>
                  <a:srgbClr val="000000"/>
                </a:solidFill>
                <a:effectLst/>
                <a:latin typeface="Arial" panose="020B0604020202020204" pitchFamily="34" charset="0"/>
                <a:ea typeface="+mj-ea"/>
                <a:cs typeface="Arial" panose="020B0604020202020204" pitchFamily="34" charset="0"/>
              </a:rPr>
              <a:t>World History Detailed</a:t>
            </a:r>
            <a:r>
              <a:rPr lang="en-US" dirty="0"/>
              <a:t> </a:t>
            </a:r>
          </a:p>
        </p:txBody>
      </p:sp>
    </p:spTree>
    <p:extLst>
      <p:ext uri="{BB962C8B-B14F-4D97-AF65-F5344CB8AC3E}">
        <p14:creationId xmlns:p14="http://schemas.microsoft.com/office/powerpoint/2010/main" val="23592159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838200" y="0"/>
            <a:ext cx="7391400" cy="685800"/>
          </a:xfrm>
          <a:gradFill rotWithShape="0">
            <a:gsLst>
              <a:gs pos="0">
                <a:srgbClr val="006600"/>
              </a:gs>
              <a:gs pos="100000">
                <a:srgbClr val="006600">
                  <a:gamma/>
                  <a:shade val="46275"/>
                  <a:invGamma/>
                </a:srgbClr>
              </a:gs>
            </a:gsLst>
            <a:path path="shape">
              <a:fillToRect l="50000" t="50000" r="50000" b="50000"/>
            </a:path>
          </a:gradFill>
          <a:effectLst>
            <a:outerShdw blurRad="63500" dist="35921" dir="2700000" algn="ctr" rotWithShape="0">
              <a:srgbClr val="000000">
                <a:alpha val="74998"/>
              </a:srgbClr>
            </a:outerShdw>
          </a:effectLst>
        </p:spPr>
        <p:txBody>
          <a:bodyPr/>
          <a:lstStyle/>
          <a:p>
            <a:pPr eaLnBrk="1" hangingPunct="1">
              <a:defRPr/>
            </a:pPr>
            <a:r>
              <a:rPr lang="en-US" sz="3200" b="1" dirty="0">
                <a:solidFill>
                  <a:schemeClr val="bg1"/>
                </a:solidFill>
                <a:latin typeface="Arial"/>
                <a:cs typeface="Arial"/>
              </a:rPr>
              <a:t>Integration of the Old Testament</a:t>
            </a:r>
            <a:endParaRPr lang="en-US" sz="3200" b="1" dirty="0">
              <a:solidFill>
                <a:schemeClr val="bg1"/>
              </a:solidFill>
              <a:latin typeface="Arial"/>
              <a:ea typeface="华文楷体"/>
              <a:cs typeface="Arial"/>
            </a:endParaRPr>
          </a:p>
        </p:txBody>
      </p:sp>
      <p:sp>
        <p:nvSpPr>
          <p:cNvPr id="203779" name="Text Box 5"/>
          <p:cNvSpPr txBox="1">
            <a:spLocks noChangeArrowheads="1"/>
          </p:cNvSpPr>
          <p:nvPr/>
        </p:nvSpPr>
        <p:spPr bwMode="auto">
          <a:xfrm>
            <a:off x="8467725" y="39688"/>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a:ea typeface="ＭＳ Ｐゴシック" charset="0"/>
                <a:cs typeface="Arial"/>
              </a:rPr>
              <a:t>43</a:t>
            </a:r>
          </a:p>
        </p:txBody>
      </p:sp>
      <p:sp>
        <p:nvSpPr>
          <p:cNvPr id="39" name="Rectangle 38"/>
          <p:cNvSpPr/>
          <p:nvPr/>
        </p:nvSpPr>
        <p:spPr bwMode="auto">
          <a:xfrm>
            <a:off x="685800" y="685800"/>
            <a:ext cx="8458200" cy="13716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1" name="Rectangle 40"/>
          <p:cNvSpPr/>
          <p:nvPr/>
        </p:nvSpPr>
        <p:spPr bwMode="auto">
          <a:xfrm>
            <a:off x="685800" y="2133600"/>
            <a:ext cx="8458200" cy="9144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42" name="Rectangle 41"/>
          <p:cNvSpPr/>
          <p:nvPr/>
        </p:nvSpPr>
        <p:spPr bwMode="auto">
          <a:xfrm>
            <a:off x="685800" y="3124200"/>
            <a:ext cx="8458200" cy="3733800"/>
          </a:xfrm>
          <a:prstGeom prst="rect">
            <a:avLst/>
          </a:prstGeom>
          <a:noFill/>
          <a:ln w="127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Arial"/>
              <a:ea typeface="ＭＳ Ｐゴシック" charset="0"/>
              <a:cs typeface="Arial"/>
            </a:endParaRPr>
          </a:p>
        </p:txBody>
      </p:sp>
      <p:graphicFrame>
        <p:nvGraphicFramePr>
          <p:cNvPr id="43" name="Table 42"/>
          <p:cNvGraphicFramePr>
            <a:graphicFrameLocks noGrp="1"/>
          </p:cNvGraphicFramePr>
          <p:nvPr/>
        </p:nvGraphicFramePr>
        <p:xfrm>
          <a:off x="838200" y="1295400"/>
          <a:ext cx="6096000" cy="68580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gridCol w="717395">
                  <a:extLst>
                    <a:ext uri="{9D8B030D-6E8A-4147-A177-3AD203B41FA5}">
                      <a16:colId xmlns:a16="http://schemas.microsoft.com/office/drawing/2014/main" val="20001"/>
                    </a:ext>
                  </a:extLst>
                </a:gridCol>
                <a:gridCol w="578005">
                  <a:extLst>
                    <a:ext uri="{9D8B030D-6E8A-4147-A177-3AD203B41FA5}">
                      <a16:colId xmlns:a16="http://schemas.microsoft.com/office/drawing/2014/main" val="20002"/>
                    </a:ext>
                  </a:extLst>
                </a:gridCol>
                <a:gridCol w="685800">
                  <a:extLst>
                    <a:ext uri="{9D8B030D-6E8A-4147-A177-3AD203B41FA5}">
                      <a16:colId xmlns:a16="http://schemas.microsoft.com/office/drawing/2014/main" val="20003"/>
                    </a:ext>
                  </a:extLst>
                </a:gridCol>
                <a:gridCol w="609600">
                  <a:extLst>
                    <a:ext uri="{9D8B030D-6E8A-4147-A177-3AD203B41FA5}">
                      <a16:colId xmlns:a16="http://schemas.microsoft.com/office/drawing/2014/main" val="20004"/>
                    </a:ext>
                  </a:extLst>
                </a:gridCol>
                <a:gridCol w="762000">
                  <a:extLst>
                    <a:ext uri="{9D8B030D-6E8A-4147-A177-3AD203B41FA5}">
                      <a16:colId xmlns:a16="http://schemas.microsoft.com/office/drawing/2014/main" val="20005"/>
                    </a:ext>
                  </a:extLst>
                </a:gridCol>
                <a:gridCol w="762000">
                  <a:extLst>
                    <a:ext uri="{9D8B030D-6E8A-4147-A177-3AD203B41FA5}">
                      <a16:colId xmlns:a16="http://schemas.microsoft.com/office/drawing/2014/main" val="20006"/>
                    </a:ext>
                  </a:extLst>
                </a:gridCol>
                <a:gridCol w="685800">
                  <a:extLst>
                    <a:ext uri="{9D8B030D-6E8A-4147-A177-3AD203B41FA5}">
                      <a16:colId xmlns:a16="http://schemas.microsoft.com/office/drawing/2014/main" val="20007"/>
                    </a:ext>
                  </a:extLst>
                </a:gridCol>
                <a:gridCol w="685800">
                  <a:extLst>
                    <a:ext uri="{9D8B030D-6E8A-4147-A177-3AD203B41FA5}">
                      <a16:colId xmlns:a16="http://schemas.microsoft.com/office/drawing/2014/main" val="20008"/>
                    </a:ext>
                  </a:extLst>
                </a:gridCol>
              </a:tblGrid>
              <a:tr h="685800">
                <a:tc>
                  <a:txBody>
                    <a:bodyPr/>
                    <a:lstStyle/>
                    <a:p>
                      <a:pPr algn="ctr"/>
                      <a:r>
                        <a:rPr lang="en-US" altLang="zh-CN" sz="1000" b="1" kern="1200" spc="-150" dirty="0">
                          <a:solidFill>
                            <a:srgbClr val="FFFFFF"/>
                          </a:solidFill>
                          <a:latin typeface="Arial"/>
                          <a:ea typeface="华文楷体"/>
                          <a:cs typeface="Arial"/>
                        </a:rPr>
                        <a:t>Genesis</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50" b="1" kern="1200" spc="-150" dirty="0">
                          <a:solidFill>
                            <a:srgbClr val="FFFFFF"/>
                          </a:solidFill>
                          <a:latin typeface="Arial"/>
                          <a:ea typeface="华文楷体"/>
                          <a:cs typeface="Arial"/>
                        </a:rPr>
                        <a:t>Exodus</a:t>
                      </a:r>
                      <a:br>
                        <a:rPr lang="en-US" sz="1000" spc="-150" dirty="0">
                          <a:solidFill>
                            <a:srgbClr val="FFFFFF"/>
                          </a:solidFill>
                          <a:latin typeface="Arial"/>
                          <a:cs typeface="Arial"/>
                        </a:rPr>
                      </a:br>
                      <a:endParaRPr lang="en-US" sz="1000" spc="-150" dirty="0">
                        <a:solidFill>
                          <a:srgbClr val="FFFFFF"/>
                        </a:solidFill>
                        <a:latin typeface="Arial"/>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indent="0" algn="ctr"/>
                      <a:r>
                        <a:rPr lang="en-US" altLang="zh-CN" sz="1000" b="1" spc="-150" dirty="0">
                          <a:solidFill>
                            <a:srgbClr val="FFFFFF"/>
                          </a:solidFill>
                          <a:latin typeface="Arial"/>
                          <a:ea typeface="华文楷体"/>
                          <a:cs typeface="Arial"/>
                        </a:rPr>
                        <a:t>Numbers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Joshua</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Judges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1 Samuel</a:t>
                      </a: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spc="-150" dirty="0">
                          <a:solidFill>
                            <a:srgbClr val="FFFFFF"/>
                          </a:solidFill>
                          <a:latin typeface="Arial"/>
                          <a:ea typeface="华文楷体"/>
                          <a:cs typeface="Arial"/>
                        </a:rPr>
                        <a:t>2 Samuel</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1 Kings</a:t>
                      </a:r>
                      <a:endParaRPr lang="en-US" sz="1000" b="1" spc="-15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altLang="zh-CN" sz="1000" b="1" dirty="0">
                          <a:solidFill>
                            <a:srgbClr val="FFFFFF"/>
                          </a:solidFill>
                          <a:latin typeface="Arial"/>
                          <a:ea typeface="华文楷体"/>
                          <a:cs typeface="Arial"/>
                        </a:rPr>
                        <a:t>2 Kings</a:t>
                      </a:r>
                      <a:endParaRPr lang="en-US" sz="1000" b="1" dirty="0">
                        <a:solidFill>
                          <a:srgbClr val="FFFFFF"/>
                        </a:solidFill>
                        <a:latin typeface="Arial"/>
                        <a:ea typeface="华文楷体"/>
                        <a:cs typeface="Arial"/>
                      </a:endParaRPr>
                    </a:p>
                    <a:p>
                      <a:pPr algn="ctr"/>
                      <a:endParaRPr lang="en-US" sz="1000" b="1" spc="-15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44" name="Table 43"/>
          <p:cNvGraphicFramePr>
            <a:graphicFrameLocks noGrp="1"/>
          </p:cNvGraphicFramePr>
          <p:nvPr/>
        </p:nvGraphicFramePr>
        <p:xfrm>
          <a:off x="7467600" y="1295400"/>
          <a:ext cx="1380066" cy="68580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gridCol w="694266">
                  <a:extLst>
                    <a:ext uri="{9D8B030D-6E8A-4147-A177-3AD203B41FA5}">
                      <a16:colId xmlns:a16="http://schemas.microsoft.com/office/drawing/2014/main" val="20001"/>
                    </a:ext>
                  </a:extLst>
                </a:gridCol>
              </a:tblGrid>
              <a:tr h="685800">
                <a:tc>
                  <a:txBody>
                    <a:bodyPr/>
                    <a:lstStyle/>
                    <a:p>
                      <a:pPr algn="ctr"/>
                      <a:r>
                        <a:rPr lang="en-US" altLang="zh-CN" sz="1000" b="1" dirty="0">
                          <a:solidFill>
                            <a:srgbClr val="FFFFFF"/>
                          </a:solidFill>
                          <a:latin typeface="Arial"/>
                          <a:ea typeface="华文楷体"/>
                          <a:cs typeface="Arial"/>
                        </a:rPr>
                        <a:t>Ezra</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tc>
                  <a:txBody>
                    <a:bodyPr/>
                    <a:lstStyle/>
                    <a:p>
                      <a:pPr algn="ctr"/>
                      <a:r>
                        <a:rPr lang="en-US" altLang="zh-CN" sz="1000" b="1" dirty="0">
                          <a:solidFill>
                            <a:srgbClr val="FFFFFF"/>
                          </a:solidFill>
                          <a:latin typeface="Arial"/>
                          <a:ea typeface="华文楷体"/>
                          <a:cs typeface="Arial"/>
                        </a:rPr>
                        <a:t>Nehemiah</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46" name="Straight Connector 45"/>
          <p:cNvCxnSpPr/>
          <p:nvPr/>
        </p:nvCxnSpPr>
        <p:spPr bwMode="auto">
          <a:xfrm>
            <a:off x="6934200" y="1752600"/>
            <a:ext cx="533400" cy="1588"/>
          </a:xfrm>
          <a:prstGeom prst="line">
            <a:avLst/>
          </a:prstGeom>
          <a:solidFill>
            <a:schemeClr val="accent1"/>
          </a:solidFill>
          <a:ln w="28575" cap="flat" cmpd="sng" algn="ctr">
            <a:solidFill>
              <a:schemeClr val="tx1"/>
            </a:solidFill>
            <a:prstDash val="dash"/>
            <a:round/>
            <a:headEnd type="none" w="med" len="med"/>
            <a:tailEnd type="none" w="med" len="med"/>
          </a:ln>
          <a:effectLst/>
        </p:spPr>
      </p:cxnSp>
      <p:sp>
        <p:nvSpPr>
          <p:cNvPr id="50" name="TextBox 49"/>
          <p:cNvSpPr txBox="1"/>
          <p:nvPr/>
        </p:nvSpPr>
        <p:spPr>
          <a:xfrm>
            <a:off x="762000" y="1524000"/>
            <a:ext cx="685800" cy="53340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a:t>
            </a:r>
          </a:p>
        </p:txBody>
      </p:sp>
      <p:sp>
        <p:nvSpPr>
          <p:cNvPr id="51" name="TextBox 50"/>
          <p:cNvSpPr txBox="1"/>
          <p:nvPr/>
        </p:nvSpPr>
        <p:spPr>
          <a:xfrm>
            <a:off x="1524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2</a:t>
            </a:r>
          </a:p>
        </p:txBody>
      </p:sp>
      <p:sp>
        <p:nvSpPr>
          <p:cNvPr id="52" name="TextBox 51"/>
          <p:cNvSpPr txBox="1"/>
          <p:nvPr/>
        </p:nvSpPr>
        <p:spPr>
          <a:xfrm>
            <a:off x="21336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3</a:t>
            </a:r>
          </a:p>
        </p:txBody>
      </p:sp>
      <p:sp>
        <p:nvSpPr>
          <p:cNvPr id="53" name="TextBox 52"/>
          <p:cNvSpPr txBox="1"/>
          <p:nvPr/>
        </p:nvSpPr>
        <p:spPr>
          <a:xfrm>
            <a:off x="2819400" y="1524000"/>
            <a:ext cx="4572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4</a:t>
            </a:r>
          </a:p>
        </p:txBody>
      </p:sp>
      <p:sp>
        <p:nvSpPr>
          <p:cNvPr id="54" name="TextBox 53"/>
          <p:cNvSpPr txBox="1"/>
          <p:nvPr/>
        </p:nvSpPr>
        <p:spPr>
          <a:xfrm>
            <a:off x="34290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5</a:t>
            </a:r>
          </a:p>
        </p:txBody>
      </p:sp>
      <p:sp>
        <p:nvSpPr>
          <p:cNvPr id="55" name="TextBox 54"/>
          <p:cNvSpPr txBox="1"/>
          <p:nvPr/>
        </p:nvSpPr>
        <p:spPr>
          <a:xfrm>
            <a:off x="4191000" y="1524000"/>
            <a:ext cx="5334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6</a:t>
            </a:r>
          </a:p>
        </p:txBody>
      </p:sp>
      <p:sp>
        <p:nvSpPr>
          <p:cNvPr id="56" name="TextBox 55"/>
          <p:cNvSpPr txBox="1"/>
          <p:nvPr/>
        </p:nvSpPr>
        <p:spPr>
          <a:xfrm>
            <a:off x="4800600" y="1524000"/>
            <a:ext cx="6858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7</a:t>
            </a:r>
          </a:p>
        </p:txBody>
      </p:sp>
      <p:sp>
        <p:nvSpPr>
          <p:cNvPr id="57" name="TextBox 56"/>
          <p:cNvSpPr txBox="1"/>
          <p:nvPr/>
        </p:nvSpPr>
        <p:spPr>
          <a:xfrm>
            <a:off x="56388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8</a:t>
            </a:r>
          </a:p>
        </p:txBody>
      </p:sp>
      <p:sp>
        <p:nvSpPr>
          <p:cNvPr id="58" name="TextBox 57"/>
          <p:cNvSpPr txBox="1"/>
          <p:nvPr/>
        </p:nvSpPr>
        <p:spPr>
          <a:xfrm>
            <a:off x="6248400" y="15240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9</a:t>
            </a:r>
          </a:p>
        </p:txBody>
      </p:sp>
      <p:sp>
        <p:nvSpPr>
          <p:cNvPr id="59" name="TextBox 58"/>
          <p:cNvSpPr txBox="1"/>
          <p:nvPr/>
        </p:nvSpPr>
        <p:spPr>
          <a:xfrm>
            <a:off x="7467600" y="144780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10</a:t>
            </a:r>
          </a:p>
        </p:txBody>
      </p:sp>
      <p:sp>
        <p:nvSpPr>
          <p:cNvPr id="60" name="TextBox 59"/>
          <p:cNvSpPr txBox="1"/>
          <p:nvPr/>
        </p:nvSpPr>
        <p:spPr>
          <a:xfrm>
            <a:off x="8229600" y="1457980"/>
            <a:ext cx="609600" cy="52322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11</a:t>
            </a:r>
          </a:p>
        </p:txBody>
      </p:sp>
      <p:graphicFrame>
        <p:nvGraphicFramePr>
          <p:cNvPr id="61" name="Table 60"/>
          <p:cNvGraphicFramePr>
            <a:graphicFrameLocks noGrp="1"/>
          </p:cNvGraphicFramePr>
          <p:nvPr/>
        </p:nvGraphicFramePr>
        <p:xfrm>
          <a:off x="827584" y="2286000"/>
          <a:ext cx="777280" cy="243840"/>
        </p:xfrm>
        <a:graphic>
          <a:graphicData uri="http://schemas.openxmlformats.org/drawingml/2006/table">
            <a:tbl>
              <a:tblPr bandRow="1">
                <a:tableStyleId>{C083E6E3-FA7D-4D7B-A595-EF9225AFEA82}</a:tableStyleId>
              </a:tblPr>
              <a:tblGrid>
                <a:gridCol w="777280">
                  <a:extLst>
                    <a:ext uri="{9D8B030D-6E8A-4147-A177-3AD203B41FA5}">
                      <a16:colId xmlns:a16="http://schemas.microsoft.com/office/drawing/2014/main" val="20000"/>
                    </a:ext>
                  </a:extLst>
                </a:gridCol>
              </a:tblGrid>
              <a:tr h="228600">
                <a:tc>
                  <a:txBody>
                    <a:bodyPr/>
                    <a:lstStyle/>
                    <a:p>
                      <a:pPr algn="ctr"/>
                      <a:r>
                        <a:rPr lang="en-US" sz="1000" b="1" dirty="0">
                          <a:solidFill>
                            <a:srgbClr val="FFFFFF"/>
                          </a:solidFill>
                          <a:latin typeface="Arial"/>
                          <a:ea typeface="华文楷体"/>
                          <a:cs typeface="Arial"/>
                        </a:rPr>
                        <a:t>Job</a:t>
                      </a: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62" name="Table 61"/>
          <p:cNvGraphicFramePr>
            <a:graphicFrameLocks noGrp="1"/>
          </p:cNvGraphicFramePr>
          <p:nvPr/>
        </p:nvGraphicFramePr>
        <p:xfrm>
          <a:off x="1763688" y="908720"/>
          <a:ext cx="674712" cy="243840"/>
        </p:xfrm>
        <a:graphic>
          <a:graphicData uri="http://schemas.openxmlformats.org/drawingml/2006/table">
            <a:tbl>
              <a:tblPr bandRow="1">
                <a:tableStyleId>{C083E6E3-FA7D-4D7B-A595-EF9225AFEA82}</a:tableStyleId>
              </a:tblPr>
              <a:tblGrid>
                <a:gridCol w="674712">
                  <a:extLst>
                    <a:ext uri="{9D8B030D-6E8A-4147-A177-3AD203B41FA5}">
                      <a16:colId xmlns:a16="http://schemas.microsoft.com/office/drawing/2014/main" val="20000"/>
                    </a:ext>
                  </a:extLst>
                </a:gridCol>
              </a:tblGrid>
              <a:tr h="243840">
                <a:tc>
                  <a:txBody>
                    <a:bodyPr/>
                    <a:lstStyle/>
                    <a:p>
                      <a:pPr algn="ctr"/>
                      <a:r>
                        <a:rPr lang="en-US" altLang="zh-CN" sz="1000" b="1" dirty="0">
                          <a:solidFill>
                            <a:srgbClr val="FFFFFF"/>
                          </a:solidFill>
                          <a:latin typeface="Arial"/>
                          <a:ea typeface="华文楷体"/>
                          <a:cs typeface="Arial"/>
                        </a:rPr>
                        <a:t>Leviticus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3" name="Table 62"/>
          <p:cNvGraphicFramePr>
            <a:graphicFrameLocks noGrp="1"/>
          </p:cNvGraphicFramePr>
          <p:nvPr/>
        </p:nvGraphicFramePr>
        <p:xfrm>
          <a:off x="2483768" y="908720"/>
          <a:ext cx="936104" cy="243840"/>
        </p:xfrm>
        <a:graphic>
          <a:graphicData uri="http://schemas.openxmlformats.org/drawingml/2006/table">
            <a:tbl>
              <a:tblPr bandRow="1">
                <a:tableStyleId>{C083E6E3-FA7D-4D7B-A595-EF9225AFEA82}</a:tableStyleId>
              </a:tblPr>
              <a:tblGrid>
                <a:gridCol w="936104">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Deuteronomy</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4" name="Table 63"/>
          <p:cNvGraphicFramePr>
            <a:graphicFrameLocks noGrp="1"/>
          </p:cNvGraphicFramePr>
          <p:nvPr/>
        </p:nvGraphicFramePr>
        <p:xfrm>
          <a:off x="3505200" y="908720"/>
          <a:ext cx="609600" cy="243840"/>
        </p:xfrm>
        <a:graphic>
          <a:graphicData uri="http://schemas.openxmlformats.org/drawingml/2006/table">
            <a:tbl>
              <a:tblPr bandRow="1">
                <a:tableStyleId>{C083E6E3-FA7D-4D7B-A595-EF9225AFEA82}</a:tableStyleId>
              </a:tblPr>
              <a:tblGrid>
                <a:gridCol w="6096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Ruth</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5" name="Table 64"/>
          <p:cNvGraphicFramePr>
            <a:graphicFrameLocks noGrp="1"/>
          </p:cNvGraphicFramePr>
          <p:nvPr/>
        </p:nvGraphicFramePr>
        <p:xfrm>
          <a:off x="4788024" y="914400"/>
          <a:ext cx="864096" cy="243840"/>
        </p:xfrm>
        <a:graphic>
          <a:graphicData uri="http://schemas.openxmlformats.org/drawingml/2006/table">
            <a:tbl>
              <a:tblPr bandRow="1">
                <a:tableStyleId>{C083E6E3-FA7D-4D7B-A595-EF9225AFEA82}</a:tableStyleId>
              </a:tblPr>
              <a:tblGrid>
                <a:gridCol w="864096">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1 Chronicles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6" name="Table 65"/>
          <p:cNvGraphicFramePr>
            <a:graphicFrameLocks noGrp="1"/>
          </p:cNvGraphicFramePr>
          <p:nvPr/>
        </p:nvGraphicFramePr>
        <p:xfrm>
          <a:off x="5652120" y="914400"/>
          <a:ext cx="1282080" cy="243840"/>
        </p:xfrm>
        <a:graphic>
          <a:graphicData uri="http://schemas.openxmlformats.org/drawingml/2006/table">
            <a:tbl>
              <a:tblPr bandRow="1">
                <a:tableStyleId>{C083E6E3-FA7D-4D7B-A595-EF9225AFEA82}</a:tableStyleId>
              </a:tblPr>
              <a:tblGrid>
                <a:gridCol w="1282080">
                  <a:extLst>
                    <a:ext uri="{9D8B030D-6E8A-4147-A177-3AD203B41FA5}">
                      <a16:colId xmlns:a16="http://schemas.microsoft.com/office/drawing/2014/main" val="20000"/>
                    </a:ext>
                  </a:extLst>
                </a:gridCol>
              </a:tblGrid>
              <a:tr h="155788">
                <a:tc>
                  <a:txBody>
                    <a:bodyPr/>
                    <a:lstStyle/>
                    <a:p>
                      <a:pPr algn="ctr"/>
                      <a:r>
                        <a:rPr lang="en-US" altLang="zh-CN" sz="1000" b="1" kern="1200" dirty="0">
                          <a:solidFill>
                            <a:srgbClr val="FFFFFF"/>
                          </a:solidFill>
                          <a:latin typeface="Arial"/>
                          <a:ea typeface="华文楷体"/>
                          <a:cs typeface="Arial"/>
                        </a:rPr>
                        <a:t>2 Chronicles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graphicFrame>
        <p:nvGraphicFramePr>
          <p:cNvPr id="67" name="Table 66"/>
          <p:cNvGraphicFramePr>
            <a:graphicFrameLocks noGrp="1"/>
          </p:cNvGraphicFramePr>
          <p:nvPr/>
        </p:nvGraphicFramePr>
        <p:xfrm>
          <a:off x="7543800" y="9144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Esther</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800000"/>
                    </a:solidFill>
                  </a:tcPr>
                </a:tc>
                <a:extLst>
                  <a:ext uri="{0D108BD9-81ED-4DB2-BD59-A6C34878D82A}">
                    <a16:rowId xmlns:a16="http://schemas.microsoft.com/office/drawing/2014/main" val="10000"/>
                  </a:ext>
                </a:extLst>
              </a:tr>
            </a:tbl>
          </a:graphicData>
        </a:graphic>
      </p:graphicFrame>
      <p:cxnSp>
        <p:nvCxnSpPr>
          <p:cNvPr id="69" name="Straight Connector 68"/>
          <p:cNvCxnSpPr/>
          <p:nvPr/>
        </p:nvCxnSpPr>
        <p:spPr bwMode="auto">
          <a:xfrm rot="5400000">
            <a:off x="2118742" y="1219200"/>
            <a:ext cx="152400" cy="1588"/>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1" name="Straight Connector 70"/>
          <p:cNvCxnSpPr/>
          <p:nvPr/>
        </p:nvCxnSpPr>
        <p:spPr bwMode="auto">
          <a:xfrm rot="5400000">
            <a:off x="2591197" y="1295003"/>
            <a:ext cx="3048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2" name="Straight Connector 71"/>
          <p:cNvCxnSpPr/>
          <p:nvPr/>
        </p:nvCxnSpPr>
        <p:spPr bwMode="auto">
          <a:xfrm rot="5400000">
            <a:off x="3657600"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3" name="Straight Connector 72"/>
          <p:cNvCxnSpPr/>
          <p:nvPr/>
        </p:nvCxnSpPr>
        <p:spPr bwMode="auto">
          <a:xfrm rot="5400000">
            <a:off x="4724400" y="1269205"/>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4" name="Straight Connector 73"/>
          <p:cNvCxnSpPr/>
          <p:nvPr/>
        </p:nvCxnSpPr>
        <p:spPr bwMode="auto">
          <a:xfrm rot="5400000">
            <a:off x="5486400" y="1286139"/>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5" name="Straight Connector 74"/>
          <p:cNvCxnSpPr/>
          <p:nvPr/>
        </p:nvCxnSpPr>
        <p:spPr bwMode="auto">
          <a:xfrm rot="5400000">
            <a:off x="68572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6" name="Straight Connector 75"/>
          <p:cNvCxnSpPr/>
          <p:nvPr/>
        </p:nvCxnSpPr>
        <p:spPr bwMode="auto">
          <a:xfrm rot="5400000">
            <a:off x="5485606" y="1286933"/>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77" name="Straight Connector 76"/>
          <p:cNvCxnSpPr/>
          <p:nvPr/>
        </p:nvCxnSpPr>
        <p:spPr bwMode="auto">
          <a:xfrm rot="5400000">
            <a:off x="7924006" y="1219200"/>
            <a:ext cx="153194"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78" name="Table 77"/>
          <p:cNvGraphicFramePr>
            <a:graphicFrameLocks noGrp="1"/>
          </p:cNvGraphicFramePr>
          <p:nvPr/>
        </p:nvGraphicFramePr>
        <p:xfrm>
          <a:off x="4788024" y="2276872"/>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dirty="0">
                          <a:solidFill>
                            <a:srgbClr val="FFFFFF"/>
                          </a:solidFill>
                          <a:latin typeface="Arial"/>
                          <a:ea typeface="华文楷体"/>
                          <a:cs typeface="Arial"/>
                        </a:rPr>
                        <a:t>Psalms</a:t>
                      </a:r>
                      <a:endParaRPr lang="en-US" sz="1000" b="1"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79" name="Table 78"/>
          <p:cNvGraphicFramePr>
            <a:graphicFrameLocks noGrp="1"/>
          </p:cNvGraphicFramePr>
          <p:nvPr/>
        </p:nvGraphicFramePr>
        <p:xfrm>
          <a:off x="5562600" y="227687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Proverbs</a:t>
                      </a:r>
                      <a:endParaRPr lang="en-US" sz="1000" b="1" kern="1200" dirty="0">
                        <a:solidFill>
                          <a:srgbClr val="FFFFFF"/>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0" name="Table 79"/>
          <p:cNvGraphicFramePr>
            <a:graphicFrameLocks noGrp="1"/>
          </p:cNvGraphicFramePr>
          <p:nvPr/>
        </p:nvGraphicFramePr>
        <p:xfrm>
          <a:off x="5562600" y="252071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sz="1000" b="1" kern="1200" dirty="0">
                          <a:solidFill>
                            <a:srgbClr val="FFFFFF"/>
                          </a:solidFill>
                          <a:latin typeface="Arial"/>
                          <a:ea typeface="华文楷体"/>
                          <a:cs typeface="Arial"/>
                        </a:rPr>
                        <a:t>Ecclesiastes</a:t>
                      </a: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graphicFrame>
        <p:nvGraphicFramePr>
          <p:cNvPr id="81" name="Table 80"/>
          <p:cNvGraphicFramePr>
            <a:graphicFrameLocks noGrp="1"/>
          </p:cNvGraphicFramePr>
          <p:nvPr/>
        </p:nvGraphicFramePr>
        <p:xfrm>
          <a:off x="5562600" y="2764552"/>
          <a:ext cx="953616" cy="243840"/>
        </p:xfrm>
        <a:graphic>
          <a:graphicData uri="http://schemas.openxmlformats.org/drawingml/2006/table">
            <a:tbl>
              <a:tblPr bandRow="1">
                <a:tableStyleId>{C083E6E3-FA7D-4D7B-A595-EF9225AFEA82}</a:tableStyleId>
              </a:tblPr>
              <a:tblGrid>
                <a:gridCol w="953616">
                  <a:extLst>
                    <a:ext uri="{9D8B030D-6E8A-4147-A177-3AD203B41FA5}">
                      <a16:colId xmlns:a16="http://schemas.microsoft.com/office/drawing/2014/main" val="20000"/>
                    </a:ext>
                  </a:extLst>
                </a:gridCol>
              </a:tblGrid>
              <a:tr h="228600">
                <a:tc>
                  <a:txBody>
                    <a:bodyPr/>
                    <a:lstStyle/>
                    <a:p>
                      <a:pPr algn="ctr"/>
                      <a:r>
                        <a:rPr lang="en-US" altLang="zh-CN" sz="1000" b="1" kern="1200" dirty="0">
                          <a:solidFill>
                            <a:srgbClr val="FFFFFF"/>
                          </a:solidFill>
                          <a:latin typeface="Arial"/>
                          <a:ea typeface="华文楷体"/>
                          <a:cs typeface="Arial"/>
                        </a:rPr>
                        <a:t>Song of Songs</a:t>
                      </a:r>
                      <a:endParaRPr lang="en-US" sz="1000" b="1" kern="1200" dirty="0">
                        <a:solidFill>
                          <a:srgbClr val="FFFFFF"/>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000090"/>
                    </a:solidFill>
                  </a:tcPr>
                </a:tc>
                <a:extLst>
                  <a:ext uri="{0D108BD9-81ED-4DB2-BD59-A6C34878D82A}">
                    <a16:rowId xmlns:a16="http://schemas.microsoft.com/office/drawing/2014/main" val="10000"/>
                  </a:ext>
                </a:extLst>
              </a:tr>
            </a:tbl>
          </a:graphicData>
        </a:graphic>
      </p:graphicFrame>
      <p:cxnSp>
        <p:nvCxnSpPr>
          <p:cNvPr id="84" name="Straight Connector 83"/>
          <p:cNvCxnSpPr/>
          <p:nvPr/>
        </p:nvCxnSpPr>
        <p:spPr bwMode="auto">
          <a:xfrm rot="5400000">
            <a:off x="5034161"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86" name="Straight Connector 85"/>
          <p:cNvCxnSpPr/>
          <p:nvPr/>
        </p:nvCxnSpPr>
        <p:spPr bwMode="auto">
          <a:xfrm rot="5400000">
            <a:off x="5853100"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graphicFrame>
        <p:nvGraphicFramePr>
          <p:cNvPr id="87" name="Table 86"/>
          <p:cNvGraphicFramePr>
            <a:graphicFrameLocks noGrp="1"/>
          </p:cNvGraphicFramePr>
          <p:nvPr/>
        </p:nvGraphicFramePr>
        <p:xfrm>
          <a:off x="5796136" y="3322320"/>
          <a:ext cx="1053438" cy="487680"/>
        </p:xfrm>
        <a:graphic>
          <a:graphicData uri="http://schemas.openxmlformats.org/drawingml/2006/table">
            <a:tbl>
              <a:tblPr bandRow="1">
                <a:tableStyleId>{C083E6E3-FA7D-4D7B-A595-EF9225AFEA82}</a:tableStyleId>
              </a:tblPr>
              <a:tblGrid>
                <a:gridCol w="1053438">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Hosea</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Amos</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FFFF00"/>
                    </a:solidFill>
                  </a:tcPr>
                </a:tc>
                <a:extLst>
                  <a:ext uri="{0D108BD9-81ED-4DB2-BD59-A6C34878D82A}">
                    <a16:rowId xmlns:a16="http://schemas.microsoft.com/office/drawing/2014/main" val="10001"/>
                  </a:ext>
                </a:extLst>
              </a:tr>
            </a:tbl>
          </a:graphicData>
        </a:graphic>
      </p:graphicFrame>
      <p:graphicFrame>
        <p:nvGraphicFramePr>
          <p:cNvPr id="88" name="Table 87"/>
          <p:cNvGraphicFramePr>
            <a:graphicFrameLocks noGrp="1"/>
          </p:cNvGraphicFramePr>
          <p:nvPr/>
        </p:nvGraphicFramePr>
        <p:xfrm>
          <a:off x="5798157" y="3962400"/>
          <a:ext cx="1025962" cy="1767840"/>
        </p:xfrm>
        <a:graphic>
          <a:graphicData uri="http://schemas.openxmlformats.org/drawingml/2006/table">
            <a:tbl>
              <a:tblPr bandRow="1">
                <a:tableStyleId>{C083E6E3-FA7D-4D7B-A595-EF9225AFEA82}</a:tableStyleId>
              </a:tblPr>
              <a:tblGrid>
                <a:gridCol w="1025962">
                  <a:extLst>
                    <a:ext uri="{9D8B030D-6E8A-4147-A177-3AD203B41FA5}">
                      <a16:colId xmlns:a16="http://schemas.microsoft.com/office/drawing/2014/main" val="20000"/>
                    </a:ext>
                  </a:extLst>
                </a:gridCol>
              </a:tblGrid>
              <a:tr h="152400">
                <a:tc>
                  <a:txBody>
                    <a:bodyPr/>
                    <a:lstStyle/>
                    <a:p>
                      <a:pPr algn="ctr"/>
                      <a:r>
                        <a:rPr lang="en-US" altLang="zh-CN" sz="1000" b="1" dirty="0">
                          <a:latin typeface="Arial"/>
                          <a:ea typeface="华文楷体"/>
                          <a:cs typeface="Arial"/>
                        </a:rPr>
                        <a:t>Habakkuk</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0"/>
                  </a:ext>
                </a:extLst>
              </a:tr>
              <a:tr h="214234">
                <a:tc>
                  <a:txBody>
                    <a:bodyPr/>
                    <a:lstStyle/>
                    <a:p>
                      <a:pPr algn="ctr"/>
                      <a:r>
                        <a:rPr lang="en-US" altLang="zh-CN" sz="1000" b="1" dirty="0">
                          <a:latin typeface="Arial"/>
                          <a:ea typeface="华文楷体"/>
                          <a:cs typeface="Arial"/>
                        </a:rPr>
                        <a:t>Isaiah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1"/>
                  </a:ext>
                </a:extLst>
              </a:tr>
              <a:tr h="214234">
                <a:tc>
                  <a:txBody>
                    <a:bodyPr/>
                    <a:lstStyle/>
                    <a:p>
                      <a:pPr algn="ctr"/>
                      <a:r>
                        <a:rPr lang="en-US" altLang="zh-CN" sz="1000" b="1" kern="1200" dirty="0">
                          <a:solidFill>
                            <a:schemeClr val="tx1"/>
                          </a:solidFill>
                          <a:latin typeface="Arial"/>
                          <a:ea typeface="华文楷体"/>
                          <a:cs typeface="Arial"/>
                        </a:rPr>
                        <a:t>Jeremiah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2"/>
                  </a:ext>
                </a:extLst>
              </a:tr>
              <a:tr h="214234">
                <a:tc>
                  <a:txBody>
                    <a:bodyPr/>
                    <a:lstStyle/>
                    <a:p>
                      <a:pPr algn="ctr"/>
                      <a:r>
                        <a:rPr lang="en-US" altLang="zh-CN" sz="1000" b="1" dirty="0">
                          <a:latin typeface="Arial"/>
                          <a:ea typeface="华文楷体"/>
                          <a:cs typeface="Arial"/>
                        </a:rPr>
                        <a:t>Joel</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3"/>
                  </a:ext>
                </a:extLst>
              </a:tr>
              <a:tr h="214234">
                <a:tc>
                  <a:txBody>
                    <a:bodyPr/>
                    <a:lstStyle/>
                    <a:p>
                      <a:pPr algn="ctr"/>
                      <a:r>
                        <a:rPr lang="en-US" altLang="zh-CN" sz="1000" b="1" dirty="0">
                          <a:latin typeface="Arial"/>
                          <a:ea typeface="华文楷体"/>
                          <a:cs typeface="Arial"/>
                        </a:rPr>
                        <a:t>Micah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4"/>
                  </a:ext>
                </a:extLst>
              </a:tr>
              <a:tr h="304800">
                <a:tc>
                  <a:txBody>
                    <a:bodyPr/>
                    <a:lstStyle/>
                    <a:p>
                      <a:pPr algn="ctr"/>
                      <a:r>
                        <a:rPr lang="en-US" altLang="zh-CN" sz="1000" b="1" dirty="0">
                          <a:latin typeface="Arial"/>
                          <a:ea typeface="华文楷体"/>
                          <a:cs typeface="Arial"/>
                        </a:rPr>
                        <a:t>Zephaniah</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5"/>
                  </a:ext>
                </a:extLst>
              </a:tr>
              <a:tr h="214234">
                <a:tc>
                  <a:txBody>
                    <a:bodyPr/>
                    <a:lstStyle/>
                    <a:p>
                      <a:pPr algn="ctr"/>
                      <a:r>
                        <a:rPr lang="en-US" altLang="zh-CN" sz="1000" b="1" dirty="0">
                          <a:latin typeface="Arial"/>
                          <a:ea typeface="华文楷体"/>
                          <a:cs typeface="Arial"/>
                        </a:rPr>
                        <a:t>Lamentations</a:t>
                      </a:r>
                      <a:endParaRPr lang="en-US" sz="1000" b="1" dirty="0">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CCFFCC"/>
                    </a:solidFill>
                  </a:tcPr>
                </a:tc>
                <a:extLst>
                  <a:ext uri="{0D108BD9-81ED-4DB2-BD59-A6C34878D82A}">
                    <a16:rowId xmlns:a16="http://schemas.microsoft.com/office/drawing/2014/main" val="10006"/>
                  </a:ext>
                </a:extLst>
              </a:tr>
            </a:tbl>
          </a:graphicData>
        </a:graphic>
      </p:graphicFrame>
      <p:cxnSp>
        <p:nvCxnSpPr>
          <p:cNvPr id="95" name="Straight Connector 94"/>
          <p:cNvCxnSpPr/>
          <p:nvPr/>
        </p:nvCxnSpPr>
        <p:spPr bwMode="auto">
          <a:xfrm rot="5400000">
            <a:off x="1029097" y="2171303"/>
            <a:ext cx="228600" cy="794"/>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97" name="TextBox 96"/>
          <p:cNvSpPr txBox="1"/>
          <p:nvPr/>
        </p:nvSpPr>
        <p:spPr>
          <a:xfrm>
            <a:off x="6003652" y="3106579"/>
            <a:ext cx="633156"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Israel:</a:t>
            </a:r>
            <a:endParaRPr kumimoji="0" lang="en-US" sz="10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8" name="TextBox 97"/>
          <p:cNvSpPr txBox="1"/>
          <p:nvPr/>
        </p:nvSpPr>
        <p:spPr>
          <a:xfrm>
            <a:off x="6005393" y="3789620"/>
            <a:ext cx="667170"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Judah:</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99" name="TextBox 98"/>
          <p:cNvSpPr txBox="1"/>
          <p:nvPr/>
        </p:nvSpPr>
        <p:spPr>
          <a:xfrm>
            <a:off x="5952852" y="5697379"/>
            <a:ext cx="731991" cy="21544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Assyria:</a:t>
            </a:r>
            <a:endParaRPr kumimoji="0" lang="en-US" sz="1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100" name="TextBox 99"/>
          <p:cNvSpPr txBox="1"/>
          <p:nvPr/>
        </p:nvSpPr>
        <p:spPr>
          <a:xfrm>
            <a:off x="5940152" y="6324600"/>
            <a:ext cx="749300" cy="21544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800" b="1" i="0" u="none" strike="noStrike" kern="1200" cap="none" spc="0" normalizeH="0" baseline="0" noProof="0" dirty="0">
                <a:ln>
                  <a:noFill/>
                </a:ln>
                <a:solidFill>
                  <a:srgbClr val="000000"/>
                </a:solidFill>
                <a:effectLst/>
                <a:uLnTx/>
                <a:uFillTx/>
                <a:latin typeface="Arial"/>
                <a:ea typeface="华文楷体"/>
                <a:cs typeface="Arial"/>
              </a:rPr>
              <a:t>To Edom:</a:t>
            </a:r>
            <a:endParaRPr kumimoji="0" lang="en-US" sz="800" b="1" i="0" u="none" strike="noStrike" kern="1200" cap="none" spc="0" normalizeH="0" baseline="0" noProof="0" dirty="0">
              <a:ln>
                <a:noFill/>
              </a:ln>
              <a:solidFill>
                <a:srgbClr val="000000"/>
              </a:solidFill>
              <a:effectLst/>
              <a:uLnTx/>
              <a:uFillTx/>
              <a:latin typeface="Arial"/>
              <a:ea typeface="华文楷体"/>
              <a:cs typeface="Arial"/>
            </a:endParaRPr>
          </a:p>
        </p:txBody>
      </p:sp>
      <p:graphicFrame>
        <p:nvGraphicFramePr>
          <p:cNvPr id="101" name="Table 100"/>
          <p:cNvGraphicFramePr>
            <a:graphicFrameLocks noGrp="1"/>
          </p:cNvGraphicFramePr>
          <p:nvPr/>
        </p:nvGraphicFramePr>
        <p:xfrm>
          <a:off x="6876256" y="4114800"/>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Ezekiel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102" name="Table 101"/>
          <p:cNvGraphicFramePr>
            <a:graphicFrameLocks noGrp="1"/>
          </p:cNvGraphicFramePr>
          <p:nvPr/>
        </p:nvGraphicFramePr>
        <p:xfrm>
          <a:off x="6876256" y="4365104"/>
          <a:ext cx="720080" cy="243840"/>
        </p:xfrm>
        <a:graphic>
          <a:graphicData uri="http://schemas.openxmlformats.org/drawingml/2006/table">
            <a:tbl>
              <a:tblPr bandRow="1">
                <a:tableStyleId>{C083E6E3-FA7D-4D7B-A595-EF9225AFEA82}</a:tableStyleId>
              </a:tblPr>
              <a:tblGrid>
                <a:gridCol w="72008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Daniel</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5">
                        <a:lumMod val="75000"/>
                        <a:alpha val="20000"/>
                      </a:schemeClr>
                    </a:solidFill>
                  </a:tcPr>
                </a:tc>
                <a:extLst>
                  <a:ext uri="{0D108BD9-81ED-4DB2-BD59-A6C34878D82A}">
                    <a16:rowId xmlns:a16="http://schemas.microsoft.com/office/drawing/2014/main" val="10000"/>
                  </a:ext>
                </a:extLst>
              </a:tr>
            </a:tbl>
          </a:graphicData>
        </a:graphic>
      </p:graphicFrame>
      <p:graphicFrame>
        <p:nvGraphicFramePr>
          <p:cNvPr id="105" name="Table 104"/>
          <p:cNvGraphicFramePr>
            <a:graphicFrameLocks noGrp="1"/>
          </p:cNvGraphicFramePr>
          <p:nvPr/>
        </p:nvGraphicFramePr>
        <p:xfrm>
          <a:off x="8382000" y="4114800"/>
          <a:ext cx="685800" cy="243840"/>
        </p:xfrm>
        <a:graphic>
          <a:graphicData uri="http://schemas.openxmlformats.org/drawingml/2006/table">
            <a:tbl>
              <a:tblPr bandRow="1">
                <a:tableStyleId>{C083E6E3-FA7D-4D7B-A595-EF9225AFEA82}</a:tableStyleId>
              </a:tblPr>
              <a:tblGrid>
                <a:gridCol w="685800">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Malachi</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cxnSp>
        <p:nvCxnSpPr>
          <p:cNvPr id="107" name="Straight Connector 106"/>
          <p:cNvCxnSpPr/>
          <p:nvPr/>
        </p:nvCxnSpPr>
        <p:spPr bwMode="auto">
          <a:xfrm flipH="1">
            <a:off x="6588224" y="2057401"/>
            <a:ext cx="796" cy="1227585"/>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2" name="Straight Connector 111"/>
          <p:cNvCxnSpPr/>
          <p:nvPr/>
        </p:nvCxnSpPr>
        <p:spPr bwMode="auto">
          <a:xfrm flipH="1">
            <a:off x="7162802" y="2060848"/>
            <a:ext cx="1486" cy="2049019"/>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4" name="Straight Connector 113"/>
          <p:cNvCxnSpPr/>
          <p:nvPr/>
        </p:nvCxnSpPr>
        <p:spPr bwMode="auto">
          <a:xfrm>
            <a:off x="7812360" y="2060848"/>
            <a:ext cx="0" cy="2049760"/>
          </a:xfrm>
          <a:prstGeom prst="line">
            <a:avLst/>
          </a:prstGeom>
          <a:solidFill>
            <a:schemeClr val="accent1"/>
          </a:solidFill>
          <a:ln w="12700" cap="flat" cmpd="sng" algn="ctr">
            <a:solidFill>
              <a:schemeClr val="tx1"/>
            </a:solidFill>
            <a:prstDash val="solid"/>
            <a:round/>
            <a:headEnd type="none" w="med" len="med"/>
            <a:tailEnd type="none" w="med" len="med"/>
          </a:ln>
          <a:effectLst/>
        </p:spPr>
      </p:cxnSp>
      <p:cxnSp>
        <p:nvCxnSpPr>
          <p:cNvPr id="115" name="Straight Connector 114"/>
          <p:cNvCxnSpPr/>
          <p:nvPr/>
        </p:nvCxnSpPr>
        <p:spPr bwMode="auto">
          <a:xfrm rot="5400000">
            <a:off x="7581502" y="3085702"/>
            <a:ext cx="2057400" cy="796"/>
          </a:xfrm>
          <a:prstGeom prst="line">
            <a:avLst/>
          </a:prstGeom>
          <a:solidFill>
            <a:schemeClr val="accent1"/>
          </a:solidFill>
          <a:ln w="12700" cap="flat" cmpd="sng" algn="ctr">
            <a:solidFill>
              <a:schemeClr val="tx1"/>
            </a:solidFill>
            <a:prstDash val="solid"/>
            <a:round/>
            <a:headEnd type="none" w="med" len="med"/>
            <a:tailEnd type="none" w="med" len="med"/>
          </a:ln>
          <a:effectLst/>
        </p:spPr>
      </p:cxnSp>
      <p:sp>
        <p:nvSpPr>
          <p:cNvPr id="116" name="TextBox 115"/>
          <p:cNvSpPr txBox="1"/>
          <p:nvPr/>
        </p:nvSpPr>
        <p:spPr>
          <a:xfrm rot="16200000">
            <a:off x="-178240" y="1129571"/>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Historical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7" name="TextBox 116"/>
          <p:cNvSpPr txBox="1"/>
          <p:nvPr/>
        </p:nvSpPr>
        <p:spPr>
          <a:xfrm rot="16200000">
            <a:off x="-178242" y="2437547"/>
            <a:ext cx="1212304"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Poetical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118" name="TextBox 117"/>
          <p:cNvSpPr txBox="1"/>
          <p:nvPr/>
        </p:nvSpPr>
        <p:spPr>
          <a:xfrm rot="16200000">
            <a:off x="-904238" y="4735887"/>
            <a:ext cx="2664296" cy="33855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600" b="1" i="0" u="none" strike="noStrike" kern="1200" cap="none" spc="0" normalizeH="0" baseline="0" noProof="0" dirty="0">
                <a:ln>
                  <a:noFill/>
                </a:ln>
                <a:solidFill>
                  <a:srgbClr val="000000"/>
                </a:solidFill>
                <a:effectLst/>
                <a:uLnTx/>
                <a:uFillTx/>
                <a:latin typeface="Arial"/>
                <a:ea typeface="华文楷体"/>
                <a:cs typeface="Arial"/>
              </a:rPr>
              <a:t>Prophetical</a:t>
            </a:r>
            <a:endParaRPr kumimoji="0" lang="en-US" sz="1600" b="1" i="0" u="none" strike="noStrike" kern="1200" cap="none" spc="0" normalizeH="0" baseline="0" noProof="0" dirty="0">
              <a:ln>
                <a:noFill/>
              </a:ln>
              <a:solidFill>
                <a:srgbClr val="000000"/>
              </a:solidFill>
              <a:effectLst/>
              <a:uLnTx/>
              <a:uFillTx/>
              <a:latin typeface="Arial"/>
              <a:ea typeface="华文楷体"/>
              <a:cs typeface="Arial"/>
            </a:endParaRPr>
          </a:p>
        </p:txBody>
      </p:sp>
      <p:sp>
        <p:nvSpPr>
          <p:cNvPr id="68" name="Text Box 52"/>
          <p:cNvSpPr txBox="1">
            <a:spLocks noChangeArrowheads="1"/>
          </p:cNvSpPr>
          <p:nvPr/>
        </p:nvSpPr>
        <p:spPr bwMode="auto">
          <a:xfrm>
            <a:off x="0" y="44624"/>
            <a:ext cx="899592" cy="430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square">
            <a:spAutoFit/>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1" i="1" u="none" strike="noStrike" kern="1200" cap="none" spc="0" normalizeH="0" baseline="0" noProof="0" dirty="0">
                <a:ln>
                  <a:noFill/>
                </a:ln>
                <a:solidFill>
                  <a:srgbClr val="000000"/>
                </a:solidFill>
                <a:effectLst/>
                <a:uLnTx/>
                <a:uFillTx/>
                <a:latin typeface="Arial" charset="0"/>
                <a:ea typeface="ＭＳ Ｐゴシック" charset="0"/>
                <a:cs typeface="Arial" charset="0"/>
              </a:rPr>
              <a:t>Walk Thru the OT</a:t>
            </a:r>
          </a:p>
        </p:txBody>
      </p:sp>
      <p:graphicFrame>
        <p:nvGraphicFramePr>
          <p:cNvPr id="82" name="Table 81"/>
          <p:cNvGraphicFramePr>
            <a:graphicFrameLocks noGrp="1"/>
          </p:cNvGraphicFramePr>
          <p:nvPr/>
        </p:nvGraphicFramePr>
        <p:xfrm>
          <a:off x="7596336" y="4114800"/>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Haggai</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3" name="Table 82"/>
          <p:cNvGraphicFramePr>
            <a:graphicFrameLocks noGrp="1"/>
          </p:cNvGraphicFramePr>
          <p:nvPr/>
        </p:nvGraphicFramePr>
        <p:xfrm>
          <a:off x="7596336" y="4365104"/>
          <a:ext cx="792088" cy="243840"/>
        </p:xfrm>
        <a:graphic>
          <a:graphicData uri="http://schemas.openxmlformats.org/drawingml/2006/table">
            <a:tbl>
              <a:tblPr bandRow="1">
                <a:tableStyleId>{C083E6E3-FA7D-4D7B-A595-EF9225AFEA82}</a:tableStyleId>
              </a:tblPr>
              <a:tblGrid>
                <a:gridCol w="792088">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Zechariah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rgbClr val="60C99C">
                        <a:alpha val="20000"/>
                      </a:srgbClr>
                    </a:solidFill>
                  </a:tcPr>
                </a:tc>
                <a:extLst>
                  <a:ext uri="{0D108BD9-81ED-4DB2-BD59-A6C34878D82A}">
                    <a16:rowId xmlns:a16="http://schemas.microsoft.com/office/drawing/2014/main" val="10000"/>
                  </a:ext>
                </a:extLst>
              </a:tr>
            </a:tbl>
          </a:graphicData>
        </a:graphic>
      </p:graphicFrame>
      <p:graphicFrame>
        <p:nvGraphicFramePr>
          <p:cNvPr id="85" name="Table 84"/>
          <p:cNvGraphicFramePr>
            <a:graphicFrameLocks noGrp="1"/>
          </p:cNvGraphicFramePr>
          <p:nvPr/>
        </p:nvGraphicFramePr>
        <p:xfrm>
          <a:off x="5801569" y="5877272"/>
          <a:ext cx="1004700" cy="487680"/>
        </p:xfrm>
        <a:graphic>
          <a:graphicData uri="http://schemas.openxmlformats.org/drawingml/2006/table">
            <a:tbl>
              <a:tblPr bandRow="1">
                <a:tableStyleId>{C083E6E3-FA7D-4D7B-A595-EF9225AFEA82}</a:tableStyleId>
              </a:tblPr>
              <a:tblGrid>
                <a:gridCol w="1004700">
                  <a:extLst>
                    <a:ext uri="{9D8B030D-6E8A-4147-A177-3AD203B41FA5}">
                      <a16:colId xmlns:a16="http://schemas.microsoft.com/office/drawing/2014/main" val="20000"/>
                    </a:ext>
                  </a:extLst>
                </a:gridCol>
              </a:tblGrid>
              <a:tr h="182880">
                <a:tc>
                  <a:txBody>
                    <a:bodyPr/>
                    <a:lstStyle/>
                    <a:p>
                      <a:pPr algn="ctr"/>
                      <a:r>
                        <a:rPr lang="en-US" altLang="zh-CN" sz="1000" b="1" kern="1200" dirty="0">
                          <a:solidFill>
                            <a:schemeClr val="tx1"/>
                          </a:solidFill>
                          <a:latin typeface="Arial"/>
                          <a:ea typeface="华文楷体"/>
                          <a:cs typeface="Arial"/>
                        </a:rPr>
                        <a:t>Jonah</a:t>
                      </a:r>
                      <a:endParaRPr lang="en-US" sz="1000" b="1" kern="1200" dirty="0">
                        <a:solidFill>
                          <a:schemeClr val="tx1"/>
                        </a:solidFill>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0"/>
                  </a:ext>
                </a:extLst>
              </a:tr>
              <a:tr h="182880">
                <a:tc>
                  <a:txBody>
                    <a:bodyPr/>
                    <a:lstStyle/>
                    <a:p>
                      <a:pPr algn="ctr"/>
                      <a:r>
                        <a:rPr lang="en-US" altLang="zh-CN" sz="1000" b="1" dirty="0">
                          <a:latin typeface="Arial"/>
                          <a:ea typeface="华文楷体"/>
                          <a:cs typeface="Arial"/>
                        </a:rPr>
                        <a:t>Nahum</a:t>
                      </a:r>
                      <a:endParaRPr lang="en-US" sz="1000" b="1" dirty="0">
                        <a:latin typeface="Arial"/>
                        <a:ea typeface="华文楷体"/>
                        <a:cs typeface="Aria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accent1">
                        <a:lumMod val="40000"/>
                        <a:lumOff val="60000"/>
                      </a:schemeClr>
                    </a:solidFill>
                  </a:tcPr>
                </a:tc>
                <a:extLst>
                  <a:ext uri="{0D108BD9-81ED-4DB2-BD59-A6C34878D82A}">
                    <a16:rowId xmlns:a16="http://schemas.microsoft.com/office/drawing/2014/main" val="10001"/>
                  </a:ext>
                </a:extLst>
              </a:tr>
            </a:tbl>
          </a:graphicData>
        </a:graphic>
      </p:graphicFrame>
      <p:graphicFrame>
        <p:nvGraphicFramePr>
          <p:cNvPr id="89" name="Table 88"/>
          <p:cNvGraphicFramePr>
            <a:graphicFrameLocks noGrp="1"/>
          </p:cNvGraphicFramePr>
          <p:nvPr/>
        </p:nvGraphicFramePr>
        <p:xfrm>
          <a:off x="5798859" y="6525344"/>
          <a:ext cx="1007409" cy="243840"/>
        </p:xfrm>
        <a:graphic>
          <a:graphicData uri="http://schemas.openxmlformats.org/drawingml/2006/table">
            <a:tbl>
              <a:tblPr bandRow="1">
                <a:tableStyleId>{C083E6E3-FA7D-4D7B-A595-EF9225AFEA82}</a:tableStyleId>
              </a:tblPr>
              <a:tblGrid>
                <a:gridCol w="1007409">
                  <a:extLst>
                    <a:ext uri="{9D8B030D-6E8A-4147-A177-3AD203B41FA5}">
                      <a16:colId xmlns:a16="http://schemas.microsoft.com/office/drawing/2014/main" val="20000"/>
                    </a:ext>
                  </a:extLst>
                </a:gridCol>
              </a:tblGrid>
              <a:tr h="228600">
                <a:tc>
                  <a:txBody>
                    <a:bodyPr/>
                    <a:lstStyle/>
                    <a:p>
                      <a:pPr algn="ctr"/>
                      <a:r>
                        <a:rPr lang="en-US" altLang="zh-CN" sz="1000" b="1" kern="1200" dirty="0">
                          <a:solidFill>
                            <a:schemeClr val="tx1"/>
                          </a:solidFill>
                          <a:latin typeface="Arial"/>
                          <a:ea typeface="华文楷体"/>
                          <a:cs typeface="Arial"/>
                        </a:rPr>
                        <a:t>Obadiah</a:t>
                      </a:r>
                      <a:endParaRPr lang="en-US" sz="1000" b="1" kern="1200" dirty="0">
                        <a:solidFill>
                          <a:schemeClr val="tx1"/>
                        </a:solidFill>
                        <a:latin typeface="Arial"/>
                        <a:ea typeface="华文楷体"/>
                        <a:cs typeface="Arial"/>
                      </a:endParaRPr>
                    </a:p>
                  </a:txBody>
                  <a:tcPr marL="0" marR="0">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90672196"/>
      </p:ext>
    </p:extLst>
  </p:cSld>
  <p:clrMapOvr>
    <a:masterClrMapping/>
  </p:clrMapOvr>
  <p:transition spd="med">
    <p:randomBar dir="ver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 name="Rectangle 107"/>
          <p:cNvSpPr>
            <a:spLocks noChangeArrowheads="1"/>
          </p:cNvSpPr>
          <p:nvPr/>
        </p:nvSpPr>
        <p:spPr bwMode="auto">
          <a:xfrm>
            <a:off x="755576" y="564930"/>
            <a:ext cx="6624736" cy="343790"/>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0" fontAlgn="base" latinLnBrk="0" hangingPunct="0">
              <a:lnSpc>
                <a:spcPct val="100000"/>
              </a:lnSpc>
              <a:spcBef>
                <a:spcPct val="20000"/>
              </a:spcBef>
              <a:spcAft>
                <a:spcPts val="0"/>
              </a:spcAft>
              <a:buClr>
                <a:srgbClr val="FFCC00"/>
              </a:buClr>
              <a:buSzPct val="70000"/>
              <a:buFont typeface="Wingdings" charset="0"/>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BibleStudyDownloads.org</a:t>
            </a:r>
          </a:p>
        </p:txBody>
      </p:sp>
      <p:sp>
        <p:nvSpPr>
          <p:cNvPr id="4097" name="Line 2"/>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8" name="Line 3"/>
          <p:cNvSpPr>
            <a:spLocks noChangeShapeType="1"/>
          </p:cNvSpPr>
          <p:nvPr/>
        </p:nvSpPr>
        <p:spPr bwMode="auto">
          <a:xfrm flipH="1" flipV="1">
            <a:off x="-1797050" y="125413"/>
            <a:ext cx="25400" cy="25400"/>
          </a:xfrm>
          <a:prstGeom prst="line">
            <a:avLst/>
          </a:prstGeom>
          <a:noFill/>
          <a:ln w="12700">
            <a:pattFill prst="pct50">
              <a:fgClr>
                <a:srgbClr val="000000"/>
              </a:fgClr>
              <a:bgClr>
                <a:srgbClr val="FFFFFF"/>
              </a:bgClr>
            </a:patt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099" name="Rectangle 4"/>
          <p:cNvSpPr>
            <a:spLocks noChangeArrowheads="1"/>
          </p:cNvSpPr>
          <p:nvPr/>
        </p:nvSpPr>
        <p:spPr bwMode="auto">
          <a:xfrm>
            <a:off x="1492250" y="2068513"/>
            <a:ext cx="1574800" cy="3568700"/>
          </a:xfrm>
          <a:prstGeom prst="rect">
            <a:avLst/>
          </a:prstGeom>
          <a:gradFill rotWithShape="0">
            <a:gsLst>
              <a:gs pos="0">
                <a:srgbClr val="4C3013"/>
              </a:gs>
              <a:gs pos="100000">
                <a:srgbClr val="FFA040"/>
              </a:gs>
            </a:gsLst>
            <a:lin ang="0" scaled="1"/>
          </a:gradFill>
          <a:ln w="254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123332" name="Rectangle 5"/>
          <p:cNvSpPr>
            <a:spLocks noChangeArrowheads="1"/>
          </p:cNvSpPr>
          <p:nvPr/>
        </p:nvSpPr>
        <p:spPr bwMode="auto">
          <a:xfrm>
            <a:off x="1104900" y="1643063"/>
            <a:ext cx="7988300" cy="406400"/>
          </a:xfrm>
          <a:prstGeom prst="rect">
            <a:avLst/>
          </a:prstGeom>
          <a:gradFill rotWithShape="0">
            <a:gsLst>
              <a:gs pos="22000">
                <a:schemeClr val="bg1">
                  <a:lumMod val="75000"/>
                </a:schemeClr>
              </a:gs>
              <a:gs pos="50000">
                <a:srgbClr val="010201"/>
              </a:gs>
              <a:gs pos="100000">
                <a:schemeClr val="bg1">
                  <a:lumMod val="75000"/>
                </a:schemeClr>
              </a:gs>
            </a:gsLst>
            <a:lin ang="5400000" scaled="1"/>
          </a:gradFill>
          <a:ln w="12700">
            <a:solidFill>
              <a:schemeClr val="bg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54" name="Rectangle 6"/>
          <p:cNvSpPr>
            <a:spLocks noChangeArrowheads="1"/>
          </p:cNvSpPr>
          <p:nvPr/>
        </p:nvSpPr>
        <p:spPr bwMode="auto">
          <a:xfrm>
            <a:off x="1158875" y="1690688"/>
            <a:ext cx="2338388"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Noahic Covenant</a:t>
            </a:r>
          </a:p>
        </p:txBody>
      </p:sp>
      <p:sp>
        <p:nvSpPr>
          <p:cNvPr id="104455" name="Rectangle 7"/>
          <p:cNvSpPr>
            <a:spLocks noChangeArrowheads="1"/>
          </p:cNvSpPr>
          <p:nvPr/>
        </p:nvSpPr>
        <p:spPr bwMode="auto">
          <a:xfrm>
            <a:off x="0" y="947738"/>
            <a:ext cx="762000" cy="5969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Adam rules with God (Gen. 1:26, 28; 2:19)</a:t>
            </a:r>
            <a:r>
              <a:rPr kumimoji="0" lang="en-US" sz="9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p>
        </p:txBody>
      </p:sp>
      <p:sp>
        <p:nvSpPr>
          <p:cNvPr id="104456" name="Rectangle 8"/>
          <p:cNvSpPr>
            <a:spLocks noChangeArrowheads="1"/>
          </p:cNvSpPr>
          <p:nvPr/>
        </p:nvSpPr>
        <p:spPr bwMode="auto">
          <a:xfrm>
            <a:off x="685800" y="947738"/>
            <a:ext cx="876300" cy="705321"/>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Satan begins rule as god of this world (Gen. 3:15;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2 Cor. 4:4)</a:t>
            </a:r>
          </a:p>
        </p:txBody>
      </p:sp>
      <p:sp>
        <p:nvSpPr>
          <p:cNvPr id="104457" name="Rectangle 9"/>
          <p:cNvSpPr>
            <a:spLocks noChangeArrowheads="1"/>
          </p:cNvSpPr>
          <p:nvPr/>
        </p:nvSpPr>
        <p:spPr bwMode="auto">
          <a:xfrm rot="16200000" flipH="1">
            <a:off x="-1072358" y="3744716"/>
            <a:ext cx="4608515" cy="5207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Kosher-Normal" pitchFamily="24" charset="0"/>
                <a:ea typeface="ＭＳ Ｐゴシック" charset="-128"/>
                <a:cs typeface="ＭＳ Ｐゴシック" charset="-128"/>
              </a:rPr>
              <a:t>Abrahamic Covenant</a:t>
            </a:r>
          </a:p>
        </p:txBody>
      </p:sp>
      <p:sp>
        <p:nvSpPr>
          <p:cNvPr id="4105" name="Rectangle 10"/>
          <p:cNvSpPr>
            <a:spLocks noChangeArrowheads="1"/>
          </p:cNvSpPr>
          <p:nvPr/>
        </p:nvSpPr>
        <p:spPr bwMode="auto">
          <a:xfrm>
            <a:off x="2019300" y="2062163"/>
            <a:ext cx="3886200" cy="1244600"/>
          </a:xfrm>
          <a:prstGeom prst="rect">
            <a:avLst/>
          </a:prstGeom>
          <a:gradFill rotWithShape="0">
            <a:gsLst>
              <a:gs pos="0">
                <a:srgbClr val="CF0E30"/>
              </a:gs>
              <a:gs pos="100000">
                <a:srgbClr val="3E040E"/>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6" name="Rectangle 11"/>
          <p:cNvSpPr>
            <a:spLocks noChangeArrowheads="1"/>
          </p:cNvSpPr>
          <p:nvPr/>
        </p:nvSpPr>
        <p:spPr bwMode="auto">
          <a:xfrm>
            <a:off x="3048000" y="4462463"/>
            <a:ext cx="2857500" cy="1181100"/>
          </a:xfrm>
          <a:prstGeom prst="rect">
            <a:avLst/>
          </a:prstGeom>
          <a:gradFill rotWithShape="0">
            <a:gsLst>
              <a:gs pos="0">
                <a:srgbClr val="1B3900"/>
              </a:gs>
              <a:gs pos="100000">
                <a:srgbClr val="438E00"/>
              </a:gs>
            </a:gsLst>
            <a:lin ang="21180000"/>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07" name="Rectangle 12"/>
          <p:cNvSpPr>
            <a:spLocks noChangeArrowheads="1"/>
          </p:cNvSpPr>
          <p:nvPr/>
        </p:nvSpPr>
        <p:spPr bwMode="auto">
          <a:xfrm>
            <a:off x="1879600" y="5656263"/>
            <a:ext cx="3949700" cy="609600"/>
          </a:xfrm>
          <a:prstGeom prst="rect">
            <a:avLst/>
          </a:prstGeom>
          <a:gradFill rotWithShape="0">
            <a:gsLst>
              <a:gs pos="0">
                <a:srgbClr val="474747"/>
              </a:gs>
              <a:gs pos="100000">
                <a:srgbClr val="000000"/>
              </a:gs>
            </a:gsLst>
            <a:lin ang="0" scaled="1"/>
          </a:gra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1" name="Rectangle 13"/>
          <p:cNvSpPr>
            <a:spLocks noChangeArrowheads="1"/>
          </p:cNvSpPr>
          <p:nvPr/>
        </p:nvSpPr>
        <p:spPr bwMode="auto">
          <a:xfrm>
            <a:off x="2035175" y="2166938"/>
            <a:ext cx="2663825"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Land Covenant</a:t>
            </a:r>
          </a:p>
        </p:txBody>
      </p:sp>
      <p:sp>
        <p:nvSpPr>
          <p:cNvPr id="1123341" name="Rectangle 14"/>
          <p:cNvSpPr>
            <a:spLocks noChangeArrowheads="1"/>
          </p:cNvSpPr>
          <p:nvPr/>
        </p:nvSpPr>
        <p:spPr bwMode="auto">
          <a:xfrm>
            <a:off x="2400300" y="3268663"/>
            <a:ext cx="3505200" cy="1181100"/>
          </a:xfrm>
          <a:prstGeom prst="rect">
            <a:avLst/>
          </a:prstGeom>
          <a:solidFill>
            <a:schemeClr val="accent5">
              <a:lumMod val="25000"/>
            </a:schemeClr>
          </a:solidFill>
          <a:ln w="12700">
            <a:solidFill>
              <a:srgbClr val="00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63" name="Rectangle 15"/>
          <p:cNvSpPr>
            <a:spLocks noChangeArrowheads="1"/>
          </p:cNvSpPr>
          <p:nvPr/>
        </p:nvSpPr>
        <p:spPr bwMode="auto">
          <a:xfrm>
            <a:off x="2581275" y="3335338"/>
            <a:ext cx="306546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Davidic Covenant</a:t>
            </a:r>
          </a:p>
        </p:txBody>
      </p:sp>
      <p:sp>
        <p:nvSpPr>
          <p:cNvPr id="104464" name="Rectangle 16"/>
          <p:cNvSpPr>
            <a:spLocks noChangeArrowheads="1"/>
          </p:cNvSpPr>
          <p:nvPr/>
        </p:nvSpPr>
        <p:spPr bwMode="auto">
          <a:xfrm>
            <a:off x="3140075" y="4443413"/>
            <a:ext cx="2513013" cy="366712"/>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FFFFFF"/>
                </a:solidFill>
                <a:effectLst>
                  <a:outerShdw blurRad="38100" dist="38100" dir="2700000" algn="tl">
                    <a:srgbClr val="000000"/>
                  </a:outerShdw>
                </a:effectLst>
                <a:uLnTx/>
                <a:uFillTx/>
                <a:latin typeface="Kosher-Normal" charset="0"/>
                <a:ea typeface="ＭＳ Ｐゴシック" charset="0"/>
                <a:cs typeface="Kosher-Normal" charset="0"/>
              </a:rPr>
              <a:t>New Covenant</a:t>
            </a:r>
          </a:p>
        </p:txBody>
      </p:sp>
      <p:sp>
        <p:nvSpPr>
          <p:cNvPr id="104465" name="Rectangle 17"/>
          <p:cNvSpPr>
            <a:spLocks noChangeArrowheads="1"/>
          </p:cNvSpPr>
          <p:nvPr/>
        </p:nvSpPr>
        <p:spPr bwMode="auto">
          <a:xfrm>
            <a:off x="1958975" y="5662613"/>
            <a:ext cx="3503613" cy="3667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Kosher-Normal"/>
                <a:ea typeface="ＭＳ Ｐゴシック" charset="-128"/>
                <a:cs typeface="Kosher-Normal"/>
              </a:rPr>
              <a:t>Mosaic Covenant</a:t>
            </a:r>
          </a:p>
        </p:txBody>
      </p:sp>
      <p:grpSp>
        <p:nvGrpSpPr>
          <p:cNvPr id="4113" name="Group 18"/>
          <p:cNvGrpSpPr>
            <a:grpSpLocks/>
          </p:cNvGrpSpPr>
          <p:nvPr/>
        </p:nvGrpSpPr>
        <p:grpSpPr bwMode="auto">
          <a:xfrm>
            <a:off x="5721350" y="1336675"/>
            <a:ext cx="165100" cy="279400"/>
            <a:chOff x="3584" y="867"/>
            <a:chExt cx="104" cy="176"/>
          </a:xfrm>
        </p:grpSpPr>
        <p:sp>
          <p:nvSpPr>
            <p:cNvPr id="4201" name="Line 19"/>
            <p:cNvSpPr>
              <a:spLocks noChangeShapeType="1"/>
            </p:cNvSpPr>
            <p:nvPr/>
          </p:nvSpPr>
          <p:spPr bwMode="auto">
            <a:xfrm>
              <a:off x="3640" y="867"/>
              <a:ext cx="0" cy="176"/>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2" name="Line 20"/>
            <p:cNvSpPr>
              <a:spLocks noChangeShapeType="1"/>
            </p:cNvSpPr>
            <p:nvPr/>
          </p:nvSpPr>
          <p:spPr bwMode="auto">
            <a:xfrm>
              <a:off x="3584" y="923"/>
              <a:ext cx="104" cy="0"/>
            </a:xfrm>
            <a:prstGeom prst="line">
              <a:avLst/>
            </a:prstGeom>
            <a:noFill/>
            <a:ln w="50800">
              <a:solidFill>
                <a:srgbClr val="CF0E3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469" name="Rectangle 21"/>
          <p:cNvSpPr>
            <a:spLocks noChangeArrowheads="1"/>
          </p:cNvSpPr>
          <p:nvPr/>
        </p:nvSpPr>
        <p:spPr bwMode="auto">
          <a:xfrm>
            <a:off x="1752600" y="947738"/>
            <a:ext cx="1806575"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God covenants with Abraham to reestablish man</a:t>
            </a:r>
            <a:r>
              <a:rPr kumimoji="0" lang="fr-FR"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rule via Israel as a "kingdom of priests" (Gen. 12:1-3; Exod. 19:6)</a:t>
            </a:r>
          </a:p>
        </p:txBody>
      </p:sp>
      <p:sp>
        <p:nvSpPr>
          <p:cNvPr id="104470" name="Rectangle 22"/>
          <p:cNvSpPr>
            <a:spLocks noChangeArrowheads="1"/>
          </p:cNvSpPr>
          <p:nvPr/>
        </p:nvSpPr>
        <p:spPr bwMode="auto">
          <a:xfrm>
            <a:off x="79375" y="730250"/>
            <a:ext cx="1684338" cy="274638"/>
          </a:xfrm>
          <a:prstGeom prst="rect">
            <a:avLst/>
          </a:prstGeom>
          <a:noFill/>
          <a:ln w="12700">
            <a:noFill/>
            <a:miter lim="800000"/>
            <a:headEnd/>
            <a:tailEnd/>
          </a:ln>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1" i="0" u="none" strike="noStrike" kern="1200" cap="none" spc="0" normalizeH="0" baseline="0" noProof="0">
                <a:ln>
                  <a:noFill/>
                </a:ln>
                <a:solidFill>
                  <a:srgbClr val="FFA040"/>
                </a:solidFill>
                <a:effectLst>
                  <a:outerShdw blurRad="38100" dist="38100" dir="2700000" algn="tl">
                    <a:srgbClr val="000000"/>
                  </a:outerShdw>
                </a:effectLst>
                <a:uLnTx/>
                <a:uFillTx/>
                <a:latin typeface="Arial" charset="0"/>
                <a:ea typeface="ＭＳ Ｐゴシック" charset="0"/>
                <a:cs typeface="Arial" charset="0"/>
              </a:rPr>
              <a:t>Kingdom Teaching...</a:t>
            </a:r>
          </a:p>
        </p:txBody>
      </p:sp>
      <p:sp>
        <p:nvSpPr>
          <p:cNvPr id="4116" name="Line 23"/>
          <p:cNvSpPr>
            <a:spLocks noChangeShapeType="1"/>
          </p:cNvSpPr>
          <p:nvPr/>
        </p:nvSpPr>
        <p:spPr bwMode="auto">
          <a:xfrm>
            <a:off x="695325" y="1109663"/>
            <a:ext cx="0" cy="406400"/>
          </a:xfrm>
          <a:prstGeom prst="line">
            <a:avLst/>
          </a:prstGeom>
          <a:noFill/>
          <a:ln w="12700">
            <a:solidFill>
              <a:schemeClr val="accent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17" name="Freeform 24"/>
          <p:cNvSpPr>
            <a:spLocks/>
          </p:cNvSpPr>
          <p:nvPr/>
        </p:nvSpPr>
        <p:spPr bwMode="auto">
          <a:xfrm>
            <a:off x="635000" y="1449388"/>
            <a:ext cx="122238" cy="179387"/>
          </a:xfrm>
          <a:custGeom>
            <a:avLst/>
            <a:gdLst>
              <a:gd name="T0" fmla="*/ 2147483647 w 77"/>
              <a:gd name="T1" fmla="*/ 2147483647 h 113"/>
              <a:gd name="T2" fmla="*/ 0 w 77"/>
              <a:gd name="T3" fmla="*/ 0 h 113"/>
              <a:gd name="T4" fmla="*/ 2147483647 w 77"/>
              <a:gd name="T5" fmla="*/ 2147483647 h 113"/>
              <a:gd name="T6" fmla="*/ 2147483647 w 77"/>
              <a:gd name="T7" fmla="*/ 0 h 113"/>
              <a:gd name="T8" fmla="*/ 2147483647 w 77"/>
              <a:gd name="T9" fmla="*/ 2147483647 h 113"/>
              <a:gd name="T10" fmla="*/ 0 60000 65536"/>
              <a:gd name="T11" fmla="*/ 0 60000 65536"/>
              <a:gd name="T12" fmla="*/ 0 60000 65536"/>
              <a:gd name="T13" fmla="*/ 0 60000 65536"/>
              <a:gd name="T14" fmla="*/ 0 60000 65536"/>
              <a:gd name="T15" fmla="*/ 0 w 77"/>
              <a:gd name="T16" fmla="*/ 0 h 113"/>
              <a:gd name="T17" fmla="*/ 77 w 77"/>
              <a:gd name="T18" fmla="*/ 113 h 113"/>
            </a:gdLst>
            <a:ahLst/>
            <a:cxnLst>
              <a:cxn ang="T10">
                <a:pos x="T0" y="T1"/>
              </a:cxn>
              <a:cxn ang="T11">
                <a:pos x="T2" y="T3"/>
              </a:cxn>
              <a:cxn ang="T12">
                <a:pos x="T4" y="T5"/>
              </a:cxn>
              <a:cxn ang="T13">
                <a:pos x="T6" y="T7"/>
              </a:cxn>
              <a:cxn ang="T14">
                <a:pos x="T8" y="T9"/>
              </a:cxn>
            </a:cxnLst>
            <a:rect l="T15" t="T16" r="T17" b="T18"/>
            <a:pathLst>
              <a:path w="77" h="113">
                <a:moveTo>
                  <a:pt x="38" y="37"/>
                </a:moveTo>
                <a:lnTo>
                  <a:pt x="0" y="0"/>
                </a:lnTo>
                <a:lnTo>
                  <a:pt x="38" y="112"/>
                </a:lnTo>
                <a:lnTo>
                  <a:pt x="76" y="0"/>
                </a:lnTo>
                <a:lnTo>
                  <a:pt x="38" y="37"/>
                </a:lnTo>
              </a:path>
            </a:pathLst>
          </a:custGeom>
          <a:solidFill>
            <a:schemeClr val="accent1"/>
          </a:solidFill>
          <a:ln w="12700" cap="rnd">
            <a:solidFill>
              <a:schemeClr val="accent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73" name="Rectangle 25"/>
          <p:cNvSpPr>
            <a:spLocks noChangeArrowheads="1"/>
          </p:cNvSpPr>
          <p:nvPr/>
        </p:nvSpPr>
        <p:spPr bwMode="auto">
          <a:xfrm>
            <a:off x="222250" y="1614488"/>
            <a:ext cx="881063"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Fall of Man (Gen. 3)</a:t>
            </a:r>
          </a:p>
        </p:txBody>
      </p:sp>
      <p:sp>
        <p:nvSpPr>
          <p:cNvPr id="104474" name="Rectangle 26"/>
          <p:cNvSpPr>
            <a:spLocks noChangeArrowheads="1"/>
          </p:cNvSpPr>
          <p:nvPr/>
        </p:nvSpPr>
        <p:spPr bwMode="auto">
          <a:xfrm>
            <a:off x="3379788" y="947738"/>
            <a:ext cx="13049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failure to witness to nations as a kingdom of priests is judged via exile under foreign rule</a:t>
            </a:r>
          </a:p>
        </p:txBody>
      </p:sp>
      <p:sp>
        <p:nvSpPr>
          <p:cNvPr id="104475" name="Rectangle 27"/>
          <p:cNvSpPr>
            <a:spLocks noChangeArrowheads="1"/>
          </p:cNvSpPr>
          <p:nvPr/>
        </p:nvSpPr>
        <p:spPr bwMode="auto">
          <a:xfrm>
            <a:off x="3216275" y="4740275"/>
            <a:ext cx="18129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Jeremiah 31:31-34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Forgiveness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Indwelling Spirit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New heart, nature, mind</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Reunification of Israel and Judah</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No need for evangelism</a:t>
            </a:r>
          </a:p>
        </p:txBody>
      </p:sp>
      <p:sp>
        <p:nvSpPr>
          <p:cNvPr id="104476" name="Rectangle 28"/>
          <p:cNvSpPr>
            <a:spLocks noChangeArrowheads="1"/>
          </p:cNvSpPr>
          <p:nvPr/>
        </p:nvSpPr>
        <p:spPr bwMode="auto">
          <a:xfrm>
            <a:off x="2682875" y="3632200"/>
            <a:ext cx="20415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2 Samuel 7:12-16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Sons ("house" never wiped out)</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Kingdom (political dynasty)</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Throne (right to rule by descendants)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Temple (son to build it)</a:t>
            </a:r>
          </a:p>
        </p:txBody>
      </p:sp>
      <p:sp>
        <p:nvSpPr>
          <p:cNvPr id="104477" name="Rectangle 29"/>
          <p:cNvSpPr>
            <a:spLocks noChangeArrowheads="1"/>
          </p:cNvSpPr>
          <p:nvPr/>
        </p:nvSpPr>
        <p:spPr bwMode="auto">
          <a:xfrm>
            <a:off x="2301875" y="2479675"/>
            <a:ext cx="3200400" cy="577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Genesis 15:18 (cf. Deut. 30:1-10) promises:</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Land from Wadi of Egypt to Euphrates River (Isa. 27:12)</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Eternal possession of land (Gen. 17:8) after exile/restoration</a:t>
            </a:r>
          </a:p>
          <a:p>
            <a:pPr marL="0" marR="0" lvl="0" indent="0" algn="l" defTabSz="914400" rtl="0" eaLnBrk="0" fontAlgn="base" latinLnBrk="0" hangingPunct="0">
              <a:lnSpc>
                <a:spcPct val="100000"/>
              </a:lnSpc>
              <a:spcBef>
                <a:spcPct val="0"/>
              </a:spcBef>
              <a:spcAft>
                <a:spcPct val="0"/>
              </a:spcAft>
              <a:buClrTx/>
              <a:buSzPct val="100000"/>
              <a:buFontTx/>
              <a:buChar char="•"/>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Whole world blessed via the land (Isa. 14:1-2)</a:t>
            </a:r>
          </a:p>
        </p:txBody>
      </p:sp>
      <p:sp>
        <p:nvSpPr>
          <p:cNvPr id="104478" name="Rectangle 30"/>
          <p:cNvSpPr>
            <a:spLocks noChangeArrowheads="1"/>
          </p:cNvSpPr>
          <p:nvPr/>
        </p:nvSpPr>
        <p:spPr bwMode="auto">
          <a:xfrm>
            <a:off x="5867400" y="955675"/>
            <a:ext cx="1011238"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Jesus extends His kingdom in mystery form to the Church (Matt. 13)</a:t>
            </a:r>
          </a:p>
        </p:txBody>
      </p:sp>
      <p:sp>
        <p:nvSpPr>
          <p:cNvPr id="104479" name="Rectangle 31"/>
          <p:cNvSpPr>
            <a:spLocks noChangeArrowheads="1"/>
          </p:cNvSpPr>
          <p:nvPr/>
        </p:nvSpPr>
        <p:spPr bwMode="auto">
          <a:xfrm>
            <a:off x="4675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Israel rejects Messiah</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offer of kingdom (Matt. 12:41-42; 23:37-39)</a:t>
            </a:r>
          </a:p>
        </p:txBody>
      </p:sp>
      <p:sp>
        <p:nvSpPr>
          <p:cNvPr id="104480" name="Rectangle 32"/>
          <p:cNvSpPr>
            <a:spLocks noChangeArrowheads="1"/>
          </p:cNvSpPr>
          <p:nvPr/>
        </p:nvSpPr>
        <p:spPr bwMode="auto">
          <a:xfrm>
            <a:off x="6732588" y="949325"/>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subdues Israel</a:t>
            </a:r>
            <a:r>
              <a:rPr kumimoji="0" lang="fr-FR" altLang="ja-JP"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enemies and nation believes (Rom. 11:26-27)</a:t>
            </a:r>
          </a:p>
        </p:txBody>
      </p:sp>
      <p:sp>
        <p:nvSpPr>
          <p:cNvPr id="4126" name="AutoShape 33"/>
          <p:cNvSpPr>
            <a:spLocks noChangeArrowheads="1"/>
          </p:cNvSpPr>
          <p:nvPr/>
        </p:nvSpPr>
        <p:spPr bwMode="auto">
          <a:xfrm rot="-5400000">
            <a:off x="5881688" y="14636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27" name="Rectangle 34"/>
          <p:cNvSpPr>
            <a:spLocks noChangeArrowheads="1"/>
          </p:cNvSpPr>
          <p:nvPr/>
        </p:nvSpPr>
        <p:spPr bwMode="auto">
          <a:xfrm>
            <a:off x="5810250" y="4456113"/>
            <a:ext cx="3297238" cy="1193800"/>
          </a:xfrm>
          <a:prstGeom prst="rect">
            <a:avLst/>
          </a:prstGeom>
          <a:gradFill rotWithShape="0">
            <a:gsLst>
              <a:gs pos="0">
                <a:srgbClr val="438E00"/>
              </a:gs>
              <a:gs pos="100000">
                <a:srgbClr val="D9E8CC"/>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8" name="Rectangle 35"/>
          <p:cNvSpPr>
            <a:spLocks noChangeArrowheads="1"/>
          </p:cNvSpPr>
          <p:nvPr/>
        </p:nvSpPr>
        <p:spPr bwMode="auto">
          <a:xfrm>
            <a:off x="5816600" y="2062163"/>
            <a:ext cx="1981200" cy="1244600"/>
          </a:xfrm>
          <a:prstGeom prst="rect">
            <a:avLst/>
          </a:prstGeom>
          <a:gradFill rotWithShape="0">
            <a:gsLst>
              <a:gs pos="0">
                <a:srgbClr val="3E040E"/>
              </a:gs>
              <a:gs pos="100000">
                <a:srgbClr val="CF0E30"/>
              </a:gs>
            </a:gsLst>
            <a:lin ang="0" scaled="1"/>
          </a:gradFill>
          <a:ln w="12700">
            <a:solidFill>
              <a:srgbClr val="372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29" name="Rectangle 36"/>
          <p:cNvSpPr>
            <a:spLocks noChangeArrowheads="1"/>
          </p:cNvSpPr>
          <p:nvPr/>
        </p:nvSpPr>
        <p:spPr bwMode="auto">
          <a:xfrm>
            <a:off x="7720013" y="2063750"/>
            <a:ext cx="1384300" cy="1211263"/>
          </a:xfrm>
          <a:prstGeom prst="rect">
            <a:avLst/>
          </a:prstGeom>
          <a:solidFill>
            <a:srgbClr val="CF0E30"/>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30" name="Rectangle 37"/>
          <p:cNvSpPr>
            <a:spLocks noChangeArrowheads="1"/>
          </p:cNvSpPr>
          <p:nvPr/>
        </p:nvSpPr>
        <p:spPr bwMode="auto">
          <a:xfrm>
            <a:off x="5810250" y="3271838"/>
            <a:ext cx="3289300" cy="1312862"/>
          </a:xfrm>
          <a:prstGeom prst="rect">
            <a:avLst/>
          </a:prstGeom>
          <a:gradFill rotWithShape="0">
            <a:gsLst>
              <a:gs pos="0">
                <a:srgbClr val="CFC630"/>
              </a:gs>
              <a:gs pos="100000">
                <a:srgbClr val="FFFFFF"/>
              </a:gs>
            </a:gsLst>
            <a:lin ang="0" scaled="1"/>
          </a:gra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104486" name="Rectangle 38"/>
          <p:cNvSpPr>
            <a:spLocks noChangeArrowheads="1"/>
          </p:cNvSpPr>
          <p:nvPr/>
        </p:nvSpPr>
        <p:spPr bwMode="auto">
          <a:xfrm>
            <a:off x="5818188" y="2479675"/>
            <a:ext cx="1719262" cy="700088"/>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 judged for rejecting Messiah by dispersion away from land for 19 centuries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70–</a:t>
            </a:r>
            <a:r>
              <a:rPr kumimoji="0" lang="en-US" sz="6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AD</a:t>
            </a: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 1948) but now partially restored (Ezek. 37:1-7)</a:t>
            </a:r>
          </a:p>
        </p:txBody>
      </p:sp>
      <p:sp>
        <p:nvSpPr>
          <p:cNvPr id="104487" name="Rectangle 39"/>
          <p:cNvSpPr>
            <a:spLocks noChangeArrowheads="1"/>
          </p:cNvSpPr>
          <p:nvPr/>
        </p:nvSpPr>
        <p:spPr bwMode="auto">
          <a:xfrm>
            <a:off x="6054725" y="3389313"/>
            <a:ext cx="1336675"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is Head over His Church, which is a spiritual temple (Eph. 2:19-22; 2 Cor. 6:16)</a:t>
            </a:r>
          </a:p>
        </p:txBody>
      </p:sp>
      <p:sp>
        <p:nvSpPr>
          <p:cNvPr id="104488" name="Rectangle 40"/>
          <p:cNvSpPr>
            <a:spLocks noChangeArrowheads="1"/>
          </p:cNvSpPr>
          <p:nvPr/>
        </p:nvSpPr>
        <p:spPr bwMode="auto">
          <a:xfrm>
            <a:off x="5935663" y="4740275"/>
            <a:ext cx="1397000" cy="577850"/>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Mosaic Law replaced with first three elements of the New Covenant (Luke 22:20; 2 Cor. 3:6)</a:t>
            </a:r>
          </a:p>
        </p:txBody>
      </p:sp>
      <p:sp>
        <p:nvSpPr>
          <p:cNvPr id="4134" name="AutoShape 41"/>
          <p:cNvSpPr>
            <a:spLocks noChangeArrowheads="1"/>
          </p:cNvSpPr>
          <p:nvPr/>
        </p:nvSpPr>
        <p:spPr bwMode="auto">
          <a:xfrm rot="16200000" flipH="1">
            <a:off x="7583488" y="1476375"/>
            <a:ext cx="228600" cy="76200"/>
          </a:xfrm>
          <a:prstGeom prst="rightArrow">
            <a:avLst>
              <a:gd name="adj1" fmla="val 50000"/>
              <a:gd name="adj2" fmla="val 150014"/>
            </a:avLst>
          </a:prstGeom>
          <a:solidFill>
            <a:schemeClr val="accent1"/>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35" name="Line 42"/>
          <p:cNvSpPr>
            <a:spLocks noChangeShapeType="1"/>
          </p:cNvSpPr>
          <p:nvPr/>
        </p:nvSpPr>
        <p:spPr bwMode="auto">
          <a:xfrm>
            <a:off x="7707313" y="1649413"/>
            <a:ext cx="0" cy="4038600"/>
          </a:xfrm>
          <a:prstGeom prst="line">
            <a:avLst/>
          </a:prstGeom>
          <a:noFill/>
          <a:ln w="25400">
            <a:solidFill>
              <a:srgbClr val="000000"/>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1" name="Rectangle 43"/>
          <p:cNvSpPr>
            <a:spLocks noChangeArrowheads="1"/>
          </p:cNvSpPr>
          <p:nvPr/>
        </p:nvSpPr>
        <p:spPr bwMode="auto">
          <a:xfrm>
            <a:off x="7620000" y="2057400"/>
            <a:ext cx="1546225" cy="2286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MESSIANIC     KINGDOM</a:t>
            </a:r>
          </a:p>
        </p:txBody>
      </p:sp>
      <p:sp>
        <p:nvSpPr>
          <p:cNvPr id="4137" name="Line 44"/>
          <p:cNvSpPr>
            <a:spLocks noChangeShapeType="1"/>
          </p:cNvSpPr>
          <p:nvPr/>
        </p:nvSpPr>
        <p:spPr bwMode="auto">
          <a:xfrm>
            <a:off x="8489950" y="2017713"/>
            <a:ext cx="0" cy="3657600"/>
          </a:xfrm>
          <a:prstGeom prst="line">
            <a:avLst/>
          </a:prstGeom>
          <a:noFill/>
          <a:ln w="12700">
            <a:solidFill>
              <a:srgbClr val="6E0043"/>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493" name="Rectangle 45"/>
          <p:cNvSpPr>
            <a:spLocks noChangeArrowheads="1"/>
          </p:cNvSpPr>
          <p:nvPr/>
        </p:nvSpPr>
        <p:spPr bwMode="auto">
          <a:xfrm>
            <a:off x="7696200" y="2192338"/>
            <a:ext cx="1414463" cy="2413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Millennial      Eternal</a:t>
            </a:r>
          </a:p>
        </p:txBody>
      </p:sp>
      <p:sp>
        <p:nvSpPr>
          <p:cNvPr id="104494" name="Rectangle 46"/>
          <p:cNvSpPr>
            <a:spLocks noChangeArrowheads="1"/>
          </p:cNvSpPr>
          <p:nvPr/>
        </p:nvSpPr>
        <p:spPr bwMode="auto">
          <a:xfrm>
            <a:off x="7659688" y="2411413"/>
            <a:ext cx="911225" cy="82232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Full restoration (Ezek. 37:8-28) Jerusalem world capital</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(Isa. 2:1-5)</a:t>
            </a:r>
          </a:p>
        </p:txBody>
      </p:sp>
      <p:sp>
        <p:nvSpPr>
          <p:cNvPr id="104495" name="Rectangle 47"/>
          <p:cNvSpPr>
            <a:spLocks noChangeArrowheads="1"/>
          </p:cNvSpPr>
          <p:nvPr/>
        </p:nvSpPr>
        <p:spPr bwMode="auto">
          <a:xfrm>
            <a:off x="8412163" y="2411413"/>
            <a:ext cx="730250" cy="582612"/>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New Jerusalem</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(Rev. 21–22)</a:t>
            </a:r>
          </a:p>
        </p:txBody>
      </p:sp>
      <p:sp>
        <p:nvSpPr>
          <p:cNvPr id="104496" name="Rectangle 48"/>
          <p:cNvSpPr>
            <a:spLocks noChangeArrowheads="1"/>
          </p:cNvSpPr>
          <p:nvPr/>
        </p:nvSpPr>
        <p:spPr bwMode="auto">
          <a:xfrm>
            <a:off x="7724775" y="3389313"/>
            <a:ext cx="803275" cy="950912"/>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Christ reigns over the world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(Isa. 11)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24" charset="0"/>
                <a:ea typeface="ＭＳ Ｐゴシック" charset="-128"/>
                <a:cs typeface="ＭＳ Ｐゴシック" charset="-128"/>
              </a:rPr>
              <a:t>with saints (Rev. 5:10; 20:4-6)</a:t>
            </a:r>
          </a:p>
        </p:txBody>
      </p:sp>
      <p:sp>
        <p:nvSpPr>
          <p:cNvPr id="104497" name="Rectangle 49"/>
          <p:cNvSpPr>
            <a:spLocks noChangeArrowheads="1"/>
          </p:cNvSpPr>
          <p:nvPr/>
        </p:nvSpPr>
        <p:spPr bwMode="auto">
          <a:xfrm>
            <a:off x="7850188" y="947738"/>
            <a:ext cx="1076325" cy="70485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Christ rules over everything with saints (Eph. 1:9-10; Rev. 20:1-6; 22:5b)</a:t>
            </a:r>
          </a:p>
        </p:txBody>
      </p:sp>
      <p:grpSp>
        <p:nvGrpSpPr>
          <p:cNvPr id="4143" name="Group 50"/>
          <p:cNvGrpSpPr>
            <a:grpSpLocks/>
          </p:cNvGrpSpPr>
          <p:nvPr/>
        </p:nvGrpSpPr>
        <p:grpSpPr bwMode="auto">
          <a:xfrm>
            <a:off x="4679950" y="4954588"/>
            <a:ext cx="76200" cy="304800"/>
            <a:chOff x="2928" y="3216"/>
            <a:chExt cx="48" cy="192"/>
          </a:xfrm>
        </p:grpSpPr>
        <p:sp>
          <p:nvSpPr>
            <p:cNvPr id="4198" name="Line 51"/>
            <p:cNvSpPr>
              <a:spLocks noChangeShapeType="1"/>
            </p:cNvSpPr>
            <p:nvPr/>
          </p:nvSpPr>
          <p:spPr bwMode="auto">
            <a:xfrm>
              <a:off x="2928" y="3216"/>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9" name="Line 52"/>
            <p:cNvSpPr>
              <a:spLocks noChangeShapeType="1"/>
            </p:cNvSpPr>
            <p:nvPr/>
          </p:nvSpPr>
          <p:spPr bwMode="auto">
            <a:xfrm>
              <a:off x="2928" y="340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200" name="Line 53"/>
            <p:cNvSpPr>
              <a:spLocks noChangeShapeType="1"/>
            </p:cNvSpPr>
            <p:nvPr/>
          </p:nvSpPr>
          <p:spPr bwMode="auto">
            <a:xfrm>
              <a:off x="2976" y="3216"/>
              <a:ext cx="0" cy="192"/>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44" name="Group 54"/>
          <p:cNvGrpSpPr>
            <a:grpSpLocks/>
          </p:cNvGrpSpPr>
          <p:nvPr/>
        </p:nvGrpSpPr>
        <p:grpSpPr bwMode="auto">
          <a:xfrm>
            <a:off x="4946650" y="5311775"/>
            <a:ext cx="76200" cy="212725"/>
            <a:chOff x="3072" y="3418"/>
            <a:chExt cx="48" cy="134"/>
          </a:xfrm>
        </p:grpSpPr>
        <p:sp>
          <p:nvSpPr>
            <p:cNvPr id="4195" name="Line 55"/>
            <p:cNvSpPr>
              <a:spLocks noChangeShapeType="1"/>
            </p:cNvSpPr>
            <p:nvPr/>
          </p:nvSpPr>
          <p:spPr bwMode="auto">
            <a:xfrm>
              <a:off x="3072" y="3418"/>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6" name="Line 56"/>
            <p:cNvSpPr>
              <a:spLocks noChangeShapeType="1"/>
            </p:cNvSpPr>
            <p:nvPr/>
          </p:nvSpPr>
          <p:spPr bwMode="auto">
            <a:xfrm>
              <a:off x="3072" y="3552"/>
              <a:ext cx="48" cy="0"/>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97" name="Line 57"/>
            <p:cNvSpPr>
              <a:spLocks noChangeShapeType="1"/>
            </p:cNvSpPr>
            <p:nvPr/>
          </p:nvSpPr>
          <p:spPr bwMode="auto">
            <a:xfrm>
              <a:off x="3120" y="3418"/>
              <a:ext cx="0" cy="13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sp>
        <p:nvSpPr>
          <p:cNvPr id="104506" name="Rectangle 58"/>
          <p:cNvSpPr>
            <a:spLocks noChangeArrowheads="1"/>
          </p:cNvSpPr>
          <p:nvPr/>
        </p:nvSpPr>
        <p:spPr bwMode="auto">
          <a:xfrm rot="16200000">
            <a:off x="1532732" y="2543969"/>
            <a:ext cx="598487"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land</a:t>
            </a:r>
          </a:p>
        </p:txBody>
      </p:sp>
      <p:sp>
        <p:nvSpPr>
          <p:cNvPr id="104507" name="Rectangle 59"/>
          <p:cNvSpPr>
            <a:spLocks noChangeArrowheads="1"/>
          </p:cNvSpPr>
          <p:nvPr/>
        </p:nvSpPr>
        <p:spPr bwMode="auto">
          <a:xfrm rot="16200000">
            <a:off x="1893888" y="3694113"/>
            <a:ext cx="644525"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seed</a:t>
            </a:r>
          </a:p>
        </p:txBody>
      </p:sp>
      <p:sp>
        <p:nvSpPr>
          <p:cNvPr id="104508" name="Rectangle 60"/>
          <p:cNvSpPr>
            <a:spLocks noChangeArrowheads="1"/>
          </p:cNvSpPr>
          <p:nvPr/>
        </p:nvSpPr>
        <p:spPr bwMode="auto">
          <a:xfrm rot="16200000">
            <a:off x="2378869" y="4898231"/>
            <a:ext cx="1004888"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Nadianne" charset="0"/>
                <a:ea typeface="ＭＳ Ｐゴシック" charset="-128"/>
                <a:cs typeface="ＭＳ Ｐゴシック" charset="-128"/>
              </a:rPr>
              <a:t>blessing</a:t>
            </a:r>
          </a:p>
        </p:txBody>
      </p:sp>
      <p:sp>
        <p:nvSpPr>
          <p:cNvPr id="104509" name="Rectangle 61"/>
          <p:cNvSpPr>
            <a:spLocks noChangeArrowheads="1"/>
          </p:cNvSpPr>
          <p:nvPr/>
        </p:nvSpPr>
        <p:spPr bwMode="auto">
          <a:xfrm rot="16200000">
            <a:off x="904081" y="3653632"/>
            <a:ext cx="1449387"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Genesis 12:1-3</a:t>
            </a:r>
          </a:p>
        </p:txBody>
      </p:sp>
      <p:sp>
        <p:nvSpPr>
          <p:cNvPr id="104510" name="Rectangle 62"/>
          <p:cNvSpPr>
            <a:spLocks noChangeArrowheads="1"/>
          </p:cNvSpPr>
          <p:nvPr/>
        </p:nvSpPr>
        <p:spPr bwMode="auto">
          <a:xfrm>
            <a:off x="8416925" y="3389313"/>
            <a:ext cx="750888"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Christ hands kingdom over to Father (1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 Cor. 15:24)</a:t>
            </a:r>
          </a:p>
        </p:txBody>
      </p:sp>
      <p:grpSp>
        <p:nvGrpSpPr>
          <p:cNvPr id="4150" name="Group 63"/>
          <p:cNvGrpSpPr>
            <a:grpSpLocks/>
          </p:cNvGrpSpPr>
          <p:nvPr/>
        </p:nvGrpSpPr>
        <p:grpSpPr bwMode="auto">
          <a:xfrm>
            <a:off x="7854950" y="1636713"/>
            <a:ext cx="611188" cy="450850"/>
            <a:chOff x="4928" y="1056"/>
            <a:chExt cx="385" cy="284"/>
          </a:xfrm>
        </p:grpSpPr>
        <p:sp>
          <p:nvSpPr>
            <p:cNvPr id="104512" name="Freeform 64"/>
            <p:cNvSpPr>
              <a:spLocks/>
            </p:cNvSpPr>
            <p:nvPr/>
          </p:nvSpPr>
          <p:spPr bwMode="auto">
            <a:xfrm>
              <a:off x="4928" y="1056"/>
              <a:ext cx="385" cy="193"/>
            </a:xfrm>
            <a:custGeom>
              <a:avLst/>
              <a:gdLst/>
              <a:ahLst/>
              <a:cxnLst>
                <a:cxn ang="0">
                  <a:pos x="0" y="192"/>
                </a:cxn>
                <a:cxn ang="0">
                  <a:pos x="48" y="0"/>
                </a:cxn>
                <a:cxn ang="0">
                  <a:pos x="96" y="96"/>
                </a:cxn>
                <a:cxn ang="0">
                  <a:pos x="100" y="98"/>
                </a:cxn>
                <a:cxn ang="0">
                  <a:pos x="144" y="0"/>
                </a:cxn>
                <a:cxn ang="0">
                  <a:pos x="192" y="96"/>
                </a:cxn>
                <a:cxn ang="0">
                  <a:pos x="240" y="0"/>
                </a:cxn>
                <a:cxn ang="0">
                  <a:pos x="288" y="96"/>
                </a:cxn>
                <a:cxn ang="0">
                  <a:pos x="336" y="0"/>
                </a:cxn>
                <a:cxn ang="0">
                  <a:pos x="384" y="192"/>
                </a:cxn>
              </a:cxnLst>
              <a:rect l="0" t="0" r="r" b="b"/>
              <a:pathLst>
                <a:path w="385" h="193">
                  <a:moveTo>
                    <a:pt x="0" y="192"/>
                  </a:moveTo>
                  <a:lnTo>
                    <a:pt x="48" y="0"/>
                  </a:lnTo>
                  <a:lnTo>
                    <a:pt x="96" y="96"/>
                  </a:lnTo>
                  <a:lnTo>
                    <a:pt x="100" y="98"/>
                  </a:lnTo>
                  <a:lnTo>
                    <a:pt x="144" y="0"/>
                  </a:lnTo>
                  <a:lnTo>
                    <a:pt x="192" y="96"/>
                  </a:lnTo>
                  <a:lnTo>
                    <a:pt x="240" y="0"/>
                  </a:lnTo>
                  <a:lnTo>
                    <a:pt x="288" y="96"/>
                  </a:lnTo>
                  <a:lnTo>
                    <a:pt x="336" y="0"/>
                  </a:lnTo>
                  <a:lnTo>
                    <a:pt x="384" y="192"/>
                  </a:lnTo>
                </a:path>
              </a:pathLst>
            </a:custGeom>
            <a:solidFill>
              <a:schemeClr val="folHlink"/>
            </a:solidFill>
            <a:ln w="12700" cap="rnd" cmpd="sng">
              <a:solidFill>
                <a:schemeClr val="tx1"/>
              </a:solidFill>
              <a:prstDash val="solid"/>
              <a:round/>
              <a:headEnd type="none" w="med" len="med"/>
              <a:tailEnd type="none" w="med" len="me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3" name="Rectangle 65"/>
            <p:cNvSpPr>
              <a:spLocks noChangeArrowheads="1"/>
            </p:cNvSpPr>
            <p:nvPr/>
          </p:nvSpPr>
          <p:spPr bwMode="auto">
            <a:xfrm>
              <a:off x="4928" y="1248"/>
              <a:ext cx="384" cy="48"/>
            </a:xfrm>
            <a:prstGeom prst="rect">
              <a:avLst/>
            </a:prstGeom>
            <a:solidFill>
              <a:schemeClr val="folHlink"/>
            </a:solidFill>
            <a:ln w="12700">
              <a:no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4" name="Oval 66"/>
            <p:cNvSpPr>
              <a:spLocks noChangeArrowheads="1"/>
            </p:cNvSpPr>
            <p:nvPr/>
          </p:nvSpPr>
          <p:spPr bwMode="auto">
            <a:xfrm>
              <a:off x="4932" y="1252"/>
              <a:ext cx="376" cy="88"/>
            </a:xfrm>
            <a:prstGeom prst="ellipse">
              <a:avLst/>
            </a:prstGeom>
            <a:solidFill>
              <a:schemeClr val="hlink"/>
            </a:solidFill>
            <a:ln w="127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24" charset="0"/>
                <a:ea typeface="ＭＳ Ｐゴシック" charset="-128"/>
                <a:cs typeface="ＭＳ Ｐゴシック" charset="-128"/>
              </a:endParaRPr>
            </a:p>
          </p:txBody>
        </p:sp>
        <p:sp>
          <p:nvSpPr>
            <p:cNvPr id="104515" name="Line 67"/>
            <p:cNvSpPr>
              <a:spLocks noChangeShapeType="1"/>
            </p:cNvSpPr>
            <p:nvPr/>
          </p:nvSpPr>
          <p:spPr bwMode="auto">
            <a:xfrm>
              <a:off x="4928"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sp>
          <p:nvSpPr>
            <p:cNvPr id="104516" name="Line 68"/>
            <p:cNvSpPr>
              <a:spLocks noChangeShapeType="1"/>
            </p:cNvSpPr>
            <p:nvPr/>
          </p:nvSpPr>
          <p:spPr bwMode="auto">
            <a:xfrm>
              <a:off x="5312" y="1248"/>
              <a:ext cx="0" cy="48"/>
            </a:xfrm>
            <a:prstGeom prst="line">
              <a:avLst/>
            </a:prstGeom>
            <a:noFill/>
            <a:ln w="12700">
              <a:solidFill>
                <a:schemeClr val="tx1"/>
              </a:solidFill>
              <a:round/>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128"/>
                <a:cs typeface="ＭＳ Ｐゴシック" charset="-128"/>
              </a:endParaRPr>
            </a:p>
          </p:txBody>
        </p:sp>
      </p:grpSp>
      <p:grpSp>
        <p:nvGrpSpPr>
          <p:cNvPr id="4151" name="Group 69"/>
          <p:cNvGrpSpPr>
            <a:grpSpLocks/>
          </p:cNvGrpSpPr>
          <p:nvPr/>
        </p:nvGrpSpPr>
        <p:grpSpPr bwMode="auto">
          <a:xfrm>
            <a:off x="4832350" y="5053013"/>
            <a:ext cx="1184275" cy="104775"/>
            <a:chOff x="3024" y="3278"/>
            <a:chExt cx="746" cy="66"/>
          </a:xfrm>
        </p:grpSpPr>
        <p:sp>
          <p:nvSpPr>
            <p:cNvPr id="4188" name="Line 70"/>
            <p:cNvSpPr>
              <a:spLocks noChangeShapeType="1"/>
            </p:cNvSpPr>
            <p:nvPr/>
          </p:nvSpPr>
          <p:spPr bwMode="auto">
            <a:xfrm>
              <a:off x="3024" y="3312"/>
              <a:ext cx="672" cy="0"/>
            </a:xfrm>
            <a:prstGeom prst="line">
              <a:avLst/>
            </a:prstGeom>
            <a:noFill/>
            <a:ln w="12700">
              <a:solidFill>
                <a:schemeClr val="tx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9" name="AutoShape 71"/>
            <p:cNvSpPr>
              <a:spLocks noChangeArrowheads="1"/>
            </p:cNvSpPr>
            <p:nvPr/>
          </p:nvSpPr>
          <p:spPr bwMode="auto">
            <a:xfrm rot="5400000">
              <a:off x="3717" y="3291"/>
              <a:ext cx="66" cy="40"/>
            </a:xfrm>
            <a:prstGeom prst="triangle">
              <a:avLst>
                <a:gd name="adj" fmla="val 49995"/>
              </a:avLst>
            </a:prstGeom>
            <a:solidFill>
              <a:schemeClr val="tx1"/>
            </a:solidFill>
            <a:ln w="127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52" name="Group 72"/>
          <p:cNvGrpSpPr>
            <a:grpSpLocks/>
          </p:cNvGrpSpPr>
          <p:nvPr/>
        </p:nvGrpSpPr>
        <p:grpSpPr bwMode="auto">
          <a:xfrm>
            <a:off x="5060950" y="5364163"/>
            <a:ext cx="3001963" cy="104775"/>
            <a:chOff x="3168" y="3458"/>
            <a:chExt cx="1891" cy="66"/>
          </a:xfrm>
        </p:grpSpPr>
        <p:sp>
          <p:nvSpPr>
            <p:cNvPr id="4186" name="Line 73"/>
            <p:cNvSpPr>
              <a:spLocks noChangeShapeType="1"/>
            </p:cNvSpPr>
            <p:nvPr/>
          </p:nvSpPr>
          <p:spPr bwMode="auto">
            <a:xfrm>
              <a:off x="3168" y="3493"/>
              <a:ext cx="1812" cy="6"/>
            </a:xfrm>
            <a:prstGeom prst="line">
              <a:avLst/>
            </a:prstGeom>
            <a:noFill/>
            <a:ln w="12700">
              <a:solidFill>
                <a:srgbClr val="010201"/>
              </a:solidFill>
              <a:prstDash val="sysDot"/>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7" name="AutoShape 74"/>
            <p:cNvSpPr>
              <a:spLocks noChangeArrowheads="1"/>
            </p:cNvSpPr>
            <p:nvPr/>
          </p:nvSpPr>
          <p:spPr bwMode="auto">
            <a:xfrm rot="5400000">
              <a:off x="5006" y="3471"/>
              <a:ext cx="66" cy="40"/>
            </a:xfrm>
            <a:prstGeom prst="triangle">
              <a:avLst>
                <a:gd name="adj" fmla="val 49995"/>
              </a:avLst>
            </a:prstGeom>
            <a:solidFill>
              <a:schemeClr val="tx1"/>
            </a:solidFill>
            <a:ln w="12700">
              <a:solidFill>
                <a:srgbClr val="01020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sp>
        <p:nvSpPr>
          <p:cNvPr id="104524" name="Rectangle 76"/>
          <p:cNvSpPr>
            <a:spLocks noChangeArrowheads="1"/>
          </p:cNvSpPr>
          <p:nvPr/>
        </p:nvSpPr>
        <p:spPr bwMode="auto">
          <a:xfrm>
            <a:off x="0" y="6416501"/>
            <a:ext cx="9144000" cy="3968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Scripture has a dual kingdom-covenant theme.  Israel</a:t>
            </a:r>
            <a:r>
              <a:rPr kumimoji="0" lang="fr-FR"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a:t>
            </a:r>
            <a:r>
              <a:rPr kumimoji="0" lang="en-US" sz="1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 role from Abraham to Christ expands to include the Church (continuity) yet the Church never replaces the nation as the "new Israel" (discontinuity).  Israel will enjoy world prominence after trusting Christ at His second coming.</a:t>
            </a:r>
          </a:p>
        </p:txBody>
      </p:sp>
      <p:sp>
        <p:nvSpPr>
          <p:cNvPr id="104525" name="Rectangle 77"/>
          <p:cNvSpPr>
            <a:spLocks noChangeArrowheads="1"/>
          </p:cNvSpPr>
          <p:nvPr/>
        </p:nvSpPr>
        <p:spPr bwMode="auto">
          <a:xfrm>
            <a:off x="5030788" y="2055813"/>
            <a:ext cx="6000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ISRAEL</a:t>
            </a:r>
          </a:p>
        </p:txBody>
      </p:sp>
      <p:sp>
        <p:nvSpPr>
          <p:cNvPr id="104526" name="Rectangle 78"/>
          <p:cNvSpPr>
            <a:spLocks noChangeArrowheads="1"/>
          </p:cNvSpPr>
          <p:nvPr/>
        </p:nvSpPr>
        <p:spPr bwMode="auto">
          <a:xfrm>
            <a:off x="6334125" y="2055813"/>
            <a:ext cx="676275" cy="22542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CHURCH</a:t>
            </a:r>
          </a:p>
        </p:txBody>
      </p:sp>
      <p:sp>
        <p:nvSpPr>
          <p:cNvPr id="104527" name="Rectangle 79"/>
          <p:cNvSpPr>
            <a:spLocks noChangeArrowheads="1"/>
          </p:cNvSpPr>
          <p:nvPr/>
        </p:nvSpPr>
        <p:spPr bwMode="auto">
          <a:xfrm>
            <a:off x="4800600" y="2200275"/>
            <a:ext cx="976313"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(National Focus)</a:t>
            </a:r>
          </a:p>
        </p:txBody>
      </p:sp>
      <p:graphicFrame>
        <p:nvGraphicFramePr>
          <p:cNvPr id="4157" name="Object 2"/>
          <p:cNvGraphicFramePr>
            <a:graphicFrameLocks/>
          </p:cNvGraphicFramePr>
          <p:nvPr/>
        </p:nvGraphicFramePr>
        <p:xfrm>
          <a:off x="7423150" y="85725"/>
          <a:ext cx="665163" cy="636588"/>
        </p:xfrm>
        <a:graphic>
          <a:graphicData uri="http://schemas.openxmlformats.org/presentationml/2006/ole">
            <mc:AlternateContent xmlns:mc="http://schemas.openxmlformats.org/markup-compatibility/2006">
              <mc:Choice xmlns:v="urn:schemas-microsoft-com:vml" Requires="v">
                <p:oleObj name="Microsoft ClipArt Gallery" r:id="rId3" imgW="2120900" imgH="2108200" progId="">
                  <p:embed/>
                </p:oleObj>
              </mc:Choice>
              <mc:Fallback>
                <p:oleObj name="Microsoft ClipArt Gallery" r:id="rId3" imgW="2120900" imgH="2108200" progId="">
                  <p:embed/>
                  <p:pic>
                    <p:nvPicPr>
                      <p:cNvPr id="4157" name="Object 2"/>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3150" y="85725"/>
                        <a:ext cx="665163" cy="63658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104529" name="Rectangle 81"/>
          <p:cNvSpPr>
            <a:spLocks noChangeArrowheads="1"/>
          </p:cNvSpPr>
          <p:nvPr/>
        </p:nvSpPr>
        <p:spPr bwMode="auto">
          <a:xfrm>
            <a:off x="5932488" y="2200275"/>
            <a:ext cx="1479550" cy="21113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The "New Man" (Eph. 2:15)</a:t>
            </a:r>
          </a:p>
        </p:txBody>
      </p:sp>
      <p:sp>
        <p:nvSpPr>
          <p:cNvPr id="4159" name="Line 82"/>
          <p:cNvSpPr>
            <a:spLocks noChangeShapeType="1"/>
          </p:cNvSpPr>
          <p:nvPr/>
        </p:nvSpPr>
        <p:spPr bwMode="auto">
          <a:xfrm>
            <a:off x="5815013" y="2076450"/>
            <a:ext cx="0" cy="1185863"/>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104531" name="Rectangle 83"/>
          <p:cNvSpPr>
            <a:spLocks noChangeArrowheads="1"/>
          </p:cNvSpPr>
          <p:nvPr/>
        </p:nvSpPr>
        <p:spPr bwMode="auto">
          <a:xfrm>
            <a:off x="8245475" y="5710238"/>
            <a:ext cx="863600" cy="304800"/>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10th Edition</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700" b="1" i="1"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10 Nov 2020</a:t>
            </a:r>
          </a:p>
        </p:txBody>
      </p:sp>
      <p:grpSp>
        <p:nvGrpSpPr>
          <p:cNvPr id="4161" name="Group 84"/>
          <p:cNvGrpSpPr>
            <a:grpSpLocks/>
          </p:cNvGrpSpPr>
          <p:nvPr/>
        </p:nvGrpSpPr>
        <p:grpSpPr bwMode="auto">
          <a:xfrm>
            <a:off x="1419225" y="2047875"/>
            <a:ext cx="165100" cy="176213"/>
            <a:chOff x="874" y="1315"/>
            <a:chExt cx="104" cy="111"/>
          </a:xfrm>
        </p:grpSpPr>
        <p:sp>
          <p:nvSpPr>
            <p:cNvPr id="4184" name="AutoShape 85"/>
            <p:cNvSpPr>
              <a:spLocks noChangeArrowheads="1"/>
            </p:cNvSpPr>
            <p:nvPr/>
          </p:nvSpPr>
          <p:spPr bwMode="auto">
            <a:xfrm>
              <a:off x="874" y="1315"/>
              <a:ext cx="100" cy="81"/>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5" name="AutoShape 86"/>
            <p:cNvSpPr>
              <a:spLocks noChangeArrowheads="1"/>
            </p:cNvSpPr>
            <p:nvPr/>
          </p:nvSpPr>
          <p:spPr bwMode="auto">
            <a:xfrm rot="10800000" flipH="1">
              <a:off x="876" y="1340"/>
              <a:ext cx="102" cy="86"/>
            </a:xfrm>
            <a:prstGeom prst="triangle">
              <a:avLst>
                <a:gd name="adj" fmla="val 49995"/>
              </a:avLst>
            </a:prstGeom>
            <a:solidFill>
              <a:schemeClr val="tx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grpSp>
      <p:grpSp>
        <p:nvGrpSpPr>
          <p:cNvPr id="4162" name="Group 87"/>
          <p:cNvGrpSpPr>
            <a:grpSpLocks/>
          </p:cNvGrpSpPr>
          <p:nvPr/>
        </p:nvGrpSpPr>
        <p:grpSpPr bwMode="auto">
          <a:xfrm>
            <a:off x="2336800" y="3294063"/>
            <a:ext cx="288925" cy="222250"/>
            <a:chOff x="1452" y="2100"/>
            <a:chExt cx="182" cy="140"/>
          </a:xfrm>
        </p:grpSpPr>
        <p:sp>
          <p:nvSpPr>
            <p:cNvPr id="4179" name="Freeform 88"/>
            <p:cNvSpPr>
              <a:spLocks/>
            </p:cNvSpPr>
            <p:nvPr/>
          </p:nvSpPr>
          <p:spPr bwMode="auto">
            <a:xfrm>
              <a:off x="1452" y="2100"/>
              <a:ext cx="182" cy="97"/>
            </a:xfrm>
            <a:custGeom>
              <a:avLst/>
              <a:gdLst>
                <a:gd name="T0" fmla="*/ 0 w 182"/>
                <a:gd name="T1" fmla="*/ 96 h 97"/>
                <a:gd name="T2" fmla="*/ 23 w 182"/>
                <a:gd name="T3" fmla="*/ 0 h 97"/>
                <a:gd name="T4" fmla="*/ 45 w 182"/>
                <a:gd name="T5" fmla="*/ 48 h 97"/>
                <a:gd name="T6" fmla="*/ 47 w 182"/>
                <a:gd name="T7" fmla="*/ 49 h 97"/>
                <a:gd name="T8" fmla="*/ 68 w 182"/>
                <a:gd name="T9" fmla="*/ 0 h 97"/>
                <a:gd name="T10" fmla="*/ 91 w 182"/>
                <a:gd name="T11" fmla="*/ 48 h 97"/>
                <a:gd name="T12" fmla="*/ 113 w 182"/>
                <a:gd name="T13" fmla="*/ 0 h 97"/>
                <a:gd name="T14" fmla="*/ 136 w 182"/>
                <a:gd name="T15" fmla="*/ 48 h 97"/>
                <a:gd name="T16" fmla="*/ 158 w 182"/>
                <a:gd name="T17" fmla="*/ 0 h 97"/>
                <a:gd name="T18" fmla="*/ 181 w 182"/>
                <a:gd name="T19" fmla="*/ 96 h 9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82"/>
                <a:gd name="T31" fmla="*/ 0 h 97"/>
                <a:gd name="T32" fmla="*/ 182 w 182"/>
                <a:gd name="T33" fmla="*/ 97 h 9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82" h="97">
                  <a:moveTo>
                    <a:pt x="0" y="96"/>
                  </a:moveTo>
                  <a:lnTo>
                    <a:pt x="23" y="0"/>
                  </a:lnTo>
                  <a:lnTo>
                    <a:pt x="45" y="48"/>
                  </a:lnTo>
                  <a:lnTo>
                    <a:pt x="47" y="49"/>
                  </a:lnTo>
                  <a:lnTo>
                    <a:pt x="68" y="0"/>
                  </a:lnTo>
                  <a:lnTo>
                    <a:pt x="91" y="48"/>
                  </a:lnTo>
                  <a:lnTo>
                    <a:pt x="113" y="0"/>
                  </a:lnTo>
                  <a:lnTo>
                    <a:pt x="136" y="48"/>
                  </a:lnTo>
                  <a:lnTo>
                    <a:pt x="158" y="0"/>
                  </a:lnTo>
                  <a:lnTo>
                    <a:pt x="181" y="96"/>
                  </a:lnTo>
                </a:path>
              </a:pathLst>
            </a:custGeom>
            <a:solidFill>
              <a:schemeClr val="folHlink"/>
            </a:solidFill>
            <a:ln w="12700" cap="rnd">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0" name="Rectangle 89"/>
            <p:cNvSpPr>
              <a:spLocks noChangeArrowheads="1"/>
            </p:cNvSpPr>
            <p:nvPr/>
          </p:nvSpPr>
          <p:spPr bwMode="auto">
            <a:xfrm>
              <a:off x="1452" y="2196"/>
              <a:ext cx="181" cy="24"/>
            </a:xfrm>
            <a:prstGeom prst="rect">
              <a:avLst/>
            </a:prstGeom>
            <a:solidFill>
              <a:schemeClr val="folHlink"/>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1" name="Oval 90"/>
            <p:cNvSpPr>
              <a:spLocks noChangeArrowheads="1"/>
            </p:cNvSpPr>
            <p:nvPr/>
          </p:nvSpPr>
          <p:spPr bwMode="auto">
            <a:xfrm>
              <a:off x="1456" y="2200"/>
              <a:ext cx="173" cy="40"/>
            </a:xfrm>
            <a:prstGeom prst="ellipse">
              <a:avLst/>
            </a:prstGeom>
            <a:solidFill>
              <a:schemeClr val="hlink"/>
            </a:solidFill>
            <a:ln w="12700">
              <a:solidFill>
                <a:schemeClr val="tx1"/>
              </a:solidFill>
              <a:round/>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charset="0"/>
                <a:ea typeface="ＭＳ Ｐゴシック" charset="0"/>
                <a:cs typeface="+mn-cs"/>
              </a:endParaRPr>
            </a:p>
          </p:txBody>
        </p:sp>
        <p:sp>
          <p:nvSpPr>
            <p:cNvPr id="4182" name="Line 91"/>
            <p:cNvSpPr>
              <a:spLocks noChangeShapeType="1"/>
            </p:cNvSpPr>
            <p:nvPr/>
          </p:nvSpPr>
          <p:spPr bwMode="auto">
            <a:xfrm>
              <a:off x="1452"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sp>
          <p:nvSpPr>
            <p:cNvPr id="4183" name="Line 92"/>
            <p:cNvSpPr>
              <a:spLocks noChangeShapeType="1"/>
            </p:cNvSpPr>
            <p:nvPr/>
          </p:nvSpPr>
          <p:spPr bwMode="auto">
            <a:xfrm>
              <a:off x="1633" y="2196"/>
              <a:ext cx="0" cy="24"/>
            </a:xfrm>
            <a:prstGeom prst="line">
              <a:avLst/>
            </a:prstGeom>
            <a:noFill/>
            <a:ln w="12700">
              <a:solidFill>
                <a:schemeClr val="tx1"/>
              </a:solidFill>
              <a:round/>
              <a:headEnd/>
              <a:tailEnd/>
            </a:ln>
            <a:extLst>
              <a:ext uri="{909E8E84-426E-40dd-AFC4-6F175D3DCCD1}">
                <a14:hiddenFill xmlns="" xmlns:a14="http://schemas.microsoft.com/office/drawing/2010/main">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charset="0"/>
                <a:ea typeface="ＭＳ Ｐゴシック" charset="0"/>
                <a:cs typeface="+mn-cs"/>
              </a:endParaRPr>
            </a:p>
          </p:txBody>
        </p:sp>
      </p:grpSp>
      <p:grpSp>
        <p:nvGrpSpPr>
          <p:cNvPr id="4163" name="Group 93"/>
          <p:cNvGrpSpPr>
            <a:grpSpLocks/>
          </p:cNvGrpSpPr>
          <p:nvPr/>
        </p:nvGrpSpPr>
        <p:grpSpPr bwMode="auto">
          <a:xfrm>
            <a:off x="1806575" y="1389063"/>
            <a:ext cx="298450" cy="238125"/>
            <a:chOff x="1118" y="900"/>
            <a:chExt cx="188" cy="150"/>
          </a:xfrm>
        </p:grpSpPr>
        <p:grpSp>
          <p:nvGrpSpPr>
            <p:cNvPr id="4173" name="Group 94"/>
            <p:cNvGrpSpPr>
              <a:grpSpLocks/>
            </p:cNvGrpSpPr>
            <p:nvPr/>
          </p:nvGrpSpPr>
          <p:grpSpPr bwMode="auto">
            <a:xfrm>
              <a:off x="1118" y="900"/>
              <a:ext cx="84" cy="150"/>
              <a:chOff x="1118" y="900"/>
              <a:chExt cx="84" cy="150"/>
            </a:xfrm>
          </p:grpSpPr>
          <p:sp>
            <p:nvSpPr>
              <p:cNvPr id="4177" name="Rectangle 95"/>
              <p:cNvSpPr>
                <a:spLocks noChangeArrowheads="1"/>
              </p:cNvSpPr>
              <p:nvPr/>
            </p:nvSpPr>
            <p:spPr bwMode="auto">
              <a:xfrm>
                <a:off x="1118"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8" name="Oval 96"/>
              <p:cNvSpPr>
                <a:spLocks noChangeArrowheads="1"/>
              </p:cNvSpPr>
              <p:nvPr/>
            </p:nvSpPr>
            <p:spPr bwMode="auto">
              <a:xfrm>
                <a:off x="1118"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174" name="Group 97"/>
            <p:cNvGrpSpPr>
              <a:grpSpLocks/>
            </p:cNvGrpSpPr>
            <p:nvPr/>
          </p:nvGrpSpPr>
          <p:grpSpPr bwMode="auto">
            <a:xfrm>
              <a:off x="1222" y="900"/>
              <a:ext cx="84" cy="150"/>
              <a:chOff x="1222" y="900"/>
              <a:chExt cx="84" cy="150"/>
            </a:xfrm>
          </p:grpSpPr>
          <p:sp>
            <p:nvSpPr>
              <p:cNvPr id="4175" name="Rectangle 98"/>
              <p:cNvSpPr>
                <a:spLocks noChangeArrowheads="1"/>
              </p:cNvSpPr>
              <p:nvPr/>
            </p:nvSpPr>
            <p:spPr bwMode="auto">
              <a:xfrm>
                <a:off x="1222" y="935"/>
                <a:ext cx="84" cy="115"/>
              </a:xfrm>
              <a:prstGeom prst="rect">
                <a:avLst/>
              </a:prstGeom>
              <a:solidFill>
                <a:schemeClr val="accent2"/>
              </a:solidFill>
              <a:ln>
                <a:noFill/>
              </a:ln>
              <a:extLst>
                <a:ext uri="{91240B29-F687-4f45-9708-019B960494DF}">
                  <a14:hiddenLine xmlns="" xmlns:a14="http://schemas.microsoft.com/office/drawing/2010/main" w="12700">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4176" name="Oval 99"/>
              <p:cNvSpPr>
                <a:spLocks noChangeArrowheads="1"/>
              </p:cNvSpPr>
              <p:nvPr/>
            </p:nvSpPr>
            <p:spPr bwMode="auto">
              <a:xfrm>
                <a:off x="1222" y="900"/>
                <a:ext cx="84" cy="56"/>
              </a:xfrm>
              <a:prstGeom prst="ellipse">
                <a:avLst/>
              </a:prstGeom>
              <a:solidFill>
                <a:schemeClr val="accent2"/>
              </a:solidFill>
              <a:ln>
                <a:noFill/>
              </a:ln>
              <a:extLst>
                <a:ext uri="{91240B29-F687-4f45-9708-019B960494DF}">
                  <a14:hiddenLine xmlns="" xmlns:a14="http://schemas.microsoft.com/office/drawing/2010/main" w="12700">
                    <a:solidFill>
                      <a:srgbClr val="000000"/>
                    </a:solidFill>
                    <a:round/>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sp>
        <p:nvSpPr>
          <p:cNvPr id="104548" name="Rectangle 100"/>
          <p:cNvSpPr>
            <a:spLocks noChangeArrowheads="1"/>
          </p:cNvSpPr>
          <p:nvPr/>
        </p:nvSpPr>
        <p:spPr bwMode="auto">
          <a:xfrm>
            <a:off x="7761288" y="4587875"/>
            <a:ext cx="7715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5 elements fulfilled in national restoration (Zech. 8)</a:t>
            </a:r>
          </a:p>
        </p:txBody>
      </p:sp>
      <p:sp>
        <p:nvSpPr>
          <p:cNvPr id="104549" name="Rectangle 101"/>
          <p:cNvSpPr>
            <a:spLocks noChangeArrowheads="1"/>
          </p:cNvSpPr>
          <p:nvPr/>
        </p:nvSpPr>
        <p:spPr bwMode="auto">
          <a:xfrm>
            <a:off x="8448675" y="4572000"/>
            <a:ext cx="669925" cy="822325"/>
          </a:xfrm>
          <a:prstGeom prst="rect">
            <a:avLst/>
          </a:prstGeom>
          <a:noFill/>
          <a:ln w="12700">
            <a:noFill/>
            <a:miter lim="800000"/>
            <a:headEnd/>
            <a:tailEnd/>
          </a:ln>
          <a:effectLst>
            <a:outerShdw blurRad="63500" dist="35921" dir="2700000" algn="ctr" rotWithShape="0">
              <a:schemeClr val="tx1">
                <a:alpha val="74998"/>
              </a:schemeClr>
            </a:outerShdw>
          </a:effectLst>
        </p:spPr>
        <p:txBody>
          <a:bodyPr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All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things made new!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000000"/>
                </a:solidFill>
                <a:effectLst/>
                <a:uLnTx/>
                <a:uFillTx/>
                <a:latin typeface="Arial" pitchFamily="24" charset="0"/>
                <a:ea typeface="ＭＳ Ｐゴシック" charset="-128"/>
                <a:cs typeface="ＭＳ Ｐゴシック" charset="-128"/>
              </a:rPr>
              <a:t>(Rev. 21:5)</a:t>
            </a:r>
          </a:p>
        </p:txBody>
      </p:sp>
      <p:sp>
        <p:nvSpPr>
          <p:cNvPr id="104550" name="Rectangle 102"/>
          <p:cNvSpPr>
            <a:spLocks noChangeArrowheads="1"/>
          </p:cNvSpPr>
          <p:nvPr/>
        </p:nvSpPr>
        <p:spPr bwMode="auto">
          <a:xfrm>
            <a:off x="2055813" y="5926138"/>
            <a:ext cx="3738562" cy="333375"/>
          </a:xfrm>
          <a:prstGeom prst="rect">
            <a:avLst/>
          </a:prstGeom>
          <a:noFill/>
          <a:ln w="12700">
            <a:noFill/>
            <a:miter lim="800000"/>
            <a:headEnd/>
            <a:tailEnd/>
          </a:ln>
          <a:effectLst>
            <a:outerShdw blurRad="63500" dist="35921" dir="2700000" algn="ctr" rotWithShape="0">
              <a:srgbClr val="000000">
                <a:alpha val="74998"/>
              </a:srgbClr>
            </a:outerShdw>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a:ln>
                  <a:noFill/>
                </a:ln>
                <a:solidFill>
                  <a:srgbClr val="FFFFFF"/>
                </a:solidFill>
                <a:effectLst/>
                <a:uLnTx/>
                <a:uFillTx/>
                <a:latin typeface="Arial" pitchFamily="24" charset="0"/>
                <a:ea typeface="ＭＳ Ｐゴシック" charset="-128"/>
                <a:cs typeface="ＭＳ Ｐゴシック" charset="-128"/>
              </a:rPr>
              <a:t>Temporary (Gal. 3:19) and conditional (Deut. 28) to reveal sin (Rom. 7:7) and regulate Israel (Gal. 3:23-25)</a:t>
            </a:r>
          </a:p>
        </p:txBody>
      </p:sp>
      <p:sp>
        <p:nvSpPr>
          <p:cNvPr id="104551" name="Rectangle 103"/>
          <p:cNvSpPr>
            <a:spLocks noChangeArrowheads="1"/>
          </p:cNvSpPr>
          <p:nvPr/>
        </p:nvSpPr>
        <p:spPr bwMode="auto">
          <a:xfrm>
            <a:off x="5894388" y="5765800"/>
            <a:ext cx="1955800" cy="458788"/>
          </a:xfrm>
          <a:prstGeom prst="rect">
            <a:avLst/>
          </a:prstGeom>
          <a:noFill/>
          <a:ln w="12700">
            <a:noFill/>
            <a:miter lim="800000"/>
            <a:headEnd/>
            <a:tailEnd/>
          </a:ln>
          <a:effectLst>
            <a:outerShdw blurRad="63500" dist="35921" dir="2700000" algn="ctr" rotWithShape="0">
              <a:srgbClr val="000000">
                <a:alpha val="74998"/>
              </a:srgbClr>
            </a:outerShdw>
          </a:effectLst>
        </p:spPr>
        <p:txBody>
          <a:bodyPr wrap="squar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Law abolished, fulfilled, and replaced at the cross (Rom. 7:1-6;</a:t>
            </a:r>
            <a:b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br>
            <a:r>
              <a:rPr kumimoji="0" lang="en-US" sz="8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1 Cor. 9:19-21; Heb. 8:13)</a:t>
            </a:r>
          </a:p>
        </p:txBody>
      </p:sp>
      <p:sp>
        <p:nvSpPr>
          <p:cNvPr id="104552" name="Rectangle 104"/>
          <p:cNvSpPr>
            <a:spLocks noChangeArrowheads="1"/>
          </p:cNvSpPr>
          <p:nvPr/>
        </p:nvSpPr>
        <p:spPr bwMode="auto">
          <a:xfrm>
            <a:off x="3463925" y="1760538"/>
            <a:ext cx="2417763" cy="228600"/>
          </a:xfrm>
          <a:prstGeom prst="rect">
            <a:avLst/>
          </a:prstGeom>
          <a:noFill/>
          <a:ln w="12700">
            <a:noFill/>
            <a:miter lim="800000"/>
            <a:headEnd/>
            <a:tailEnd/>
          </a:ln>
          <a:effectLst/>
        </p:spPr>
        <p:txBody>
          <a:bodyPr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9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Genesis 6:18; 9:8-17</a:t>
            </a:r>
          </a:p>
        </p:txBody>
      </p:sp>
      <p:sp>
        <p:nvSpPr>
          <p:cNvPr id="104554" name="Rectangle 106"/>
          <p:cNvSpPr>
            <a:spLocks noChangeArrowheads="1"/>
          </p:cNvSpPr>
          <p:nvPr/>
        </p:nvSpPr>
        <p:spPr bwMode="auto">
          <a:xfrm>
            <a:off x="-685800" y="3886200"/>
            <a:ext cx="180975" cy="576263"/>
          </a:xfrm>
          <a:prstGeom prst="rect">
            <a:avLst/>
          </a:prstGeom>
          <a:noFill/>
          <a:ln w="12700">
            <a:noFill/>
            <a:miter lim="800000"/>
            <a:headEnd/>
            <a:tailEnd/>
          </a:ln>
          <a:effectLst>
            <a:outerShdw blurRad="63500" dist="38099" dir="2700000" algn="ctr" rotWithShape="0">
              <a:schemeClr val="hlink">
                <a:alpha val="50000"/>
              </a:schemeClr>
            </a:outerShdw>
          </a:effectLst>
        </p:spPr>
        <p:txBody>
          <a:bodyPr wrap="none" lIns="90488" tIns="44450" rIns="90488" bIns="4445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3200" b="1" i="0" u="none" strike="noStrike" kern="1200" cap="none" spc="0" normalizeH="0" baseline="0" noProof="0">
              <a:ln>
                <a:noFill/>
              </a:ln>
              <a:solidFill>
                <a:srgbClr val="FFA040"/>
              </a:solidFill>
              <a:effectLst>
                <a:outerShdw blurRad="38100" dist="38100" dir="2700000" algn="tl">
                  <a:srgbClr val="000000"/>
                </a:outerShdw>
              </a:effectLst>
              <a:uLnTx/>
              <a:uFillTx/>
              <a:latin typeface="Braggadocio" pitchFamily="24" charset="0"/>
              <a:ea typeface="ＭＳ Ｐゴシック" charset="-128"/>
              <a:cs typeface="ＭＳ Ｐゴシック" charset="-128"/>
            </a:endParaRPr>
          </a:p>
        </p:txBody>
      </p:sp>
      <p:sp>
        <p:nvSpPr>
          <p:cNvPr id="104555" name="Rectangle 107"/>
          <p:cNvSpPr>
            <a:spLocks noGrp="1" noChangeArrowheads="1"/>
          </p:cNvSpPr>
          <p:nvPr>
            <p:ph type="ctrTitle"/>
          </p:nvPr>
        </p:nvSpPr>
        <p:spPr>
          <a:xfrm>
            <a:off x="0" y="116632"/>
            <a:ext cx="8001000" cy="533400"/>
          </a:xfrm>
          <a:ln w="12700">
            <a:miter lim="800000"/>
            <a:headEnd/>
            <a:tailEnd/>
          </a:ln>
          <a:effectLst>
            <a:outerShdw blurRad="63500" dist="35921" dir="2700000" algn="ctr" rotWithShape="0">
              <a:srgbClr val="000000">
                <a:alpha val="74998"/>
              </a:srgbClr>
            </a:outerShdw>
          </a:effectLst>
        </p:spPr>
        <p:txBody>
          <a:bodyPr/>
          <a:lstStyle/>
          <a:p>
            <a:pPr>
              <a:defRPr/>
            </a:pPr>
            <a:r>
              <a:rPr lang="en-US" sz="4000" dirty="0">
                <a:effectLst>
                  <a:glow rad="215900">
                    <a:schemeClr val="bg1">
                      <a:lumMod val="50000"/>
                      <a:alpha val="75000"/>
                    </a:schemeClr>
                  </a:glow>
                </a:effectLst>
                <a:latin typeface="Impact"/>
                <a:cs typeface="Impact"/>
              </a:rPr>
              <a:t>Kingdom &amp; Covenants Timeline</a:t>
            </a:r>
            <a:endParaRPr lang="en-US" sz="5400" dirty="0">
              <a:effectLst>
                <a:glow rad="215900">
                  <a:schemeClr val="bg1">
                    <a:lumMod val="50000"/>
                    <a:alpha val="75000"/>
                  </a:schemeClr>
                </a:glow>
              </a:effectLst>
              <a:latin typeface="Impact"/>
              <a:cs typeface="Impact"/>
            </a:endParaRPr>
          </a:p>
        </p:txBody>
      </p:sp>
      <p:sp>
        <p:nvSpPr>
          <p:cNvPr id="112" name="Text Box 105">
            <a:extLst>
              <a:ext uri="{FF2B5EF4-FFF2-40B4-BE49-F238E27FC236}">
                <a16:creationId xmlns:a16="http://schemas.microsoft.com/office/drawing/2014/main" id="{525CF8B8-EE7D-2142-BA82-6D42EB268AB8}"/>
              </a:ext>
            </a:extLst>
          </p:cNvPr>
          <p:cNvSpPr txBox="1">
            <a:spLocks noChangeArrowheads="1"/>
          </p:cNvSpPr>
          <p:nvPr/>
        </p:nvSpPr>
        <p:spPr bwMode="auto">
          <a:xfrm>
            <a:off x="9285288" y="158750"/>
            <a:ext cx="1435100" cy="1938992"/>
          </a:xfrm>
          <a:prstGeom prst="rect">
            <a:avLst/>
          </a:prstGeom>
          <a:solidFill>
            <a:schemeClr val="accent4">
              <a:lumMod val="10000"/>
            </a:schemeClr>
          </a:solidFill>
          <a:ln w="12700">
            <a:noFill/>
            <a:miter lim="800000"/>
            <a:headEnd/>
            <a:tailEnd/>
          </a:ln>
          <a:effectLst>
            <a:outerShdw blurRad="63500" dist="35921" dir="2700000" algn="ctr" rotWithShape="0">
              <a:srgbClr val="000000">
                <a:alpha val="74998"/>
              </a:srgbClr>
            </a:outerShdw>
          </a:effectLst>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CH-34a</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OS1-22</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OS2-337</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NS-9g</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24" charset="0"/>
                <a:ea typeface="ＭＳ Ｐゴシック" charset="-128"/>
                <a:cs typeface="ＭＳ Ｐゴシック" charset="-128"/>
              </a:rPr>
              <a:t>SA-19</a:t>
            </a:r>
          </a:p>
        </p:txBody>
      </p:sp>
      <p:sp>
        <p:nvSpPr>
          <p:cNvPr id="113" name="Text Box 105">
            <a:extLst>
              <a:ext uri="{FF2B5EF4-FFF2-40B4-BE49-F238E27FC236}">
                <a16:creationId xmlns:a16="http://schemas.microsoft.com/office/drawing/2014/main" id="{680D5F20-B1E3-0B4A-9ECB-DFBF805B8610}"/>
              </a:ext>
            </a:extLst>
          </p:cNvPr>
          <p:cNvSpPr txBox="1">
            <a:spLocks noChangeArrowheads="1"/>
          </p:cNvSpPr>
          <p:nvPr/>
        </p:nvSpPr>
        <p:spPr bwMode="auto">
          <a:xfrm>
            <a:off x="10820034" y="116632"/>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34a</a:t>
            </a:r>
          </a:p>
        </p:txBody>
      </p:sp>
      <p:sp>
        <p:nvSpPr>
          <p:cNvPr id="114" name="Text Box 105">
            <a:extLst>
              <a:ext uri="{FF2B5EF4-FFF2-40B4-BE49-F238E27FC236}">
                <a16:creationId xmlns:a16="http://schemas.microsoft.com/office/drawing/2014/main" id="{2EE5C198-4531-D143-9B35-1AD90D64F94B}"/>
              </a:ext>
            </a:extLst>
          </p:cNvPr>
          <p:cNvSpPr txBox="1">
            <a:spLocks noChangeArrowheads="1"/>
          </p:cNvSpPr>
          <p:nvPr/>
        </p:nvSpPr>
        <p:spPr bwMode="auto">
          <a:xfrm>
            <a:off x="10905795" y="510340"/>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0" name="Text Box 105">
            <a:extLst>
              <a:ext uri="{FF2B5EF4-FFF2-40B4-BE49-F238E27FC236}">
                <a16:creationId xmlns:a16="http://schemas.microsoft.com/office/drawing/2014/main" id="{D7EAFB07-1FF7-EB49-A858-41BDBBC84D48}"/>
              </a:ext>
            </a:extLst>
          </p:cNvPr>
          <p:cNvSpPr txBox="1">
            <a:spLocks noChangeArrowheads="1"/>
          </p:cNvSpPr>
          <p:nvPr/>
        </p:nvSpPr>
        <p:spPr bwMode="auto">
          <a:xfrm>
            <a:off x="10905795" y="1658417"/>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19</a:t>
            </a:r>
          </a:p>
        </p:txBody>
      </p:sp>
      <p:sp>
        <p:nvSpPr>
          <p:cNvPr id="111" name="Text Box 105">
            <a:extLst>
              <a:ext uri="{FF2B5EF4-FFF2-40B4-BE49-F238E27FC236}">
                <a16:creationId xmlns:a16="http://schemas.microsoft.com/office/drawing/2014/main" id="{51CF567A-240E-DB40-A314-08F3C5442B32}"/>
              </a:ext>
            </a:extLst>
          </p:cNvPr>
          <p:cNvSpPr txBox="1">
            <a:spLocks noChangeArrowheads="1"/>
          </p:cNvSpPr>
          <p:nvPr/>
        </p:nvSpPr>
        <p:spPr bwMode="auto">
          <a:xfrm>
            <a:off x="10897779" y="1264708"/>
            <a:ext cx="54374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9g</a:t>
            </a:r>
          </a:p>
        </p:txBody>
      </p:sp>
      <p:sp>
        <p:nvSpPr>
          <p:cNvPr id="115" name="Text Box 105">
            <a:extLst>
              <a:ext uri="{FF2B5EF4-FFF2-40B4-BE49-F238E27FC236}">
                <a16:creationId xmlns:a16="http://schemas.microsoft.com/office/drawing/2014/main" id="{1DFBF9D9-19D8-DA43-8995-8DDD5C3694ED}"/>
              </a:ext>
            </a:extLst>
          </p:cNvPr>
          <p:cNvSpPr txBox="1">
            <a:spLocks noChangeArrowheads="1"/>
          </p:cNvSpPr>
          <p:nvPr/>
        </p:nvSpPr>
        <p:spPr bwMode="auto">
          <a:xfrm>
            <a:off x="10830426" y="905194"/>
            <a:ext cx="699230"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337</a:t>
            </a:r>
          </a:p>
        </p:txBody>
      </p:sp>
      <p:sp>
        <p:nvSpPr>
          <p:cNvPr id="116" name="Text Box 105">
            <a:extLst>
              <a:ext uri="{FF2B5EF4-FFF2-40B4-BE49-F238E27FC236}">
                <a16:creationId xmlns:a16="http://schemas.microsoft.com/office/drawing/2014/main" id="{BAEE0B93-B0DF-484E-A291-AC738B8FC0A6}"/>
              </a:ext>
            </a:extLst>
          </p:cNvPr>
          <p:cNvSpPr txBox="1">
            <a:spLocks noChangeArrowheads="1"/>
          </p:cNvSpPr>
          <p:nvPr/>
        </p:nvSpPr>
        <p:spPr bwMode="auto">
          <a:xfrm>
            <a:off x="8453541" y="125876"/>
            <a:ext cx="52770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111" charset="0"/>
                <a:ea typeface="ＭＳ Ｐゴシック" charset="0"/>
                <a:cs typeface="ＭＳ Ｐゴシック" charset="0"/>
              </a:rPr>
              <a:t>22</a:t>
            </a:r>
          </a:p>
        </p:txBody>
      </p:sp>
      <p:sp>
        <p:nvSpPr>
          <p:cNvPr id="117" name="Oval 116">
            <a:extLst>
              <a:ext uri="{FF2B5EF4-FFF2-40B4-BE49-F238E27FC236}">
                <a16:creationId xmlns:a16="http://schemas.microsoft.com/office/drawing/2014/main" id="{160B4493-D7D2-7440-9165-5FE1B26099D4}"/>
              </a:ext>
            </a:extLst>
          </p:cNvPr>
          <p:cNvSpPr/>
          <p:nvPr/>
        </p:nvSpPr>
        <p:spPr bwMode="auto">
          <a:xfrm>
            <a:off x="5721350" y="5562600"/>
            <a:ext cx="2087563" cy="862013"/>
          </a:xfrm>
          <a:prstGeom prst="ellipse">
            <a:avLst/>
          </a:prstGeom>
          <a:noFill/>
          <a:ln w="7620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pitchFamily="-112" charset="0"/>
              <a:ea typeface="ＭＳ Ｐゴシック" charset="0"/>
              <a:cs typeface="+mn-cs"/>
            </a:endParaRPr>
          </a:p>
        </p:txBody>
      </p:sp>
    </p:spTree>
    <p:extLst>
      <p:ext uri="{BB962C8B-B14F-4D97-AF65-F5344CB8AC3E}">
        <p14:creationId xmlns:p14="http://schemas.microsoft.com/office/powerpoint/2010/main" val="333348247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17"/>
                                        </p:tgtEl>
                                        <p:attrNameLst>
                                          <p:attrName>style.visibility</p:attrName>
                                        </p:attrNameLst>
                                      </p:cBhvr>
                                      <p:to>
                                        <p:strVal val="visible"/>
                                      </p:to>
                                    </p:set>
                                    <p:animEffect transition="in" filter="fade">
                                      <p:cBhvr>
                                        <p:cTn id="7" dur="2000"/>
                                        <p:tgtEl>
                                          <p:spTgt spid="117"/>
                                        </p:tgtEl>
                                      </p:cBhvr>
                                    </p:animEffect>
                                    <p:anim calcmode="lin" valueType="num">
                                      <p:cBhvr>
                                        <p:cTn id="8" dur="2000" fill="hold"/>
                                        <p:tgtEl>
                                          <p:spTgt spid="117"/>
                                        </p:tgtEl>
                                        <p:attrNameLst>
                                          <p:attrName>ppt_w</p:attrName>
                                        </p:attrNameLst>
                                      </p:cBhvr>
                                      <p:tavLst>
                                        <p:tav tm="0" fmla="#ppt_w*sin(2.5*pi*$)">
                                          <p:val>
                                            <p:fltVal val="0"/>
                                          </p:val>
                                        </p:tav>
                                        <p:tav tm="100000">
                                          <p:val>
                                            <p:fltVal val="1"/>
                                          </p:val>
                                        </p:tav>
                                      </p:tavLst>
                                    </p:anim>
                                    <p:anim calcmode="lin" valueType="num">
                                      <p:cBhvr>
                                        <p:cTn id="9" dur="2000" fill="hold"/>
                                        <p:tgtEl>
                                          <p:spTgt spid="1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ontradictions in the Bible | Explore God Article">
            <a:extLst>
              <a:ext uri="{FF2B5EF4-FFF2-40B4-BE49-F238E27FC236}">
                <a16:creationId xmlns:a16="http://schemas.microsoft.com/office/drawing/2014/main" id="{A4D32DB1-6C63-B543-BE27-5CE5D8EF59A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86882"/>
            <a:ext cx="9144000" cy="22923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9144000" cy="2742257"/>
          </a:xfrm>
        </p:spPr>
        <p:txBody>
          <a:bodyPr/>
          <a:lstStyle/>
          <a:p>
            <a:r>
              <a:rPr lang="en-US" sz="3200" b="1" dirty="0"/>
              <a:t>Critical scholars point out many places where the chronologies of Kings and Chronicles do not match—and the reigns of the kings of Israel and Judah seem contradictory. </a:t>
            </a:r>
            <a:br>
              <a:rPr lang="en-US" sz="3200" b="1" dirty="0"/>
            </a:br>
            <a:r>
              <a:rPr lang="en-US" sz="3200" b="1" dirty="0"/>
              <a:t>So what should we do?</a:t>
            </a:r>
          </a:p>
        </p:txBody>
      </p:sp>
      <p:sp>
        <p:nvSpPr>
          <p:cNvPr id="4" name="Title 1">
            <a:extLst>
              <a:ext uri="{FF2B5EF4-FFF2-40B4-BE49-F238E27FC236}">
                <a16:creationId xmlns:a16="http://schemas.microsoft.com/office/drawing/2014/main" id="{8859DECF-CD03-AA4A-A3F0-08012537CF15}"/>
              </a:ext>
            </a:extLst>
          </p:cNvPr>
          <p:cNvSpPr txBox="1">
            <a:spLocks/>
          </p:cNvSpPr>
          <p:nvPr/>
        </p:nvSpPr>
        <p:spPr bwMode="auto">
          <a:xfrm rot="21194811">
            <a:off x="-1850" y="5474882"/>
            <a:ext cx="9144000" cy="11290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uLnTx/>
                <a:uFillTx/>
                <a:latin typeface="Arial"/>
                <a:ea typeface="ＭＳ Ｐゴシック" pitchFamily="-108" charset="-128"/>
                <a:cs typeface="Arial"/>
              </a:rPr>
              <a:t>Oh, well… The Bible just has those contradictions?</a:t>
            </a:r>
          </a:p>
        </p:txBody>
      </p:sp>
    </p:spTree>
    <p:extLst>
      <p:ext uri="{BB962C8B-B14F-4D97-AF65-F5344CB8AC3E}">
        <p14:creationId xmlns:p14="http://schemas.microsoft.com/office/powerpoint/2010/main" val="1715856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9892" name="Rectangle 4"/>
          <p:cNvSpPr>
            <a:spLocks noGrp="1" noChangeArrowheads="1"/>
          </p:cNvSpPr>
          <p:nvPr>
            <p:ph type="body" idx="1"/>
          </p:nvPr>
        </p:nvSpPr>
        <p:spPr>
          <a:xfrm>
            <a:off x="1219200" y="1600200"/>
            <a:ext cx="7924800" cy="4953000"/>
          </a:xfrm>
        </p:spPr>
        <p:txBody>
          <a:bodyPr/>
          <a:lstStyle/>
          <a:p>
            <a:pPr>
              <a:lnSpc>
                <a:spcPct val="90000"/>
              </a:lnSpc>
            </a:pPr>
            <a:r>
              <a:rPr lang="en-US" sz="2800">
                <a:latin typeface="Arial" charset="0"/>
                <a:ea typeface="ＭＳ Ｐゴシック" charset="0"/>
                <a:cs typeface="ＭＳ Ｐゴシック" charset="0"/>
              </a:rPr>
              <a:t>The </a:t>
            </a:r>
            <a:r>
              <a:rPr lang="en-US" sz="2800">
                <a:solidFill>
                  <a:schemeClr val="accent1"/>
                </a:solidFill>
                <a:latin typeface="Arial" charset="0"/>
                <a:ea typeface="ＭＳ Ｐゴシック" charset="0"/>
                <a:cs typeface="ＭＳ Ｐゴシック" charset="0"/>
              </a:rPr>
              <a:t>total number of years</a:t>
            </a:r>
            <a:r>
              <a:rPr lang="en-US" sz="2800">
                <a:latin typeface="Arial" charset="0"/>
                <a:ea typeface="ＭＳ Ｐゴシック" charset="0"/>
                <a:cs typeface="ＭＳ Ｐゴシック" charset="0"/>
              </a:rPr>
              <a:t> of the reigns of Israel and Judah in a fixed time span were </a:t>
            </a:r>
            <a:r>
              <a:rPr lang="en-US" sz="2800">
                <a:solidFill>
                  <a:schemeClr val="accent1"/>
                </a:solidFill>
                <a:latin typeface="Arial" charset="0"/>
                <a:ea typeface="ＭＳ Ｐゴシック" charset="0"/>
                <a:cs typeface="ＭＳ Ｐゴシック" charset="0"/>
              </a:rPr>
              <a:t>not the same</a:t>
            </a:r>
          </a:p>
          <a:p>
            <a:pPr>
              <a:lnSpc>
                <a:spcPct val="90000"/>
              </a:lnSpc>
            </a:pPr>
            <a:r>
              <a:rPr lang="en-US" sz="2800">
                <a:latin typeface="Arial" charset="0"/>
                <a:ea typeface="ＭＳ Ｐゴシック" charset="0"/>
                <a:cs typeface="ＭＳ Ｐゴシック" charset="0"/>
              </a:rPr>
              <a:t>If chronology is worked according to lengths of reign, synchronisms </a:t>
            </a:r>
            <a:r>
              <a:rPr lang="en-US" sz="2800">
                <a:solidFill>
                  <a:schemeClr val="accent1"/>
                </a:solidFill>
                <a:latin typeface="Arial" charset="0"/>
                <a:ea typeface="ＭＳ Ｐゴシック" charset="0"/>
                <a:cs typeface="ＭＳ Ｐゴシック" charset="0"/>
              </a:rPr>
              <a:t>won</a:t>
            </a:r>
            <a:r>
              <a:rPr lang="fr-FR" altLang="ja-JP" sz="2800">
                <a:solidFill>
                  <a:schemeClr val="accent1"/>
                </a:solidFill>
                <a:latin typeface="Arial" charset="0"/>
                <a:ea typeface="ＭＳ Ｐゴシック" charset="0"/>
                <a:cs typeface="ＭＳ Ｐゴシック" charset="0"/>
              </a:rPr>
              <a:t>'</a:t>
            </a:r>
            <a:r>
              <a:rPr lang="en-US" sz="2800">
                <a:solidFill>
                  <a:schemeClr val="accent1"/>
                </a:solidFill>
                <a:latin typeface="Arial" charset="0"/>
                <a:ea typeface="ＭＳ Ｐゴシック" charset="0"/>
                <a:cs typeface="ＭＳ Ｐゴシック" charset="0"/>
              </a:rPr>
              <a:t>t fit</a:t>
            </a:r>
            <a:r>
              <a:rPr lang="en-US" sz="2800">
                <a:latin typeface="Arial" charset="0"/>
                <a:ea typeface="ＭＳ Ｐゴシック" charset="0"/>
                <a:cs typeface="ＭＳ Ｐゴシック" charset="0"/>
              </a:rPr>
              <a:t> (and vice versa)</a:t>
            </a:r>
          </a:p>
          <a:p>
            <a:pPr>
              <a:lnSpc>
                <a:spcPct val="90000"/>
              </a:lnSpc>
            </a:pPr>
            <a:r>
              <a:rPr lang="en-US" sz="2800">
                <a:latin typeface="Arial" charset="0"/>
                <a:ea typeface="ＭＳ Ｐゴシック" charset="0"/>
                <a:cs typeface="ＭＳ Ｐゴシック" charset="0"/>
              </a:rPr>
              <a:t>Seeming </a:t>
            </a:r>
            <a:r>
              <a:rPr lang="en-US" sz="2800">
                <a:solidFill>
                  <a:schemeClr val="accent1"/>
                </a:solidFill>
                <a:latin typeface="Arial" charset="0"/>
                <a:ea typeface="ＭＳ Ｐゴシック" charset="0"/>
                <a:cs typeface="ＭＳ Ｐゴシック" charset="0"/>
              </a:rPr>
              <a:t>lack of harmony</a:t>
            </a:r>
            <a:r>
              <a:rPr lang="en-US" sz="2800">
                <a:latin typeface="Arial" charset="0"/>
                <a:ea typeface="ＭＳ Ｐゴシック" charset="0"/>
                <a:cs typeface="ＭＳ Ｐゴシック" charset="0"/>
              </a:rPr>
              <a:t> between OT chronology and that of ANE</a:t>
            </a:r>
          </a:p>
          <a:p>
            <a:pPr>
              <a:lnSpc>
                <a:spcPct val="90000"/>
              </a:lnSpc>
            </a:pPr>
            <a:r>
              <a:rPr lang="en-US" sz="2800">
                <a:latin typeface="Arial" charset="0"/>
                <a:ea typeface="ＭＳ Ｐゴシック" charset="0"/>
                <a:cs typeface="ＭＳ Ｐゴシック" charset="0"/>
              </a:rPr>
              <a:t>Why does it matter?</a:t>
            </a:r>
          </a:p>
          <a:p>
            <a:pPr lvl="1">
              <a:lnSpc>
                <a:spcPct val="90000"/>
              </a:lnSpc>
            </a:pPr>
            <a:r>
              <a:rPr lang="en-US">
                <a:latin typeface="Arial" charset="0"/>
                <a:ea typeface="ＭＳ Ｐゴシック" charset="0"/>
              </a:rPr>
              <a:t>It concerns the </a:t>
            </a:r>
            <a:r>
              <a:rPr lang="en-US">
                <a:solidFill>
                  <a:schemeClr val="accent1"/>
                </a:solidFill>
                <a:latin typeface="Arial" charset="0"/>
                <a:ea typeface="ＭＳ Ｐゴシック" charset="0"/>
              </a:rPr>
              <a:t>historicity</a:t>
            </a:r>
            <a:r>
              <a:rPr lang="en-US">
                <a:latin typeface="Arial" charset="0"/>
                <a:ea typeface="ＭＳ Ｐゴシック" charset="0"/>
              </a:rPr>
              <a:t> and </a:t>
            </a:r>
            <a:r>
              <a:rPr lang="en-US">
                <a:solidFill>
                  <a:schemeClr val="accent1"/>
                </a:solidFill>
                <a:latin typeface="Arial" charset="0"/>
                <a:ea typeface="ＭＳ Ｐゴシック" charset="0"/>
              </a:rPr>
              <a:t>reliability</a:t>
            </a:r>
            <a:r>
              <a:rPr lang="en-US">
                <a:latin typeface="Arial" charset="0"/>
                <a:ea typeface="ＭＳ Ｐゴシック" charset="0"/>
              </a:rPr>
              <a:t> of the Bible and the </a:t>
            </a:r>
            <a:r>
              <a:rPr lang="en-US">
                <a:solidFill>
                  <a:schemeClr val="accent1"/>
                </a:solidFill>
                <a:latin typeface="Arial" charset="0"/>
                <a:ea typeface="ＭＳ Ｐゴシック" charset="0"/>
              </a:rPr>
              <a:t>accuracy</a:t>
            </a:r>
            <a:r>
              <a:rPr lang="en-US">
                <a:latin typeface="Arial" charset="0"/>
                <a:ea typeface="ＭＳ Ｐゴシック" charset="0"/>
              </a:rPr>
              <a:t> of its transmission</a:t>
            </a:r>
          </a:p>
        </p:txBody>
      </p:sp>
      <p:sp>
        <p:nvSpPr>
          <p:cNvPr id="288770" name="Rectangle 3"/>
          <p:cNvSpPr>
            <a:spLocks noGrp="1" noChangeArrowheads="1"/>
          </p:cNvSpPr>
          <p:nvPr>
            <p:ph type="title"/>
          </p:nvPr>
        </p:nvSpPr>
        <p:spPr>
          <a:noFill/>
        </p:spPr>
        <p:txBody>
          <a:bodyPr/>
          <a:lstStyle/>
          <a:p>
            <a:pPr algn="ctr" eaLnBrk="1" hangingPunct="1"/>
            <a:r>
              <a:rPr lang="en-US" b="1">
                <a:latin typeface="Arial" charset="0"/>
                <a:ea typeface="ＭＳ Ｐゴシック" charset="0"/>
                <a:cs typeface="ＭＳ Ｐゴシック" charset="0"/>
              </a:rPr>
              <a:t>The Mystery of the Kings</a:t>
            </a:r>
          </a:p>
        </p:txBody>
      </p:sp>
      <p:sp>
        <p:nvSpPr>
          <p:cNvPr id="288771" name="Text Box 2"/>
          <p:cNvSpPr txBox="1">
            <a:spLocks noChangeArrowheads="1"/>
          </p:cNvSpPr>
          <p:nvPr/>
        </p:nvSpPr>
        <p:spPr bwMode="auto">
          <a:xfrm>
            <a:off x="8305800" y="76200"/>
            <a:ext cx="608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30450035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989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989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989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549892">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499"/>
                                          </p:stCondLst>
                                        </p:cTn>
                                        <p:tgtEl>
                                          <p:spTgt spid="54989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9892"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2"/>
          <p:cNvSpPr>
            <a:spLocks noGrp="1" noChangeArrowheads="1"/>
          </p:cNvSpPr>
          <p:nvPr>
            <p:ph type="title"/>
          </p:nvPr>
        </p:nvSpPr>
        <p:spPr>
          <a:xfrm>
            <a:off x="4787900" y="188913"/>
            <a:ext cx="4356100" cy="3200400"/>
          </a:xfrm>
        </p:spPr>
        <p:txBody>
          <a:bodyPr/>
          <a:lstStyle/>
          <a:p>
            <a:pPr algn="r" eaLnBrk="1" hangingPunct="1"/>
            <a:r>
              <a:rPr lang="en-US" b="1">
                <a:latin typeface="Arial" charset="0"/>
                <a:ea typeface="ＭＳ Ｐゴシック" charset="0"/>
                <a:cs typeface="Arial" charset="0"/>
              </a:rPr>
              <a:t>Is the Chronology of Israel</a:t>
            </a:r>
            <a:r>
              <a:rPr lang="fr-FR" altLang="ja-JP" b="1">
                <a:latin typeface="Arial" charset="0"/>
                <a:ea typeface="ＭＳ Ｐゴシック" charset="0"/>
                <a:cs typeface="Arial" charset="0"/>
              </a:rPr>
              <a:t>'</a:t>
            </a:r>
            <a:r>
              <a:rPr lang="en-US" b="1">
                <a:latin typeface="Arial" charset="0"/>
                <a:ea typeface="ＭＳ Ｐゴシック" charset="0"/>
                <a:cs typeface="Arial" charset="0"/>
              </a:rPr>
              <a:t>s Kings Necessary?</a:t>
            </a:r>
          </a:p>
        </p:txBody>
      </p:sp>
      <p:sp>
        <p:nvSpPr>
          <p:cNvPr id="290818" name="Rectangle 3"/>
          <p:cNvSpPr>
            <a:spLocks noGrp="1" noChangeArrowheads="1"/>
          </p:cNvSpPr>
          <p:nvPr>
            <p:ph type="body" sz="half" idx="1"/>
          </p:nvPr>
        </p:nvSpPr>
        <p:spPr/>
        <p:txBody>
          <a:bodyPr/>
          <a:lstStyle/>
          <a:p>
            <a:pPr eaLnBrk="1" hangingPunct="1"/>
            <a:endParaRPr lang="en-US" b="1">
              <a:latin typeface="Arial" charset="0"/>
              <a:ea typeface="ＭＳ Ｐゴシック" charset="0"/>
              <a:cs typeface="Arial" charset="0"/>
            </a:endParaRPr>
          </a:p>
        </p:txBody>
      </p:sp>
      <p:sp>
        <p:nvSpPr>
          <p:cNvPr id="290819" name="Rectangle 4"/>
          <p:cNvSpPr>
            <a:spLocks noGrp="1" noChangeArrowheads="1"/>
          </p:cNvSpPr>
          <p:nvPr>
            <p:ph type="body" sz="half" idx="2"/>
          </p:nvPr>
        </p:nvSpPr>
        <p:spPr>
          <a:xfrm>
            <a:off x="4953000" y="3581400"/>
            <a:ext cx="3962400" cy="3276600"/>
          </a:xfrm>
        </p:spPr>
        <p:txBody>
          <a:bodyPr/>
          <a:lstStyle/>
          <a:p>
            <a:pPr eaLnBrk="1" hangingPunct="1"/>
            <a:r>
              <a:rPr lang="en-US" b="1">
                <a:latin typeface="Arial" charset="0"/>
                <a:ea typeface="ＭＳ Ｐゴシック" charset="0"/>
                <a:cs typeface="Arial" charset="0"/>
              </a:rPr>
              <a:t>Whether David and Solomon ever even lived was doubted by </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Biblical Minimalists</a:t>
            </a:r>
            <a:r>
              <a:rPr lang="ja-JP" altLang="en-US" b="1">
                <a:latin typeface="Arial" charset="0"/>
                <a:ea typeface="ＭＳ Ｐゴシック" charset="0"/>
                <a:cs typeface="Arial" charset="0"/>
              </a:rPr>
              <a:t>”</a:t>
            </a:r>
            <a:r>
              <a:rPr lang="en-US" altLang="ja-JP" b="1">
                <a:latin typeface="Arial" charset="0"/>
                <a:ea typeface="ＭＳ Ｐゴシック" charset="0"/>
                <a:cs typeface="Arial" charset="0"/>
              </a:rPr>
              <a:t> in the July/Aug 1997 issue of </a:t>
            </a:r>
            <a:r>
              <a:rPr lang="en-US" altLang="ja-JP" b="1" i="1">
                <a:latin typeface="Arial" charset="0"/>
                <a:ea typeface="ＭＳ Ｐゴシック" charset="0"/>
                <a:cs typeface="Arial" charset="0"/>
              </a:rPr>
              <a:t>BAR</a:t>
            </a:r>
            <a:r>
              <a:rPr lang="en-US" altLang="ja-JP" b="1">
                <a:latin typeface="Arial" charset="0"/>
                <a:ea typeface="ＭＳ Ｐゴシック" charset="0"/>
                <a:cs typeface="Arial" charset="0"/>
              </a:rPr>
              <a:t> </a:t>
            </a:r>
            <a:endParaRPr lang="en-US" b="1">
              <a:latin typeface="Arial" charset="0"/>
              <a:ea typeface="ＭＳ Ｐゴシック" charset="0"/>
              <a:cs typeface="Arial" charset="0"/>
            </a:endParaRPr>
          </a:p>
        </p:txBody>
      </p:sp>
      <p:pic>
        <p:nvPicPr>
          <p:cNvPr id="290820" name="Picture 8"/>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137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1098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5" name="Rectangle 2"/>
          <p:cNvSpPr>
            <a:spLocks noGrp="1" noChangeArrowheads="1"/>
          </p:cNvSpPr>
          <p:nvPr>
            <p:ph type="title"/>
          </p:nvPr>
        </p:nvSpPr>
        <p:spPr>
          <a:xfrm>
            <a:off x="1219200" y="304800"/>
            <a:ext cx="7924800" cy="1206500"/>
          </a:xfrm>
        </p:spPr>
        <p:txBody>
          <a:bodyPr/>
          <a:lstStyle/>
          <a:p>
            <a:pPr eaLnBrk="1" hangingPunct="1"/>
            <a:r>
              <a:rPr lang="en-US" sz="4000" dirty="0">
                <a:latin typeface="Arial" charset="0"/>
                <a:ea typeface="ＭＳ Ｐゴシック" charset="0"/>
                <a:cs typeface="Arial" charset="0"/>
              </a:rPr>
              <a:t>Years Kings of Judah Ruled</a:t>
            </a:r>
          </a:p>
        </p:txBody>
      </p:sp>
      <p:sp>
        <p:nvSpPr>
          <p:cNvPr id="246787" name="Rectangle 3"/>
          <p:cNvSpPr>
            <a:spLocks noGrp="1" noChangeArrowheads="1"/>
          </p:cNvSpPr>
          <p:nvPr>
            <p:ph type="body" sz="half" idx="1"/>
          </p:nvPr>
        </p:nvSpPr>
        <p:spPr/>
        <p:txBody>
          <a:bodyPr/>
          <a:lstStyle/>
          <a:p>
            <a:pPr eaLnBrk="1" hangingPunct="1">
              <a:tabLst>
                <a:tab pos="3198813" algn="r"/>
              </a:tabLst>
            </a:pPr>
            <a:r>
              <a:rPr lang="en-US" sz="2400">
                <a:latin typeface="Arial" charset="0"/>
                <a:ea typeface="ＭＳ Ｐゴシック" charset="0"/>
                <a:cs typeface="Arial" charset="0"/>
              </a:rPr>
              <a:t>Rehoboam	17</a:t>
            </a:r>
          </a:p>
          <a:p>
            <a:pPr eaLnBrk="1" hangingPunct="1">
              <a:tabLst>
                <a:tab pos="3198813" algn="r"/>
              </a:tabLst>
            </a:pPr>
            <a:r>
              <a:rPr lang="en-US" sz="2400">
                <a:latin typeface="Arial" charset="0"/>
                <a:ea typeface="ＭＳ Ｐゴシック" charset="0"/>
                <a:cs typeface="Arial" charset="0"/>
              </a:rPr>
              <a:t>Abijam	3</a:t>
            </a:r>
          </a:p>
          <a:p>
            <a:pPr eaLnBrk="1" hangingPunct="1">
              <a:tabLst>
                <a:tab pos="3198813" algn="r"/>
              </a:tabLst>
            </a:pPr>
            <a:r>
              <a:rPr lang="en-US" sz="2400">
                <a:latin typeface="Arial" charset="0"/>
                <a:ea typeface="ＭＳ Ｐゴシック" charset="0"/>
                <a:cs typeface="Arial" charset="0"/>
              </a:rPr>
              <a:t>Asa	41</a:t>
            </a:r>
          </a:p>
          <a:p>
            <a:pPr eaLnBrk="1" hangingPunct="1">
              <a:tabLst>
                <a:tab pos="3198813" algn="r"/>
              </a:tabLst>
            </a:pPr>
            <a:r>
              <a:rPr lang="en-US" sz="2400">
                <a:latin typeface="Arial" charset="0"/>
                <a:ea typeface="ＭＳ Ｐゴシック" charset="0"/>
                <a:cs typeface="Arial" charset="0"/>
              </a:rPr>
              <a:t>Jehoshaphat	25</a:t>
            </a:r>
          </a:p>
          <a:p>
            <a:pPr eaLnBrk="1" hangingPunct="1">
              <a:tabLst>
                <a:tab pos="3198813" algn="r"/>
              </a:tabLst>
            </a:pPr>
            <a:r>
              <a:rPr lang="en-US" sz="2400">
                <a:latin typeface="Arial" charset="0"/>
                <a:ea typeface="ＭＳ Ｐゴシック" charset="0"/>
                <a:cs typeface="Arial" charset="0"/>
              </a:rPr>
              <a:t>Jehoram	8</a:t>
            </a:r>
          </a:p>
          <a:p>
            <a:pPr eaLnBrk="1" hangingPunct="1">
              <a:tabLst>
                <a:tab pos="3198813" algn="r"/>
              </a:tabLst>
            </a:pPr>
            <a:r>
              <a:rPr lang="en-US" sz="2400">
                <a:latin typeface="Arial" charset="0"/>
                <a:ea typeface="ＭＳ Ｐゴシック" charset="0"/>
                <a:cs typeface="Arial" charset="0"/>
              </a:rPr>
              <a:t>Ahaziah	1</a:t>
            </a:r>
          </a:p>
          <a:p>
            <a:pPr eaLnBrk="1" hangingPunct="1">
              <a:tabLst>
                <a:tab pos="3198813" algn="r"/>
              </a:tabLst>
            </a:pPr>
            <a:r>
              <a:rPr lang="en-US" sz="2400">
                <a:latin typeface="Arial" charset="0"/>
                <a:ea typeface="ＭＳ Ｐゴシック" charset="0"/>
                <a:cs typeface="Arial" charset="0"/>
              </a:rPr>
              <a:t>Athaliah	6</a:t>
            </a:r>
          </a:p>
          <a:p>
            <a:pPr eaLnBrk="1" hangingPunct="1">
              <a:tabLst>
                <a:tab pos="3198813" algn="r"/>
              </a:tabLst>
            </a:pPr>
            <a:r>
              <a:rPr lang="en-US" sz="2400">
                <a:latin typeface="Arial" charset="0"/>
                <a:ea typeface="ＭＳ Ｐゴシック" charset="0"/>
                <a:cs typeface="Arial" charset="0"/>
              </a:rPr>
              <a:t>Joash	40</a:t>
            </a:r>
          </a:p>
          <a:p>
            <a:pPr eaLnBrk="1" hangingPunct="1">
              <a:tabLst>
                <a:tab pos="3198813" algn="r"/>
              </a:tabLst>
            </a:pPr>
            <a:r>
              <a:rPr lang="en-US" sz="2400">
                <a:latin typeface="Arial" charset="0"/>
                <a:ea typeface="ＭＳ Ｐゴシック" charset="0"/>
                <a:cs typeface="Arial" charset="0"/>
              </a:rPr>
              <a:t>Amaziah	29</a:t>
            </a:r>
          </a:p>
          <a:p>
            <a:pPr eaLnBrk="1" hangingPunct="1">
              <a:tabLst>
                <a:tab pos="3198813" algn="r"/>
              </a:tabLst>
            </a:pPr>
            <a:r>
              <a:rPr lang="en-US" sz="2400">
                <a:latin typeface="Arial" charset="0"/>
                <a:ea typeface="ＭＳ Ｐゴシック" charset="0"/>
                <a:cs typeface="Arial" charset="0"/>
              </a:rPr>
              <a:t>Azariah (Uzziah)	52</a:t>
            </a:r>
          </a:p>
        </p:txBody>
      </p:sp>
      <p:sp>
        <p:nvSpPr>
          <p:cNvPr id="246788" name="Rectangle 4"/>
          <p:cNvSpPr>
            <a:spLocks noGrp="1" noChangeArrowheads="1"/>
          </p:cNvSpPr>
          <p:nvPr>
            <p:ph type="body" sz="half" idx="2"/>
          </p:nvPr>
        </p:nvSpPr>
        <p:spPr>
          <a:xfrm>
            <a:off x="5181600" y="1600200"/>
            <a:ext cx="3810000" cy="4876800"/>
          </a:xfrm>
        </p:spPr>
        <p:txBody>
          <a:bodyPr/>
          <a:lstStyle/>
          <a:p>
            <a:pPr eaLnBrk="1" hangingPunct="1">
              <a:tabLst>
                <a:tab pos="3367088" algn="r"/>
              </a:tabLst>
            </a:pPr>
            <a:r>
              <a:rPr lang="en-US" sz="2400">
                <a:latin typeface="Arial" charset="0"/>
                <a:ea typeface="ＭＳ Ｐゴシック" charset="0"/>
                <a:cs typeface="Arial" charset="0"/>
              </a:rPr>
              <a:t>Jotham	18</a:t>
            </a:r>
          </a:p>
          <a:p>
            <a:pPr eaLnBrk="1" hangingPunct="1">
              <a:tabLst>
                <a:tab pos="3367088" algn="r"/>
              </a:tabLst>
            </a:pPr>
            <a:r>
              <a:rPr lang="en-US" sz="2400">
                <a:latin typeface="Arial" charset="0"/>
                <a:ea typeface="ＭＳ Ｐゴシック" charset="0"/>
                <a:cs typeface="Arial" charset="0"/>
              </a:rPr>
              <a:t>Ahaz	19</a:t>
            </a:r>
          </a:p>
          <a:p>
            <a:pPr eaLnBrk="1" hangingPunct="1">
              <a:tabLst>
                <a:tab pos="3367088" algn="r"/>
              </a:tabLst>
            </a:pPr>
            <a:r>
              <a:rPr lang="en-US" sz="2400">
                <a:latin typeface="Arial" charset="0"/>
                <a:ea typeface="ＭＳ Ｐゴシック" charset="0"/>
                <a:cs typeface="Arial" charset="0"/>
              </a:rPr>
              <a:t>Hezekiah	29</a:t>
            </a:r>
          </a:p>
          <a:p>
            <a:pPr eaLnBrk="1" hangingPunct="1">
              <a:tabLst>
                <a:tab pos="3367088" algn="r"/>
              </a:tabLst>
            </a:pPr>
            <a:r>
              <a:rPr lang="en-US" sz="2400">
                <a:latin typeface="Arial" charset="0"/>
                <a:ea typeface="ＭＳ Ｐゴシック" charset="0"/>
                <a:cs typeface="Arial" charset="0"/>
              </a:rPr>
              <a:t>Manasseh	55</a:t>
            </a:r>
          </a:p>
          <a:p>
            <a:pPr eaLnBrk="1" hangingPunct="1">
              <a:tabLst>
                <a:tab pos="3367088" algn="r"/>
              </a:tabLst>
            </a:pPr>
            <a:r>
              <a:rPr lang="en-US" sz="2400">
                <a:latin typeface="Arial" charset="0"/>
                <a:ea typeface="ＭＳ Ｐゴシック" charset="0"/>
                <a:cs typeface="Arial" charset="0"/>
              </a:rPr>
              <a:t>Amon	2</a:t>
            </a:r>
          </a:p>
          <a:p>
            <a:pPr eaLnBrk="1" hangingPunct="1">
              <a:tabLst>
                <a:tab pos="3367088" algn="r"/>
              </a:tabLst>
            </a:pPr>
            <a:r>
              <a:rPr lang="en-US" sz="2400">
                <a:latin typeface="Arial" charset="0"/>
                <a:ea typeface="ＭＳ Ｐゴシック" charset="0"/>
                <a:cs typeface="Arial" charset="0"/>
              </a:rPr>
              <a:t>Josiah	31</a:t>
            </a:r>
          </a:p>
          <a:p>
            <a:pPr eaLnBrk="1" hangingPunct="1">
              <a:tabLst>
                <a:tab pos="3367088" algn="r"/>
              </a:tabLst>
            </a:pPr>
            <a:r>
              <a:rPr lang="en-US" sz="2400">
                <a:latin typeface="Arial" charset="0"/>
                <a:ea typeface="ＭＳ Ｐゴシック" charset="0"/>
                <a:cs typeface="Arial" charset="0"/>
              </a:rPr>
              <a:t>Jehoahaz	3 months</a:t>
            </a:r>
          </a:p>
          <a:p>
            <a:pPr eaLnBrk="1" hangingPunct="1">
              <a:tabLst>
                <a:tab pos="3367088" algn="r"/>
              </a:tabLst>
            </a:pPr>
            <a:r>
              <a:rPr lang="en-US" sz="2400">
                <a:latin typeface="Arial" charset="0"/>
                <a:ea typeface="ＭＳ Ｐゴシック" charset="0"/>
                <a:cs typeface="Arial" charset="0"/>
              </a:rPr>
              <a:t>Jehoiakim	11</a:t>
            </a:r>
          </a:p>
          <a:p>
            <a:pPr eaLnBrk="1" hangingPunct="1">
              <a:tabLst>
                <a:tab pos="3367088" algn="r"/>
              </a:tabLst>
            </a:pPr>
            <a:r>
              <a:rPr lang="en-US" sz="2400">
                <a:latin typeface="Arial" charset="0"/>
                <a:ea typeface="ＭＳ Ｐゴシック" charset="0"/>
                <a:cs typeface="Arial" charset="0"/>
              </a:rPr>
              <a:t>Jehoiachin	3 months</a:t>
            </a:r>
          </a:p>
          <a:p>
            <a:pPr eaLnBrk="1" hangingPunct="1">
              <a:tabLst>
                <a:tab pos="3367088" algn="r"/>
              </a:tabLst>
            </a:pPr>
            <a:r>
              <a:rPr lang="en-US" sz="2400">
                <a:latin typeface="Arial" charset="0"/>
                <a:ea typeface="ＭＳ Ｐゴシック" charset="0"/>
                <a:cs typeface="Arial" charset="0"/>
              </a:rPr>
              <a:t>Zedekiah	</a:t>
            </a:r>
            <a:r>
              <a:rPr lang="en-US" sz="2400" u="sng">
                <a:latin typeface="Arial" charset="0"/>
                <a:ea typeface="ＭＳ Ｐゴシック" charset="0"/>
                <a:cs typeface="Arial" charset="0"/>
              </a:rPr>
              <a:t>11</a:t>
            </a:r>
            <a:endParaRPr lang="en-US" sz="2400">
              <a:latin typeface="Arial" charset="0"/>
              <a:ea typeface="ＭＳ Ｐゴシック" charset="0"/>
              <a:cs typeface="Arial" charset="0"/>
            </a:endParaRPr>
          </a:p>
          <a:p>
            <a:pPr eaLnBrk="1" hangingPunct="1">
              <a:tabLst>
                <a:tab pos="3367088" algn="r"/>
              </a:tabLst>
            </a:pPr>
            <a:r>
              <a:rPr lang="en-US" sz="2400">
                <a:latin typeface="Arial" charset="0"/>
                <a:ea typeface="ＭＳ Ｐゴシック" charset="0"/>
                <a:cs typeface="Arial" charset="0"/>
              </a:rPr>
              <a:t>Total	398</a:t>
            </a:r>
          </a:p>
        </p:txBody>
      </p:sp>
      <p:sp>
        <p:nvSpPr>
          <p:cNvPr id="246789" name="Text Box 5"/>
          <p:cNvSpPr txBox="1">
            <a:spLocks noChangeArrowheads="1"/>
          </p:cNvSpPr>
          <p:nvPr/>
        </p:nvSpPr>
        <p:spPr bwMode="auto">
          <a:xfrm rot="-512295">
            <a:off x="2414588" y="2649538"/>
            <a:ext cx="5638800" cy="1200150"/>
          </a:xfrm>
          <a:prstGeom prst="rect">
            <a:avLst/>
          </a:prstGeom>
          <a:solidFill>
            <a:srgbClr val="DF002E"/>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Rehoboam began		931 BC</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sng" strike="noStrike" kern="1200" cap="none" spc="0" normalizeH="0" baseline="0" noProof="0">
                <a:ln>
                  <a:noFill/>
                </a:ln>
                <a:solidFill>
                  <a:srgbClr val="EAEAEA"/>
                </a:solidFill>
                <a:effectLst/>
                <a:uLnTx/>
                <a:uFillTx/>
                <a:latin typeface="Arial" charset="0"/>
                <a:ea typeface="ＭＳ Ｐゴシック" charset="0"/>
                <a:cs typeface="Arial" charset="0"/>
              </a:rPr>
              <a:t>Zedekiah ended		586 BC</a:t>
            </a:r>
            <a:endPar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Total Years			345 years</a:t>
            </a:r>
          </a:p>
        </p:txBody>
      </p:sp>
      <p:sp>
        <p:nvSpPr>
          <p:cNvPr id="246790" name="Freeform 6"/>
          <p:cNvSpPr>
            <a:spLocks/>
          </p:cNvSpPr>
          <p:nvPr/>
        </p:nvSpPr>
        <p:spPr bwMode="auto">
          <a:xfrm>
            <a:off x="6002338" y="3168650"/>
            <a:ext cx="1549400" cy="677863"/>
          </a:xfrm>
          <a:custGeom>
            <a:avLst/>
            <a:gdLst>
              <a:gd name="T0" fmla="*/ 2147483647 w 976"/>
              <a:gd name="T1" fmla="*/ 2147483647 h 427"/>
              <a:gd name="T2" fmla="*/ 2147483647 w 976"/>
              <a:gd name="T3" fmla="*/ 2147483647 h 427"/>
              <a:gd name="T4" fmla="*/ 2147483647 w 976"/>
              <a:gd name="T5" fmla="*/ 2147483647 h 427"/>
              <a:gd name="T6" fmla="*/ 2147483647 w 976"/>
              <a:gd name="T7" fmla="*/ 2147483647 h 427"/>
              <a:gd name="T8" fmla="*/ 2147483647 w 976"/>
              <a:gd name="T9" fmla="*/ 2147483647 h 427"/>
              <a:gd name="T10" fmla="*/ 2147483647 w 976"/>
              <a:gd name="T11" fmla="*/ 2147483647 h 427"/>
              <a:gd name="T12" fmla="*/ 2147483647 w 976"/>
              <a:gd name="T13" fmla="*/ 2147483647 h 427"/>
              <a:gd name="T14" fmla="*/ 2147483647 w 976"/>
              <a:gd name="T15" fmla="*/ 2147483647 h 427"/>
              <a:gd name="T16" fmla="*/ 2147483647 w 976"/>
              <a:gd name="T17" fmla="*/ 2147483647 h 427"/>
              <a:gd name="T18" fmla="*/ 2147483647 w 976"/>
              <a:gd name="T19" fmla="*/ 2147483647 h 427"/>
              <a:gd name="T20" fmla="*/ 2147483647 w 976"/>
              <a:gd name="T21" fmla="*/ 2147483647 h 427"/>
              <a:gd name="T22" fmla="*/ 0 w 976"/>
              <a:gd name="T23" fmla="*/ 2147483647 h 427"/>
              <a:gd name="T24" fmla="*/ 2147483647 w 976"/>
              <a:gd name="T25" fmla="*/ 2147483647 h 427"/>
              <a:gd name="T26" fmla="*/ 2147483647 w 976"/>
              <a:gd name="T27" fmla="*/ 2147483647 h 427"/>
              <a:gd name="T28" fmla="*/ 2147483647 w 976"/>
              <a:gd name="T29" fmla="*/ 2147483647 h 427"/>
              <a:gd name="T30" fmla="*/ 2147483647 w 976"/>
              <a:gd name="T31" fmla="*/ 2147483647 h 427"/>
              <a:gd name="T32" fmla="*/ 2147483647 w 976"/>
              <a:gd name="T33" fmla="*/ 2147483647 h 427"/>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76"/>
              <a:gd name="T52" fmla="*/ 0 h 427"/>
              <a:gd name="T53" fmla="*/ 976 w 976"/>
              <a:gd name="T54" fmla="*/ 427 h 427"/>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76" h="427">
                <a:moveTo>
                  <a:pt x="732" y="427"/>
                </a:moveTo>
                <a:cubicBezTo>
                  <a:pt x="739" y="419"/>
                  <a:pt x="746" y="410"/>
                  <a:pt x="755" y="404"/>
                </a:cubicBezTo>
                <a:cubicBezTo>
                  <a:pt x="761" y="398"/>
                  <a:pt x="770" y="394"/>
                  <a:pt x="777" y="389"/>
                </a:cubicBezTo>
                <a:cubicBezTo>
                  <a:pt x="820" y="349"/>
                  <a:pt x="856" y="301"/>
                  <a:pt x="905" y="268"/>
                </a:cubicBezTo>
                <a:cubicBezTo>
                  <a:pt x="916" y="237"/>
                  <a:pt x="932" y="205"/>
                  <a:pt x="951" y="178"/>
                </a:cubicBezTo>
                <a:cubicBezTo>
                  <a:pt x="958" y="136"/>
                  <a:pt x="976" y="91"/>
                  <a:pt x="958" y="49"/>
                </a:cubicBezTo>
                <a:cubicBezTo>
                  <a:pt x="936" y="0"/>
                  <a:pt x="853" y="30"/>
                  <a:pt x="800" y="27"/>
                </a:cubicBezTo>
                <a:cubicBezTo>
                  <a:pt x="741" y="23"/>
                  <a:pt x="684" y="16"/>
                  <a:pt x="626" y="12"/>
                </a:cubicBezTo>
                <a:cubicBezTo>
                  <a:pt x="528" y="15"/>
                  <a:pt x="370" y="17"/>
                  <a:pt x="264" y="27"/>
                </a:cubicBezTo>
                <a:cubicBezTo>
                  <a:pt x="225" y="30"/>
                  <a:pt x="162" y="45"/>
                  <a:pt x="128" y="57"/>
                </a:cubicBezTo>
                <a:cubicBezTo>
                  <a:pt x="105" y="64"/>
                  <a:pt x="60" y="80"/>
                  <a:pt x="60" y="80"/>
                </a:cubicBezTo>
                <a:cubicBezTo>
                  <a:pt x="37" y="107"/>
                  <a:pt x="10" y="129"/>
                  <a:pt x="0" y="163"/>
                </a:cubicBezTo>
                <a:cubicBezTo>
                  <a:pt x="1" y="179"/>
                  <a:pt x="12" y="272"/>
                  <a:pt x="30" y="291"/>
                </a:cubicBezTo>
                <a:cubicBezTo>
                  <a:pt x="80" y="342"/>
                  <a:pt x="135" y="344"/>
                  <a:pt x="204" y="351"/>
                </a:cubicBezTo>
                <a:cubicBezTo>
                  <a:pt x="263" y="370"/>
                  <a:pt x="306" y="375"/>
                  <a:pt x="370" y="381"/>
                </a:cubicBezTo>
                <a:cubicBezTo>
                  <a:pt x="509" y="376"/>
                  <a:pt x="590" y="368"/>
                  <a:pt x="717" y="359"/>
                </a:cubicBezTo>
                <a:cubicBezTo>
                  <a:pt x="782" y="341"/>
                  <a:pt x="824" y="344"/>
                  <a:pt x="898" y="344"/>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246791" name="Freeform 7"/>
          <p:cNvSpPr>
            <a:spLocks/>
          </p:cNvSpPr>
          <p:nvPr/>
        </p:nvSpPr>
        <p:spPr bwMode="auto">
          <a:xfrm>
            <a:off x="6816725" y="3773488"/>
            <a:ext cx="1939925" cy="2700337"/>
          </a:xfrm>
          <a:custGeom>
            <a:avLst/>
            <a:gdLst>
              <a:gd name="T0" fmla="*/ 2147483647 w 1222"/>
              <a:gd name="T1" fmla="*/ 2147483647 h 1701"/>
              <a:gd name="T2" fmla="*/ 2147483647 w 1222"/>
              <a:gd name="T3" fmla="*/ 2147483647 h 1701"/>
              <a:gd name="T4" fmla="*/ 2147483647 w 1222"/>
              <a:gd name="T5" fmla="*/ 2147483647 h 1701"/>
              <a:gd name="T6" fmla="*/ 2147483647 w 1222"/>
              <a:gd name="T7" fmla="*/ 2147483647 h 1701"/>
              <a:gd name="T8" fmla="*/ 2147483647 w 1222"/>
              <a:gd name="T9" fmla="*/ 2147483647 h 1701"/>
              <a:gd name="T10" fmla="*/ 2147483647 w 1222"/>
              <a:gd name="T11" fmla="*/ 2147483647 h 1701"/>
              <a:gd name="T12" fmla="*/ 2147483647 w 1222"/>
              <a:gd name="T13" fmla="*/ 2147483647 h 1701"/>
              <a:gd name="T14" fmla="*/ 2147483647 w 1222"/>
              <a:gd name="T15" fmla="*/ 2147483647 h 1701"/>
              <a:gd name="T16" fmla="*/ 2147483647 w 1222"/>
              <a:gd name="T17" fmla="*/ 2147483647 h 1701"/>
              <a:gd name="T18" fmla="*/ 2147483647 w 1222"/>
              <a:gd name="T19" fmla="*/ 2147483647 h 1701"/>
              <a:gd name="T20" fmla="*/ 2147483647 w 1222"/>
              <a:gd name="T21" fmla="*/ 2147483647 h 1701"/>
              <a:gd name="T22" fmla="*/ 2147483647 w 1222"/>
              <a:gd name="T23" fmla="*/ 2147483647 h 1701"/>
              <a:gd name="T24" fmla="*/ 2147483647 w 1222"/>
              <a:gd name="T25" fmla="*/ 2147483647 h 1701"/>
              <a:gd name="T26" fmla="*/ 2147483647 w 1222"/>
              <a:gd name="T27" fmla="*/ 2147483647 h 1701"/>
              <a:gd name="T28" fmla="*/ 2147483647 w 1222"/>
              <a:gd name="T29" fmla="*/ 2147483647 h 1701"/>
              <a:gd name="T30" fmla="*/ 2147483647 w 1222"/>
              <a:gd name="T31" fmla="*/ 2147483647 h 1701"/>
              <a:gd name="T32" fmla="*/ 2147483647 w 1222"/>
              <a:gd name="T33" fmla="*/ 2147483647 h 1701"/>
              <a:gd name="T34" fmla="*/ 2147483647 w 1222"/>
              <a:gd name="T35" fmla="*/ 2147483647 h 1701"/>
              <a:gd name="T36" fmla="*/ 2147483647 w 1222"/>
              <a:gd name="T37" fmla="*/ 2147483647 h 1701"/>
              <a:gd name="T38" fmla="*/ 2147483647 w 1222"/>
              <a:gd name="T39" fmla="*/ 2147483647 h 1701"/>
              <a:gd name="T40" fmla="*/ 2147483647 w 1222"/>
              <a:gd name="T41" fmla="*/ 2147483647 h 1701"/>
              <a:gd name="T42" fmla="*/ 2147483647 w 1222"/>
              <a:gd name="T43" fmla="*/ 2147483647 h 1701"/>
              <a:gd name="T44" fmla="*/ 2147483647 w 1222"/>
              <a:gd name="T45" fmla="*/ 2147483647 h 1701"/>
              <a:gd name="T46" fmla="*/ 0 w 1222"/>
              <a:gd name="T47" fmla="*/ 2147483647 h 1701"/>
              <a:gd name="T48" fmla="*/ 2147483647 w 1222"/>
              <a:gd name="T49" fmla="*/ 0 h 1701"/>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1222"/>
              <a:gd name="T76" fmla="*/ 0 h 1701"/>
              <a:gd name="T77" fmla="*/ 1222 w 1222"/>
              <a:gd name="T78" fmla="*/ 1701 h 1701"/>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1222" h="1701">
                <a:moveTo>
                  <a:pt x="845" y="1382"/>
                </a:moveTo>
                <a:cubicBezTo>
                  <a:pt x="822" y="1415"/>
                  <a:pt x="794" y="1444"/>
                  <a:pt x="777" y="1480"/>
                </a:cubicBezTo>
                <a:cubicBezTo>
                  <a:pt x="766" y="1539"/>
                  <a:pt x="750" y="1561"/>
                  <a:pt x="770" y="1631"/>
                </a:cubicBezTo>
                <a:cubicBezTo>
                  <a:pt x="772" y="1639"/>
                  <a:pt x="785" y="1640"/>
                  <a:pt x="792" y="1646"/>
                </a:cubicBezTo>
                <a:cubicBezTo>
                  <a:pt x="820" y="1669"/>
                  <a:pt x="847" y="1680"/>
                  <a:pt x="883" y="1691"/>
                </a:cubicBezTo>
                <a:cubicBezTo>
                  <a:pt x="1120" y="1679"/>
                  <a:pt x="973" y="1701"/>
                  <a:pt x="1057" y="1676"/>
                </a:cubicBezTo>
                <a:cubicBezTo>
                  <a:pt x="1082" y="1668"/>
                  <a:pt x="1132" y="1653"/>
                  <a:pt x="1132" y="1653"/>
                </a:cubicBezTo>
                <a:cubicBezTo>
                  <a:pt x="1154" y="1631"/>
                  <a:pt x="1178" y="1614"/>
                  <a:pt x="1200" y="1593"/>
                </a:cubicBezTo>
                <a:cubicBezTo>
                  <a:pt x="1212" y="1546"/>
                  <a:pt x="1222" y="1516"/>
                  <a:pt x="1208" y="1465"/>
                </a:cubicBezTo>
                <a:cubicBezTo>
                  <a:pt x="1202" y="1446"/>
                  <a:pt x="1149" y="1435"/>
                  <a:pt x="1147" y="1434"/>
                </a:cubicBezTo>
                <a:cubicBezTo>
                  <a:pt x="1058" y="1374"/>
                  <a:pt x="981" y="1386"/>
                  <a:pt x="868" y="1382"/>
                </a:cubicBezTo>
                <a:cubicBezTo>
                  <a:pt x="778" y="1371"/>
                  <a:pt x="760" y="1369"/>
                  <a:pt x="687" y="1321"/>
                </a:cubicBezTo>
                <a:cubicBezTo>
                  <a:pt x="660" y="1303"/>
                  <a:pt x="631" y="1294"/>
                  <a:pt x="611" y="1268"/>
                </a:cubicBezTo>
                <a:cubicBezTo>
                  <a:pt x="595" y="1248"/>
                  <a:pt x="579" y="1229"/>
                  <a:pt x="566" y="1208"/>
                </a:cubicBezTo>
                <a:cubicBezTo>
                  <a:pt x="553" y="1188"/>
                  <a:pt x="528" y="1148"/>
                  <a:pt x="528" y="1148"/>
                </a:cubicBezTo>
                <a:cubicBezTo>
                  <a:pt x="523" y="1133"/>
                  <a:pt x="508" y="1073"/>
                  <a:pt x="506" y="1072"/>
                </a:cubicBezTo>
                <a:cubicBezTo>
                  <a:pt x="493" y="1063"/>
                  <a:pt x="475" y="1067"/>
                  <a:pt x="460" y="1065"/>
                </a:cubicBezTo>
                <a:cubicBezTo>
                  <a:pt x="382" y="1038"/>
                  <a:pt x="415" y="1048"/>
                  <a:pt x="362" y="1034"/>
                </a:cubicBezTo>
                <a:cubicBezTo>
                  <a:pt x="309" y="999"/>
                  <a:pt x="327" y="1018"/>
                  <a:pt x="302" y="982"/>
                </a:cubicBezTo>
                <a:cubicBezTo>
                  <a:pt x="285" y="871"/>
                  <a:pt x="285" y="747"/>
                  <a:pt x="257" y="642"/>
                </a:cubicBezTo>
                <a:cubicBezTo>
                  <a:pt x="243" y="593"/>
                  <a:pt x="210" y="586"/>
                  <a:pt x="181" y="559"/>
                </a:cubicBezTo>
                <a:cubicBezTo>
                  <a:pt x="132" y="514"/>
                  <a:pt x="118" y="473"/>
                  <a:pt x="76" y="431"/>
                </a:cubicBezTo>
                <a:cubicBezTo>
                  <a:pt x="52" y="362"/>
                  <a:pt x="21" y="299"/>
                  <a:pt x="8" y="227"/>
                </a:cubicBezTo>
                <a:cubicBezTo>
                  <a:pt x="5" y="194"/>
                  <a:pt x="0" y="161"/>
                  <a:pt x="0" y="129"/>
                </a:cubicBezTo>
                <a:cubicBezTo>
                  <a:pt x="0" y="83"/>
                  <a:pt x="15" y="44"/>
                  <a:pt x="15" y="0"/>
                </a:cubicBezTo>
              </a:path>
            </a:pathLst>
          </a:custGeom>
          <a:noFill/>
          <a:ln w="3810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EAEAEA"/>
              </a:solidFill>
              <a:effectLst/>
              <a:uLnTx/>
              <a:uFillTx/>
              <a:latin typeface="Arial" charset="0"/>
              <a:ea typeface="ＭＳ Ｐゴシック" charset="0"/>
              <a:cs typeface="ＭＳ Ｐゴシック" charset="0"/>
            </a:endParaRPr>
          </a:p>
        </p:txBody>
      </p:sp>
      <p:sp>
        <p:nvSpPr>
          <p:cNvPr id="246792" name="Text Box 8"/>
          <p:cNvSpPr txBox="1">
            <a:spLocks noChangeArrowheads="1"/>
          </p:cNvSpPr>
          <p:nvPr/>
        </p:nvSpPr>
        <p:spPr bwMode="auto">
          <a:xfrm rot="-512295">
            <a:off x="3733800" y="4567238"/>
            <a:ext cx="4217988" cy="831850"/>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Why the difference?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How can we explain this?</a:t>
            </a:r>
          </a:p>
        </p:txBody>
      </p:sp>
      <p:sp>
        <p:nvSpPr>
          <p:cNvPr id="292872" name="Text Box 9"/>
          <p:cNvSpPr txBox="1">
            <a:spLocks noChangeArrowheads="1"/>
          </p:cNvSpPr>
          <p:nvPr/>
        </p:nvSpPr>
        <p:spPr bwMode="auto">
          <a:xfrm>
            <a:off x="8375650"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cs typeface="Arial" charset="0"/>
              </a:rPr>
              <a:t>65c</a:t>
            </a:r>
          </a:p>
        </p:txBody>
      </p:sp>
    </p:spTree>
    <p:extLst>
      <p:ext uri="{BB962C8B-B14F-4D97-AF65-F5344CB8AC3E}">
        <p14:creationId xmlns:p14="http://schemas.microsoft.com/office/powerpoint/2010/main" val="1007007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6787"/>
                                        </p:tgtEl>
                                        <p:attrNameLst>
                                          <p:attrName>style.visibility</p:attrName>
                                        </p:attrNameLst>
                                      </p:cBhvr>
                                      <p:to>
                                        <p:strVal val="visible"/>
                                      </p:to>
                                    </p:set>
                                    <p:animEffect transition="in" filter="fade">
                                      <p:cBhvr>
                                        <p:cTn id="7" dur="500"/>
                                        <p:tgtEl>
                                          <p:spTgt spid="246787"/>
                                        </p:tgtEl>
                                      </p:cBhvr>
                                    </p:animEffect>
                                  </p:childTnLst>
                                </p:cTn>
                              </p:par>
                            </p:childTnLst>
                          </p:cTn>
                        </p:par>
                        <p:par>
                          <p:cTn id="8" fill="hold" nodeType="afterGroup">
                            <p:stCondLst>
                              <p:cond delay="500"/>
                            </p:stCondLst>
                            <p:childTnLst>
                              <p:par>
                                <p:cTn id="9" presetID="10" presetClass="entr" presetSubtype="0" fill="hold" grpId="0" nodeType="afterEffect">
                                  <p:stCondLst>
                                    <p:cond delay="2000"/>
                                  </p:stCondLst>
                                  <p:childTnLst>
                                    <p:set>
                                      <p:cBhvr>
                                        <p:cTn id="10" dur="1" fill="hold">
                                          <p:stCondLst>
                                            <p:cond delay="0"/>
                                          </p:stCondLst>
                                        </p:cTn>
                                        <p:tgtEl>
                                          <p:spTgt spid="246788"/>
                                        </p:tgtEl>
                                        <p:attrNameLst>
                                          <p:attrName>style.visibility</p:attrName>
                                        </p:attrNameLst>
                                      </p:cBhvr>
                                      <p:to>
                                        <p:strVal val="visible"/>
                                      </p:to>
                                    </p:set>
                                    <p:animEffect transition="in" filter="fade">
                                      <p:cBhvr>
                                        <p:cTn id="11" dur="500"/>
                                        <p:tgtEl>
                                          <p:spTgt spid="24678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6789"/>
                                        </p:tgtEl>
                                        <p:attrNameLst>
                                          <p:attrName>style.visibility</p:attrName>
                                        </p:attrNameLst>
                                      </p:cBhvr>
                                      <p:to>
                                        <p:strVal val="visible"/>
                                      </p:to>
                                    </p:set>
                                    <p:animEffect transition="in" filter="fade">
                                      <p:cBhvr>
                                        <p:cTn id="16" dur="500"/>
                                        <p:tgtEl>
                                          <p:spTgt spid="24678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46790"/>
                                        </p:tgtEl>
                                        <p:attrNameLst>
                                          <p:attrName>style.visibility</p:attrName>
                                        </p:attrNameLst>
                                      </p:cBhvr>
                                      <p:to>
                                        <p:strVal val="visible"/>
                                      </p:to>
                                    </p:set>
                                    <p:animEffect transition="in" filter="fade">
                                      <p:cBhvr>
                                        <p:cTn id="21" dur="500"/>
                                        <p:tgtEl>
                                          <p:spTgt spid="246790"/>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246791"/>
                                        </p:tgtEl>
                                        <p:attrNameLst>
                                          <p:attrName>style.visibility</p:attrName>
                                        </p:attrNameLst>
                                      </p:cBhvr>
                                      <p:to>
                                        <p:strVal val="visible"/>
                                      </p:to>
                                    </p:set>
                                    <p:animEffect transition="in" filter="wipe(up)">
                                      <p:cBhvr>
                                        <p:cTn id="26" dur="500"/>
                                        <p:tgtEl>
                                          <p:spTgt spid="24679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46792"/>
                                        </p:tgtEl>
                                        <p:attrNameLst>
                                          <p:attrName>style.visibility</p:attrName>
                                        </p:attrNameLst>
                                      </p:cBhvr>
                                      <p:to>
                                        <p:strVal val="visible"/>
                                      </p:to>
                                    </p:set>
                                    <p:animEffect transition="in" filter="fade">
                                      <p:cBhvr>
                                        <p:cTn id="31" dur="500"/>
                                        <p:tgtEl>
                                          <p:spTgt spid="2467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787" grpId="0" autoUpdateAnimBg="0"/>
      <p:bldP spid="246788" grpId="0" autoUpdateAnimBg="0"/>
      <p:bldP spid="246789" grpId="0" animBg="1" autoUpdateAnimBg="0"/>
      <p:bldP spid="246790" grpId="0" animBg="1"/>
      <p:bldP spid="246791" grpId="0" animBg="1"/>
      <p:bldP spid="246792"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Reasons for Discrepancies</a:t>
            </a:r>
          </a:p>
        </p:txBody>
      </p:sp>
      <p:sp>
        <p:nvSpPr>
          <p:cNvPr id="74755" name="Rectangle 3"/>
          <p:cNvSpPr>
            <a:spLocks noGrp="1" noChangeArrowheads="1"/>
          </p:cNvSpPr>
          <p:nvPr>
            <p:ph type="body" idx="1"/>
          </p:nvPr>
        </p:nvSpPr>
        <p:spPr>
          <a:xfrm>
            <a:off x="1219200" y="1905000"/>
            <a:ext cx="7772400" cy="4495800"/>
          </a:xfrm>
        </p:spPr>
        <p:txBody>
          <a:bodyPr/>
          <a:lstStyle/>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Inaccurate </a:t>
            </a:r>
            <a:r>
              <a:rPr lang="en-US" sz="2800" b="1" dirty="0">
                <a:latin typeface="Arial" charset="0"/>
                <a:ea typeface="ＭＳ Ｐゴシック" charset="0"/>
                <a:cs typeface="ＭＳ Ｐゴシック" charset="0"/>
              </a:rPr>
              <a:t>systems used by biblical historians</a:t>
            </a:r>
          </a:p>
          <a:p>
            <a:pPr marL="622300" indent="-514350">
              <a:buClrTx/>
              <a:buSzTx/>
              <a:buFontTx/>
              <a:buAutoNum type="alphaLcParenR"/>
            </a:pPr>
            <a:r>
              <a:rPr lang="en-US" sz="2800" b="1" dirty="0">
                <a:latin typeface="Arial" charset="0"/>
                <a:ea typeface="ＭＳ Ｐゴシック" charset="0"/>
                <a:cs typeface="ＭＳ Ｐゴシック" charset="0"/>
              </a:rPr>
              <a:t> Accidental </a:t>
            </a:r>
            <a:r>
              <a:rPr lang="en-US" sz="2800" b="1" dirty="0">
                <a:solidFill>
                  <a:schemeClr val="accent1"/>
                </a:solidFill>
                <a:latin typeface="Arial" charset="0"/>
                <a:ea typeface="ＭＳ Ｐゴシック" charset="0"/>
                <a:cs typeface="ＭＳ Ｐゴシック" charset="0"/>
              </a:rPr>
              <a:t>errors of transmission</a:t>
            </a:r>
          </a:p>
          <a:p>
            <a:pPr marL="622300" indent="-514350">
              <a:buClrTx/>
              <a:buSzTx/>
              <a:buFontTx/>
              <a:buAutoNum type="alphaLcParenR"/>
            </a:pPr>
            <a:r>
              <a:rPr lang="en-US" sz="2800" b="1" dirty="0">
                <a:latin typeface="Arial" charset="0"/>
                <a:ea typeface="ＭＳ Ｐゴシック" charset="0"/>
                <a:cs typeface="ＭＳ Ｐゴシック" charset="0"/>
              </a:rPr>
              <a:t> Largely </a:t>
            </a:r>
            <a:r>
              <a:rPr lang="en-US" sz="2800" b="1" dirty="0">
                <a:solidFill>
                  <a:schemeClr val="accent1"/>
                </a:solidFill>
                <a:latin typeface="Arial" charset="0"/>
                <a:ea typeface="ＭＳ Ｐゴシック" charset="0"/>
                <a:cs typeface="ＭＳ Ｐゴシック" charset="0"/>
              </a:rPr>
              <a:t>schematic</a:t>
            </a:r>
            <a:r>
              <a:rPr lang="en-US" sz="2800" b="1" dirty="0">
                <a:latin typeface="Arial" charset="0"/>
                <a:ea typeface="ＭＳ Ｐゴシック" charset="0"/>
                <a:cs typeface="ＭＳ Ｐゴシック" charset="0"/>
              </a:rPr>
              <a:t> and </a:t>
            </a:r>
            <a:r>
              <a:rPr lang="en-US" sz="2800" b="1" dirty="0">
                <a:solidFill>
                  <a:schemeClr val="accent1"/>
                </a:solidFill>
                <a:latin typeface="Arial" charset="0"/>
                <a:ea typeface="ＭＳ Ｐゴシック" charset="0"/>
                <a:cs typeface="ＭＳ Ｐゴシック" charset="0"/>
              </a:rPr>
              <a:t>artificial</a:t>
            </a:r>
            <a:r>
              <a:rPr lang="en-US" sz="2800" b="1" dirty="0">
                <a:latin typeface="Arial" charset="0"/>
                <a:ea typeface="ＭＳ Ｐゴシック" charset="0"/>
                <a:cs typeface="ＭＳ Ｐゴシック" charset="0"/>
              </a:rPr>
              <a:t> </a:t>
            </a:r>
            <a:br>
              <a:rPr lang="en-US" sz="2800" b="1" dirty="0">
                <a:latin typeface="Arial" charset="0"/>
                <a:ea typeface="ＭＳ Ｐゴシック" charset="0"/>
                <a:cs typeface="ＭＳ Ｐゴシック" charset="0"/>
              </a:rPr>
            </a:br>
            <a:r>
              <a:rPr lang="en-US" sz="2800" b="1" dirty="0">
                <a:latin typeface="Arial" charset="0"/>
                <a:ea typeface="ＭＳ Ｐゴシック" charset="0"/>
                <a:cs typeface="ＭＳ Ｐゴシック" charset="0"/>
              </a:rPr>
              <a:t> chronology </a:t>
            </a:r>
          </a:p>
          <a:p>
            <a:pPr marL="622300" indent="-514350">
              <a:buClrTx/>
              <a:buSzTx/>
              <a:buFontTx/>
              <a:buAutoNum type="alphaLcParenR"/>
            </a:pP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Intentional mutilation</a:t>
            </a:r>
            <a:r>
              <a:rPr lang="en-US" sz="2800" b="1" dirty="0">
                <a:latin typeface="Arial" charset="0"/>
                <a:ea typeface="ＭＳ Ｐゴシック" charset="0"/>
                <a:cs typeface="ＭＳ Ｐゴシック" charset="0"/>
              </a:rPr>
              <a:t> of text to cover up various facts</a:t>
            </a:r>
          </a:p>
        </p:txBody>
      </p:sp>
      <p:sp>
        <p:nvSpPr>
          <p:cNvPr id="294915"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14085767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4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4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475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475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Proposed Solutions</a:t>
            </a:r>
          </a:p>
        </p:txBody>
      </p:sp>
      <p:sp>
        <p:nvSpPr>
          <p:cNvPr id="75779" name="Rectangle 3"/>
          <p:cNvSpPr>
            <a:spLocks noGrp="1" noChangeArrowheads="1"/>
          </p:cNvSpPr>
          <p:nvPr>
            <p:ph type="body" idx="1"/>
          </p:nvPr>
        </p:nvSpPr>
        <p:spPr/>
        <p:txBody>
          <a:bodyPr/>
          <a:lstStyle/>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Editorial changes</a:t>
            </a:r>
            <a:r>
              <a:rPr lang="en-US" sz="2800" b="1" dirty="0">
                <a:latin typeface="Arial" charset="0"/>
                <a:ea typeface="ＭＳ Ｐゴシック" charset="0"/>
                <a:cs typeface="ＭＳ Ｐゴシック" charset="0"/>
              </a:rPr>
              <a:t> to the chronological data (3</a:t>
            </a:r>
            <a:r>
              <a:rPr lang="en-US" sz="2800" b="1" baseline="30000" dirty="0">
                <a:latin typeface="Arial" charset="0"/>
                <a:ea typeface="ＭＳ Ｐゴシック" charset="0"/>
                <a:cs typeface="ＭＳ Ｐゴシック" charset="0"/>
              </a:rPr>
              <a:t>rd</a:t>
            </a:r>
            <a:r>
              <a:rPr lang="en-US" sz="2800" b="1" dirty="0">
                <a:latin typeface="Arial" charset="0"/>
                <a:ea typeface="ＭＳ Ｐゴシック" charset="0"/>
                <a:cs typeface="ＭＳ Ｐゴシック" charset="0"/>
              </a:rPr>
              <a:t> century B.C. Septuagint) </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Include periods of political chaos</a:t>
            </a:r>
            <a:r>
              <a:rPr lang="en-US" sz="2800" b="1" dirty="0">
                <a:latin typeface="Arial" charset="0"/>
                <a:ea typeface="ＭＳ Ｐゴシック" charset="0"/>
                <a:cs typeface="ＭＳ Ｐゴシック" charset="0"/>
              </a:rPr>
              <a:t> in which no king sat on the throne</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Disregard the data</a:t>
            </a:r>
            <a:r>
              <a:rPr lang="en-US" sz="2800" b="1" dirty="0">
                <a:latin typeface="Arial" charset="0"/>
                <a:ea typeface="ＭＳ Ｐゴシック" charset="0"/>
                <a:cs typeface="ＭＳ Ｐゴシック" charset="0"/>
              </a:rPr>
              <a:t> in the Masoretic Text and determine dates with synchronisms with ANE history</a:t>
            </a:r>
          </a:p>
          <a:p>
            <a:pPr marL="609600" indent="-609600">
              <a:buClrTx/>
              <a:buSzTx/>
              <a:buFontTx/>
              <a:buAutoNum type="arabicParenR"/>
            </a:pPr>
            <a:r>
              <a:rPr lang="en-US" sz="2800" b="1" dirty="0">
                <a:solidFill>
                  <a:schemeClr val="accent1"/>
                </a:solidFill>
                <a:latin typeface="Arial" charset="0"/>
                <a:ea typeface="ＭＳ Ｐゴシック" charset="0"/>
                <a:cs typeface="ＭＳ Ｐゴシック" charset="0"/>
              </a:rPr>
              <a:t>Discover</a:t>
            </a:r>
            <a:r>
              <a:rPr lang="en-US" sz="2800" b="1" dirty="0">
                <a:latin typeface="Arial" charset="0"/>
                <a:ea typeface="ＭＳ Ｐゴシック" charset="0"/>
                <a:cs typeface="ＭＳ Ｐゴシック" charset="0"/>
              </a:rPr>
              <a:t> </a:t>
            </a:r>
            <a:r>
              <a:rPr lang="en-US" sz="2800" b="1" dirty="0">
                <a:solidFill>
                  <a:schemeClr val="accent1"/>
                </a:solidFill>
                <a:latin typeface="Arial" charset="0"/>
                <a:ea typeface="ＭＳ Ｐゴシック" charset="0"/>
                <a:cs typeface="ＭＳ Ｐゴシック" charset="0"/>
              </a:rPr>
              <a:t>original method</a:t>
            </a:r>
            <a:r>
              <a:rPr lang="en-US" sz="2800" b="1" dirty="0">
                <a:latin typeface="Arial" charset="0"/>
                <a:ea typeface="ＭＳ Ｐゴシック" charset="0"/>
                <a:cs typeface="ＭＳ Ｐゴシック" charset="0"/>
              </a:rPr>
              <a:t> of dating</a:t>
            </a:r>
          </a:p>
        </p:txBody>
      </p:sp>
      <p:sp>
        <p:nvSpPr>
          <p:cNvPr id="296963" name="Text Box 4"/>
          <p:cNvSpPr txBox="1">
            <a:spLocks noChangeArrowheads="1"/>
          </p:cNvSpPr>
          <p:nvPr/>
        </p:nvSpPr>
        <p:spPr bwMode="auto">
          <a:xfrm>
            <a:off x="8459788" y="76200"/>
            <a:ext cx="6080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EAEAEA"/>
                </a:solidFill>
                <a:effectLst/>
                <a:uLnTx/>
                <a:uFillTx/>
                <a:latin typeface="Arial" charset="0"/>
                <a:ea typeface="ＭＳ Ｐゴシック" charset="0"/>
              </a:rPr>
              <a:t>70i</a:t>
            </a:r>
          </a:p>
        </p:txBody>
      </p:sp>
    </p:spTree>
    <p:extLst>
      <p:ext uri="{BB962C8B-B14F-4D97-AF65-F5344CB8AC3E}">
        <p14:creationId xmlns:p14="http://schemas.microsoft.com/office/powerpoint/2010/main" val="9495310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577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577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577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577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79"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Kingdom Statement</a:t>
            </a:r>
          </a:p>
        </p:txBody>
      </p:sp>
      <p:sp>
        <p:nvSpPr>
          <p:cNvPr id="3" name="Title 1"/>
          <p:cNvSpPr txBox="1">
            <a:spLocks/>
          </p:cNvSpPr>
          <p:nvPr/>
        </p:nvSpPr>
        <p:spPr bwMode="auto">
          <a:xfrm>
            <a:off x="331175" y="1433727"/>
            <a:ext cx="8336595"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God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sovereign </a:t>
            </a:r>
            <a:r>
              <a:rPr kumimoji="0" lang="en-US" sz="3200" b="1" i="0" u="none" strike="noStrike" kern="1200" cap="none" spc="0" normalizeH="0" baseline="0" noProof="0" dirty="0">
                <a:ln>
                  <a:noFill/>
                </a:ln>
                <a:solidFill>
                  <a:srgbClr val="FFFF00"/>
                </a:solidFill>
                <a:effectLst>
                  <a:glow rad="101600">
                    <a:prstClr val="black">
                      <a:alpha val="99000"/>
                    </a:prstClr>
                  </a:glow>
                </a:effectLst>
                <a:uLnTx/>
                <a:uFillTx/>
                <a:latin typeface="Arial" panose="020B0604020202020204" pitchFamily="34" charset="0"/>
                <a:cs typeface="Arial" panose="020B0604020202020204" pitchFamily="34" charset="0"/>
              </a:rPr>
              <a:t>establishment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 of David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line (1–9) and David</a:t>
            </a:r>
            <a:r>
              <a:rPr kumimoji="0" lang="uk-UA"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a:t>
            </a:r>
            <a:r>
              <a:rPr kumimoji="0" lang="en-US" sz="32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rPr>
              <a:t>s concern for proper temple worship (10–29) reminded Israel not to repeat the idolatry of the past.</a:t>
            </a:r>
          </a:p>
        </p:txBody>
      </p:sp>
      <p:sp>
        <p:nvSpPr>
          <p:cNvPr id="5" name="Text Box 24"/>
          <p:cNvSpPr txBox="1">
            <a:spLocks noChangeArrowheads="1"/>
          </p:cNvSpPr>
          <p:nvPr/>
        </p:nvSpPr>
        <p:spPr bwMode="auto">
          <a:xfrm>
            <a:off x="8517030" y="6534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39</a:t>
            </a:r>
          </a:p>
        </p:txBody>
      </p:sp>
      <p:sp>
        <p:nvSpPr>
          <p:cNvPr id="6" name="Rectangle 2">
            <a:extLst>
              <a:ext uri="{FF2B5EF4-FFF2-40B4-BE49-F238E27FC236}">
                <a16:creationId xmlns:a16="http://schemas.microsoft.com/office/drawing/2014/main" id="{73F89C7E-EE74-A040-9FF4-A75E1FE64BA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1 Chronicles</a:t>
            </a:r>
          </a:p>
        </p:txBody>
      </p:sp>
    </p:spTree>
    <p:extLst>
      <p:ext uri="{BB962C8B-B14F-4D97-AF65-F5344CB8AC3E}">
        <p14:creationId xmlns:p14="http://schemas.microsoft.com/office/powerpoint/2010/main" val="3882466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EDWIN R THIELE The Mysterious Numbers of the Hebrew King | Etsy | Bible  commentary, Christian books, Chronology">
            <a:extLst>
              <a:ext uri="{FF2B5EF4-FFF2-40B4-BE49-F238E27FC236}">
                <a16:creationId xmlns:a16="http://schemas.microsoft.com/office/drawing/2014/main" id="{0970133C-F880-4647-AFE4-87AD7B6A82A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33511" y="222007"/>
            <a:ext cx="4810489" cy="6413985"/>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461A2AA-90BC-044C-9622-977AF14AE0EC}"/>
              </a:ext>
            </a:extLst>
          </p:cNvPr>
          <p:cNvSpPr>
            <a:spLocks noGrp="1"/>
          </p:cNvSpPr>
          <p:nvPr>
            <p:ph type="ctrTitle"/>
          </p:nvPr>
        </p:nvSpPr>
        <p:spPr>
          <a:xfrm>
            <a:off x="0" y="44625"/>
            <a:ext cx="4644008" cy="2487420"/>
          </a:xfrm>
        </p:spPr>
        <p:txBody>
          <a:bodyPr/>
          <a:lstStyle/>
          <a:p>
            <a:r>
              <a:rPr lang="en-US" sz="2800" b="1" dirty="0"/>
              <a:t>Enter stage…</a:t>
            </a:r>
            <a:br>
              <a:rPr lang="en-US" sz="2800" b="1" dirty="0"/>
            </a:br>
            <a:br>
              <a:rPr lang="en-US" sz="1400" b="1" dirty="0"/>
            </a:br>
            <a:r>
              <a:rPr lang="en-US" sz="2800" b="1" dirty="0"/>
              <a:t>Seventh-Day Adventist OT scholar </a:t>
            </a:r>
            <a:br>
              <a:rPr lang="en-US" sz="2800" b="1" dirty="0"/>
            </a:br>
            <a:r>
              <a:rPr lang="en-US" sz="2800" b="1" dirty="0"/>
              <a:t>Edwin R. Thiele (pronounced TEE-lee)</a:t>
            </a:r>
          </a:p>
        </p:txBody>
      </p:sp>
      <p:sp>
        <p:nvSpPr>
          <p:cNvPr id="5" name="Title 1">
            <a:extLst>
              <a:ext uri="{FF2B5EF4-FFF2-40B4-BE49-F238E27FC236}">
                <a16:creationId xmlns:a16="http://schemas.microsoft.com/office/drawing/2014/main" id="{BA2394EF-3750-0541-A9DD-41D645DA5278}"/>
              </a:ext>
            </a:extLst>
          </p:cNvPr>
          <p:cNvSpPr txBox="1">
            <a:spLocks/>
          </p:cNvSpPr>
          <p:nvPr/>
        </p:nvSpPr>
        <p:spPr bwMode="auto">
          <a:xfrm>
            <a:off x="505375" y="6003640"/>
            <a:ext cx="3633259" cy="8391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uLnTx/>
                <a:uFillTx/>
                <a:latin typeface="Arial"/>
                <a:ea typeface="ＭＳ Ｐゴシック" pitchFamily="-108" charset="-128"/>
                <a:cs typeface="Arial"/>
              </a:rPr>
              <a:t>1924-2006</a:t>
            </a:r>
          </a:p>
        </p:txBody>
      </p:sp>
      <p:pic>
        <p:nvPicPr>
          <p:cNvPr id="3074" name="Picture 2" descr="Edwin Thiele - CreationWiki, the encyclopedia of creation science">
            <a:extLst>
              <a:ext uri="{FF2B5EF4-FFF2-40B4-BE49-F238E27FC236}">
                <a16:creationId xmlns:a16="http://schemas.microsoft.com/office/drawing/2014/main" id="{D2880A97-6102-4442-84F0-23A1CC95F8E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17004" y="2532045"/>
            <a:ext cx="3810000" cy="3644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07162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4620"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4618"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3"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The Exodus Night: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While the Israelites were still in the land of Egypt, the L</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ORD</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gave the following instructions to Moses and Aaron:  </a:t>
            </a:r>
            <a:r>
              <a:rPr kumimoji="0" lang="en-US" sz="24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2</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00"/>
                </a:solidFill>
                <a:effectLst>
                  <a:outerShdw blurRad="38100" dist="38100" dir="2700000" algn="tl">
                    <a:srgbClr val="000000"/>
                  </a:outerShdw>
                </a:effectLst>
                <a:uLnTx/>
                <a:uFillTx/>
                <a:latin typeface="Arial" charset="0"/>
                <a:ea typeface="ＭＳ Ｐゴシック" charset="0"/>
                <a:cs typeface="ＭＳ Ｐゴシック" charset="0"/>
              </a:rPr>
              <a:t>From now on, this month will be the first month of the year</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for you</a:t>
            </a:r>
            <a:r>
              <a:rPr kumimoji="0" lang="ru-RU"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a:t>
            </a:r>
            <a:r>
              <a:rPr kumimoji="0" lang="en-US" sz="2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ＭＳ Ｐゴシック" charset="0"/>
              </a:rPr>
              <a:t> (Exod. 12:1-2)</a:t>
            </a:r>
          </a:p>
        </p:txBody>
      </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15"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75980787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43"/>
                                        </p:tgtEl>
                                        <p:attrNameLst>
                                          <p:attrName>style.visibility</p:attrName>
                                        </p:attrNameLst>
                                      </p:cBhvr>
                                      <p:to>
                                        <p:strVal val="visible"/>
                                      </p:to>
                                    </p:set>
                                    <p:animEffect transition="in" filter="circle(in)">
                                      <p:cBhvr>
                                        <p:cTn id="43" dur="20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24"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3" name="Group 2"/>
          <p:cNvGrpSpPr>
            <a:grpSpLocks/>
          </p:cNvGrpSpPr>
          <p:nvPr/>
        </p:nvGrpSpPr>
        <p:grpSpPr bwMode="auto">
          <a:xfrm>
            <a:off x="3827463" y="1028700"/>
            <a:ext cx="3048000" cy="2039938"/>
            <a:chOff x="3828256" y="1028328"/>
            <a:chExt cx="3048000" cy="2040632"/>
          </a:xfrm>
        </p:grpSpPr>
        <p:sp>
          <p:nvSpPr>
            <p:cNvPr id="325649"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5" name="Title 3"/>
            <p:cNvSpPr txBox="1">
              <a:spLocks/>
            </p:cNvSpPr>
            <p:nvPr/>
          </p:nvSpPr>
          <p:spPr bwMode="auto">
            <a:xfrm>
              <a:off x="3828256" y="1315764"/>
              <a:ext cx="3048000" cy="17531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Sacred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grpSp>
        <p:nvGrpSpPr>
          <p:cNvPr id="5" name="Group 4"/>
          <p:cNvGrpSpPr>
            <a:grpSpLocks/>
          </p:cNvGrpSpPr>
          <p:nvPr/>
        </p:nvGrpSpPr>
        <p:grpSpPr bwMode="auto">
          <a:xfrm>
            <a:off x="2484438" y="4076700"/>
            <a:ext cx="3048000" cy="1944688"/>
            <a:chOff x="2483769" y="4077072"/>
            <a:chExt cx="3048000" cy="1944215"/>
          </a:xfrm>
        </p:grpSpPr>
        <p:sp>
          <p:nvSpPr>
            <p:cNvPr id="325647"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sz="1400" b="0"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32" name="Title 3"/>
            <p:cNvSpPr txBox="1">
              <a:spLocks/>
            </p:cNvSpPr>
            <p:nvPr/>
          </p:nvSpPr>
          <p:spPr bwMode="auto">
            <a:xfrm>
              <a:off x="2483769" y="4077072"/>
              <a:ext cx="3048000" cy="17521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Civil Calendar Begins</a:t>
              </a:r>
              <a:endParaRPr kumimoji="0" lang="en-US" sz="28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grpSp>
      <p:sp>
        <p:nvSpPr>
          <p:cNvPr id="4" name="Title 3"/>
          <p:cNvSpPr>
            <a:spLocks noGrp="1"/>
          </p:cNvSpPr>
          <p:nvPr>
            <p:ph type="title"/>
          </p:nvPr>
        </p:nvSpPr>
        <p:spPr>
          <a:xfrm>
            <a:off x="3203575" y="2781300"/>
            <a:ext cx="3048000" cy="1409700"/>
          </a:xfrm>
        </p:spPr>
        <p:txBody>
          <a:bodyPr/>
          <a:lstStyle/>
          <a:p>
            <a:pPr>
              <a:defRPr/>
            </a:pPr>
            <a:r>
              <a:rPr kumimoji="1" lang="en-US" sz="3600" b="1" dirty="0">
                <a:solidFill>
                  <a:schemeClr val="bg1"/>
                </a:solidFill>
                <a:effectLst>
                  <a:outerShdw blurRad="50800" dist="38100" dir="2700000" algn="tl">
                    <a:srgbClr val="000000">
                      <a:alpha val="43000"/>
                    </a:srgbClr>
                  </a:outerShdw>
                </a:effectLst>
                <a:latin typeface="Arial" charset="0"/>
                <a:ea typeface="ＭＳ Ｐゴシック" charset="0"/>
                <a:cs typeface="ＭＳ Ｐゴシック" charset="0"/>
              </a:rPr>
              <a:t>Hebrew Calendars</a:t>
            </a:r>
            <a:endParaRPr lang="en-US" sz="3600" b="1" dirty="0">
              <a:solidFill>
                <a:schemeClr val="bg1"/>
              </a:solidFill>
              <a:effectLst>
                <a:outerShdw blurRad="50800" dist="38100" dir="2700000" algn="tl">
                  <a:srgbClr val="000000">
                    <a:alpha val="43000"/>
                  </a:srgbClr>
                </a:outerShdw>
              </a:effectLst>
              <a:latin typeface="Times New Roman" charset="0"/>
              <a:ea typeface="ＭＳ Ｐゴシック" charset="0"/>
              <a:cs typeface="ＭＳ Ｐゴシック" charset="0"/>
            </a:endParaRPr>
          </a:p>
        </p:txBody>
      </p:sp>
      <p:sp>
        <p:nvSpPr>
          <p:cNvPr id="54" name="Title 3"/>
          <p:cNvSpPr txBox="1">
            <a:spLocks/>
          </p:cNvSpPr>
          <p:nvPr/>
        </p:nvSpPr>
        <p:spPr bwMode="auto">
          <a:xfrm rot="1628858">
            <a:off x="5535613" y="474663"/>
            <a:ext cx="1636712" cy="67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Mar-Apr</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55" name="Title 3"/>
          <p:cNvSpPr txBox="1">
            <a:spLocks/>
          </p:cNvSpPr>
          <p:nvPr/>
        </p:nvSpPr>
        <p:spPr bwMode="auto">
          <a:xfrm rot="1487614">
            <a:off x="2163763" y="6021388"/>
            <a:ext cx="1790700" cy="587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Arial" charset="0"/>
                <a:ea typeface="ＭＳ Ｐゴシック" charset="0"/>
                <a:cs typeface="ＭＳ Ｐゴシック" charset="0"/>
              </a:rPr>
              <a:t>Sep-Oct</a:t>
            </a:r>
            <a:endParaRPr kumimoji="0" lang="en-US" sz="2400" b="1" i="0" u="none" strike="noStrike" kern="1200" cap="none" spc="0" normalizeH="0" baseline="0" noProof="0" dirty="0">
              <a:ln>
                <a:noFill/>
              </a:ln>
              <a:solidFill>
                <a:srgbClr val="FFFFFF"/>
              </a:solidFill>
              <a:effectLst>
                <a:outerShdw blurRad="50800" dist="38100" dir="2700000" algn="tl">
                  <a:srgbClr val="000000">
                    <a:alpha val="43000"/>
                  </a:srgbClr>
                </a:outerShdw>
              </a:effectLst>
              <a:uLnTx/>
              <a:uFillTx/>
              <a:latin typeface="Times New Roman" charset="0"/>
              <a:ea typeface="ＭＳ Ｐゴシック" charset="0"/>
              <a:cs typeface="ＭＳ Ｐゴシック" charset="0"/>
            </a:endParaRPr>
          </a:p>
        </p:txBody>
      </p:sp>
      <p:sp>
        <p:nvSpPr>
          <p:cNvPr id="23" name="AutoShape 7"/>
          <p:cNvSpPr>
            <a:spLocks noChangeArrowheads="1"/>
          </p:cNvSpPr>
          <p:nvPr/>
        </p:nvSpPr>
        <p:spPr bwMode="auto">
          <a:xfrm>
            <a:off x="350838" y="5562600"/>
            <a:ext cx="2133600" cy="1295400"/>
          </a:xfrm>
          <a:prstGeom prst="wedgeRoundRectCallout">
            <a:avLst>
              <a:gd name="adj1" fmla="val 110734"/>
              <a:gd name="adj2" fmla="val -12602"/>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Judah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with Tishri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&amp; counted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dirty="0">
                <a:ln>
                  <a:noFill/>
                </a:ln>
                <a:solidFill>
                  <a:srgbClr val="000000"/>
                </a:solidFill>
                <a:effectLst/>
                <a:uLnTx/>
                <a:uFillTx/>
                <a:latin typeface="Arial" charset="0"/>
                <a:ea typeface="ＭＳ Ｐゴシック" charset="0"/>
                <a:cs typeface="Arial" charset="0"/>
              </a:rPr>
              <a:t>accession year</a:t>
            </a:r>
          </a:p>
        </p:txBody>
      </p:sp>
      <p:sp>
        <p:nvSpPr>
          <p:cNvPr id="26" name="AutoShape 5"/>
          <p:cNvSpPr>
            <a:spLocks noChangeArrowheads="1"/>
          </p:cNvSpPr>
          <p:nvPr/>
        </p:nvSpPr>
        <p:spPr bwMode="auto">
          <a:xfrm>
            <a:off x="7010400" y="5683250"/>
            <a:ext cx="2133600" cy="1295400"/>
          </a:xfrm>
          <a:prstGeom prst="wedgeRoundRectCallout">
            <a:avLst>
              <a:gd name="adj1" fmla="val -92856"/>
              <a:gd name="adj2" fmla="val -27083"/>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What if the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king</a:t>
            </a:r>
            <a:r>
              <a:rPr kumimoji="0" lang="uk-UA"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s reign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began here?</a:t>
            </a:r>
          </a:p>
        </p:txBody>
      </p:sp>
      <p:sp>
        <p:nvSpPr>
          <p:cNvPr id="27" name="AutoShape 4"/>
          <p:cNvSpPr>
            <a:spLocks noChangeArrowheads="1"/>
          </p:cNvSpPr>
          <p:nvPr/>
        </p:nvSpPr>
        <p:spPr bwMode="auto">
          <a:xfrm>
            <a:off x="2667000" y="20638"/>
            <a:ext cx="2133600" cy="1295400"/>
          </a:xfrm>
          <a:prstGeom prst="wedgeRoundRectCallout">
            <a:avLst>
              <a:gd name="adj1" fmla="val 70225"/>
              <a:gd name="adj2" fmla="val 18086"/>
              <a:gd name="adj3" fmla="val 16667"/>
            </a:avLst>
          </a:prstGeom>
          <a:solidFill>
            <a:srgbClr val="BBE0E3"/>
          </a:solidFill>
          <a:ln w="28575">
            <a:solidFill>
              <a:srgbClr val="00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Israel began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with Nisan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&amp; didn</a:t>
            </a:r>
            <a:r>
              <a:rPr kumimoji="0" lang="uk-UA" altLang="ja-JP" sz="2000" b="1" i="0" u="none" strike="noStrike" kern="0" cap="none" spc="0" normalizeH="0" baseline="0" noProof="0">
                <a:ln>
                  <a:noFill/>
                </a:ln>
                <a:solidFill>
                  <a:srgbClr val="000000"/>
                </a:solidFill>
                <a:effectLst/>
                <a:uLnTx/>
                <a:uFillTx/>
                <a:latin typeface="Arial" charset="0"/>
                <a:ea typeface="ＭＳ Ｐゴシック" charset="0"/>
                <a:cs typeface="Arial" charset="0"/>
              </a:rPr>
              <a:t>'</a:t>
            </a: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t count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0" cap="none" spc="0" normalizeH="0" baseline="0" noProof="0">
                <a:ln>
                  <a:noFill/>
                </a:ln>
                <a:solidFill>
                  <a:srgbClr val="000000"/>
                </a:solidFill>
                <a:effectLst/>
                <a:uLnTx/>
                <a:uFillTx/>
                <a:latin typeface="Arial" charset="0"/>
                <a:ea typeface="ＭＳ Ｐゴシック" charset="0"/>
                <a:cs typeface="Arial" charset="0"/>
              </a:rPr>
              <a:t>accession year</a:t>
            </a:r>
          </a:p>
        </p:txBody>
      </p:sp>
      <p:sp>
        <p:nvSpPr>
          <p:cNvPr id="325643" name="Rectangle 2"/>
          <p:cNvSpPr>
            <a:spLocks noChangeArrowheads="1"/>
          </p:cNvSpPr>
          <p:nvPr/>
        </p:nvSpPr>
        <p:spPr bwMode="auto">
          <a:xfrm>
            <a:off x="2571750" y="2926985"/>
            <a:ext cx="4191000" cy="1125903"/>
          </a:xfrm>
          <a:prstGeom prst="rect">
            <a:avLst/>
          </a:prstGeom>
          <a:gradFill rotWithShape="0">
            <a:gsLst>
              <a:gs pos="0">
                <a:srgbClr val="006B03"/>
              </a:gs>
              <a:gs pos="100000">
                <a:srgbClr val="00320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Two Key Issues:</a:t>
            </a:r>
          </a:p>
        </p:txBody>
      </p:sp>
      <p:sp>
        <p:nvSpPr>
          <p:cNvPr id="22" name="Rectangle 9"/>
          <p:cNvSpPr txBox="1">
            <a:spLocks noChangeArrowheads="1"/>
          </p:cNvSpPr>
          <p:nvPr/>
        </p:nvSpPr>
        <p:spPr bwMode="auto">
          <a:xfrm>
            <a:off x="6781800" y="914400"/>
            <a:ext cx="2438400" cy="28194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Times" pitchFamily="-111"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Times" pitchFamily="-111" charset="0"/>
              </a:defRPr>
            </a:lvl6pPr>
            <a:lvl7pPr marL="914400" algn="ctr" rtl="0" fontAlgn="base">
              <a:spcBef>
                <a:spcPct val="0"/>
              </a:spcBef>
              <a:spcAft>
                <a:spcPct val="0"/>
              </a:spcAft>
              <a:defRPr sz="4400">
                <a:solidFill>
                  <a:schemeClr val="tx2"/>
                </a:solidFill>
                <a:latin typeface="Times" pitchFamily="-111" charset="0"/>
              </a:defRPr>
            </a:lvl7pPr>
            <a:lvl8pPr marL="1371600" algn="ctr" rtl="0" fontAlgn="base">
              <a:spcBef>
                <a:spcPct val="0"/>
              </a:spcBef>
              <a:spcAft>
                <a:spcPct val="0"/>
              </a:spcAft>
              <a:defRPr sz="4400">
                <a:solidFill>
                  <a:schemeClr val="tx2"/>
                </a:solidFill>
                <a:latin typeface="Times" pitchFamily="-111" charset="0"/>
              </a:defRPr>
            </a:lvl8pPr>
            <a:lvl9pPr marL="1828800" algn="ctr" rtl="0" fontAlgn="base">
              <a:spcBef>
                <a:spcPct val="0"/>
              </a:spcBef>
              <a:spcAft>
                <a:spcPct val="0"/>
              </a:spcAft>
              <a:defRPr sz="4400">
                <a:solidFill>
                  <a:schemeClr val="tx2"/>
                </a:solidFill>
                <a:latin typeface="Times" pitchFamily="-111"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0" cap="none" spc="0" normalizeH="0" baseline="0" noProof="0">
                <a:ln>
                  <a:noFill/>
                </a:ln>
                <a:solidFill>
                  <a:srgbClr val="FFFFFF"/>
                </a:solidFill>
                <a:effectLst/>
                <a:uLnTx/>
                <a:uFillTx/>
                <a:latin typeface="Arial" charset="0"/>
                <a:ea typeface="ＭＳ Ｐゴシック" charset="0"/>
                <a:cs typeface="Arial" charset="0"/>
              </a:rPr>
              <a:t>Did they count the accession year?</a:t>
            </a:r>
          </a:p>
        </p:txBody>
      </p:sp>
      <p:sp>
        <p:nvSpPr>
          <p:cNvPr id="28" name="Rectangle 3"/>
          <p:cNvSpPr>
            <a:spLocks noChangeArrowheads="1"/>
          </p:cNvSpPr>
          <p:nvPr/>
        </p:nvSpPr>
        <p:spPr bwMode="auto">
          <a:xfrm>
            <a:off x="0" y="0"/>
            <a:ext cx="2667000" cy="5029200"/>
          </a:xfrm>
          <a:prstGeom prst="rect">
            <a:avLst/>
          </a:prstGeom>
          <a:gradFill rotWithShape="0">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Which system did they use to determine the king</a:t>
            </a:r>
            <a:r>
              <a:rPr kumimoji="0" lang="uk-UA" altLang="ja-JP"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 reign?</a:t>
            </a:r>
          </a:p>
        </p:txBody>
      </p:sp>
      <p:sp>
        <p:nvSpPr>
          <p:cNvPr id="20"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84363212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down)">
                                      <p:cBhvr>
                                        <p:cTn id="25" dur="580">
                                          <p:stCondLst>
                                            <p:cond delay="0"/>
                                          </p:stCondLst>
                                        </p:cTn>
                                        <p:tgtEl>
                                          <p:spTgt spid="3"/>
                                        </p:tgtEl>
                                      </p:cBhvr>
                                    </p:animEffect>
                                    <p:anim calcmode="lin" valueType="num">
                                      <p:cBhvr>
                                        <p:cTn id="26"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31" dur="26">
                                          <p:stCondLst>
                                            <p:cond delay="650"/>
                                          </p:stCondLst>
                                        </p:cTn>
                                        <p:tgtEl>
                                          <p:spTgt spid="3"/>
                                        </p:tgtEl>
                                      </p:cBhvr>
                                      <p:to x="100000" y="60000"/>
                                    </p:animScale>
                                    <p:animScale>
                                      <p:cBhvr>
                                        <p:cTn id="32" dur="166" decel="50000">
                                          <p:stCondLst>
                                            <p:cond delay="676"/>
                                          </p:stCondLst>
                                        </p:cTn>
                                        <p:tgtEl>
                                          <p:spTgt spid="3"/>
                                        </p:tgtEl>
                                      </p:cBhvr>
                                      <p:to x="100000" y="100000"/>
                                    </p:animScale>
                                    <p:animScale>
                                      <p:cBhvr>
                                        <p:cTn id="33" dur="26">
                                          <p:stCondLst>
                                            <p:cond delay="1312"/>
                                          </p:stCondLst>
                                        </p:cTn>
                                        <p:tgtEl>
                                          <p:spTgt spid="3"/>
                                        </p:tgtEl>
                                      </p:cBhvr>
                                      <p:to x="100000" y="80000"/>
                                    </p:animScale>
                                    <p:animScale>
                                      <p:cBhvr>
                                        <p:cTn id="34" dur="166" decel="50000">
                                          <p:stCondLst>
                                            <p:cond delay="1338"/>
                                          </p:stCondLst>
                                        </p:cTn>
                                        <p:tgtEl>
                                          <p:spTgt spid="3"/>
                                        </p:tgtEl>
                                      </p:cBhvr>
                                      <p:to x="100000" y="100000"/>
                                    </p:animScale>
                                    <p:animScale>
                                      <p:cBhvr>
                                        <p:cTn id="35" dur="26">
                                          <p:stCondLst>
                                            <p:cond delay="1642"/>
                                          </p:stCondLst>
                                        </p:cTn>
                                        <p:tgtEl>
                                          <p:spTgt spid="3"/>
                                        </p:tgtEl>
                                      </p:cBhvr>
                                      <p:to x="100000" y="90000"/>
                                    </p:animScale>
                                    <p:animScale>
                                      <p:cBhvr>
                                        <p:cTn id="36" dur="166" decel="50000">
                                          <p:stCondLst>
                                            <p:cond delay="1668"/>
                                          </p:stCondLst>
                                        </p:cTn>
                                        <p:tgtEl>
                                          <p:spTgt spid="3"/>
                                        </p:tgtEl>
                                      </p:cBhvr>
                                      <p:to x="100000" y="100000"/>
                                    </p:animScale>
                                    <p:animScale>
                                      <p:cBhvr>
                                        <p:cTn id="37" dur="26">
                                          <p:stCondLst>
                                            <p:cond delay="1808"/>
                                          </p:stCondLst>
                                        </p:cTn>
                                        <p:tgtEl>
                                          <p:spTgt spid="3"/>
                                        </p:tgtEl>
                                      </p:cBhvr>
                                      <p:to x="100000" y="95000"/>
                                    </p:animScale>
                                    <p:animScale>
                                      <p:cBhvr>
                                        <p:cTn id="38" dur="166" decel="50000">
                                          <p:stCondLst>
                                            <p:cond delay="1834"/>
                                          </p:stCondLst>
                                        </p:cTn>
                                        <p:tgtEl>
                                          <p:spTgt spid="3"/>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 presetClass="entr" presetSubtype="3"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additive="base">
                                        <p:cTn id="53" dur="500" fill="hold"/>
                                        <p:tgtEl>
                                          <p:spTgt spid="26"/>
                                        </p:tgtEl>
                                        <p:attrNameLst>
                                          <p:attrName>ppt_x</p:attrName>
                                        </p:attrNameLst>
                                      </p:cBhvr>
                                      <p:tavLst>
                                        <p:tav tm="0">
                                          <p:val>
                                            <p:strVal val="1+#ppt_w/2"/>
                                          </p:val>
                                        </p:tav>
                                        <p:tav tm="100000">
                                          <p:val>
                                            <p:strVal val="#ppt_x"/>
                                          </p:val>
                                        </p:tav>
                                      </p:tavLst>
                                    </p:anim>
                                    <p:anim calcmode="lin" valueType="num">
                                      <p:cBhvr additive="base">
                                        <p:cTn id="54" dur="500" fill="hold"/>
                                        <p:tgtEl>
                                          <p:spTgt spid="26"/>
                                        </p:tgtEl>
                                        <p:attrNameLst>
                                          <p:attrName>ppt_y</p:attrName>
                                        </p:attrNameLst>
                                      </p:cBhvr>
                                      <p:tavLst>
                                        <p:tav tm="0">
                                          <p:val>
                                            <p:strVal val="0-#ppt_h/2"/>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 presetClass="entr" presetSubtype="3" fill="hold" grpId="0" nodeType="clickEffect">
                                  <p:stCondLst>
                                    <p:cond delay="0"/>
                                  </p:stCondLst>
                                  <p:childTnLst>
                                    <p:set>
                                      <p:cBhvr>
                                        <p:cTn id="58" dur="1" fill="hold">
                                          <p:stCondLst>
                                            <p:cond delay="0"/>
                                          </p:stCondLst>
                                        </p:cTn>
                                        <p:tgtEl>
                                          <p:spTgt spid="23"/>
                                        </p:tgtEl>
                                        <p:attrNameLst>
                                          <p:attrName>style.visibility</p:attrName>
                                        </p:attrNameLst>
                                      </p:cBhvr>
                                      <p:to>
                                        <p:strVal val="visible"/>
                                      </p:to>
                                    </p:set>
                                    <p:anim calcmode="lin" valueType="num">
                                      <p:cBhvr additive="base">
                                        <p:cTn id="59" dur="500" fill="hold"/>
                                        <p:tgtEl>
                                          <p:spTgt spid="23"/>
                                        </p:tgtEl>
                                        <p:attrNameLst>
                                          <p:attrName>ppt_x</p:attrName>
                                        </p:attrNameLst>
                                      </p:cBhvr>
                                      <p:tavLst>
                                        <p:tav tm="0">
                                          <p:val>
                                            <p:strVal val="1+#ppt_w/2"/>
                                          </p:val>
                                        </p:tav>
                                        <p:tav tm="100000">
                                          <p:val>
                                            <p:strVal val="#ppt_x"/>
                                          </p:val>
                                        </p:tav>
                                      </p:tavLst>
                                    </p:anim>
                                    <p:anim calcmode="lin" valueType="num">
                                      <p:cBhvr additive="base">
                                        <p:cTn id="6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2" presetClass="entr" presetSubtype="3" fill="hold" grpId="0" nodeType="clickEffect">
                                  <p:stCondLst>
                                    <p:cond delay="0"/>
                                  </p:stCondLst>
                                  <p:childTnLst>
                                    <p:set>
                                      <p:cBhvr>
                                        <p:cTn id="64" dur="1" fill="hold">
                                          <p:stCondLst>
                                            <p:cond delay="0"/>
                                          </p:stCondLst>
                                        </p:cTn>
                                        <p:tgtEl>
                                          <p:spTgt spid="27"/>
                                        </p:tgtEl>
                                        <p:attrNameLst>
                                          <p:attrName>style.visibility</p:attrName>
                                        </p:attrNameLst>
                                      </p:cBhvr>
                                      <p:to>
                                        <p:strVal val="visible"/>
                                      </p:to>
                                    </p:set>
                                    <p:anim calcmode="lin" valueType="num">
                                      <p:cBhvr additive="base">
                                        <p:cTn id="65" dur="500" fill="hold"/>
                                        <p:tgtEl>
                                          <p:spTgt spid="27"/>
                                        </p:tgtEl>
                                        <p:attrNameLst>
                                          <p:attrName>ppt_x</p:attrName>
                                        </p:attrNameLst>
                                      </p:cBhvr>
                                      <p:tavLst>
                                        <p:tav tm="0">
                                          <p:val>
                                            <p:strVal val="1+#ppt_w/2"/>
                                          </p:val>
                                        </p:tav>
                                        <p:tav tm="100000">
                                          <p:val>
                                            <p:strVal val="#ppt_x"/>
                                          </p:val>
                                        </p:tav>
                                      </p:tavLst>
                                    </p:anim>
                                    <p:anim calcmode="lin" valueType="num">
                                      <p:cBhvr additive="base">
                                        <p:cTn id="66" dur="500" fill="hold"/>
                                        <p:tgtEl>
                                          <p:spTgt spid="2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autoUpdateAnimBg="0"/>
      <p:bldP spid="26" grpId="0" animBg="1" autoUpdateAnimBg="0"/>
      <p:bldP spid="27" grpId="0" animBg="1" autoUpdateAnimBg="0"/>
      <p:bldP spid="22" grpId="0" animBg="1" autoUpdateAnimBg="0"/>
      <p:bldP spid="28" grpId="0" animBg="1"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7859" name="Rectangle 19"/>
          <p:cNvSpPr>
            <a:spLocks noGrp="1" noChangeArrowheads="1"/>
          </p:cNvSpPr>
          <p:nvPr>
            <p:ph type="body" idx="1"/>
          </p:nvPr>
        </p:nvSpPr>
        <p:spPr>
          <a:xfrm>
            <a:off x="1219200" y="1219200"/>
            <a:ext cx="7772400" cy="1066800"/>
          </a:xfrm>
        </p:spPr>
        <p:txBody>
          <a:bodyPr/>
          <a:lstStyle/>
          <a:p>
            <a:pPr marL="609600" indent="-609600" eaLnBrk="1" hangingPunct="1">
              <a:buFontTx/>
              <a:buAutoNum type="alphaLcParenR"/>
            </a:pPr>
            <a:r>
              <a:rPr lang="en-US" sz="2800">
                <a:solidFill>
                  <a:schemeClr val="accent1"/>
                </a:solidFill>
                <a:latin typeface="Arial" charset="0"/>
                <a:ea typeface="ＭＳ Ｐゴシック" charset="0"/>
                <a:cs typeface="ＭＳ Ｐゴシック" charset="0"/>
              </a:rPr>
              <a:t>Different Dating Systems</a:t>
            </a:r>
            <a:r>
              <a:rPr lang="en-US" sz="2800">
                <a:latin typeface="Arial" charset="0"/>
                <a:ea typeface="ＭＳ Ｐゴシック" charset="0"/>
                <a:cs typeface="ＭＳ Ｐゴシック" charset="0"/>
              </a:rPr>
              <a:t> used by Judah and Israel</a:t>
            </a:r>
          </a:p>
        </p:txBody>
      </p:sp>
      <p:sp>
        <p:nvSpPr>
          <p:cNvPr id="326658" name="Rectangle 18"/>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Thiele</a:t>
            </a:r>
            <a:r>
              <a:rPr lang="uk-UA" altLang="ja-JP"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Solution</a:t>
            </a:r>
          </a:p>
        </p:txBody>
      </p:sp>
      <p:graphicFrame>
        <p:nvGraphicFramePr>
          <p:cNvPr id="547843" name="Group 3"/>
          <p:cNvGraphicFramePr>
            <a:graphicFrameLocks noGrp="1"/>
          </p:cNvGraphicFramePr>
          <p:nvPr/>
        </p:nvGraphicFramePr>
        <p:xfrm>
          <a:off x="1295400" y="2209800"/>
          <a:ext cx="7772400" cy="4368800"/>
        </p:xfrm>
        <a:graphic>
          <a:graphicData uri="http://schemas.openxmlformats.org/drawingml/2006/table">
            <a:tbl>
              <a:tblPr/>
              <a:tblGrid>
                <a:gridCol w="3886200">
                  <a:extLst>
                    <a:ext uri="{9D8B030D-6E8A-4147-A177-3AD203B41FA5}">
                      <a16:colId xmlns:a16="http://schemas.microsoft.com/office/drawing/2014/main" val="20000"/>
                    </a:ext>
                  </a:extLst>
                </a:gridCol>
                <a:gridCol w="3886200">
                  <a:extLst>
                    <a:ext uri="{9D8B030D-6E8A-4147-A177-3AD203B41FA5}">
                      <a16:colId xmlns:a16="http://schemas.microsoft.com/office/drawing/2014/main" val="20001"/>
                    </a:ext>
                  </a:extLst>
                </a:gridCol>
              </a:tblGrid>
              <a:tr h="518144">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800" b="1" i="0" u="none" strike="noStrike" cap="none" normalizeH="0" baseline="0">
                          <a:ln>
                            <a:noFill/>
                          </a:ln>
                          <a:solidFill>
                            <a:schemeClr val="tx1"/>
                          </a:solidFill>
                          <a:effectLst/>
                          <a:latin typeface="Arial" pitchFamily="-111" charset="0"/>
                        </a:rPr>
                        <a:t>Judah</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800" b="1" i="0" u="none" strike="noStrike" cap="none" normalizeH="0" baseline="0">
                          <a:ln>
                            <a:noFill/>
                          </a:ln>
                          <a:solidFill>
                            <a:schemeClr val="tx1"/>
                          </a:solidFill>
                          <a:effectLst/>
                          <a:latin typeface="Arial" pitchFamily="-111" charset="0"/>
                        </a:rPr>
                        <a:t>Israel</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1399950">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Accession</a:t>
                      </a:r>
                      <a:r>
                        <a:rPr kumimoji="0" lang="en-US" sz="2700" b="0" i="0" u="none" strike="noStrike" cap="none" normalizeH="0" baseline="0">
                          <a:ln>
                            <a:noFill/>
                          </a:ln>
                          <a:solidFill>
                            <a:schemeClr val="tx1"/>
                          </a:solidFill>
                          <a:effectLst/>
                          <a:latin typeface="Arial" pitchFamily="-111" charset="0"/>
                        </a:rPr>
                        <a:t>-year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(931-848)</a:t>
                      </a:r>
                    </a:p>
                  </a:txBody>
                  <a:tcPr marT="45712" marB="45712"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Non-Accession</a:t>
                      </a:r>
                      <a:r>
                        <a:rPr kumimoji="0" lang="en-US" sz="2700" b="0" i="0" u="none" strike="noStrike" cap="none" normalizeH="0" baseline="0">
                          <a:ln>
                            <a:noFill/>
                          </a:ln>
                          <a:solidFill>
                            <a:schemeClr val="tx1"/>
                          </a:solidFill>
                          <a:effectLst/>
                          <a:latin typeface="Arial" pitchFamily="-111" charset="0"/>
                        </a:rPr>
                        <a:t> year system, beginning with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(931-848)</a:t>
                      </a:r>
                    </a:p>
                  </a:txBody>
                  <a:tcPr marT="45712" marB="45712"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485661">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tx1"/>
                          </a:solidFill>
                          <a:effectLst/>
                          <a:latin typeface="Arial" pitchFamily="-111" charset="0"/>
                        </a:rPr>
                        <a:t>Time of alliance and intermarriage with Israel</a:t>
                      </a:r>
                    </a:p>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Non-Accession</a:t>
                      </a:r>
                      <a:r>
                        <a:rPr kumimoji="0" lang="en-US" sz="2700" b="0" i="0" u="none" strike="noStrike" cap="none" normalizeH="0" baseline="0">
                          <a:ln>
                            <a:noFill/>
                          </a:ln>
                          <a:solidFill>
                            <a:schemeClr val="tx1"/>
                          </a:solidFill>
                          <a:effectLst/>
                          <a:latin typeface="Arial" pitchFamily="-111" charset="0"/>
                        </a:rPr>
                        <a:t> 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for Judah and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for Israel  (848-796)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2"/>
                  </a:ext>
                </a:extLst>
              </a:tr>
              <a:tr h="965045">
                <a:tc gridSpan="2">
                  <a:txBody>
                    <a:bodyPr/>
                    <a:lstStyle/>
                    <a:p>
                      <a:pPr marL="0" marR="0" lvl="0" indent="0" algn="l" defTabSz="914400" rtl="0" eaLnBrk="1" fontAlgn="base" latinLnBrk="0" hangingPunct="1">
                        <a:lnSpc>
                          <a:spcPct val="100000"/>
                        </a:lnSpc>
                        <a:spcBef>
                          <a:spcPct val="20000"/>
                        </a:spcBef>
                        <a:spcAft>
                          <a:spcPct val="0"/>
                        </a:spcAft>
                        <a:buClr>
                          <a:schemeClr val="tx2"/>
                        </a:buClr>
                        <a:buSzPct val="90000"/>
                        <a:buFont typeface="Symbol" pitchFamily="-111" charset="2"/>
                        <a:buNone/>
                        <a:tabLst/>
                      </a:pPr>
                      <a:r>
                        <a:rPr kumimoji="0" lang="en-US" sz="2700" b="0" i="0" u="none" strike="noStrike" cap="none" normalizeH="0" baseline="0">
                          <a:ln>
                            <a:noFill/>
                          </a:ln>
                          <a:solidFill>
                            <a:schemeClr val="accent1"/>
                          </a:solidFill>
                          <a:effectLst/>
                          <a:latin typeface="Arial" pitchFamily="-111" charset="0"/>
                        </a:rPr>
                        <a:t>Accession</a:t>
                      </a:r>
                      <a:r>
                        <a:rPr kumimoji="0" lang="en-US" sz="2700" b="0" i="0" u="none" strike="noStrike" cap="none" normalizeH="0" baseline="0">
                          <a:ln>
                            <a:noFill/>
                          </a:ln>
                          <a:solidFill>
                            <a:schemeClr val="tx1"/>
                          </a:solidFill>
                          <a:effectLst/>
                          <a:latin typeface="Arial" pitchFamily="-111" charset="0"/>
                        </a:rPr>
                        <a:t>-year system, beginning with </a:t>
                      </a:r>
                      <a:r>
                        <a:rPr kumimoji="0" lang="en-US" sz="2700" b="0" i="0" u="none" strike="noStrike" cap="none" normalizeH="0" baseline="0">
                          <a:ln>
                            <a:noFill/>
                          </a:ln>
                          <a:solidFill>
                            <a:schemeClr val="accent1"/>
                          </a:solidFill>
                          <a:effectLst/>
                          <a:latin typeface="Arial" pitchFamily="-111" charset="0"/>
                        </a:rPr>
                        <a:t>Tishri</a:t>
                      </a:r>
                      <a:r>
                        <a:rPr kumimoji="0" lang="en-US" sz="2700" b="0" i="0" u="none" strike="noStrike" cap="none" normalizeH="0" baseline="0">
                          <a:ln>
                            <a:noFill/>
                          </a:ln>
                          <a:solidFill>
                            <a:schemeClr val="tx1"/>
                          </a:solidFill>
                          <a:effectLst/>
                          <a:latin typeface="Arial" pitchFamily="-111" charset="0"/>
                        </a:rPr>
                        <a:t> for Judah and </a:t>
                      </a:r>
                      <a:r>
                        <a:rPr kumimoji="0" lang="en-US" sz="2700" b="0" i="0" u="none" strike="noStrike" cap="none" normalizeH="0" baseline="0">
                          <a:ln>
                            <a:noFill/>
                          </a:ln>
                          <a:solidFill>
                            <a:schemeClr val="accent1"/>
                          </a:solidFill>
                          <a:effectLst/>
                          <a:latin typeface="Arial" pitchFamily="-111" charset="0"/>
                        </a:rPr>
                        <a:t>Nisan</a:t>
                      </a:r>
                      <a:r>
                        <a:rPr kumimoji="0" lang="en-US" sz="2700" b="0" i="0" u="none" strike="noStrike" cap="none" normalizeH="0" baseline="0">
                          <a:ln>
                            <a:noFill/>
                          </a:ln>
                          <a:solidFill>
                            <a:schemeClr val="tx1"/>
                          </a:solidFill>
                          <a:effectLst/>
                          <a:latin typeface="Arial" pitchFamily="-111" charset="0"/>
                        </a:rPr>
                        <a:t> for Israel (796-586)</a:t>
                      </a:r>
                    </a:p>
                  </a:txBody>
                  <a:tcPr marT="45712" marB="45712" horzOverflow="overflow">
                    <a:lnL w="28575"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hMerge="1">
                  <a:txBody>
                    <a:bodyPr/>
                    <a:lstStyle/>
                    <a:p>
                      <a:endParaRPr lang="en-US"/>
                    </a:p>
                  </a:txBody>
                  <a:tcPr/>
                </a:tc>
                <a:extLst>
                  <a:ext uri="{0D108BD9-81ED-4DB2-BD59-A6C34878D82A}">
                    <a16:rowId xmlns:a16="http://schemas.microsoft.com/office/drawing/2014/main" val="10003"/>
                  </a:ext>
                </a:extLst>
              </a:tr>
            </a:tbl>
          </a:graphicData>
        </a:graphic>
      </p:graphicFrame>
      <p:sp>
        <p:nvSpPr>
          <p:cNvPr id="6"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939038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78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47843"/>
                                        </p:tgtEl>
                                        <p:attrNameLst>
                                          <p:attrName>style.visibility</p:attrName>
                                        </p:attrNameLst>
                                      </p:cBhvr>
                                      <p:to>
                                        <p:strVal val="visible"/>
                                      </p:to>
                                    </p:set>
                                    <p:animEffect transition="in" filter="fade">
                                      <p:cBhvr>
                                        <p:cTn id="11" dur="500"/>
                                        <p:tgtEl>
                                          <p:spTgt spid="547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78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8705" name="Rectangle 4"/>
          <p:cNvSpPr>
            <a:spLocks noGrp="1" noChangeArrowheads="1"/>
          </p:cNvSpPr>
          <p:nvPr>
            <p:ph type="title"/>
          </p:nvPr>
        </p:nvSpPr>
        <p:spPr/>
        <p:txBody>
          <a:bodyPr/>
          <a:lstStyle/>
          <a:p>
            <a:pPr algn="ctr" eaLnBrk="1" hangingPunct="1"/>
            <a:r>
              <a:rPr lang="en-US" b="1">
                <a:latin typeface="Arial" charset="0"/>
                <a:ea typeface="ＭＳ Ｐゴシック" charset="0"/>
                <a:cs typeface="ＭＳ Ｐゴシック" charset="0"/>
              </a:rPr>
              <a:t>Thiele</a:t>
            </a:r>
            <a:r>
              <a:rPr lang="uk-UA" altLang="ja-JP" b="1">
                <a:latin typeface="Arial" charset="0"/>
                <a:ea typeface="ＭＳ Ｐゴシック" charset="0"/>
                <a:cs typeface="ＭＳ Ｐゴシック" charset="0"/>
              </a:rPr>
              <a:t>'</a:t>
            </a:r>
            <a:r>
              <a:rPr lang="en-US" b="1">
                <a:latin typeface="Arial" charset="0"/>
                <a:ea typeface="ＭＳ Ｐゴシック" charset="0"/>
                <a:cs typeface="ＭＳ Ｐゴシック" charset="0"/>
              </a:rPr>
              <a:t>s Solution</a:t>
            </a:r>
          </a:p>
        </p:txBody>
      </p:sp>
      <p:sp>
        <p:nvSpPr>
          <p:cNvPr id="546819" name="Rectangle 3"/>
          <p:cNvSpPr>
            <a:spLocks noGrp="1" noChangeArrowheads="1"/>
          </p:cNvSpPr>
          <p:nvPr>
            <p:ph type="body" idx="1"/>
          </p:nvPr>
        </p:nvSpPr>
        <p:spPr>
          <a:xfrm>
            <a:off x="1219200" y="1600200"/>
            <a:ext cx="7924800" cy="4495800"/>
          </a:xfrm>
        </p:spPr>
        <p:txBody>
          <a:bodyPr/>
          <a:lstStyle/>
          <a:p>
            <a:pPr marL="609600" indent="-609600">
              <a:buClr>
                <a:schemeClr val="accent1"/>
              </a:buClr>
              <a:buSzTx/>
              <a:buFontTx/>
              <a:buAutoNum type="alphaLcParenR" startAt="2"/>
            </a:pPr>
            <a:r>
              <a:rPr lang="en-US">
                <a:latin typeface="Arial" charset="0"/>
                <a:ea typeface="ＭＳ Ｐゴシック" charset="0"/>
                <a:cs typeface="ＭＳ Ｐゴシック" charset="0"/>
              </a:rPr>
              <a:t>Some </a:t>
            </a:r>
            <a:r>
              <a:rPr lang="en-US">
                <a:solidFill>
                  <a:schemeClr val="accent1"/>
                </a:solidFill>
                <a:latin typeface="Arial" charset="0"/>
                <a:ea typeface="ＭＳ Ｐゴシック" charset="0"/>
                <a:cs typeface="ＭＳ Ｐゴシック" charset="0"/>
              </a:rPr>
              <a:t>co-regencies</a:t>
            </a:r>
            <a:r>
              <a:rPr lang="en-US">
                <a:latin typeface="Arial" charset="0"/>
                <a:ea typeface="ＭＳ Ｐゴシック" charset="0"/>
                <a:cs typeface="ＭＳ Ｐゴシック" charset="0"/>
              </a:rPr>
              <a:t> in Israel and Judah</a:t>
            </a:r>
          </a:p>
          <a:p>
            <a:pPr marL="609600" indent="-609600">
              <a:buClr>
                <a:schemeClr val="accent1"/>
              </a:buClr>
              <a:buSzTx/>
              <a:buFontTx/>
              <a:buAutoNum type="alphaLcParenR" startAt="2"/>
            </a:pPr>
            <a:r>
              <a:rPr lang="en-US">
                <a:latin typeface="Arial" charset="0"/>
                <a:ea typeface="ＭＳ Ｐゴシック" charset="0"/>
                <a:cs typeface="ＭＳ Ｐゴシック" charset="0"/>
              </a:rPr>
              <a:t>Two instances of </a:t>
            </a:r>
            <a:r>
              <a:rPr lang="en-US">
                <a:solidFill>
                  <a:schemeClr val="accent1"/>
                </a:solidFill>
                <a:latin typeface="Arial" charset="0"/>
                <a:ea typeface="ＭＳ Ｐゴシック" charset="0"/>
                <a:cs typeface="ＭＳ Ｐゴシック" charset="0"/>
              </a:rPr>
              <a:t>rival reigns</a:t>
            </a:r>
            <a:r>
              <a:rPr lang="en-US">
                <a:latin typeface="Arial" charset="0"/>
                <a:ea typeface="ＭＳ Ｐゴシック" charset="0"/>
                <a:cs typeface="ＭＳ Ｐゴシック" charset="0"/>
              </a:rPr>
              <a:t> in Israel</a:t>
            </a:r>
          </a:p>
          <a:p>
            <a:pPr marL="609600" indent="-609600">
              <a:buClr>
                <a:schemeClr val="accent1"/>
              </a:buClr>
              <a:buSzTx/>
              <a:buFontTx/>
              <a:buAutoNum type="alphaLcParenR" startAt="2"/>
            </a:pPr>
            <a:r>
              <a:rPr lang="en-US">
                <a:latin typeface="Arial" charset="0"/>
                <a:ea typeface="ＭＳ Ｐゴシック" charset="0"/>
                <a:cs typeface="ＭＳ Ｐゴシック" charset="0"/>
              </a:rPr>
              <a:t>Certain synchronisms in 2 Kings 17 and 18 inserted by a </a:t>
            </a:r>
            <a:r>
              <a:rPr lang="en-US">
                <a:solidFill>
                  <a:schemeClr val="accent1"/>
                </a:solidFill>
                <a:latin typeface="Arial" charset="0"/>
                <a:ea typeface="ＭＳ Ｐゴシック" charset="0"/>
                <a:cs typeface="ＭＳ Ｐゴシック" charset="0"/>
              </a:rPr>
              <a:t>late hand</a:t>
            </a:r>
            <a:r>
              <a:rPr lang="en-US">
                <a:latin typeface="Arial" charset="0"/>
                <a:ea typeface="ＭＳ Ｐゴシック" charset="0"/>
                <a:cs typeface="ＭＳ Ｐゴシック" charset="0"/>
              </a:rPr>
              <a:t> out of harmony with original pattern of reigns</a:t>
            </a:r>
          </a:p>
        </p:txBody>
      </p:sp>
      <p:sp>
        <p:nvSpPr>
          <p:cNvPr id="5" name="Text Box 10"/>
          <p:cNvSpPr txBox="1">
            <a:spLocks noChangeArrowheads="1"/>
          </p:cNvSpPr>
          <p:nvPr/>
        </p:nvSpPr>
        <p:spPr bwMode="auto">
          <a:xfrm>
            <a:off x="8301038" y="73025"/>
            <a:ext cx="698500" cy="461963"/>
          </a:xfrm>
          <a:prstGeom prst="rect">
            <a:avLst/>
          </a:prstGeom>
          <a:solidFill>
            <a:srgbClr val="000000"/>
          </a:solid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221</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7039451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46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46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468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6819"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561975"/>
            <a:ext cx="9144000" cy="6353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defRPr/>
            </a:pPr>
            <a:r>
              <a:rPr kumimoji="0" lang="en-US" sz="3200" b="1" dirty="0">
                <a:solidFill>
                  <a:schemeClr val="tx1"/>
                </a:solidFill>
                <a:latin typeface="Arial"/>
                <a:ea typeface="ＭＳ Ｐゴシック" charset="0"/>
                <a:cs typeface="Arial"/>
              </a:rPr>
              <a:t>Chart of OT Kings &amp; Prophets</a:t>
            </a: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sp>
        <p:nvSpPr>
          <p:cNvPr id="5" name="Rectangle 3">
            <a:extLst>
              <a:ext uri="{FF2B5EF4-FFF2-40B4-BE49-F238E27FC236}">
                <a16:creationId xmlns:a16="http://schemas.microsoft.com/office/drawing/2014/main" id="{421F667F-D503-504F-B7F6-72263B3D43DA}"/>
              </a:ext>
            </a:extLst>
          </p:cNvPr>
          <p:cNvSpPr txBox="1">
            <a:spLocks noChangeArrowheads="1"/>
          </p:cNvSpPr>
          <p:nvPr/>
        </p:nvSpPr>
        <p:spPr bwMode="auto">
          <a:xfrm>
            <a:off x="4144144" y="6368852"/>
            <a:ext cx="4999856" cy="54629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1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1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3866223138"/>
      </p:ext>
    </p:extLst>
  </p:cSld>
  <p:clrMapOvr>
    <a:masterClrMapping/>
  </p:clrMapOvr>
  <p:transition spd="med">
    <p:zoom dir="in"/>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 descr="Whitcomb Chart"/>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58091" y="561975"/>
            <a:ext cx="9602091" cy="62960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p:nvPr>
        </p:nvSpPr>
        <p:spPr>
          <a:xfrm>
            <a:off x="611188" y="-76200"/>
            <a:ext cx="7618412" cy="685800"/>
          </a:xfrm>
        </p:spPr>
        <p:txBody>
          <a:bodyPr/>
          <a:lstStyle/>
          <a:p>
            <a:pPr>
              <a:defRPr/>
            </a:pPr>
            <a:r>
              <a:rPr kumimoji="0" lang="en-US" sz="2400" b="1" dirty="0">
                <a:solidFill>
                  <a:schemeClr val="tx1"/>
                </a:solidFill>
                <a:latin typeface="Arial"/>
                <a:ea typeface="ＭＳ Ｐゴシック" charset="0"/>
                <a:cs typeface="Arial"/>
              </a:rPr>
              <a:t>Chart of OT Kings &amp; Prophets</a:t>
            </a:r>
          </a:p>
        </p:txBody>
      </p:sp>
      <p:sp>
        <p:nvSpPr>
          <p:cNvPr id="158723" name="Text Box 4"/>
          <p:cNvSpPr txBox="1">
            <a:spLocks noChangeArrowheads="1"/>
          </p:cNvSpPr>
          <p:nvPr/>
        </p:nvSpPr>
        <p:spPr bwMode="auto">
          <a:xfrm>
            <a:off x="7391400" y="76200"/>
            <a:ext cx="1676400" cy="400050"/>
          </a:xfrm>
          <a:prstGeom prst="rect">
            <a:avLst/>
          </a:prstGeom>
          <a:noFill/>
          <a:ln w="9525">
            <a:noFill/>
            <a:miter lim="800000"/>
            <a:headEnd/>
            <a:tailEnd/>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075" tIns="46038" rIns="92075" bIns="46038" anchor="ctr"/>
          <a:lstStyle>
            <a:lvl1pPr eaLnBrk="0" hangingPunct="0">
              <a:spcBef>
                <a:spcPct val="0"/>
              </a:spcBef>
              <a:defRPr kumimoji="0" sz="3200" b="1">
                <a:effectLst>
                  <a:outerShdw blurRad="38100" dist="38100" dir="2700000" algn="tl">
                    <a:srgbClr val="000000"/>
                  </a:outerShdw>
                </a:effectLst>
                <a:latin typeface="Arial"/>
                <a:cs typeface="Arial"/>
              </a:defRPr>
            </a:lvl1pPr>
            <a:lvl2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eaLnBrk="0" hangingPunct="0">
              <a:spcBef>
                <a:spcPct val="0"/>
              </a:spcBef>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232 &amp; 342</a:t>
            </a:r>
          </a:p>
        </p:txBody>
      </p:sp>
      <p:pic>
        <p:nvPicPr>
          <p:cNvPr id="5" name="Picture 2" descr="Whitcomb Chart"/>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14489"/>
          <a:stretch/>
        </p:blipFill>
        <p:spPr bwMode="auto">
          <a:xfrm>
            <a:off x="5292080" y="5805264"/>
            <a:ext cx="3862638" cy="449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3">
            <a:extLst>
              <a:ext uri="{FF2B5EF4-FFF2-40B4-BE49-F238E27FC236}">
                <a16:creationId xmlns:a16="http://schemas.microsoft.com/office/drawing/2014/main" id="{332A7164-5DC7-AB4E-9921-4C2136836CEB}"/>
              </a:ext>
            </a:extLst>
          </p:cNvPr>
          <p:cNvSpPr txBox="1">
            <a:spLocks noChangeArrowheads="1"/>
          </p:cNvSpPr>
          <p:nvPr/>
        </p:nvSpPr>
        <p:spPr bwMode="auto">
          <a:xfrm>
            <a:off x="4932040" y="5739284"/>
            <a:ext cx="4211960" cy="489148"/>
          </a:xfrm>
          <a:prstGeom prst="rect">
            <a:avLst/>
          </a:prstGeom>
          <a:solidFill>
            <a:schemeClr val="accent4">
              <a:lumMod val="10000"/>
            </a:schemeClr>
          </a:solidFill>
          <a:ln w="9525">
            <a:noFill/>
            <a:miter lim="800000"/>
            <a:headEnd/>
            <a:tailEnd/>
          </a:ln>
          <a:effectLst/>
        </p:spPr>
        <p:txBody>
          <a:bodyPr vert="horz" wrap="square" lIns="92075" tIns="46038" rIns="92075" bIns="46038" numCol="1" anchor="ctr" anchorCtr="0" compatLnSpc="1">
            <a:prstTxWarp prst="textNoShape">
              <a:avLst/>
            </a:prstTxWarp>
          </a:bodyPr>
          <a:lst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Chart of Old Testament Kings &amp; Prophets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John C. Whitcomb, 4</a:t>
            </a:r>
            <a:r>
              <a:rPr kumimoji="0" lang="en-US" sz="1000" b="1" i="0" u="none" strike="noStrike" kern="0" cap="none" spc="0" normalizeH="0" baseline="3000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th</a:t>
            </a:r>
            <a:r>
              <a:rPr kumimoji="0" lang="en-US" sz="1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ed. (Winona Lake, IN: BMH Books, 1968), 2</a:t>
            </a:r>
            <a:endParaRPr kumimoji="0" lang="en-US" sz="1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Tree>
    <p:extLst>
      <p:ext uri="{BB962C8B-B14F-4D97-AF65-F5344CB8AC3E}">
        <p14:creationId xmlns:p14="http://schemas.microsoft.com/office/powerpoint/2010/main" val="884753210"/>
      </p:ext>
    </p:extLst>
  </p:cSld>
  <p:clrMapOvr>
    <a:masterClrMapping/>
  </p:clrMapOvr>
  <p:transition spd="med">
    <p:zoom dir="in"/>
  </p:transition>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980728"/>
            <a:ext cx="9144000" cy="4318000"/>
          </a:xfrm>
          <a:prstGeom prst="rect">
            <a:avLst/>
          </a:prstGeom>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1 Chronicles</a:t>
            </a: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en-US" sz="8000" b="1" dirty="0">
                <a:effectLst>
                  <a:glow rad="127000">
                    <a:schemeClr val="tx1"/>
                  </a:glow>
                </a:effectLst>
                <a:latin typeface="Arial" charset="0"/>
                <a:ea typeface="ＭＳ Ｐゴシック" charset="0"/>
                <a:cs typeface="ＭＳ Ｐゴシック" charset="0"/>
              </a:rPr>
              <a:t>Be Established</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3576592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en-US" sz="5400" b="1" dirty="0">
                <a:solidFill>
                  <a:schemeClr val="tx1"/>
                </a:solidFill>
                <a:effectLst/>
                <a:latin typeface="Arial" charset="0"/>
                <a:ea typeface="ＭＳ Ｐゴシック" charset="0"/>
                <a:cs typeface="ＭＳ Ｐゴシック" charset="0"/>
              </a:rPr>
              <a:t>Let</a:t>
            </a:r>
            <a:r>
              <a:rPr lang="mr-IN" sz="5400" b="1" dirty="0">
                <a:solidFill>
                  <a:schemeClr val="tx1"/>
                </a:solidFill>
                <a:effectLst/>
                <a:latin typeface="Arial" charset="0"/>
                <a:ea typeface="ＭＳ Ｐゴシック" charset="0"/>
                <a:cs typeface="ＭＳ Ｐゴシック" charset="0"/>
              </a:rPr>
              <a:t>'</a:t>
            </a:r>
            <a:r>
              <a:rPr lang="en-US" sz="5400" b="1" dirty="0">
                <a:solidFill>
                  <a:schemeClr val="tx1"/>
                </a:solidFill>
                <a:effectLst/>
                <a:latin typeface="Arial" charset="0"/>
                <a:ea typeface="ＭＳ Ｐゴシック" charset="0"/>
                <a:cs typeface="ＭＳ Ｐゴシック" charset="0"/>
              </a:rPr>
              <a:t>s Study Through Scripture</a:t>
            </a: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000000"/>
                </a:solidFill>
                <a:latin typeface="Arial" charset="0"/>
                <a:ea typeface="ＭＳ Ｐゴシック" charset="0"/>
                <a:cs typeface="ＭＳ Ｐゴシック" charset="0"/>
              </a:rPr>
              <a:t>The Bible: Book by Book</a:t>
            </a:r>
          </a:p>
        </p:txBody>
      </p:sp>
    </p:spTree>
    <p:extLst>
      <p:ext uri="{BB962C8B-B14F-4D97-AF65-F5344CB8AC3E}">
        <p14:creationId xmlns:p14="http://schemas.microsoft.com/office/powerpoint/2010/main" val="39549387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143000" y="0"/>
            <a:ext cx="6858000" cy="6858000"/>
          </a:xfrm>
          <a:prstGeom prst="rect">
            <a:avLst/>
          </a:prstGeom>
        </p:spPr>
      </p:pic>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no</a:t>
            </a:r>
            <a:r>
              <a:rPr lang="is-IS" sz="4000" b="1">
                <a:solidFill>
                  <a:schemeClr val="bg1"/>
                </a:solidFill>
                <a:latin typeface="Arial"/>
                <a:cs typeface="Arial"/>
              </a:rPr>
              <a:t>… I hit the geneaologies</a:t>
            </a:r>
            <a:endParaRPr lang="en-US" sz="4000" b="1">
              <a:solidFill>
                <a:schemeClr val="bg1"/>
              </a:solidFill>
              <a:latin typeface="Arial"/>
              <a:cs typeface="Arial"/>
            </a:endParaRPr>
          </a:p>
        </p:txBody>
      </p:sp>
      <p:sp>
        <p:nvSpPr>
          <p:cNvPr id="7" name="Title 1"/>
          <p:cNvSpPr txBox="1">
            <a:spLocks/>
          </p:cNvSpPr>
          <p:nvPr/>
        </p:nvSpPr>
        <p:spPr bwMode="auto">
          <a:xfrm>
            <a:off x="0" y="5517232"/>
            <a:ext cx="9144000" cy="144016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in my read-through-the-Bible program again</a:t>
            </a:r>
            <a:r>
              <a:rPr lang="is-IS" sz="4000" b="1">
                <a:solidFill>
                  <a:schemeClr val="bg1"/>
                </a:solidFill>
                <a:latin typeface="Arial"/>
                <a:cs typeface="Arial"/>
              </a:rPr>
              <a:t>…</a:t>
            </a:r>
            <a:endParaRPr lang="en-US" sz="4000" b="1">
              <a:solidFill>
                <a:schemeClr val="bg1"/>
              </a:solidFill>
              <a:latin typeface="Arial"/>
              <a:cs typeface="Arial"/>
            </a:endParaRPr>
          </a:p>
        </p:txBody>
      </p:sp>
    </p:spTree>
    <p:extLst>
      <p:ext uri="{BB962C8B-B14F-4D97-AF65-F5344CB8AC3E}">
        <p14:creationId xmlns:p14="http://schemas.microsoft.com/office/powerpoint/2010/main" val="2920054421"/>
      </p:ext>
    </p:extLst>
  </p:cSld>
  <p:clrMapOvr>
    <a:masterClrMapping/>
  </p:clrMapOvr>
  <p:transition spd="med">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stretch>
            <a:fillRect/>
          </a:stretch>
        </p:blipFill>
        <p:spPr>
          <a:xfrm>
            <a:off x="0" y="-55468"/>
            <a:ext cx="2734333" cy="1996167"/>
          </a:xfrm>
          <a:prstGeom prst="rect">
            <a:avLst/>
          </a:prstGeom>
        </p:spPr>
      </p:pic>
      <p:sp>
        <p:nvSpPr>
          <p:cNvPr id="13" name="Rectangle 2"/>
          <p:cNvSpPr txBox="1">
            <a:spLocks noChangeArrowheads="1"/>
          </p:cNvSpPr>
          <p:nvPr/>
        </p:nvSpPr>
        <p:spPr bwMode="auto">
          <a:xfrm>
            <a:off x="573527" y="1988840"/>
            <a:ext cx="8029380" cy="374134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The spiritual perspective on the </a:t>
            </a:r>
            <a:r>
              <a:rPr kumimoji="0" lang="en-US" sz="32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establishment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of David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kingdom is given to encourage the remnant with God</a:t>
            </a:r>
            <a:r>
              <a:rPr kumimoji="0" lang="uk-UA"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a:t>
            </a:r>
            <a:r>
              <a:rPr kumimoji="0" lang="en-US" sz="32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s preservation of the Davidic line and to admonish them to proper temple worship—not the idolatry of the past.</a:t>
            </a:r>
          </a:p>
        </p:txBody>
      </p:sp>
      <p:sp>
        <p:nvSpPr>
          <p:cNvPr id="2" name="Title 1"/>
          <p:cNvSpPr>
            <a:spLocks noGrp="1"/>
          </p:cNvSpPr>
          <p:nvPr>
            <p:ph type="title" idx="4294967295"/>
          </p:nvPr>
        </p:nvSpPr>
        <p:spPr>
          <a:xfrm>
            <a:off x="2734334" y="567524"/>
            <a:ext cx="5868572" cy="1373175"/>
          </a:xfrm>
          <a:prstGeom prst="rect">
            <a:avLst/>
          </a:prstGeom>
          <a:solidFill>
            <a:srgbClr val="000000"/>
          </a:solidFill>
        </p:spPr>
        <p:txBody>
          <a:bodyPr anchor="ctr"/>
          <a:lstStyle/>
          <a:p>
            <a:pPr algn="ctr"/>
            <a:r>
              <a:rPr lang="en-US" sz="3600" b="1" dirty="0">
                <a:solidFill>
                  <a:srgbClr val="FFFFFF"/>
                </a:solidFill>
                <a:latin typeface="Arial"/>
                <a:cs typeface="Arial"/>
              </a:rPr>
              <a:t>Summary Statement</a:t>
            </a:r>
          </a:p>
        </p:txBody>
      </p:sp>
      <p:sp>
        <p:nvSpPr>
          <p:cNvPr id="9" name="Text Box 3"/>
          <p:cNvSpPr txBox="1">
            <a:spLocks noChangeArrowheads="1"/>
          </p:cNvSpPr>
          <p:nvPr/>
        </p:nvSpPr>
        <p:spPr bwMode="auto">
          <a:xfrm>
            <a:off x="8349183" y="-3380"/>
            <a:ext cx="698178" cy="830997"/>
          </a:xfrm>
          <a:prstGeom prst="rect">
            <a:avLst/>
          </a:prstGeom>
          <a:solidFill>
            <a:srgbClr val="F1F7E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err="1">
                <a:ln>
                  <a:noFill/>
                </a:ln>
                <a:solidFill>
                  <a:srgbClr val="000000"/>
                </a:solidFill>
                <a:effectLst/>
                <a:uLnTx/>
                <a:uFillTx/>
                <a:latin typeface="Arial" charset="0"/>
                <a:ea typeface="ＭＳ Ｐゴシック" charset="0"/>
                <a:cs typeface="MS PGothic" charset="0"/>
              </a:rPr>
              <a:t>262</a:t>
            </a:r>
            <a:endPar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0" cap="none" spc="0" normalizeH="0" baseline="0" noProof="0" dirty="0">
                <a:ln>
                  <a:noFill/>
                </a:ln>
                <a:solidFill>
                  <a:srgbClr val="000000"/>
                </a:solidFill>
                <a:effectLst/>
                <a:uLnTx/>
                <a:uFillTx/>
                <a:latin typeface="Arial" charset="0"/>
                <a:ea typeface="ＭＳ Ｐゴシック" charset="0"/>
                <a:cs typeface="MS PGothic" charset="0"/>
              </a:rPr>
              <a:t>41</a:t>
            </a:r>
          </a:p>
        </p:txBody>
      </p:sp>
      <p:sp>
        <p:nvSpPr>
          <p:cNvPr id="7" name="Rectangle 2">
            <a:extLst>
              <a:ext uri="{FF2B5EF4-FFF2-40B4-BE49-F238E27FC236}">
                <a16:creationId xmlns:a16="http://schemas.microsoft.com/office/drawing/2014/main" id="{943A59A8-0552-B848-ACA6-BFF41BB230D4}"/>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1F497D">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421806325"/>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2660331574"/>
      </p:ext>
    </p:extLst>
  </p:cSld>
  <p:clrMapOvr>
    <a:masterClrMapping/>
  </p:clrMapOvr>
  <p:transition spd="med">
    <p:randomBar dir="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384"/>
            <a:ext cx="9144000" cy="1081484"/>
          </a:xfrm>
          <a:solidFill>
            <a:schemeClr val="tx1"/>
          </a:solidFill>
        </p:spPr>
        <p:txBody>
          <a:bodyPr/>
          <a:lstStyle/>
          <a:p>
            <a:r>
              <a:rPr lang="en-US" sz="4000" b="1" dirty="0">
                <a:solidFill>
                  <a:schemeClr val="bg1"/>
                </a:solidFill>
                <a:latin typeface="Arial"/>
                <a:cs typeface="Arial"/>
              </a:rPr>
              <a:t>What’s the point?</a:t>
            </a:r>
          </a:p>
        </p:txBody>
      </p:sp>
      <p:sp>
        <p:nvSpPr>
          <p:cNvPr id="8" name="Title 1"/>
          <p:cNvSpPr txBox="1">
            <a:spLocks/>
          </p:cNvSpPr>
          <p:nvPr/>
        </p:nvSpPr>
        <p:spPr bwMode="auto">
          <a:xfrm>
            <a:off x="0" y="6021288"/>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3200" b="1">
                <a:solidFill>
                  <a:schemeClr val="bg1"/>
                </a:solidFill>
                <a:latin typeface="Arial"/>
                <a:cs typeface="Arial"/>
              </a:rPr>
              <a:t>Here’s a great way to catch up on your sleep?</a:t>
            </a:r>
          </a:p>
        </p:txBody>
      </p:sp>
      <p:pic>
        <p:nvPicPr>
          <p:cNvPr id="4" name="Picture 3"/>
          <p:cNvPicPr>
            <a:picLocks noChangeAspect="1"/>
          </p:cNvPicPr>
          <p:nvPr/>
        </p:nvPicPr>
        <p:blipFill>
          <a:blip r:embed="rId3"/>
          <a:stretch>
            <a:fillRect/>
          </a:stretch>
        </p:blipFill>
        <p:spPr>
          <a:xfrm>
            <a:off x="0" y="1054100"/>
            <a:ext cx="9144000" cy="4730496"/>
          </a:xfrm>
          <a:prstGeom prst="rect">
            <a:avLst/>
          </a:prstGeom>
        </p:spPr>
      </p:pic>
    </p:spTree>
    <p:extLst>
      <p:ext uri="{BB962C8B-B14F-4D97-AF65-F5344CB8AC3E}">
        <p14:creationId xmlns:p14="http://schemas.microsoft.com/office/powerpoint/2010/main" val="164136039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4003" y="0"/>
            <a:ext cx="9125308" cy="6843981"/>
          </a:xfrm>
          <a:prstGeom prst="rect">
            <a:avLst/>
          </a:prstGeom>
        </p:spPr>
      </p:pic>
      <p:sp>
        <p:nvSpPr>
          <p:cNvPr id="2" name="Title 1"/>
          <p:cNvSpPr>
            <a:spLocks noGrp="1"/>
          </p:cNvSpPr>
          <p:nvPr>
            <p:ph type="title"/>
          </p:nvPr>
        </p:nvSpPr>
        <p:spPr>
          <a:xfrm>
            <a:off x="0" y="-27384"/>
            <a:ext cx="9144000" cy="720080"/>
          </a:xfrm>
          <a:solidFill>
            <a:schemeClr val="tx1"/>
          </a:solidFill>
        </p:spPr>
        <p:txBody>
          <a:bodyPr/>
          <a:lstStyle/>
          <a:p>
            <a:r>
              <a:rPr lang="en-US" sz="4000" b="1" i="1">
                <a:solidFill>
                  <a:schemeClr val="bg1"/>
                </a:solidFill>
                <a:latin typeface="Arial"/>
                <a:cs typeface="Arial"/>
              </a:rPr>
              <a:t>What’s the point?</a:t>
            </a:r>
          </a:p>
        </p:txBody>
      </p:sp>
      <p:sp>
        <p:nvSpPr>
          <p:cNvPr id="8" name="Title 1"/>
          <p:cNvSpPr txBox="1">
            <a:spLocks/>
          </p:cNvSpPr>
          <p:nvPr/>
        </p:nvSpPr>
        <p:spPr bwMode="auto">
          <a:xfrm>
            <a:off x="0" y="6309320"/>
            <a:ext cx="9144000" cy="47667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2400" b="1" dirty="0">
                <a:solidFill>
                  <a:schemeClr val="bg1"/>
                </a:solidFill>
                <a:latin typeface="Arial"/>
                <a:cs typeface="Arial"/>
              </a:rPr>
              <a:t>The throne is empty, but David’s descendants continue</a:t>
            </a:r>
          </a:p>
        </p:txBody>
      </p:sp>
      <p:sp>
        <p:nvSpPr>
          <p:cNvPr id="5" name="Title 1"/>
          <p:cNvSpPr txBox="1">
            <a:spLocks/>
          </p:cNvSpPr>
          <p:nvPr/>
        </p:nvSpPr>
        <p:spPr bwMode="auto">
          <a:xfrm>
            <a:off x="0" y="692696"/>
            <a:ext cx="9144000" cy="1296144"/>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8800" b="1">
                <a:solidFill>
                  <a:schemeClr val="bg1"/>
                </a:solidFill>
                <a:latin typeface="Arial"/>
                <a:cs typeface="Arial"/>
              </a:rPr>
              <a:t>GENEALOGY</a:t>
            </a:r>
          </a:p>
        </p:txBody>
      </p:sp>
    </p:spTree>
    <p:extLst>
      <p:ext uri="{BB962C8B-B14F-4D97-AF65-F5344CB8AC3E}">
        <p14:creationId xmlns:p14="http://schemas.microsoft.com/office/powerpoint/2010/main" val="71411185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nited Kingdom.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368" y="-1"/>
            <a:ext cx="9074496" cy="6858001"/>
          </a:xfrm>
          <a:prstGeom prst="rect">
            <a:avLst/>
          </a:prstGeom>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United Kingdom</a:t>
            </a:r>
          </a:p>
        </p:txBody>
      </p:sp>
      <p:sp>
        <p:nvSpPr>
          <p:cNvPr id="12" name="Text Box 8"/>
          <p:cNvSpPr txBox="1">
            <a:spLocks noChangeArrowheads="1"/>
          </p:cNvSpPr>
          <p:nvPr/>
        </p:nvSpPr>
        <p:spPr bwMode="auto">
          <a:xfrm>
            <a:off x="4728347" y="2958488"/>
            <a:ext cx="2667000" cy="83099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48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42606" y="1482882"/>
            <a:ext cx="5537506" cy="86599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Samuel 8–1 Kings 11</a:t>
            </a:r>
            <a:br>
              <a:rPr lang="en-US" sz="2400" b="1" i="1" dirty="0">
                <a:solidFill>
                  <a:srgbClr val="FFFFFF"/>
                </a:solidFill>
                <a:effectLst>
                  <a:glow rad="127000">
                    <a:srgbClr val="000000"/>
                  </a:glow>
                </a:effectLst>
                <a:latin typeface="Arial" charset="0"/>
                <a:ea typeface="ＭＳ Ｐゴシック" charset="0"/>
                <a:cs typeface="ＭＳ Ｐゴシック" charset="0"/>
              </a:rPr>
            </a:b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1—2 Chronicles 9</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
        <p:nvSpPr>
          <p:cNvPr id="20" name="Text Box 6"/>
          <p:cNvSpPr txBox="1">
            <a:spLocks noChangeArrowheads="1"/>
          </p:cNvSpPr>
          <p:nvPr/>
        </p:nvSpPr>
        <p:spPr bwMode="auto">
          <a:xfrm>
            <a:off x="7247466" y="5384800"/>
            <a:ext cx="1842397" cy="120032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b="1" dirty="0">
                <a:solidFill>
                  <a:srgbClr val="FFFFFF"/>
                </a:solidFill>
                <a:effectLst>
                  <a:glow rad="101600">
                    <a:srgbClr val="000000">
                      <a:alpha val="75000"/>
                    </a:srgbClr>
                  </a:glow>
                </a:effectLst>
                <a:latin typeface="Arial"/>
                <a:ea typeface="+mn-ea"/>
                <a:cs typeface="Arial"/>
              </a:rPr>
              <a:t>Conquered kingdoms in red</a:t>
            </a:r>
          </a:p>
        </p:txBody>
      </p:sp>
      <p:sp>
        <p:nvSpPr>
          <p:cNvPr id="21" name="Line 40"/>
          <p:cNvSpPr>
            <a:spLocks noChangeShapeType="1"/>
          </p:cNvSpPr>
          <p:nvPr/>
        </p:nvSpPr>
        <p:spPr bwMode="auto">
          <a:xfrm rot="20390226" flipH="1">
            <a:off x="7984323" y="4374878"/>
            <a:ext cx="213746" cy="1003843"/>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
        <p:nvSpPr>
          <p:cNvPr id="22" name="Line 40"/>
          <p:cNvSpPr>
            <a:spLocks noChangeShapeType="1"/>
          </p:cNvSpPr>
          <p:nvPr/>
        </p:nvSpPr>
        <p:spPr bwMode="auto">
          <a:xfrm rot="20390226">
            <a:off x="6837575" y="5794266"/>
            <a:ext cx="558510" cy="205081"/>
          </a:xfrm>
          <a:prstGeom prst="line">
            <a:avLst/>
          </a:prstGeom>
          <a:noFill/>
          <a:ln w="57150" cmpd="sng">
            <a:solidFill>
              <a:srgbClr val="FFFFFF"/>
            </a:solidFill>
            <a:round/>
            <a:headEnd type="triangle"/>
            <a:tailEnd type="none" w="med" len="med"/>
          </a:ln>
          <a:effectLst>
            <a:glow rad="177800">
              <a:schemeClr val="tx1">
                <a:alpha val="96000"/>
              </a:schemeClr>
            </a:glow>
          </a:effectLst>
          <a:extLst>
            <a:ext uri="{909E8E84-426E-40dd-AFC4-6F175D3DCCD1}">
              <a14:hiddenFill xmlns:a14="http://schemas.microsoft.com/office/drawing/2010/main" xmlns="">
                <a:noFill/>
              </a14:hiddenFill>
            </a:ext>
          </a:extLst>
        </p:spPr>
        <p:txBody>
          <a:bodyPr/>
          <a:lstStyle/>
          <a:p>
            <a:pPr>
              <a:defRPr/>
            </a:pPr>
            <a:endParaRPr lang="en-US">
              <a:solidFill>
                <a:srgbClr val="FFFFFF"/>
              </a:solidFill>
              <a:effectLst>
                <a:glow rad="279400">
                  <a:srgbClr val="000000">
                    <a:alpha val="98000"/>
                  </a:srgbClr>
                </a:glow>
              </a:effectLst>
            </a:endParaRPr>
          </a:p>
        </p:txBody>
      </p:sp>
    </p:spTree>
    <p:extLst>
      <p:ext uri="{BB962C8B-B14F-4D97-AF65-F5344CB8AC3E}">
        <p14:creationId xmlns:p14="http://schemas.microsoft.com/office/powerpoint/2010/main" val="23945171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par>
                          <p:cTn id="11" fill="hold">
                            <p:stCondLst>
                              <p:cond delay="0"/>
                            </p:stCondLst>
                            <p:childTnLst>
                              <p:par>
                                <p:cTn id="12" presetID="22" presetClass="entr" presetSubtype="4" fill="hold" grpId="0"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par>
                          <p:cTn id="15" fill="hold">
                            <p:stCondLst>
                              <p:cond delay="5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animBg="1"/>
      <p:bldP spid="22" grpId="0" animBg="1"/>
    </p:bld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9314" name="Rectangle 2"/>
          <p:cNvSpPr>
            <a:spLocks noGrp="1" noChangeArrowheads="1"/>
          </p:cNvSpPr>
          <p:nvPr>
            <p:ph type="title"/>
          </p:nvPr>
        </p:nvSpPr>
        <p:spPr>
          <a:xfrm>
            <a:off x="1066800" y="0"/>
            <a:ext cx="7086600" cy="1066800"/>
          </a:xfrm>
          <a:solidFill>
            <a:schemeClr val="tx1"/>
          </a:solidFill>
          <a:ln>
            <a:solidFill>
              <a:schemeClr val="tx1"/>
            </a:solidFill>
            <a:miter lim="800000"/>
            <a:headEnd/>
            <a:tailEnd/>
          </a:ln>
        </p:spPr>
        <p:txBody>
          <a:bodyPr/>
          <a:lstStyle/>
          <a:p>
            <a:pPr eaLnBrk="1" hangingPunct="1"/>
            <a:r>
              <a:rPr lang="en-US" sz="3600" b="1">
                <a:solidFill>
                  <a:srgbClr val="FFFFFF"/>
                </a:solidFill>
                <a:latin typeface="Arial Black" charset="0"/>
                <a:ea typeface="ＭＳ Ｐゴシック" charset="0"/>
                <a:cs typeface="ＭＳ Ｐゴシック" charset="0"/>
              </a:rPr>
              <a:t>Making Sense of Samuel, Kings, and Chronicles</a:t>
            </a:r>
          </a:p>
        </p:txBody>
      </p:sp>
      <p:sp>
        <p:nvSpPr>
          <p:cNvPr id="269315" name="Rectangle 4"/>
          <p:cNvSpPr>
            <a:spLocks noChangeArrowheads="1"/>
          </p:cNvSpPr>
          <p:nvPr/>
        </p:nvSpPr>
        <p:spPr bwMode="auto">
          <a:xfrm>
            <a:off x="152400" y="1295400"/>
            <a:ext cx="828675"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6" name="Rectangle 5"/>
          <p:cNvSpPr>
            <a:spLocks noChangeArrowheads="1"/>
          </p:cNvSpPr>
          <p:nvPr/>
        </p:nvSpPr>
        <p:spPr bwMode="auto">
          <a:xfrm>
            <a:off x="981075" y="1295400"/>
            <a:ext cx="115570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7" name="Rectangle 6"/>
          <p:cNvSpPr>
            <a:spLocks noChangeArrowheads="1"/>
          </p:cNvSpPr>
          <p:nvPr/>
        </p:nvSpPr>
        <p:spPr bwMode="auto">
          <a:xfrm>
            <a:off x="7926388" y="1295400"/>
            <a:ext cx="2012950" cy="10366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8" name="Rectangle 7"/>
          <p:cNvSpPr>
            <a:spLocks noChangeArrowheads="1"/>
          </p:cNvSpPr>
          <p:nvPr/>
        </p:nvSpPr>
        <p:spPr bwMode="auto">
          <a:xfrm>
            <a:off x="76200" y="2332038"/>
            <a:ext cx="828675"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Books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19" name="Rectangle 8"/>
          <p:cNvSpPr>
            <a:spLocks noChangeArrowheads="1"/>
          </p:cNvSpPr>
          <p:nvPr/>
        </p:nvSpPr>
        <p:spPr bwMode="auto">
          <a:xfrm>
            <a:off x="7716838" y="2332038"/>
            <a:ext cx="2341562"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0" name="Rectangle 9"/>
          <p:cNvSpPr>
            <a:spLocks noChangeArrowheads="1"/>
          </p:cNvSpPr>
          <p:nvPr/>
        </p:nvSpPr>
        <p:spPr bwMode="auto">
          <a:xfrm>
            <a:off x="76200" y="3138488"/>
            <a:ext cx="828675"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1" name="Rectangle 10"/>
          <p:cNvSpPr>
            <a:spLocks noChangeArrowheads="1"/>
          </p:cNvSpPr>
          <p:nvPr/>
        </p:nvSpPr>
        <p:spPr bwMode="auto">
          <a:xfrm>
            <a:off x="981075" y="3138488"/>
            <a:ext cx="1155700"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Saul</a:t>
            </a:r>
          </a:p>
        </p:txBody>
      </p:sp>
      <p:sp>
        <p:nvSpPr>
          <p:cNvPr id="269322" name="Rectangle 11"/>
          <p:cNvSpPr>
            <a:spLocks noChangeArrowheads="1"/>
          </p:cNvSpPr>
          <p:nvPr/>
        </p:nvSpPr>
        <p:spPr bwMode="auto">
          <a:xfrm>
            <a:off x="2051720" y="3138488"/>
            <a:ext cx="1036638"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David</a:t>
            </a:r>
          </a:p>
        </p:txBody>
      </p:sp>
      <p:sp>
        <p:nvSpPr>
          <p:cNvPr id="269323" name="Rectangle 12"/>
          <p:cNvSpPr>
            <a:spLocks noChangeArrowheads="1"/>
          </p:cNvSpPr>
          <p:nvPr/>
        </p:nvSpPr>
        <p:spPr bwMode="auto">
          <a:xfrm>
            <a:off x="2987824" y="3138488"/>
            <a:ext cx="2573337"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Solomon-Ahaziah</a:t>
            </a:r>
          </a:p>
        </p:txBody>
      </p:sp>
      <p:sp>
        <p:nvSpPr>
          <p:cNvPr id="269324" name="Rectangle 13"/>
          <p:cNvSpPr>
            <a:spLocks noChangeArrowheads="1"/>
          </p:cNvSpPr>
          <p:nvPr/>
        </p:nvSpPr>
        <p:spPr bwMode="auto">
          <a:xfrm>
            <a:off x="5322515" y="3138488"/>
            <a:ext cx="1789634"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Ahaziah-Zedekiah</a:t>
            </a:r>
          </a:p>
        </p:txBody>
      </p:sp>
      <p:sp>
        <p:nvSpPr>
          <p:cNvPr id="269325" name="Rectangle 14"/>
          <p:cNvSpPr>
            <a:spLocks noChangeArrowheads="1"/>
          </p:cNvSpPr>
          <p:nvPr/>
        </p:nvSpPr>
        <p:spPr bwMode="auto">
          <a:xfrm>
            <a:off x="7239000" y="3138488"/>
            <a:ext cx="2341563" cy="10350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6" name="Rectangle 15"/>
          <p:cNvSpPr>
            <a:spLocks noChangeArrowheads="1"/>
          </p:cNvSpPr>
          <p:nvPr/>
        </p:nvSpPr>
        <p:spPr bwMode="auto">
          <a:xfrm>
            <a:off x="76200" y="4173538"/>
            <a:ext cx="8286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Dates</a:t>
            </a: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27" name="Rectangle 16"/>
          <p:cNvSpPr>
            <a:spLocks noChangeArrowheads="1"/>
          </p:cNvSpPr>
          <p:nvPr/>
        </p:nvSpPr>
        <p:spPr bwMode="auto">
          <a:xfrm>
            <a:off x="981075" y="4173538"/>
            <a:ext cx="11557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1043</a:t>
            </a:r>
          </a:p>
        </p:txBody>
      </p:sp>
      <p:sp>
        <p:nvSpPr>
          <p:cNvPr id="269328" name="Rectangle 17"/>
          <p:cNvSpPr>
            <a:spLocks noChangeArrowheads="1"/>
          </p:cNvSpPr>
          <p:nvPr/>
        </p:nvSpPr>
        <p:spPr bwMode="auto">
          <a:xfrm>
            <a:off x="2023194" y="4173538"/>
            <a:ext cx="1036638"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1011</a:t>
            </a:r>
          </a:p>
        </p:txBody>
      </p:sp>
      <p:sp>
        <p:nvSpPr>
          <p:cNvPr id="269329" name="Rectangle 18"/>
          <p:cNvSpPr>
            <a:spLocks noChangeArrowheads="1"/>
          </p:cNvSpPr>
          <p:nvPr/>
        </p:nvSpPr>
        <p:spPr bwMode="auto">
          <a:xfrm>
            <a:off x="3124200" y="4173538"/>
            <a:ext cx="2246313"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971        931           852</a:t>
            </a:r>
          </a:p>
        </p:txBody>
      </p:sp>
      <p:sp>
        <p:nvSpPr>
          <p:cNvPr id="269330" name="Rectangle 19"/>
          <p:cNvSpPr>
            <a:spLocks noChangeArrowheads="1"/>
          </p:cNvSpPr>
          <p:nvPr/>
        </p:nvSpPr>
        <p:spPr bwMode="auto">
          <a:xfrm>
            <a:off x="5286112" y="4173538"/>
            <a:ext cx="2094200"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Narrow" charset="0"/>
                <a:ea typeface="ＭＳ Ｐゴシック" charset="0"/>
                <a:cs typeface="Times New Roman" charset="0"/>
              </a:rPr>
              <a:t>852           722   586   560</a:t>
            </a:r>
          </a:p>
        </p:txBody>
      </p:sp>
      <p:sp>
        <p:nvSpPr>
          <p:cNvPr id="269331" name="Rectangle 20"/>
          <p:cNvSpPr>
            <a:spLocks noChangeArrowheads="1"/>
          </p:cNvSpPr>
          <p:nvPr/>
        </p:nvSpPr>
        <p:spPr bwMode="auto">
          <a:xfrm>
            <a:off x="7832725" y="4173538"/>
            <a:ext cx="625475"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538</a:t>
            </a:r>
          </a:p>
        </p:txBody>
      </p:sp>
      <p:sp>
        <p:nvSpPr>
          <p:cNvPr id="269332" name="Rectangle 21"/>
          <p:cNvSpPr>
            <a:spLocks noChangeArrowheads="1"/>
          </p:cNvSpPr>
          <p:nvPr/>
        </p:nvSpPr>
        <p:spPr bwMode="auto">
          <a:xfrm>
            <a:off x="7875588" y="4173538"/>
            <a:ext cx="1585912" cy="10366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3" name="Rectangle 22"/>
          <p:cNvSpPr>
            <a:spLocks noChangeArrowheads="1"/>
          </p:cNvSpPr>
          <p:nvPr/>
        </p:nvSpPr>
        <p:spPr bwMode="auto">
          <a:xfrm>
            <a:off x="76200" y="5210175"/>
            <a:ext cx="828675"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1" i="1"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Kingdom</a:t>
            </a:r>
            <a:endParaRPr kumimoji="0" lang="en-US" sz="16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endParaRPr>
          </a:p>
        </p:txBody>
      </p:sp>
      <p:sp>
        <p:nvSpPr>
          <p:cNvPr id="269334" name="Rectangle 23"/>
          <p:cNvSpPr>
            <a:spLocks noChangeArrowheads="1"/>
          </p:cNvSpPr>
          <p:nvPr/>
        </p:nvSpPr>
        <p:spPr bwMode="auto">
          <a:xfrm>
            <a:off x="981075" y="5210175"/>
            <a:ext cx="1797050"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---------United-------</a:t>
            </a:r>
          </a:p>
        </p:txBody>
      </p:sp>
      <p:sp>
        <p:nvSpPr>
          <p:cNvPr id="269335" name="Rectangle 24"/>
          <p:cNvSpPr>
            <a:spLocks noChangeArrowheads="1"/>
          </p:cNvSpPr>
          <p:nvPr/>
        </p:nvSpPr>
        <p:spPr bwMode="auto">
          <a:xfrm>
            <a:off x="2778125" y="5210175"/>
            <a:ext cx="381158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    ---------Divided------------ </a:t>
            </a:r>
          </a:p>
        </p:txBody>
      </p:sp>
      <p:sp>
        <p:nvSpPr>
          <p:cNvPr id="269336" name="Rectangle 25"/>
          <p:cNvSpPr>
            <a:spLocks noChangeArrowheads="1"/>
          </p:cNvSpPr>
          <p:nvPr/>
        </p:nvSpPr>
        <p:spPr bwMode="auto">
          <a:xfrm>
            <a:off x="6589713" y="5210175"/>
            <a:ext cx="833437"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7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Surviving</a:t>
            </a:r>
          </a:p>
        </p:txBody>
      </p:sp>
      <p:sp>
        <p:nvSpPr>
          <p:cNvPr id="269337" name="Rectangle 26"/>
          <p:cNvSpPr>
            <a:spLocks noChangeArrowheads="1"/>
          </p:cNvSpPr>
          <p:nvPr/>
        </p:nvSpPr>
        <p:spPr bwMode="auto">
          <a:xfrm>
            <a:off x="7423150" y="5210175"/>
            <a:ext cx="2217738" cy="1266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Arial Narrow" charset="0"/>
                <a:ea typeface="ＭＳ Ｐゴシック" charset="0"/>
                <a:cs typeface="Times New Roman" charset="0"/>
              </a:rPr>
              <a:t>-Returned-</a:t>
            </a:r>
          </a:p>
        </p:txBody>
      </p:sp>
      <p:grpSp>
        <p:nvGrpSpPr>
          <p:cNvPr id="269338" name="Group 27"/>
          <p:cNvGrpSpPr>
            <a:grpSpLocks/>
          </p:cNvGrpSpPr>
          <p:nvPr/>
        </p:nvGrpSpPr>
        <p:grpSpPr bwMode="auto">
          <a:xfrm>
            <a:off x="2076450" y="1295400"/>
            <a:ext cx="1157288" cy="1036638"/>
            <a:chOff x="1063" y="0"/>
            <a:chExt cx="620" cy="518"/>
          </a:xfrm>
        </p:grpSpPr>
        <p:sp>
          <p:nvSpPr>
            <p:cNvPr id="269362" name="Rectangle 28"/>
            <p:cNvSpPr>
              <a:spLocks noChangeArrowheads="1"/>
            </p:cNvSpPr>
            <p:nvPr/>
          </p:nvSpPr>
          <p:spPr bwMode="auto">
            <a:xfrm>
              <a:off x="1095" y="0"/>
              <a:ext cx="556"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900" b="1" i="0" u="none" strike="noStrike" kern="1200" cap="none" spc="0" normalizeH="0" baseline="0" noProof="0">
                <a:ln>
                  <a:noFill/>
                </a:ln>
                <a:solidFill>
                  <a:srgbClr val="000000"/>
                </a:solidFill>
                <a:effectLst/>
                <a:uLnTx/>
                <a:uFillTx/>
                <a:latin typeface="Arial Narrow" charset="0"/>
                <a:ea typeface="ＭＳ Ｐゴシック" charset="0"/>
                <a:cs typeface="+mn-cs"/>
              </a:endParaRPr>
            </a:p>
          </p:txBody>
        </p:sp>
        <p:sp>
          <p:nvSpPr>
            <p:cNvPr id="269363" name="Rectangle 29"/>
            <p:cNvSpPr>
              <a:spLocks noChangeArrowheads="1"/>
            </p:cNvSpPr>
            <p:nvPr/>
          </p:nvSpPr>
          <p:spPr bwMode="auto">
            <a:xfrm>
              <a:off x="1063" y="0"/>
              <a:ext cx="620"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endParaRPr>
            </a:p>
          </p:txBody>
        </p:sp>
      </p:grpSp>
      <p:grpSp>
        <p:nvGrpSpPr>
          <p:cNvPr id="269339" name="Group 30"/>
          <p:cNvGrpSpPr>
            <a:grpSpLocks/>
          </p:cNvGrpSpPr>
          <p:nvPr/>
        </p:nvGrpSpPr>
        <p:grpSpPr bwMode="auto">
          <a:xfrm>
            <a:off x="3233738" y="1295400"/>
            <a:ext cx="4843462" cy="1036638"/>
            <a:chOff x="1683" y="0"/>
            <a:chExt cx="2515" cy="518"/>
          </a:xfrm>
        </p:grpSpPr>
        <p:sp>
          <p:nvSpPr>
            <p:cNvPr id="269360" name="Rectangle 31"/>
            <p:cNvSpPr>
              <a:spLocks noChangeArrowheads="1"/>
            </p:cNvSpPr>
            <p:nvPr/>
          </p:nvSpPr>
          <p:spPr bwMode="auto">
            <a:xfrm>
              <a:off x="1715" y="0"/>
              <a:ext cx="2451" cy="518"/>
            </a:xfrm>
            <a:prstGeom prst="rect">
              <a:avLst/>
            </a:prstGeom>
            <a:gradFill rotWithShape="1">
              <a:gsLst>
                <a:gs pos="0">
                  <a:srgbClr val="0000FF"/>
                </a:gs>
                <a:gs pos="50000">
                  <a:srgbClr val="000076"/>
                </a:gs>
                <a:gs pos="100000">
                  <a:srgbClr val="0000FF"/>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Chronicles</a:t>
              </a:r>
            </a:p>
          </p:txBody>
        </p:sp>
        <p:sp>
          <p:nvSpPr>
            <p:cNvPr id="269361" name="Rectangle 32"/>
            <p:cNvSpPr>
              <a:spLocks noChangeArrowheads="1"/>
            </p:cNvSpPr>
            <p:nvPr/>
          </p:nvSpPr>
          <p:spPr bwMode="auto">
            <a:xfrm>
              <a:off x="1683" y="0"/>
              <a:ext cx="2515" cy="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grpSp>
      <p:grpSp>
        <p:nvGrpSpPr>
          <p:cNvPr id="269340" name="Group 33"/>
          <p:cNvGrpSpPr>
            <a:grpSpLocks/>
          </p:cNvGrpSpPr>
          <p:nvPr/>
        </p:nvGrpSpPr>
        <p:grpSpPr bwMode="auto">
          <a:xfrm>
            <a:off x="762000" y="2332038"/>
            <a:ext cx="1274763" cy="806450"/>
            <a:chOff x="444" y="518"/>
            <a:chExt cx="683" cy="403"/>
          </a:xfrm>
        </p:grpSpPr>
        <p:sp>
          <p:nvSpPr>
            <p:cNvPr id="269358" name="Rectangle 34"/>
            <p:cNvSpPr>
              <a:spLocks noChangeArrowheads="1"/>
            </p:cNvSpPr>
            <p:nvPr/>
          </p:nvSpPr>
          <p:spPr bwMode="auto">
            <a:xfrm>
              <a:off x="476" y="518"/>
              <a:ext cx="619" cy="403"/>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59" name="Rectangle 35"/>
            <p:cNvSpPr>
              <a:spLocks noChangeArrowheads="1"/>
            </p:cNvSpPr>
            <p:nvPr/>
          </p:nvSpPr>
          <p:spPr bwMode="auto">
            <a:xfrm>
              <a:off x="444" y="518"/>
              <a:ext cx="68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sp>
        <p:nvSpPr>
          <p:cNvPr id="269341" name="Rectangle 36"/>
          <p:cNvSpPr>
            <a:spLocks noChangeArrowheads="1"/>
          </p:cNvSpPr>
          <p:nvPr/>
        </p:nvSpPr>
        <p:spPr bwMode="auto">
          <a:xfrm>
            <a:off x="2057400" y="2332038"/>
            <a:ext cx="1173163" cy="806450"/>
          </a:xfrm>
          <a:prstGeom prst="rect">
            <a:avLst/>
          </a:prstGeom>
          <a:gradFill rotWithShape="1">
            <a:gsLst>
              <a:gs pos="0">
                <a:srgbClr val="006600"/>
              </a:gs>
              <a:gs pos="50000">
                <a:srgbClr val="002F00"/>
              </a:gs>
              <a:gs pos="100000">
                <a:srgbClr val="006600"/>
              </a:gs>
            </a:gsLst>
            <a:lin ang="5400000" scaled="1"/>
          </a:gradFill>
          <a:ln>
            <a:noFill/>
          </a:ln>
          <a:extLs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Samuel</a:t>
            </a:r>
          </a:p>
        </p:txBody>
      </p:sp>
      <p:sp>
        <p:nvSpPr>
          <p:cNvPr id="269342" name="Rectangle 37"/>
          <p:cNvSpPr>
            <a:spLocks noChangeArrowheads="1"/>
          </p:cNvSpPr>
          <p:nvPr/>
        </p:nvSpPr>
        <p:spPr bwMode="auto">
          <a:xfrm>
            <a:off x="2066925" y="2332038"/>
            <a:ext cx="1223963" cy="8064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nvGrpSpPr>
          <p:cNvPr id="269343" name="Group 38"/>
          <p:cNvGrpSpPr>
            <a:grpSpLocks/>
          </p:cNvGrpSpPr>
          <p:nvPr/>
        </p:nvGrpSpPr>
        <p:grpSpPr bwMode="auto">
          <a:xfrm>
            <a:off x="3233738" y="2332038"/>
            <a:ext cx="1986334" cy="806450"/>
            <a:chOff x="1747" y="518"/>
            <a:chExt cx="1443" cy="403"/>
          </a:xfrm>
        </p:grpSpPr>
        <p:sp>
          <p:nvSpPr>
            <p:cNvPr id="124967" name="Rectangle 39"/>
            <p:cNvSpPr>
              <a:spLocks noChangeArrowheads="1"/>
            </p:cNvSpPr>
            <p:nvPr/>
          </p:nvSpPr>
          <p:spPr bwMode="auto">
            <a:xfrm>
              <a:off x="1779" y="518"/>
              <a:ext cx="1379"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1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7" name="Rectangle 40"/>
            <p:cNvSpPr>
              <a:spLocks noChangeArrowheads="1"/>
            </p:cNvSpPr>
            <p:nvPr/>
          </p:nvSpPr>
          <p:spPr bwMode="auto">
            <a:xfrm>
              <a:off x="1747" y="518"/>
              <a:ext cx="1443"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grpSp>
        <p:nvGrpSpPr>
          <p:cNvPr id="269344" name="Group 41"/>
          <p:cNvGrpSpPr>
            <a:grpSpLocks/>
          </p:cNvGrpSpPr>
          <p:nvPr/>
        </p:nvGrpSpPr>
        <p:grpSpPr bwMode="auto">
          <a:xfrm>
            <a:off x="5148064" y="2332038"/>
            <a:ext cx="1862336" cy="806450"/>
            <a:chOff x="3190" y="518"/>
            <a:chExt cx="895" cy="403"/>
          </a:xfrm>
        </p:grpSpPr>
        <p:sp>
          <p:nvSpPr>
            <p:cNvPr id="124970" name="Rectangle 42"/>
            <p:cNvSpPr>
              <a:spLocks noChangeArrowheads="1"/>
            </p:cNvSpPr>
            <p:nvPr/>
          </p:nvSpPr>
          <p:spPr bwMode="auto">
            <a:xfrm>
              <a:off x="3222" y="518"/>
              <a:ext cx="833" cy="403"/>
            </a:xfrm>
            <a:prstGeom prst="rect">
              <a:avLst/>
            </a:prstGeom>
            <a:gradFill rotWithShape="1">
              <a:gsLst>
                <a:gs pos="0">
                  <a:schemeClr val="hlink"/>
                </a:gs>
                <a:gs pos="50000">
                  <a:schemeClr val="hlink">
                    <a:gamma/>
                    <a:shade val="46275"/>
                    <a:invGamma/>
                  </a:schemeClr>
                </a:gs>
                <a:gs pos="100000">
                  <a:schemeClr val="hlink"/>
                </a:gs>
              </a:gsLst>
              <a:lin ang="5400000" scaled="1"/>
            </a:gradFill>
            <a:ln w="12700" cap="sq">
              <a:noFill/>
              <a:miter lim="800000"/>
              <a:headEnd type="none" w="sm" len="sm"/>
              <a:tailEnd type="none" w="sm" len="sm"/>
            </a:ln>
            <a:effec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2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EFDE3"/>
                  </a:solidFill>
                  <a:effectLst/>
                  <a:uLnTx/>
                  <a:uFillTx/>
                  <a:latin typeface="Arial Narrow" charset="0"/>
                  <a:ea typeface="ＭＳ Ｐゴシック" charset="0"/>
                  <a:cs typeface="Times New Roman" charset="0"/>
                </a:rPr>
                <a:t>Kings</a:t>
              </a:r>
              <a:endParaRPr kumimoji="0" lang="en-US" sz="2400" b="1" i="0" u="none" strike="noStrike" kern="1200" cap="none" spc="0" normalizeH="0" baseline="0" noProof="0">
                <a:ln>
                  <a:noFill/>
                </a:ln>
                <a:solidFill>
                  <a:srgbClr val="FEFDE3"/>
                </a:solidFill>
                <a:effectLst/>
                <a:uLnTx/>
                <a:uFillTx/>
                <a:latin typeface="Arial Narrow" charset="0"/>
                <a:ea typeface="Times New Roman" charset="0"/>
                <a:cs typeface="Times New Roman" charset="0"/>
              </a:endParaRPr>
            </a:p>
          </p:txBody>
        </p:sp>
        <p:sp>
          <p:nvSpPr>
            <p:cNvPr id="269355" name="Rectangle 43"/>
            <p:cNvSpPr>
              <a:spLocks noChangeArrowheads="1"/>
            </p:cNvSpPr>
            <p:nvPr/>
          </p:nvSpPr>
          <p:spPr bwMode="auto">
            <a:xfrm>
              <a:off x="3190" y="518"/>
              <a:ext cx="895" cy="40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7" cap="sq">
                  <a:solidFill>
                    <a:srgbClr val="000000"/>
                  </a:solidFill>
                  <a:miter lim="800000"/>
                  <a:headEnd type="none" w="sm" len="sm"/>
                  <a:tailEnd type="none" w="sm" len="sm"/>
                </a14:hiddenLine>
              </a:ext>
            </a:ex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grpSp>
      <p:pic>
        <p:nvPicPr>
          <p:cNvPr id="124972" name="Picture 44"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3" name="Picture 45"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1336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4" name="Picture 46" descr="j029776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781800" y="4800600"/>
            <a:ext cx="925513" cy="889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75" name="AutoShape 47"/>
          <p:cNvSpPr>
            <a:spLocks noChangeArrowheads="1"/>
          </p:cNvSpPr>
          <p:nvPr/>
        </p:nvSpPr>
        <p:spPr bwMode="auto">
          <a:xfrm>
            <a:off x="6172200" y="4876800"/>
            <a:ext cx="304800" cy="457200"/>
          </a:xfrm>
          <a:prstGeom prst="downArrow">
            <a:avLst>
              <a:gd name="adj1" fmla="val 50000"/>
              <a:gd name="adj2" fmla="val 37500"/>
            </a:avLst>
          </a:prstGeom>
          <a:solidFill>
            <a:srgbClr val="FF00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6" name="AutoShape 48"/>
          <p:cNvSpPr>
            <a:spLocks noChangeArrowheads="1"/>
          </p:cNvSpPr>
          <p:nvPr/>
        </p:nvSpPr>
        <p:spPr bwMode="auto">
          <a:xfrm>
            <a:off x="6553200"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24977" name="AutoShape 49"/>
          <p:cNvSpPr>
            <a:spLocks noChangeArrowheads="1"/>
          </p:cNvSpPr>
          <p:nvPr/>
        </p:nvSpPr>
        <p:spPr bwMode="auto">
          <a:xfrm rot="10800000">
            <a:off x="7991475" y="5181600"/>
            <a:ext cx="304800" cy="457200"/>
          </a:xfrm>
          <a:prstGeom prst="downArrow">
            <a:avLst>
              <a:gd name="adj1" fmla="val 50000"/>
              <a:gd name="adj2" fmla="val 37500"/>
            </a:avLst>
          </a:prstGeom>
          <a:solidFill>
            <a:srgbClr val="FFCC00"/>
          </a:solidFill>
          <a:ln w="12700" cap="sq">
            <a:solidFill>
              <a:schemeClr val="tx1"/>
            </a:solidFill>
            <a:miter lim="800000"/>
            <a:headEnd type="none" w="sm" len="sm"/>
            <a:tailEnd type="none" w="sm" len="sm"/>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pic>
        <p:nvPicPr>
          <p:cNvPr id="124978" name="Picture 50" descr="j029557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3657600" y="4630738"/>
            <a:ext cx="1447800" cy="1373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4979" name="Picture 51" descr="pij2qvyc[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71800" y="4876800"/>
            <a:ext cx="838200" cy="657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9353" name="Text Box 3"/>
          <p:cNvSpPr txBox="1">
            <a:spLocks noChangeArrowheads="1"/>
          </p:cNvSpPr>
          <p:nvPr/>
        </p:nvSpPr>
        <p:spPr bwMode="auto">
          <a:xfrm>
            <a:off x="8316913" y="71438"/>
            <a:ext cx="755650" cy="693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nchor="ctr" anchorCtr="1"/>
          <a:lstStyle>
            <a:lvl1pPr eaLnBrk="0" hangingPunct="0">
              <a:defRPr sz="2800">
                <a:solidFill>
                  <a:schemeClr val="tx1"/>
                </a:solidFill>
                <a:latin typeface="Times New Roman" charset="0"/>
                <a:ea typeface="ＭＳ Ｐゴシック" charset="0"/>
                <a:cs typeface="ＭＳ Ｐゴシック" charset="0"/>
              </a:defRPr>
            </a:lvl1pPr>
            <a:lvl2pPr marL="742950" indent="-285750" eaLnBrk="0" hangingPunct="0">
              <a:defRPr sz="2800">
                <a:solidFill>
                  <a:schemeClr val="tx1"/>
                </a:solidFill>
                <a:latin typeface="Times New Roman" charset="0"/>
                <a:ea typeface="ＭＳ Ｐゴシック" charset="0"/>
              </a:defRPr>
            </a:lvl2pPr>
            <a:lvl3pPr marL="1143000" indent="-228600" eaLnBrk="0" hangingPunct="0">
              <a:defRPr sz="2800">
                <a:solidFill>
                  <a:schemeClr val="tx1"/>
                </a:solidFill>
                <a:latin typeface="Times New Roman" charset="0"/>
                <a:ea typeface="ＭＳ Ｐゴシック" charset="0"/>
              </a:defRPr>
            </a:lvl3pPr>
            <a:lvl4pPr marL="1600200" indent="-228600" eaLnBrk="0" hangingPunct="0">
              <a:defRPr sz="2800">
                <a:solidFill>
                  <a:schemeClr val="tx1"/>
                </a:solidFill>
                <a:latin typeface="Times New Roman" charset="0"/>
                <a:ea typeface="ＭＳ Ｐゴシック" charset="0"/>
              </a:defRPr>
            </a:lvl4pPr>
            <a:lvl5pPr marL="2057400" indent="-228600" eaLnBrk="0" hangingPunct="0">
              <a:defRPr sz="2800">
                <a:solidFill>
                  <a:schemeClr val="tx1"/>
                </a:solidFill>
                <a:latin typeface="Times New Roman" charset="0"/>
                <a:ea typeface="ＭＳ Ｐゴシック" charset="0"/>
              </a:defRPr>
            </a:lvl5pPr>
            <a:lvl6pPr marL="2514600" indent="-228600" eaLnBrk="0" fontAlgn="base" hangingPunct="0">
              <a:spcBef>
                <a:spcPct val="50000"/>
              </a:spcBef>
              <a:spcAft>
                <a:spcPct val="0"/>
              </a:spcAft>
              <a:defRPr sz="2800">
                <a:solidFill>
                  <a:schemeClr val="tx1"/>
                </a:solidFill>
                <a:latin typeface="Times New Roman" charset="0"/>
                <a:ea typeface="ＭＳ Ｐゴシック" charset="0"/>
              </a:defRPr>
            </a:lvl6pPr>
            <a:lvl7pPr marL="2971800" indent="-228600" eaLnBrk="0" fontAlgn="base" hangingPunct="0">
              <a:spcBef>
                <a:spcPct val="50000"/>
              </a:spcBef>
              <a:spcAft>
                <a:spcPct val="0"/>
              </a:spcAft>
              <a:defRPr sz="2800">
                <a:solidFill>
                  <a:schemeClr val="tx1"/>
                </a:solidFill>
                <a:latin typeface="Times New Roman" charset="0"/>
                <a:ea typeface="ＭＳ Ｐゴシック" charset="0"/>
              </a:defRPr>
            </a:lvl7pPr>
            <a:lvl8pPr marL="3429000" indent="-228600" eaLnBrk="0" fontAlgn="base" hangingPunct="0">
              <a:spcBef>
                <a:spcPct val="50000"/>
              </a:spcBef>
              <a:spcAft>
                <a:spcPct val="0"/>
              </a:spcAft>
              <a:defRPr sz="2800">
                <a:solidFill>
                  <a:schemeClr val="tx1"/>
                </a:solidFill>
                <a:latin typeface="Times New Roman" charset="0"/>
                <a:ea typeface="ＭＳ Ｐゴシック" charset="0"/>
              </a:defRPr>
            </a:lvl8pPr>
            <a:lvl9pPr marL="3886200" indent="-228600" eaLnBrk="0" fontAlgn="base" hangingPunct="0">
              <a:spcBef>
                <a:spcPct val="50000"/>
              </a:spcBef>
              <a:spcAft>
                <a:spcPct val="0"/>
              </a:spcAft>
              <a:defRPr sz="28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220</a:t>
            </a:r>
            <a:b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br>
            <a:r>
              <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rPr>
              <a:t>264</a:t>
            </a:r>
          </a:p>
        </p:txBody>
      </p:sp>
    </p:spTree>
    <p:extLst>
      <p:ext uri="{BB962C8B-B14F-4D97-AF65-F5344CB8AC3E}">
        <p14:creationId xmlns:p14="http://schemas.microsoft.com/office/powerpoint/2010/main" val="2175616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ntr" presetSubtype="16" fill="hold" nodeType="afterEffect">
                                  <p:stCondLst>
                                    <p:cond delay="0"/>
                                  </p:stCondLst>
                                  <p:childTnLst>
                                    <p:set>
                                      <p:cBhvr>
                                        <p:cTn id="6" dur="1" fill="hold">
                                          <p:stCondLst>
                                            <p:cond delay="0"/>
                                          </p:stCondLst>
                                        </p:cTn>
                                        <p:tgtEl>
                                          <p:spTgt spid="124972"/>
                                        </p:tgtEl>
                                        <p:attrNameLst>
                                          <p:attrName>style.visibility</p:attrName>
                                        </p:attrNameLst>
                                      </p:cBhvr>
                                      <p:to>
                                        <p:strVal val="visible"/>
                                      </p:to>
                                    </p:set>
                                    <p:animEffect transition="in" filter="diamond(in)">
                                      <p:cBhvr>
                                        <p:cTn id="7" dur="3000"/>
                                        <p:tgtEl>
                                          <p:spTgt spid="124972"/>
                                        </p:tgtEl>
                                      </p:cBhvr>
                                    </p:animEffect>
                                  </p:childTnLst>
                                </p:cTn>
                              </p:par>
                            </p:childTnLst>
                          </p:cTn>
                        </p:par>
                        <p:par>
                          <p:cTn id="8" fill="hold" nodeType="afterGroup">
                            <p:stCondLst>
                              <p:cond delay="3000"/>
                            </p:stCondLst>
                            <p:childTnLst>
                              <p:par>
                                <p:cTn id="9" presetID="8" presetClass="entr" presetSubtype="16" fill="hold" nodeType="afterEffect">
                                  <p:stCondLst>
                                    <p:cond delay="0"/>
                                  </p:stCondLst>
                                  <p:childTnLst>
                                    <p:set>
                                      <p:cBhvr>
                                        <p:cTn id="10" dur="1" fill="hold">
                                          <p:stCondLst>
                                            <p:cond delay="0"/>
                                          </p:stCondLst>
                                        </p:cTn>
                                        <p:tgtEl>
                                          <p:spTgt spid="124973"/>
                                        </p:tgtEl>
                                        <p:attrNameLst>
                                          <p:attrName>style.visibility</p:attrName>
                                        </p:attrNameLst>
                                      </p:cBhvr>
                                      <p:to>
                                        <p:strVal val="visible"/>
                                      </p:to>
                                    </p:set>
                                    <p:animEffect transition="in" filter="diamond(in)">
                                      <p:cBhvr>
                                        <p:cTn id="11" dur="3000"/>
                                        <p:tgtEl>
                                          <p:spTgt spid="124973"/>
                                        </p:tgtEl>
                                      </p:cBhvr>
                                    </p:animEffect>
                                  </p:childTnLst>
                                </p:cTn>
                              </p:par>
                            </p:childTnLst>
                          </p:cTn>
                        </p:par>
                        <p:par>
                          <p:cTn id="12" fill="hold" nodeType="afterGroup">
                            <p:stCondLst>
                              <p:cond delay="6000"/>
                            </p:stCondLst>
                            <p:childTnLst>
                              <p:par>
                                <p:cTn id="13" presetID="8" presetClass="entr" presetSubtype="16" fill="hold" nodeType="afterEffect">
                                  <p:stCondLst>
                                    <p:cond delay="0"/>
                                  </p:stCondLst>
                                  <p:childTnLst>
                                    <p:set>
                                      <p:cBhvr>
                                        <p:cTn id="14" dur="1" fill="hold">
                                          <p:stCondLst>
                                            <p:cond delay="0"/>
                                          </p:stCondLst>
                                        </p:cTn>
                                        <p:tgtEl>
                                          <p:spTgt spid="124979"/>
                                        </p:tgtEl>
                                        <p:attrNameLst>
                                          <p:attrName>style.visibility</p:attrName>
                                        </p:attrNameLst>
                                      </p:cBhvr>
                                      <p:to>
                                        <p:strVal val="visible"/>
                                      </p:to>
                                    </p:set>
                                    <p:animEffect transition="in" filter="diamond(in)">
                                      <p:cBhvr>
                                        <p:cTn id="15" dur="3000"/>
                                        <p:tgtEl>
                                          <p:spTgt spid="124979"/>
                                        </p:tgtEl>
                                      </p:cBhvr>
                                    </p:animEffect>
                                  </p:childTnLst>
                                </p:cTn>
                              </p:par>
                            </p:childTnLst>
                          </p:cTn>
                        </p:par>
                        <p:par>
                          <p:cTn id="16" fill="hold" nodeType="afterGroup">
                            <p:stCondLst>
                              <p:cond delay="9000"/>
                            </p:stCondLst>
                            <p:childTnLst>
                              <p:par>
                                <p:cTn id="17" presetID="8" presetClass="entr" presetSubtype="16" fill="hold" nodeType="afterEffect">
                                  <p:stCondLst>
                                    <p:cond delay="0"/>
                                  </p:stCondLst>
                                  <p:childTnLst>
                                    <p:set>
                                      <p:cBhvr>
                                        <p:cTn id="18" dur="1" fill="hold">
                                          <p:stCondLst>
                                            <p:cond delay="0"/>
                                          </p:stCondLst>
                                        </p:cTn>
                                        <p:tgtEl>
                                          <p:spTgt spid="124978"/>
                                        </p:tgtEl>
                                        <p:attrNameLst>
                                          <p:attrName>style.visibility</p:attrName>
                                        </p:attrNameLst>
                                      </p:cBhvr>
                                      <p:to>
                                        <p:strVal val="visible"/>
                                      </p:to>
                                    </p:set>
                                    <p:animEffect transition="in" filter="diamond(in)">
                                      <p:cBhvr>
                                        <p:cTn id="19" dur="3000"/>
                                        <p:tgtEl>
                                          <p:spTgt spid="124978"/>
                                        </p:tgtEl>
                                      </p:cBhvr>
                                    </p:animEffect>
                                  </p:childTnLst>
                                </p:cTn>
                              </p:par>
                            </p:childTnLst>
                          </p:cTn>
                        </p:par>
                        <p:par>
                          <p:cTn id="20" fill="hold" nodeType="afterGroup">
                            <p:stCondLst>
                              <p:cond delay="12000"/>
                            </p:stCondLst>
                            <p:childTnLst>
                              <p:par>
                                <p:cTn id="21" presetID="8" presetClass="entr" presetSubtype="16" fill="hold" grpId="0" nodeType="afterEffect">
                                  <p:stCondLst>
                                    <p:cond delay="0"/>
                                  </p:stCondLst>
                                  <p:childTnLst>
                                    <p:set>
                                      <p:cBhvr>
                                        <p:cTn id="22" dur="1" fill="hold">
                                          <p:stCondLst>
                                            <p:cond delay="0"/>
                                          </p:stCondLst>
                                        </p:cTn>
                                        <p:tgtEl>
                                          <p:spTgt spid="124975"/>
                                        </p:tgtEl>
                                        <p:attrNameLst>
                                          <p:attrName>style.visibility</p:attrName>
                                        </p:attrNameLst>
                                      </p:cBhvr>
                                      <p:to>
                                        <p:strVal val="visible"/>
                                      </p:to>
                                    </p:set>
                                    <p:animEffect transition="in" filter="diamond(in)">
                                      <p:cBhvr>
                                        <p:cTn id="23" dur="3000"/>
                                        <p:tgtEl>
                                          <p:spTgt spid="124975"/>
                                        </p:tgtEl>
                                      </p:cBhvr>
                                    </p:animEffect>
                                  </p:childTnLst>
                                </p:cTn>
                              </p:par>
                            </p:childTnLst>
                          </p:cTn>
                        </p:par>
                        <p:par>
                          <p:cTn id="24" fill="hold" nodeType="afterGroup">
                            <p:stCondLst>
                              <p:cond delay="15000"/>
                            </p:stCondLst>
                            <p:childTnLst>
                              <p:par>
                                <p:cTn id="25" presetID="8" presetClass="entr" presetSubtype="16" fill="hold" grpId="0" nodeType="afterEffect">
                                  <p:stCondLst>
                                    <p:cond delay="0"/>
                                  </p:stCondLst>
                                  <p:childTnLst>
                                    <p:set>
                                      <p:cBhvr>
                                        <p:cTn id="26" dur="1" fill="hold">
                                          <p:stCondLst>
                                            <p:cond delay="0"/>
                                          </p:stCondLst>
                                        </p:cTn>
                                        <p:tgtEl>
                                          <p:spTgt spid="124976"/>
                                        </p:tgtEl>
                                        <p:attrNameLst>
                                          <p:attrName>style.visibility</p:attrName>
                                        </p:attrNameLst>
                                      </p:cBhvr>
                                      <p:to>
                                        <p:strVal val="visible"/>
                                      </p:to>
                                    </p:set>
                                    <p:animEffect transition="in" filter="diamond(in)">
                                      <p:cBhvr>
                                        <p:cTn id="27" dur="3000"/>
                                        <p:tgtEl>
                                          <p:spTgt spid="124976"/>
                                        </p:tgtEl>
                                      </p:cBhvr>
                                    </p:animEffect>
                                  </p:childTnLst>
                                </p:cTn>
                              </p:par>
                            </p:childTnLst>
                          </p:cTn>
                        </p:par>
                        <p:par>
                          <p:cTn id="28" fill="hold" nodeType="afterGroup">
                            <p:stCondLst>
                              <p:cond delay="18000"/>
                            </p:stCondLst>
                            <p:childTnLst>
                              <p:par>
                                <p:cTn id="29" presetID="8" presetClass="entr" presetSubtype="16" fill="hold" nodeType="afterEffect">
                                  <p:stCondLst>
                                    <p:cond delay="0"/>
                                  </p:stCondLst>
                                  <p:childTnLst>
                                    <p:set>
                                      <p:cBhvr>
                                        <p:cTn id="30" dur="1" fill="hold">
                                          <p:stCondLst>
                                            <p:cond delay="0"/>
                                          </p:stCondLst>
                                        </p:cTn>
                                        <p:tgtEl>
                                          <p:spTgt spid="124974"/>
                                        </p:tgtEl>
                                        <p:attrNameLst>
                                          <p:attrName>style.visibility</p:attrName>
                                        </p:attrNameLst>
                                      </p:cBhvr>
                                      <p:to>
                                        <p:strVal val="visible"/>
                                      </p:to>
                                    </p:set>
                                    <p:animEffect transition="in" filter="diamond(in)">
                                      <p:cBhvr>
                                        <p:cTn id="31" dur="3000"/>
                                        <p:tgtEl>
                                          <p:spTgt spid="124974"/>
                                        </p:tgtEl>
                                      </p:cBhvr>
                                    </p:animEffect>
                                  </p:childTnLst>
                                </p:cTn>
                              </p:par>
                            </p:childTnLst>
                          </p:cTn>
                        </p:par>
                        <p:par>
                          <p:cTn id="32" fill="hold" nodeType="afterGroup">
                            <p:stCondLst>
                              <p:cond delay="21000"/>
                            </p:stCondLst>
                            <p:childTnLst>
                              <p:par>
                                <p:cTn id="33" presetID="8" presetClass="entr" presetSubtype="16" fill="hold" grpId="0" nodeType="afterEffect">
                                  <p:stCondLst>
                                    <p:cond delay="0"/>
                                  </p:stCondLst>
                                  <p:childTnLst>
                                    <p:set>
                                      <p:cBhvr>
                                        <p:cTn id="34" dur="1" fill="hold">
                                          <p:stCondLst>
                                            <p:cond delay="0"/>
                                          </p:stCondLst>
                                        </p:cTn>
                                        <p:tgtEl>
                                          <p:spTgt spid="124977"/>
                                        </p:tgtEl>
                                        <p:attrNameLst>
                                          <p:attrName>style.visibility</p:attrName>
                                        </p:attrNameLst>
                                      </p:cBhvr>
                                      <p:to>
                                        <p:strVal val="visible"/>
                                      </p:to>
                                    </p:set>
                                    <p:animEffect transition="in" filter="diamond(in)">
                                      <p:cBhvr>
                                        <p:cTn id="35" dur="3000"/>
                                        <p:tgtEl>
                                          <p:spTgt spid="1249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975" grpId="0" animBg="1"/>
      <p:bldP spid="124976" grpId="0" animBg="1"/>
      <p:bldP spid="124977"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28908" y="0"/>
            <a:ext cx="9134455" cy="6858000"/>
          </a:xfrm>
          <a:prstGeom prst="rect">
            <a:avLst/>
          </a:prstGeom>
        </p:spPr>
      </p:pic>
      <p:sp>
        <p:nvSpPr>
          <p:cNvPr id="900098" name="Rectangle 2"/>
          <p:cNvSpPr>
            <a:spLocks noGrp="1" noChangeArrowheads="1"/>
          </p:cNvSpPr>
          <p:nvPr>
            <p:ph type="ctrTitle"/>
          </p:nvPr>
        </p:nvSpPr>
        <p:spPr>
          <a:xfrm>
            <a:off x="0" y="232008"/>
            <a:ext cx="9144000" cy="197285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Why would God invest six books about David?</a:t>
            </a:r>
          </a:p>
        </p:txBody>
      </p:sp>
    </p:spTree>
    <p:extLst>
      <p:ext uri="{BB962C8B-B14F-4D97-AF65-F5344CB8AC3E}">
        <p14:creationId xmlns:p14="http://schemas.microsoft.com/office/powerpoint/2010/main" val="302281021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9"/>
            <a:ext cx="9144000" cy="952829"/>
          </a:xfrm>
        </p:spPr>
        <p:txBody>
          <a:bodyPr/>
          <a:lstStyle/>
          <a:p>
            <a:r>
              <a:rPr lang="en-US" sz="4000" b="1">
                <a:solidFill>
                  <a:schemeClr val="bg1"/>
                </a:solidFill>
                <a:latin typeface="Arial"/>
                <a:cs typeface="Arial"/>
              </a:rPr>
              <a:t>Two Histories of the Same Events</a:t>
            </a:r>
          </a:p>
        </p:txBody>
      </p:sp>
      <p:sp>
        <p:nvSpPr>
          <p:cNvPr id="3" name="Title 1"/>
          <p:cNvSpPr txBox="1">
            <a:spLocks/>
          </p:cNvSpPr>
          <p:nvPr/>
        </p:nvSpPr>
        <p:spPr bwMode="auto">
          <a:xfrm>
            <a:off x="1795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Earlier History Close to </a:t>
            </a:r>
            <a:br>
              <a:rPr lang="en-US" sz="4000" b="1">
                <a:solidFill>
                  <a:schemeClr val="bg1"/>
                </a:solidFill>
                <a:latin typeface="Arial"/>
                <a:cs typeface="Arial"/>
              </a:rPr>
            </a:br>
            <a:r>
              <a:rPr lang="en-US" sz="4000" b="1">
                <a:solidFill>
                  <a:schemeClr val="bg1"/>
                </a:solidFill>
                <a:latin typeface="Arial"/>
                <a:cs typeface="Arial"/>
              </a:rPr>
              <a:t>the Events</a:t>
            </a:r>
          </a:p>
        </p:txBody>
      </p:sp>
      <p:sp>
        <p:nvSpPr>
          <p:cNvPr id="4" name="Title 1"/>
          <p:cNvSpPr txBox="1">
            <a:spLocks/>
          </p:cNvSpPr>
          <p:nvPr/>
        </p:nvSpPr>
        <p:spPr bwMode="auto">
          <a:xfrm>
            <a:off x="5580112" y="1844824"/>
            <a:ext cx="3240360" cy="3024336"/>
          </a:xfrm>
          <a:prstGeom prst="rect">
            <a:avLst/>
          </a:prstGeom>
          <a:solidFill>
            <a:srgbClr val="00009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Later History Long After the Events</a:t>
            </a:r>
          </a:p>
        </p:txBody>
      </p:sp>
      <p:sp>
        <p:nvSpPr>
          <p:cNvPr id="5" name="Cloud 4"/>
          <p:cNvSpPr/>
          <p:nvPr/>
        </p:nvSpPr>
        <p:spPr bwMode="auto">
          <a:xfrm>
            <a:off x="3203848" y="1772816"/>
            <a:ext cx="2520280" cy="2304256"/>
          </a:xfrm>
          <a:prstGeom prst="cloud">
            <a:avLst/>
          </a:prstGeom>
          <a:solidFill>
            <a:schemeClr val="accent1">
              <a:lumMod val="40000"/>
              <a:lumOff val="60000"/>
            </a:schemeClr>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3200" b="1" i="0" u="none" strike="noStrike" cap="none" normalizeH="0" baseline="0">
                <a:ln>
                  <a:noFill/>
                </a:ln>
                <a:solidFill>
                  <a:schemeClr val="tx1"/>
                </a:solidFill>
                <a:effectLst/>
                <a:latin typeface="Arial"/>
                <a:cs typeface="Arial"/>
              </a:rPr>
              <a:t>Time for </a:t>
            </a:r>
            <a:br>
              <a:rPr kumimoji="0" lang="en-US" sz="3200" b="1" i="0" u="none" strike="noStrike" cap="none" normalizeH="0" baseline="0">
                <a:ln>
                  <a:noFill/>
                </a:ln>
                <a:solidFill>
                  <a:schemeClr val="tx1"/>
                </a:solidFill>
                <a:effectLst/>
                <a:latin typeface="Arial"/>
                <a:cs typeface="Arial"/>
              </a:rPr>
            </a:br>
            <a:r>
              <a:rPr kumimoji="0" lang="en-US" sz="3200" b="1" i="0" u="none" strike="noStrike" cap="none" normalizeH="0" baseline="0">
                <a:ln>
                  <a:noFill/>
                </a:ln>
                <a:solidFill>
                  <a:schemeClr val="tx1"/>
                </a:solidFill>
                <a:effectLst/>
                <a:latin typeface="Arial"/>
                <a:cs typeface="Arial"/>
              </a:rPr>
              <a:t>Reflection</a:t>
            </a:r>
          </a:p>
        </p:txBody>
      </p:sp>
      <p:sp>
        <p:nvSpPr>
          <p:cNvPr id="6" name="Title 1"/>
          <p:cNvSpPr txBox="1">
            <a:spLocks/>
          </p:cNvSpPr>
          <p:nvPr/>
        </p:nvSpPr>
        <p:spPr bwMode="auto">
          <a:xfrm>
            <a:off x="1795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Kings</a:t>
            </a:r>
          </a:p>
        </p:txBody>
      </p:sp>
      <p:sp>
        <p:nvSpPr>
          <p:cNvPr id="7" name="Title 1"/>
          <p:cNvSpPr txBox="1">
            <a:spLocks/>
          </p:cNvSpPr>
          <p:nvPr/>
        </p:nvSpPr>
        <p:spPr bwMode="auto">
          <a:xfrm>
            <a:off x="5580112" y="4941168"/>
            <a:ext cx="3240360" cy="792088"/>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05" charset="0"/>
              </a:defRPr>
            </a:lvl6pPr>
            <a:lvl7pPr marL="914400" algn="ctr" rtl="0" fontAlgn="base">
              <a:spcBef>
                <a:spcPct val="0"/>
              </a:spcBef>
              <a:spcAft>
                <a:spcPct val="0"/>
              </a:spcAft>
              <a:defRPr sz="4400">
                <a:solidFill>
                  <a:schemeClr val="tx2"/>
                </a:solidFill>
                <a:latin typeface="Times New Roman" pitchFamily="-105" charset="0"/>
              </a:defRPr>
            </a:lvl7pPr>
            <a:lvl8pPr marL="1371600" algn="ctr" rtl="0" fontAlgn="base">
              <a:spcBef>
                <a:spcPct val="0"/>
              </a:spcBef>
              <a:spcAft>
                <a:spcPct val="0"/>
              </a:spcAft>
              <a:defRPr sz="4400">
                <a:solidFill>
                  <a:schemeClr val="tx2"/>
                </a:solidFill>
                <a:latin typeface="Times New Roman" pitchFamily="-105" charset="0"/>
              </a:defRPr>
            </a:lvl8pPr>
            <a:lvl9pPr marL="1828800" algn="ctr" rtl="0" fontAlgn="base">
              <a:spcBef>
                <a:spcPct val="0"/>
              </a:spcBef>
              <a:spcAft>
                <a:spcPct val="0"/>
              </a:spcAft>
              <a:defRPr sz="4400">
                <a:solidFill>
                  <a:schemeClr val="tx2"/>
                </a:solidFill>
                <a:latin typeface="Times New Roman" pitchFamily="-105" charset="0"/>
              </a:defRPr>
            </a:lvl9pPr>
          </a:lstStyle>
          <a:p>
            <a:r>
              <a:rPr lang="en-US" sz="4000" b="1">
                <a:solidFill>
                  <a:schemeClr val="bg1"/>
                </a:solidFill>
                <a:latin typeface="Arial"/>
                <a:cs typeface="Arial"/>
              </a:rPr>
              <a:t>Chronicles</a:t>
            </a:r>
          </a:p>
        </p:txBody>
      </p:sp>
    </p:spTree>
    <p:extLst>
      <p:ext uri="{BB962C8B-B14F-4D97-AF65-F5344CB8AC3E}">
        <p14:creationId xmlns:p14="http://schemas.microsoft.com/office/powerpoint/2010/main" val="278909742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heckerboard(across)">
                                      <p:cBhvr>
                                        <p:cTn id="7" dur="500"/>
                                        <p:tgtEl>
                                          <p:spTgt spid="3"/>
                                        </p:tgtEl>
                                      </p:cBhvr>
                                    </p:animEffect>
                                  </p:childTnLst>
                                </p:cTn>
                              </p:par>
                              <p:par>
                                <p:cTn id="8" presetID="5"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heckerboard(across)">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strVal val="#ppt_w*0.70"/>
                                          </p:val>
                                        </p:tav>
                                        <p:tav tm="100000">
                                          <p:val>
                                            <p:strVal val="#ppt_w"/>
                                          </p:val>
                                        </p:tav>
                                      </p:tavLst>
                                    </p:anim>
                                    <p:anim calcmode="lin" valueType="num">
                                      <p:cBhvr>
                                        <p:cTn id="16" dur="1000" fill="hold"/>
                                        <p:tgtEl>
                                          <p:spTgt spid="5"/>
                                        </p:tgtEl>
                                        <p:attrNameLst>
                                          <p:attrName>ppt_h</p:attrName>
                                        </p:attrNameLst>
                                      </p:cBhvr>
                                      <p:tavLst>
                                        <p:tav tm="0">
                                          <p:val>
                                            <p:strVal val="#ppt_h"/>
                                          </p:val>
                                        </p:tav>
                                        <p:tav tm="100000">
                                          <p:val>
                                            <p:strVal val="#ppt_h"/>
                                          </p:val>
                                        </p:tav>
                                      </p:tavLst>
                                    </p:anim>
                                    <p:animEffect transition="in" filter="fade">
                                      <p:cBhvr>
                                        <p:cTn id="17" dur="1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par>
                                <p:cTn id="23" presetID="5" presetClass="entr" presetSubtype="1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checkerboard(across)">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2"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endParaRPr lang="en-US" sz="2000">
              <a:latin typeface="Arial" charset="0"/>
              <a:cs typeface="Arial" charset="0"/>
            </a:endParaRPr>
          </a:p>
        </p:txBody>
      </p:sp>
      <p:sp>
        <p:nvSpPr>
          <p:cNvPr id="89091" name="Text Box 3"/>
          <p:cNvSpPr txBox="1">
            <a:spLocks noChangeArrowheads="1"/>
          </p:cNvSpPr>
          <p:nvPr/>
        </p:nvSpPr>
        <p:spPr bwMode="auto">
          <a:xfrm>
            <a:off x="4419600" y="6392863"/>
            <a:ext cx="4876800" cy="4000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2000" b="1">
                <a:solidFill>
                  <a:schemeClr val="bg1"/>
                </a:solidFill>
                <a:latin typeface="Arial"/>
                <a:ea typeface="+mn-ea"/>
                <a:cs typeface="Arial"/>
              </a:rPr>
              <a:t>Walk Through The Bible </a:t>
            </a:r>
            <a:r>
              <a:rPr lang="en-US" sz="2000" b="1">
                <a:solidFill>
                  <a:schemeClr val="bg1"/>
                </a:solidFill>
                <a:latin typeface="Arial"/>
                <a:ea typeface="Times New Roman" pitchFamily="-105" charset="0"/>
                <a:cs typeface="Arial"/>
              </a:rPr>
              <a:t>©</a:t>
            </a:r>
            <a:r>
              <a:rPr lang="en-US" sz="2000" b="1">
                <a:solidFill>
                  <a:schemeClr val="bg1"/>
                </a:solidFill>
                <a:latin typeface="Arial"/>
                <a:ea typeface="+mn-ea"/>
                <a:cs typeface="Arial"/>
              </a:rPr>
              <a:t>1989</a:t>
            </a:r>
          </a:p>
        </p:txBody>
      </p:sp>
      <p:sp>
        <p:nvSpPr>
          <p:cNvPr id="89092" name="Text Box 4"/>
          <p:cNvSpPr txBox="1">
            <a:spLocks noChangeArrowheads="1"/>
          </p:cNvSpPr>
          <p:nvPr/>
        </p:nvSpPr>
        <p:spPr bwMode="auto">
          <a:xfrm>
            <a:off x="952500" y="76200"/>
            <a:ext cx="4381500" cy="7699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4400" b="1">
                <a:solidFill>
                  <a:schemeClr val="bg1"/>
                </a:solidFill>
                <a:latin typeface="Arial"/>
                <a:ea typeface="+mn-ea"/>
                <a:cs typeface="Arial"/>
              </a:rPr>
              <a:t>1 Chronicles:</a:t>
            </a:r>
          </a:p>
        </p:txBody>
      </p:sp>
      <p:sp>
        <p:nvSpPr>
          <p:cNvPr id="89093" name="Text Box 5"/>
          <p:cNvSpPr txBox="1">
            <a:spLocks noChangeArrowheads="1"/>
          </p:cNvSpPr>
          <p:nvPr/>
        </p:nvSpPr>
        <p:spPr bwMode="auto">
          <a:xfrm>
            <a:off x="4876800" y="198438"/>
            <a:ext cx="7086600" cy="6461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spcBef>
                <a:spcPct val="50000"/>
              </a:spcBef>
              <a:defRPr/>
            </a:pPr>
            <a:r>
              <a:rPr lang="en-US" sz="3600" b="1">
                <a:solidFill>
                  <a:schemeClr val="bg1"/>
                </a:solidFill>
                <a:latin typeface="Arial"/>
                <a:ea typeface="+mn-ea"/>
                <a:cs typeface="Arial"/>
              </a:rPr>
              <a:t>Editorial on David</a:t>
            </a:r>
          </a:p>
        </p:txBody>
      </p:sp>
      <p:pic>
        <p:nvPicPr>
          <p:cNvPr id="77829" name="Picture 6" descr="1 Chroni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43000" y="857250"/>
            <a:ext cx="6629400" cy="5057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6"/>
          <p:cNvSpPr>
            <a:spLocks noGrp="1"/>
          </p:cNvSpPr>
          <p:nvPr>
            <p:ph type="title" idx="4294967295"/>
          </p:nvPr>
        </p:nvSpPr>
        <p:spPr>
          <a:xfrm>
            <a:off x="0" y="5867400"/>
            <a:ext cx="9144000" cy="457200"/>
          </a:xfrm>
        </p:spPr>
        <p:txBody>
          <a:bodyPr/>
          <a:lstStyle/>
          <a:p>
            <a:pPr>
              <a:defRPr/>
            </a:pPr>
            <a:r>
              <a:rPr lang="en-US" sz="2400" b="1">
                <a:solidFill>
                  <a:srgbClr val="FFFFFF"/>
                </a:solidFill>
                <a:effectLst>
                  <a:outerShdw blurRad="38100" dist="38100" dir="2700000" algn="tl">
                    <a:srgbClr val="808080"/>
                  </a:outerShdw>
                </a:effectLst>
                <a:latin typeface="Arial"/>
                <a:ea typeface="ＭＳ Ｐゴシック" charset="0"/>
                <a:cs typeface="Arial"/>
              </a:rPr>
              <a:t>Editorial Nature of 1 Chronicles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89093"/>
                                        </p:tgtEl>
                                        <p:attrNameLst>
                                          <p:attrName>style.visibility</p:attrName>
                                        </p:attrNameLst>
                                      </p:cBhvr>
                                      <p:to>
                                        <p:strVal val="visible"/>
                                      </p:to>
                                    </p:set>
                                    <p:animEffect transition="in" filter="dissolve">
                                      <p:cBhvr>
                                        <p:cTn id="7" dur="500"/>
                                        <p:tgtEl>
                                          <p:spTgt spid="89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520" y="0"/>
            <a:ext cx="6662057"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3563888" y="49784"/>
            <a:ext cx="5580112"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God established David’s kingdom to promote </a:t>
            </a:r>
            <a:r>
              <a:rPr lang="en-US" sz="4800" b="1" dirty="0">
                <a:solidFill>
                  <a:srgbClr val="FFFF00"/>
                </a:solidFill>
                <a:effectLst>
                  <a:glow rad="127000">
                    <a:schemeClr val="tx1"/>
                  </a:glow>
                </a:effectLst>
                <a:latin typeface="Arial" charset="0"/>
                <a:ea typeface="ＭＳ Ｐゴシック" charset="0"/>
                <a:cs typeface="ＭＳ Ｐゴシック" charset="0"/>
              </a:rPr>
              <a:t>temple worship </a:t>
            </a:r>
            <a:r>
              <a:rPr lang="en-US" sz="4800" b="1" dirty="0">
                <a:effectLst>
                  <a:glow rad="127000">
                    <a:schemeClr val="tx1"/>
                  </a:glow>
                </a:effectLst>
                <a:latin typeface="Arial" charset="0"/>
                <a:ea typeface="ＭＳ Ｐゴシック" charset="0"/>
                <a:cs typeface="ＭＳ Ｐゴシック" charset="0"/>
              </a:rPr>
              <a:t>over idolatry.</a:t>
            </a:r>
          </a:p>
        </p:txBody>
      </p:sp>
    </p:spTree>
    <p:extLst>
      <p:ext uri="{BB962C8B-B14F-4D97-AF65-F5344CB8AC3E}">
        <p14:creationId xmlns:p14="http://schemas.microsoft.com/office/powerpoint/2010/main" val="1448969405"/>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59DC5361-74A6-027A-A006-613BF6EC9FFC}"/>
            </a:ext>
          </a:extLst>
        </p:cNvPr>
        <p:cNvGrpSpPr/>
        <p:nvPr/>
      </p:nvGrpSpPr>
      <p:grpSpPr>
        <a:xfrm>
          <a:off x="0" y="0"/>
          <a:ext cx="0" cy="0"/>
          <a:chOff x="0" y="0"/>
          <a:chExt cx="0" cy="0"/>
        </a:xfrm>
      </p:grpSpPr>
      <p:sp>
        <p:nvSpPr>
          <p:cNvPr id="94210" name="Picture 1">
            <a:extLst>
              <a:ext uri="{FF2B5EF4-FFF2-40B4-BE49-F238E27FC236}">
                <a16:creationId xmlns:a16="http://schemas.microsoft.com/office/drawing/2014/main" id="{E08CE726-80E6-10A7-BFA8-CBAFA3F8A49D}"/>
              </a:ext>
            </a:extLst>
          </p:cNvPr>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a:extLst>
              <a:ext uri="{FF2B5EF4-FFF2-40B4-BE49-F238E27FC236}">
                <a16:creationId xmlns:a16="http://schemas.microsoft.com/office/drawing/2014/main" id="{B04726B3-9924-F32C-0882-98D9D079A2A9}"/>
              </a:ext>
            </a:extLst>
          </p:cNvPr>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a:extLst>
              <a:ext uri="{FF2B5EF4-FFF2-40B4-BE49-F238E27FC236}">
                <a16:creationId xmlns:a16="http://schemas.microsoft.com/office/drawing/2014/main" id="{C84AF7F4-4F45-33FB-31D5-A2C73F286881}"/>
              </a:ext>
            </a:extLst>
          </p:cNvPr>
          <p:cNvSpPr txBox="1">
            <a:spLocks noChangeArrowheads="1"/>
          </p:cNvSpPr>
          <p:nvPr/>
        </p:nvSpPr>
        <p:spPr bwMode="auto">
          <a:xfrm>
            <a:off x="0" y="2447972"/>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Establishment</a:t>
            </a:r>
            <a:endParaRPr kumimoji="0" lang="en-US" sz="40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67EA415A-E71D-DF25-1918-516C028A3C8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
        <p:nvSpPr>
          <p:cNvPr id="7" name="Text Box 24">
            <a:extLst>
              <a:ext uri="{FF2B5EF4-FFF2-40B4-BE49-F238E27FC236}">
                <a16:creationId xmlns:a16="http://schemas.microsoft.com/office/drawing/2014/main" id="{BF2E6017-75FE-3530-2290-F75D84A3731E}"/>
              </a:ext>
            </a:extLst>
          </p:cNvPr>
          <p:cNvSpPr txBox="1">
            <a:spLocks noChangeArrowheads="1"/>
          </p:cNvSpPr>
          <p:nvPr/>
        </p:nvSpPr>
        <p:spPr bwMode="auto">
          <a:xfrm>
            <a:off x="8363170" y="65344"/>
            <a:ext cx="69817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262</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a:ea typeface="ＭＳ Ｐゴシック" charset="0"/>
                <a:cs typeface="Arial"/>
              </a:rPr>
              <a:t>39</a:t>
            </a:r>
          </a:p>
        </p:txBody>
      </p:sp>
    </p:spTree>
    <p:extLst>
      <p:ext uri="{BB962C8B-B14F-4D97-AF65-F5344CB8AC3E}">
        <p14:creationId xmlns:p14="http://schemas.microsoft.com/office/powerpoint/2010/main" val="387161586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618233" y="1602007"/>
            <a:ext cx="7953484"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The preservation of David’s line during the exile (1–9; 17:10b-14) and his priority of worship model the remnant’s proper response to God’s covenant loyalty. </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3572660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a:extLst>
            <a:ext uri="{FF2B5EF4-FFF2-40B4-BE49-F238E27FC236}">
              <a16:creationId xmlns:a16="http://schemas.microsoft.com/office/drawing/2014/main" id="{29D83A44-802A-5E41-97CD-6CC8188159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B24FAA-6D31-F321-0194-329A672D53A0}"/>
              </a:ext>
            </a:extLst>
          </p:cNvPr>
          <p:cNvSpPr>
            <a:spLocks noGrp="1"/>
          </p:cNvSpPr>
          <p:nvPr>
            <p:ph type="ctrTitle"/>
          </p:nvPr>
        </p:nvSpPr>
        <p:spPr>
          <a:xfrm>
            <a:off x="-18653" y="-7614"/>
            <a:ext cx="9162651" cy="1012616"/>
          </a:xfrm>
          <a:noFill/>
          <a:ln>
            <a:noFill/>
          </a:ln>
        </p:spPr>
        <p:txBody>
          <a:bodyPr vert="horz" wrap="square" lIns="91440" tIns="45720" rIns="91440" bIns="45720" numCol="1" anchor="ctr" anchorCtr="0" compatLnSpc="1">
            <a:prstTxWarp prst="textNoShape">
              <a:avLst/>
            </a:prstTxWarp>
          </a:bodyPr>
          <a:lstStyle/>
          <a:p>
            <a:r>
              <a:rPr lang="en-US" sz="4800" b="1" dirty="0">
                <a:effectLst>
                  <a:glow rad="101600">
                    <a:schemeClr val="tx1">
                      <a:alpha val="99000"/>
                    </a:schemeClr>
                  </a:glow>
                </a:effectLst>
              </a:rPr>
              <a:t>Theme</a:t>
            </a:r>
          </a:p>
        </p:txBody>
      </p:sp>
      <p:sp>
        <p:nvSpPr>
          <p:cNvPr id="3" name="Title 1">
            <a:extLst>
              <a:ext uri="{FF2B5EF4-FFF2-40B4-BE49-F238E27FC236}">
                <a16:creationId xmlns:a16="http://schemas.microsoft.com/office/drawing/2014/main" id="{EB31C2E5-93C4-49D2-C2FF-761F84833909}"/>
              </a:ext>
            </a:extLst>
          </p:cNvPr>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a:extLst>
              <a:ext uri="{FF2B5EF4-FFF2-40B4-BE49-F238E27FC236}">
                <a16:creationId xmlns:a16="http://schemas.microsoft.com/office/drawing/2014/main" id="{2919DFE5-73C3-ABF1-8C79-9DE3634C490A}"/>
              </a:ext>
            </a:extLst>
          </p:cNvPr>
          <p:cNvSpPr txBox="1">
            <a:spLocks noChangeArrowheads="1"/>
          </p:cNvSpPr>
          <p:nvPr/>
        </p:nvSpPr>
        <p:spPr bwMode="auto">
          <a:xfrm>
            <a:off x="-18653" y="1934677"/>
            <a:ext cx="9144000" cy="30614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David's Line Established</a:t>
            </a:r>
          </a:p>
        </p:txBody>
      </p:sp>
      <p:sp>
        <p:nvSpPr>
          <p:cNvPr id="5" name="Text Box 3">
            <a:extLst>
              <a:ext uri="{FF2B5EF4-FFF2-40B4-BE49-F238E27FC236}">
                <a16:creationId xmlns:a16="http://schemas.microsoft.com/office/drawing/2014/main" id="{9CC14394-3AF2-31C7-EC30-0EE901CFEF81}"/>
              </a:ext>
            </a:extLst>
          </p:cNvPr>
          <p:cNvSpPr txBox="1">
            <a:spLocks noChangeArrowheads="1"/>
          </p:cNvSpPr>
          <p:nvPr/>
        </p:nvSpPr>
        <p:spPr bwMode="auto">
          <a:xfrm>
            <a:off x="7866549" y="44450"/>
            <a:ext cx="11725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262</a:t>
            </a:r>
          </a:p>
        </p:txBody>
      </p:sp>
      <p:sp>
        <p:nvSpPr>
          <p:cNvPr id="7" name="Rectangle 2">
            <a:extLst>
              <a:ext uri="{FF2B5EF4-FFF2-40B4-BE49-F238E27FC236}">
                <a16:creationId xmlns:a16="http://schemas.microsoft.com/office/drawing/2014/main" id="{E1B328B4-47DE-B7D7-1E2F-A5446925D5C1}"/>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2949731666"/>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1</a:t>
            </a:r>
          </a:p>
        </p:txBody>
      </p:sp>
    </p:spTree>
    <p:extLst>
      <p:ext uri="{BB962C8B-B14F-4D97-AF65-F5344CB8AC3E}">
        <p14:creationId xmlns:p14="http://schemas.microsoft.com/office/powerpoint/2010/main" val="31216417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2607443"/>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The genealogy from Adam to 450 BC showed David’s throne absent but his line still present due to God’s grace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Chron 1–9) .</a:t>
            </a:r>
          </a:p>
        </p:txBody>
      </p:sp>
      <p:pic>
        <p:nvPicPr>
          <p:cNvPr id="3" name="Picture 2"/>
          <p:cNvPicPr>
            <a:picLocks noChangeAspect="1"/>
          </p:cNvPicPr>
          <p:nvPr/>
        </p:nvPicPr>
        <p:blipFill>
          <a:blip r:embed="rId3"/>
          <a:stretch>
            <a:fillRect/>
          </a:stretch>
        </p:blipFill>
        <p:spPr>
          <a:xfrm>
            <a:off x="19385" y="2564904"/>
            <a:ext cx="3811032" cy="4293096"/>
          </a:xfrm>
          <a:prstGeom prst="rect">
            <a:avLst/>
          </a:prstGeom>
        </p:spPr>
      </p:pic>
    </p:spTree>
    <p:extLst>
      <p:ext uri="{BB962C8B-B14F-4D97-AF65-F5344CB8AC3E}">
        <p14:creationId xmlns:p14="http://schemas.microsoft.com/office/powerpoint/2010/main" val="375683532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2" descr="scrolls">
            <a:hlinkClick r:id="rId3"/>
          </p:cNvPr>
          <p:cNvPicPr>
            <a:picLocks noChangeAspect="1" noChangeArrowheads="1"/>
          </p:cNvPicPr>
          <p:nvPr/>
        </p:nvPicPr>
        <p:blipFill>
          <a:blip r:embed="rId4" cstate="screen">
            <a:lum bright="-30000" contrast="6000"/>
            <a:extLst>
              <a:ext uri="{28A0092B-C50C-407E-A947-70E740481C1C}">
                <a14:useLocalDpi xmlns:a14="http://schemas.microsoft.com/office/drawing/2010/main"/>
              </a:ext>
            </a:extLst>
          </a:blip>
          <a:srcRect/>
          <a:stretch>
            <a:fillRect/>
          </a:stretch>
        </p:blipFill>
        <p:spPr bwMode="auto">
          <a:xfrm>
            <a:off x="0" y="827088"/>
            <a:ext cx="9144000" cy="610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1314" name="Text Box 3"/>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a:solidFill>
                  <a:srgbClr val="FFFFFF"/>
                </a:solidFill>
                <a:latin typeface="Arial"/>
                <a:cs typeface="Arial"/>
              </a:rPr>
              <a:t>85</a:t>
            </a:r>
          </a:p>
        </p:txBody>
      </p:sp>
      <p:sp>
        <p:nvSpPr>
          <p:cNvPr id="418820" name="Rectangle 4"/>
          <p:cNvSpPr>
            <a:spLocks noGrp="1" noChangeArrowheads="1"/>
          </p:cNvSpPr>
          <p:nvPr>
            <p:ph type="ctrTitle"/>
          </p:nvPr>
        </p:nvSpPr>
        <p:spPr>
          <a:xfrm>
            <a:off x="0" y="76200"/>
            <a:ext cx="8458200" cy="832520"/>
          </a:xfrm>
        </p:spPr>
        <p:txBody>
          <a:bodyPr/>
          <a:lstStyle/>
          <a:p>
            <a:pPr eaLnBrk="1" hangingPunct="1">
              <a:defRPr/>
            </a:pPr>
            <a:r>
              <a:rPr lang="en-US" sz="2800" b="1" dirty="0">
                <a:solidFill>
                  <a:schemeClr val="tx1"/>
                </a:solidFill>
                <a:effectLst/>
                <a:latin typeface="Arial" charset="0"/>
                <a:ea typeface="ＭＳ Ｐゴシック" charset="0"/>
                <a:cs typeface="ＭＳ Ｐゴシック" charset="0"/>
              </a:rPr>
              <a:t>Adam to Noah Genealogy (1 Chron. 1:1-4)</a:t>
            </a:r>
          </a:p>
        </p:txBody>
      </p:sp>
      <p:sp>
        <p:nvSpPr>
          <p:cNvPr id="418822" name="Rectangle 6"/>
          <p:cNvSpPr>
            <a:spLocks noChangeArrowheads="1"/>
          </p:cNvSpPr>
          <p:nvPr/>
        </p:nvSpPr>
        <p:spPr bwMode="auto">
          <a:xfrm>
            <a:off x="685800" y="1447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Seth</a:t>
            </a:r>
            <a:endParaRPr lang="en-US" sz="3200">
              <a:solidFill>
                <a:srgbClr val="FFFFFF"/>
              </a:solidFill>
              <a:effectLst>
                <a:outerShdw blurRad="38100" dist="38100" dir="2700000" algn="tl">
                  <a:srgbClr val="010199"/>
                </a:outerShdw>
              </a:effectLst>
              <a:latin typeface="Arial" charset="0"/>
            </a:endParaRPr>
          </a:p>
        </p:txBody>
      </p:sp>
      <p:sp>
        <p:nvSpPr>
          <p:cNvPr id="418823" name="Rectangle 7">
            <a:hlinkClick r:id="rId3"/>
          </p:cNvPr>
          <p:cNvSpPr>
            <a:spLocks noChangeArrowheads="1"/>
          </p:cNvSpPr>
          <p:nvPr/>
        </p:nvSpPr>
        <p:spPr bwMode="auto">
          <a:xfrm>
            <a:off x="685800" y="2057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dirty="0">
                <a:solidFill>
                  <a:srgbClr val="FFFFFF"/>
                </a:solidFill>
                <a:effectLst>
                  <a:outerShdw blurRad="38100" dist="38100" dir="2700000" algn="tl">
                    <a:srgbClr val="010199"/>
                  </a:outerShdw>
                </a:effectLst>
                <a:latin typeface="Arial" charset="0"/>
              </a:rPr>
              <a:t>Enosh</a:t>
            </a:r>
            <a:endParaRPr lang="en-US" sz="3200" dirty="0">
              <a:solidFill>
                <a:srgbClr val="FFFFFF"/>
              </a:solidFill>
              <a:effectLst>
                <a:outerShdw blurRad="38100" dist="38100" dir="2700000" algn="tl">
                  <a:srgbClr val="010199"/>
                </a:outerShdw>
              </a:effectLst>
              <a:latin typeface="Arial" charset="0"/>
            </a:endParaRPr>
          </a:p>
        </p:txBody>
      </p:sp>
      <p:sp>
        <p:nvSpPr>
          <p:cNvPr id="418824" name="Rectangle 8">
            <a:hlinkClick r:id="rId3"/>
          </p:cNvPr>
          <p:cNvSpPr>
            <a:spLocks noChangeArrowheads="1"/>
          </p:cNvSpPr>
          <p:nvPr/>
        </p:nvSpPr>
        <p:spPr bwMode="auto">
          <a:xfrm>
            <a:off x="685800" y="2667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Kenan</a:t>
            </a:r>
            <a:endParaRPr lang="en-US" sz="3200">
              <a:solidFill>
                <a:srgbClr val="FFFFFF"/>
              </a:solidFill>
              <a:effectLst>
                <a:outerShdw blurRad="38100" dist="38100" dir="2700000" algn="tl">
                  <a:srgbClr val="010199"/>
                </a:outerShdw>
              </a:effectLst>
              <a:latin typeface="Arial" charset="0"/>
            </a:endParaRPr>
          </a:p>
        </p:txBody>
      </p:sp>
      <p:sp>
        <p:nvSpPr>
          <p:cNvPr id="418825" name="Rectangle 9">
            <a:hlinkClick r:id="rId3"/>
          </p:cNvPr>
          <p:cNvSpPr>
            <a:spLocks noChangeArrowheads="1"/>
          </p:cNvSpPr>
          <p:nvPr/>
        </p:nvSpPr>
        <p:spPr bwMode="auto">
          <a:xfrm>
            <a:off x="685800" y="3276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Mahalalel</a:t>
            </a:r>
            <a:endParaRPr lang="en-US" sz="3200">
              <a:solidFill>
                <a:srgbClr val="FFFFFF"/>
              </a:solidFill>
              <a:effectLst>
                <a:outerShdw blurRad="38100" dist="38100" dir="2700000" algn="tl">
                  <a:srgbClr val="010199"/>
                </a:outerShdw>
              </a:effectLst>
              <a:latin typeface="Arial" charset="0"/>
            </a:endParaRPr>
          </a:p>
        </p:txBody>
      </p:sp>
      <p:sp>
        <p:nvSpPr>
          <p:cNvPr id="418826" name="Rectangle 10">
            <a:hlinkClick r:id="rId3"/>
          </p:cNvPr>
          <p:cNvSpPr>
            <a:spLocks noChangeArrowheads="1"/>
          </p:cNvSpPr>
          <p:nvPr/>
        </p:nvSpPr>
        <p:spPr bwMode="auto">
          <a:xfrm>
            <a:off x="685800" y="3886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Jared</a:t>
            </a:r>
            <a:endParaRPr lang="en-US" sz="3200">
              <a:solidFill>
                <a:srgbClr val="FFFFFF"/>
              </a:solidFill>
              <a:effectLst>
                <a:outerShdw blurRad="38100" dist="38100" dir="2700000" algn="tl">
                  <a:srgbClr val="010199"/>
                </a:outerShdw>
              </a:effectLst>
              <a:latin typeface="Arial" charset="0"/>
            </a:endParaRPr>
          </a:p>
        </p:txBody>
      </p:sp>
      <p:sp>
        <p:nvSpPr>
          <p:cNvPr id="418827" name="Rectangle 11">
            <a:hlinkClick r:id="rId3"/>
          </p:cNvPr>
          <p:cNvSpPr>
            <a:spLocks noChangeArrowheads="1"/>
          </p:cNvSpPr>
          <p:nvPr/>
        </p:nvSpPr>
        <p:spPr bwMode="auto">
          <a:xfrm>
            <a:off x="685800" y="44958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Enoch</a:t>
            </a:r>
          </a:p>
        </p:txBody>
      </p:sp>
      <p:sp>
        <p:nvSpPr>
          <p:cNvPr id="418828" name="Rectangle 12">
            <a:hlinkClick r:id="rId5" action="ppaction://hlinkpres?slideindex=10&amp;slidetitle=The Mystery of the Genesis  5 "/>
          </p:cNvPr>
          <p:cNvSpPr>
            <a:spLocks noChangeArrowheads="1"/>
          </p:cNvSpPr>
          <p:nvPr/>
        </p:nvSpPr>
        <p:spPr bwMode="auto">
          <a:xfrm>
            <a:off x="685800" y="51054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Methuselah</a:t>
            </a:r>
            <a:endParaRPr lang="en-US" sz="3200">
              <a:solidFill>
                <a:srgbClr val="FFFFFF"/>
              </a:solidFill>
              <a:effectLst>
                <a:outerShdw blurRad="38100" dist="38100" dir="2700000" algn="tl">
                  <a:srgbClr val="010199"/>
                </a:outerShdw>
              </a:effectLst>
              <a:latin typeface="Arial" charset="0"/>
            </a:endParaRPr>
          </a:p>
        </p:txBody>
      </p:sp>
      <p:sp>
        <p:nvSpPr>
          <p:cNvPr id="418829" name="Rectangle 13">
            <a:hlinkClick r:id="rId5" action="ppaction://hlinkpres?slideindex=10&amp;slidetitle=The Mystery of the Genesis  5 "/>
          </p:cNvPr>
          <p:cNvSpPr>
            <a:spLocks noChangeArrowheads="1"/>
          </p:cNvSpPr>
          <p:nvPr/>
        </p:nvSpPr>
        <p:spPr bwMode="auto">
          <a:xfrm>
            <a:off x="685800" y="57150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Lamech</a:t>
            </a:r>
            <a:endParaRPr lang="en-US" sz="3200">
              <a:solidFill>
                <a:srgbClr val="FFFFFF"/>
              </a:solidFill>
              <a:effectLst>
                <a:outerShdw blurRad="38100" dist="38100" dir="2700000" algn="tl">
                  <a:srgbClr val="010199"/>
                </a:outerShdw>
              </a:effectLst>
              <a:latin typeface="Arial" charset="0"/>
            </a:endParaRPr>
          </a:p>
        </p:txBody>
      </p:sp>
      <p:sp>
        <p:nvSpPr>
          <p:cNvPr id="418830" name="Rectangle 14">
            <a:hlinkClick r:id="rId5" action="ppaction://hlinkpres?slideindex=10&amp;slidetitle=The Mystery of the Genesis  5 "/>
          </p:cNvPr>
          <p:cNvSpPr>
            <a:spLocks noChangeArrowheads="1"/>
          </p:cNvSpPr>
          <p:nvPr/>
        </p:nvSpPr>
        <p:spPr bwMode="auto">
          <a:xfrm>
            <a:off x="685800" y="63246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Noah</a:t>
            </a:r>
            <a:endParaRPr lang="en-US" sz="3200">
              <a:solidFill>
                <a:srgbClr val="FFFFFF"/>
              </a:solidFill>
              <a:effectLst>
                <a:outerShdw blurRad="38100" dist="38100" dir="2700000" algn="tl">
                  <a:srgbClr val="010199"/>
                </a:outerShdw>
              </a:effectLst>
              <a:latin typeface="Arial" charset="0"/>
            </a:endParaRPr>
          </a:p>
        </p:txBody>
      </p:sp>
      <p:sp>
        <p:nvSpPr>
          <p:cNvPr id="418833" name="Rectangle 17"/>
          <p:cNvSpPr>
            <a:spLocks noChangeArrowheads="1"/>
          </p:cNvSpPr>
          <p:nvPr/>
        </p:nvSpPr>
        <p:spPr bwMode="auto">
          <a:xfrm>
            <a:off x="685800" y="838200"/>
            <a:ext cx="2895600" cy="533400"/>
          </a:xfrm>
          <a:prstGeom prst="rect">
            <a:avLst/>
          </a:prstGeom>
          <a:noFill/>
          <a:ln w="9525">
            <a:noFill/>
            <a:miter lim="800000"/>
            <a:headEnd/>
            <a:tailEnd/>
          </a:ln>
          <a:effectLst/>
        </p:spPr>
        <p:txBody>
          <a:bodyPr/>
          <a:lstStyle/>
          <a:p>
            <a:pPr algn="ctr">
              <a:spcBef>
                <a:spcPct val="20000"/>
              </a:spcBef>
              <a:buClr>
                <a:srgbClr val="FFFFCC"/>
              </a:buClr>
              <a:buSzPct val="75000"/>
              <a:buFont typeface="Wingdings" charset="0"/>
              <a:buNone/>
              <a:defRPr/>
            </a:pPr>
            <a:r>
              <a:rPr lang="en-US" sz="3200" b="1">
                <a:solidFill>
                  <a:srgbClr val="FFFFFF"/>
                </a:solidFill>
                <a:effectLst>
                  <a:outerShdw blurRad="38100" dist="38100" dir="2700000" algn="tl">
                    <a:srgbClr val="010199"/>
                  </a:outerShdw>
                </a:effectLst>
                <a:latin typeface="Arial" charset="0"/>
              </a:rPr>
              <a:t>Adam</a:t>
            </a:r>
            <a:endParaRPr lang="en-US" sz="3200">
              <a:solidFill>
                <a:srgbClr val="FFFFFF"/>
              </a:solidFill>
              <a:effectLst>
                <a:outerShdw blurRad="38100" dist="38100" dir="2700000" algn="tl">
                  <a:srgbClr val="010199"/>
                </a:outerShdw>
              </a:effectLst>
              <a:latin typeface="Arial" charset="0"/>
            </a:endParaRPr>
          </a:p>
        </p:txBody>
      </p:sp>
      <p:sp>
        <p:nvSpPr>
          <p:cNvPr id="15" name="Rectangle 4"/>
          <p:cNvSpPr txBox="1">
            <a:spLocks noChangeArrowheads="1"/>
          </p:cNvSpPr>
          <p:nvPr/>
        </p:nvSpPr>
        <p:spPr bwMode="auto">
          <a:xfrm>
            <a:off x="5397404" y="6165304"/>
            <a:ext cx="3744416" cy="688504"/>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lvl1pPr algn="ctr" rtl="0" eaLnBrk="0" fontAlgn="base" hangingPunct="0">
              <a:spcBef>
                <a:spcPct val="0"/>
              </a:spcBef>
              <a:spcAft>
                <a:spcPct val="0"/>
              </a:spcAft>
              <a:defRPr sz="48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a:lstStyle>
          <a:p>
            <a:pPr algn="r" eaLnBrk="1" hangingPunct="1">
              <a:defRPr/>
            </a:pPr>
            <a:r>
              <a:rPr lang="en-US" sz="3200" b="1" dirty="0">
                <a:solidFill>
                  <a:schemeClr val="tx1"/>
                </a:solidFill>
                <a:effectLst/>
                <a:latin typeface="Arial" charset="0"/>
                <a:ea typeface="ＭＳ Ｐゴシック" charset="0"/>
                <a:cs typeface="ＭＳ Ｐゴシック" charset="0"/>
              </a:rPr>
              <a:t>= Genesis 5</a:t>
            </a:r>
          </a:p>
        </p:txBody>
      </p:sp>
    </p:spTree>
    <p:extLst>
      <p:ext uri="{BB962C8B-B14F-4D97-AF65-F5344CB8AC3E}">
        <p14:creationId xmlns:p14="http://schemas.microsoft.com/office/powerpoint/2010/main" val="31926676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2354" name="Picture 2"/>
          <p:cNvPicPr>
            <a:picLocks noChangeAspect="1" noChangeArrowheads="1"/>
          </p:cNvPicPr>
          <p:nvPr/>
        </p:nvPicPr>
        <p:blipFill>
          <a:blip r:embed="rId3">
            <a:lum bright="-54000"/>
          </a:blip>
          <a:srcRect l="9489" r="2190"/>
          <a:stretch>
            <a:fillRect/>
          </a:stretch>
        </p:blipFill>
        <p:spPr bwMode="auto">
          <a:xfrm>
            <a:off x="0" y="0"/>
            <a:ext cx="9220200" cy="6908800"/>
          </a:xfrm>
          <a:prstGeom prst="rect">
            <a:avLst/>
          </a:prstGeom>
          <a:noFill/>
          <a:ln w="9525">
            <a:noFill/>
            <a:miter lim="800000"/>
            <a:headEnd/>
            <a:tailEnd/>
          </a:ln>
          <a:effectLst>
            <a:outerShdw blurRad="63500" dist="38099" dir="2700000" algn="ctr" rotWithShape="0">
              <a:schemeClr val="tx1">
                <a:alpha val="74998"/>
              </a:schemeClr>
            </a:outerShdw>
          </a:effectLst>
        </p:spPr>
      </p:pic>
      <p:sp>
        <p:nvSpPr>
          <p:cNvPr id="612355" name="Rectangle 3"/>
          <p:cNvSpPr>
            <a:spLocks noGrp="1" noChangeArrowheads="1"/>
          </p:cNvSpPr>
          <p:nvPr>
            <p:ph type="title" idx="4294967295"/>
          </p:nvPr>
        </p:nvSpPr>
        <p:spPr>
          <a:xfrm>
            <a:off x="533400" y="0"/>
            <a:ext cx="7772400" cy="838200"/>
          </a:xfrm>
          <a:solidFill>
            <a:schemeClr val="tx1"/>
          </a:solidFill>
          <a:effectLst>
            <a:outerShdw blurRad="63500" dist="38099" dir="2700000" algn="ctr" rotWithShape="0">
              <a:schemeClr val="tx1">
                <a:alpha val="74998"/>
              </a:schemeClr>
            </a:outerShdw>
          </a:effectLst>
        </p:spPr>
        <p:txBody>
          <a:bodyPr/>
          <a:lstStyle/>
          <a:p>
            <a:pPr eaLnBrk="1" hangingPunct="1">
              <a:defRPr/>
            </a:pPr>
            <a:r>
              <a:rPr lang="en-US" sz="5400" b="1">
                <a:solidFill>
                  <a:srgbClr val="FFFF00"/>
                </a:solidFill>
                <a:latin typeface="Arial" charset="0"/>
                <a:ea typeface="ＭＳ Ｐゴシック" charset="0"/>
              </a:rPr>
              <a:t>The Table of Nations</a:t>
            </a:r>
            <a:endParaRPr lang="en-US" sz="5400" b="1">
              <a:latin typeface="Arial" charset="0"/>
              <a:ea typeface="ＭＳ Ｐゴシック" charset="0"/>
            </a:endParaRPr>
          </a:p>
        </p:txBody>
      </p:sp>
      <p:sp>
        <p:nvSpPr>
          <p:cNvPr id="612356" name="Text Box 4"/>
          <p:cNvSpPr txBox="1">
            <a:spLocks noChangeArrowheads="1"/>
          </p:cNvSpPr>
          <p:nvPr/>
        </p:nvSpPr>
        <p:spPr bwMode="auto">
          <a:xfrm>
            <a:off x="3729038" y="1676400"/>
            <a:ext cx="138112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NOAH</a:t>
            </a:r>
          </a:p>
        </p:txBody>
      </p:sp>
      <p:sp>
        <p:nvSpPr>
          <p:cNvPr id="612357" name="Text Box 5"/>
          <p:cNvSpPr txBox="1">
            <a:spLocks noChangeArrowheads="1"/>
          </p:cNvSpPr>
          <p:nvPr/>
        </p:nvSpPr>
        <p:spPr bwMode="auto">
          <a:xfrm>
            <a:off x="387350" y="31242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Japheth</a:t>
            </a:r>
          </a:p>
        </p:txBody>
      </p:sp>
      <p:sp>
        <p:nvSpPr>
          <p:cNvPr id="612358" name="Text Box 6"/>
          <p:cNvSpPr txBox="1">
            <a:spLocks noChangeArrowheads="1"/>
          </p:cNvSpPr>
          <p:nvPr/>
        </p:nvSpPr>
        <p:spPr bwMode="auto">
          <a:xfrm>
            <a:off x="3865563" y="3124200"/>
            <a:ext cx="1109662"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HAM</a:t>
            </a:r>
          </a:p>
        </p:txBody>
      </p:sp>
      <p:sp>
        <p:nvSpPr>
          <p:cNvPr id="612359" name="Text Box 7"/>
          <p:cNvSpPr txBox="1">
            <a:spLocks noChangeArrowheads="1"/>
          </p:cNvSpPr>
          <p:nvPr/>
        </p:nvSpPr>
        <p:spPr bwMode="auto">
          <a:xfrm>
            <a:off x="6992938" y="3124200"/>
            <a:ext cx="13589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SHEM</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0" name="Text Box 8"/>
          <p:cNvSpPr txBox="1">
            <a:spLocks noChangeArrowheads="1"/>
          </p:cNvSpPr>
          <p:nvPr/>
        </p:nvSpPr>
        <p:spPr bwMode="auto">
          <a:xfrm>
            <a:off x="190500" y="4038600"/>
            <a:ext cx="2443163"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Caucasians</a:t>
            </a:r>
          </a:p>
        </p:txBody>
      </p:sp>
      <p:sp>
        <p:nvSpPr>
          <p:cNvPr id="612361" name="Text Box 9"/>
          <p:cNvSpPr txBox="1">
            <a:spLocks noChangeArrowheads="1"/>
          </p:cNvSpPr>
          <p:nvPr/>
        </p:nvSpPr>
        <p:spPr bwMode="auto">
          <a:xfrm>
            <a:off x="3246438" y="4038600"/>
            <a:ext cx="23526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Canaanites</a:t>
            </a:r>
          </a:p>
        </p:txBody>
      </p:sp>
      <p:sp>
        <p:nvSpPr>
          <p:cNvPr id="612362" name="Text Box 10"/>
          <p:cNvSpPr txBox="1">
            <a:spLocks noChangeArrowheads="1"/>
          </p:cNvSpPr>
          <p:nvPr/>
        </p:nvSpPr>
        <p:spPr bwMode="auto">
          <a:xfrm>
            <a:off x="6792913" y="4038600"/>
            <a:ext cx="1743075"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Semites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3" name="Text Box 11"/>
          <p:cNvSpPr txBox="1">
            <a:spLocks noChangeArrowheads="1"/>
          </p:cNvSpPr>
          <p:nvPr/>
        </p:nvSpPr>
        <p:spPr bwMode="auto">
          <a:xfrm>
            <a:off x="74613" y="5105400"/>
            <a:ext cx="2690812"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Europeans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East Indians</a:t>
            </a:r>
          </a:p>
        </p:txBody>
      </p:sp>
      <p:sp>
        <p:nvSpPr>
          <p:cNvPr id="612364" name="Text Box 12"/>
          <p:cNvSpPr txBox="1">
            <a:spLocks noChangeArrowheads="1"/>
          </p:cNvSpPr>
          <p:nvPr/>
        </p:nvSpPr>
        <p:spPr bwMode="auto">
          <a:xfrm>
            <a:off x="3324225" y="5105400"/>
            <a:ext cx="2216150"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Africans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00"/>
                </a:solidFill>
                <a:effectLst/>
                <a:uLnTx/>
                <a:uFillTx/>
                <a:latin typeface="Arial" pitchFamily="-112" charset="0"/>
                <a:ea typeface="ＭＳ Ｐゴシック" pitchFamily="-112" charset="-128"/>
                <a:cs typeface="ＭＳ Ｐゴシック" pitchFamily="-112" charset="-128"/>
              </a:rPr>
              <a:t> Asians</a:t>
            </a:r>
          </a:p>
        </p:txBody>
      </p:sp>
      <p:sp>
        <p:nvSpPr>
          <p:cNvPr id="612365" name="Text Box 13"/>
          <p:cNvSpPr txBox="1">
            <a:spLocks noChangeArrowheads="1"/>
          </p:cNvSpPr>
          <p:nvPr/>
        </p:nvSpPr>
        <p:spPr bwMode="auto">
          <a:xfrm>
            <a:off x="6878638" y="5105400"/>
            <a:ext cx="1584325" cy="1066800"/>
          </a:xfrm>
          <a:prstGeom prst="rect">
            <a:avLst/>
          </a:prstGeom>
          <a:noFill/>
          <a:ln w="9525">
            <a:noFill/>
            <a:miter lim="800000"/>
            <a:headEnd/>
            <a:tailEnd/>
          </a:ln>
          <a:effectLst>
            <a:outerShdw blurRad="63500" dist="38099" dir="2700000" algn="ctr" rotWithShape="0">
              <a:schemeClr val="tx1">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Jews &amp;</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1200" cap="none" spc="0" normalizeH="0" baseline="0" noProof="0">
                <a:ln>
                  <a:noFill/>
                </a:ln>
                <a:solidFill>
                  <a:srgbClr val="FFFF00"/>
                </a:solidFill>
                <a:effectLst/>
                <a:uLnTx/>
                <a:uFillTx/>
                <a:latin typeface="Arial" charset="0"/>
                <a:ea typeface="ＭＳ Ｐゴシック" charset="0"/>
              </a:rPr>
              <a:t> Arabs</a:t>
            </a:r>
            <a:endParaRPr kumimoji="0" lang="en-US" sz="3200" b="1" i="0" u="none" strike="noStrike" kern="1200" cap="none" spc="0" normalizeH="0" baseline="0" noProof="0">
              <a:ln>
                <a:noFill/>
              </a:ln>
              <a:solidFill>
                <a:srgbClr val="FFFF00"/>
              </a:solidFill>
              <a:effectLst/>
              <a:uLnTx/>
              <a:uFillTx/>
              <a:latin typeface="Arial" charset="0"/>
              <a:ea typeface="ＭＳ Ｐゴシック" charset="0"/>
            </a:endParaRPr>
          </a:p>
        </p:txBody>
      </p:sp>
      <p:sp>
        <p:nvSpPr>
          <p:cNvPr id="612366" name="AutoShape 14"/>
          <p:cNvSpPr>
            <a:spLocks noChangeArrowheads="1"/>
          </p:cNvSpPr>
          <p:nvPr/>
        </p:nvSpPr>
        <p:spPr bwMode="auto">
          <a:xfrm rot="-1112176">
            <a:off x="2590800" y="224155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7" name="AutoShape 15"/>
          <p:cNvSpPr>
            <a:spLocks noChangeArrowheads="1"/>
          </p:cNvSpPr>
          <p:nvPr/>
        </p:nvSpPr>
        <p:spPr bwMode="auto">
          <a:xfrm rot="-5448300">
            <a:off x="4000500" y="25527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68" name="AutoShape 16"/>
          <p:cNvSpPr>
            <a:spLocks noChangeArrowheads="1"/>
          </p:cNvSpPr>
          <p:nvPr/>
        </p:nvSpPr>
        <p:spPr bwMode="auto">
          <a:xfrm rot="-9047274">
            <a:off x="5410200" y="2286000"/>
            <a:ext cx="762000" cy="533400"/>
          </a:xfrm>
          <a:prstGeom prst="leftArrow">
            <a:avLst>
              <a:gd name="adj1" fmla="val 50000"/>
              <a:gd name="adj2" fmla="val 35714"/>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287760" name="Text Box 17"/>
          <p:cNvSpPr txBox="1">
            <a:spLocks noChangeArrowheads="1"/>
          </p:cNvSpPr>
          <p:nvPr/>
        </p:nvSpPr>
        <p:spPr bwMode="auto">
          <a:xfrm>
            <a:off x="8615363" y="0"/>
            <a:ext cx="5238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92</a:t>
            </a:r>
          </a:p>
        </p:txBody>
      </p:sp>
      <p:sp>
        <p:nvSpPr>
          <p:cNvPr id="612370" name="Text Box 18"/>
          <p:cNvSpPr txBox="1">
            <a:spLocks noChangeArrowheads="1"/>
          </p:cNvSpPr>
          <p:nvPr/>
        </p:nvSpPr>
        <p:spPr bwMode="auto">
          <a:xfrm>
            <a:off x="2133600" y="3468688"/>
            <a:ext cx="658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1" name="Text Box 19"/>
          <p:cNvSpPr txBox="1">
            <a:spLocks noChangeArrowheads="1"/>
          </p:cNvSpPr>
          <p:nvPr/>
        </p:nvSpPr>
        <p:spPr bwMode="auto">
          <a:xfrm>
            <a:off x="1676400" y="4876800"/>
            <a:ext cx="912813"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Sinai</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2" name="Text Box 20"/>
          <p:cNvSpPr txBox="1">
            <a:spLocks noChangeArrowheads="1"/>
          </p:cNvSpPr>
          <p:nvPr/>
        </p:nvSpPr>
        <p:spPr bwMode="auto">
          <a:xfrm>
            <a:off x="8305800" y="1752600"/>
            <a:ext cx="8445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Sino</a:t>
            </a:r>
            <a:endParaRPr kumimoji="0" lang="en-US" altLang="zh-CN" sz="18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12373" name="Oval 21"/>
          <p:cNvSpPr>
            <a:spLocks noChangeArrowheads="1"/>
          </p:cNvSpPr>
          <p:nvPr/>
        </p:nvSpPr>
        <p:spPr bwMode="auto">
          <a:xfrm>
            <a:off x="2743200" y="3581400"/>
            <a:ext cx="152400" cy="152400"/>
          </a:xfrm>
          <a:prstGeom prst="ellipse">
            <a:avLst/>
          </a:prstGeom>
          <a:solidFill>
            <a:schemeClr val="bg1"/>
          </a:solidFill>
          <a:ln w="9525">
            <a:solidFill>
              <a:schemeClr val="tx1"/>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4" name="AutoShape 22"/>
          <p:cNvSpPr>
            <a:spLocks noChangeArrowheads="1"/>
          </p:cNvSpPr>
          <p:nvPr/>
        </p:nvSpPr>
        <p:spPr bwMode="auto">
          <a:xfrm rot="11854091" flipV="1">
            <a:off x="2743200" y="3581400"/>
            <a:ext cx="381000" cy="1752600"/>
          </a:xfrm>
          <a:prstGeom prst="curvedRightArrow">
            <a:avLst>
              <a:gd name="adj1" fmla="val 92000"/>
              <a:gd name="adj2" fmla="val 184000"/>
              <a:gd name="adj3" fmla="val 33333"/>
            </a:avLst>
          </a:prstGeom>
          <a:solidFill>
            <a:schemeClr val="bg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12375" name="Freeform 23"/>
          <p:cNvSpPr>
            <a:spLocks/>
          </p:cNvSpPr>
          <p:nvPr/>
        </p:nvSpPr>
        <p:spPr bwMode="auto">
          <a:xfrm>
            <a:off x="2895600" y="1981200"/>
            <a:ext cx="5334000" cy="1447800"/>
          </a:xfrm>
          <a:custGeom>
            <a:avLst/>
            <a:gdLst/>
            <a:ahLst/>
            <a:cxnLst>
              <a:cxn ang="0">
                <a:pos x="0" y="912"/>
              </a:cxn>
              <a:cxn ang="0">
                <a:pos x="1056" y="192"/>
              </a:cxn>
              <a:cxn ang="0">
                <a:pos x="3360" y="0"/>
              </a:cxn>
            </a:cxnLst>
            <a:rect l="0" t="0" r="r" b="b"/>
            <a:pathLst>
              <a:path w="3360" h="912">
                <a:moveTo>
                  <a:pt x="0" y="912"/>
                </a:moveTo>
                <a:cubicBezTo>
                  <a:pt x="248" y="628"/>
                  <a:pt x="496" y="344"/>
                  <a:pt x="1056" y="192"/>
                </a:cubicBezTo>
                <a:cubicBezTo>
                  <a:pt x="1616" y="40"/>
                  <a:pt x="2488" y="20"/>
                  <a:pt x="3360" y="0"/>
                </a:cubicBezTo>
              </a:path>
            </a:pathLst>
          </a:custGeom>
          <a:noFill/>
          <a:ln w="76200" cmpd="sng">
            <a:solidFill>
              <a:srgbClr val="FFFFFF"/>
            </a:solidFill>
            <a:round/>
            <a:headEnd/>
            <a:tailEnd type="triangle" w="med" len="med"/>
          </a:ln>
          <a:effectLst>
            <a:outerShdw blurRad="63500" dist="38099" dir="2700000" algn="ctr" rotWithShape="0">
              <a:schemeClr val="tx1">
                <a:alpha val="74998"/>
              </a:scheme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112" charset="0"/>
              <a:ea typeface="ＭＳ Ｐゴシック" pitchFamily="-112" charset="-128"/>
              <a:cs typeface="ＭＳ Ｐゴシック" pitchFamily="-112" charset="-128"/>
            </a:endParaRPr>
          </a:p>
        </p:txBody>
      </p:sp>
      <p:sp>
        <p:nvSpPr>
          <p:cNvPr id="612376" name="Text Box 24"/>
          <p:cNvSpPr txBox="1">
            <a:spLocks noChangeArrowheads="1"/>
          </p:cNvSpPr>
          <p:nvPr/>
        </p:nvSpPr>
        <p:spPr bwMode="auto">
          <a:xfrm>
            <a:off x="6689725" y="6281738"/>
            <a:ext cx="2347117" cy="584775"/>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2" charset="-128"/>
                <a:cs typeface="Arial" panose="020B0604020202020204" pitchFamily="34" charset="0"/>
              </a:rPr>
              <a:t>Genesis 10</a:t>
            </a:r>
          </a:p>
        </p:txBody>
      </p:sp>
      <p:sp>
        <p:nvSpPr>
          <p:cNvPr id="2" name="Text Box 24">
            <a:extLst>
              <a:ext uri="{FF2B5EF4-FFF2-40B4-BE49-F238E27FC236}">
                <a16:creationId xmlns:a16="http://schemas.microsoft.com/office/drawing/2014/main" id="{88E08CEF-0E93-7070-5EB5-B311FA2E2270}"/>
              </a:ext>
            </a:extLst>
          </p:cNvPr>
          <p:cNvSpPr txBox="1">
            <a:spLocks noChangeArrowheads="1"/>
          </p:cNvSpPr>
          <p:nvPr/>
        </p:nvSpPr>
        <p:spPr bwMode="auto">
          <a:xfrm>
            <a:off x="-72008" y="833339"/>
            <a:ext cx="8964488" cy="579437"/>
          </a:xfrm>
          <a:prstGeom prst="rect">
            <a:avLst/>
          </a:prstGeom>
          <a:noFill/>
          <a:ln>
            <a:noFill/>
          </a:ln>
          <a:effectLst>
            <a:outerShdw blurRad="63500" dist="38099"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pPr algn="ctr" eaLnBrk="0" hangingPunct="0">
              <a:defRPr/>
            </a:pPr>
            <a:r>
              <a:rPr lang="en-US" sz="3200" b="1" dirty="0">
                <a:solidFill>
                  <a:srgbClr val="FFFFFF"/>
                </a:solidFill>
                <a:latin typeface="Arial"/>
                <a:ea typeface="ＭＳ Ｐゴシック" pitchFamily="-112" charset="-128"/>
                <a:cs typeface="Arial"/>
              </a:rPr>
              <a:t>1 Chronicles 1:4-27</a:t>
            </a:r>
          </a:p>
        </p:txBody>
      </p:sp>
    </p:spTree>
    <p:extLst>
      <p:ext uri="{BB962C8B-B14F-4D97-AF65-F5344CB8AC3E}">
        <p14:creationId xmlns:p14="http://schemas.microsoft.com/office/powerpoint/2010/main" val="25683743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12356"/>
                                        </p:tgtEl>
                                        <p:attrNameLst>
                                          <p:attrName>style.visibility</p:attrName>
                                        </p:attrNameLst>
                                      </p:cBhvr>
                                      <p:to>
                                        <p:strVal val="visible"/>
                                      </p:to>
                                    </p:set>
                                    <p:animEffect transition="in" filter="fade">
                                      <p:cBhvr>
                                        <p:cTn id="7" dur="500"/>
                                        <p:tgtEl>
                                          <p:spTgt spid="612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12366"/>
                                        </p:tgtEl>
                                        <p:attrNameLst>
                                          <p:attrName>style.visibility</p:attrName>
                                        </p:attrNameLst>
                                      </p:cBhvr>
                                      <p:to>
                                        <p:strVal val="visible"/>
                                      </p:to>
                                    </p:set>
                                    <p:animEffect transition="in" filter="fade">
                                      <p:cBhvr>
                                        <p:cTn id="12" dur="500"/>
                                        <p:tgtEl>
                                          <p:spTgt spid="61236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12357"/>
                                        </p:tgtEl>
                                        <p:attrNameLst>
                                          <p:attrName>style.visibility</p:attrName>
                                        </p:attrNameLst>
                                      </p:cBhvr>
                                      <p:to>
                                        <p:strVal val="visible"/>
                                      </p:to>
                                    </p:set>
                                    <p:animEffect transition="in" filter="fade">
                                      <p:cBhvr>
                                        <p:cTn id="15" dur="500"/>
                                        <p:tgtEl>
                                          <p:spTgt spid="612357"/>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612367"/>
                                        </p:tgtEl>
                                        <p:attrNameLst>
                                          <p:attrName>style.visibility</p:attrName>
                                        </p:attrNameLst>
                                      </p:cBhvr>
                                      <p:to>
                                        <p:strVal val="visible"/>
                                      </p:to>
                                    </p:set>
                                    <p:animEffect transition="in" filter="fade">
                                      <p:cBhvr>
                                        <p:cTn id="20" dur="500"/>
                                        <p:tgtEl>
                                          <p:spTgt spid="61236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612358"/>
                                        </p:tgtEl>
                                        <p:attrNameLst>
                                          <p:attrName>style.visibility</p:attrName>
                                        </p:attrNameLst>
                                      </p:cBhvr>
                                      <p:to>
                                        <p:strVal val="visible"/>
                                      </p:to>
                                    </p:set>
                                    <p:animEffect transition="in" filter="fade">
                                      <p:cBhvr>
                                        <p:cTn id="23" dur="500"/>
                                        <p:tgtEl>
                                          <p:spTgt spid="612358"/>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612368"/>
                                        </p:tgtEl>
                                        <p:attrNameLst>
                                          <p:attrName>style.visibility</p:attrName>
                                        </p:attrNameLst>
                                      </p:cBhvr>
                                      <p:to>
                                        <p:strVal val="visible"/>
                                      </p:to>
                                    </p:set>
                                    <p:animEffect transition="in" filter="fade">
                                      <p:cBhvr>
                                        <p:cTn id="28" dur="500"/>
                                        <p:tgtEl>
                                          <p:spTgt spid="61236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612359"/>
                                        </p:tgtEl>
                                        <p:attrNameLst>
                                          <p:attrName>style.visibility</p:attrName>
                                        </p:attrNameLst>
                                      </p:cBhvr>
                                      <p:to>
                                        <p:strVal val="visible"/>
                                      </p:to>
                                    </p:set>
                                    <p:animEffect transition="in" filter="fade">
                                      <p:cBhvr>
                                        <p:cTn id="31" dur="500"/>
                                        <p:tgtEl>
                                          <p:spTgt spid="612359"/>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12360"/>
                                        </p:tgtEl>
                                        <p:attrNameLst>
                                          <p:attrName>style.visibility</p:attrName>
                                        </p:attrNameLst>
                                      </p:cBhvr>
                                      <p:to>
                                        <p:strVal val="visible"/>
                                      </p:to>
                                    </p:set>
                                    <p:animEffect transition="in" filter="fade">
                                      <p:cBhvr>
                                        <p:cTn id="36" dur="500"/>
                                        <p:tgtEl>
                                          <p:spTgt spid="61236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612363"/>
                                        </p:tgtEl>
                                        <p:attrNameLst>
                                          <p:attrName>style.visibility</p:attrName>
                                        </p:attrNameLst>
                                      </p:cBhvr>
                                      <p:to>
                                        <p:strVal val="visible"/>
                                      </p:to>
                                    </p:set>
                                    <p:animEffect transition="in" filter="fade">
                                      <p:cBhvr>
                                        <p:cTn id="41" dur="500"/>
                                        <p:tgtEl>
                                          <p:spTgt spid="612363"/>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12361"/>
                                        </p:tgtEl>
                                        <p:attrNameLst>
                                          <p:attrName>style.visibility</p:attrName>
                                        </p:attrNameLst>
                                      </p:cBhvr>
                                      <p:to>
                                        <p:strVal val="visible"/>
                                      </p:to>
                                    </p:set>
                                    <p:animEffect transition="in" filter="fade">
                                      <p:cBhvr>
                                        <p:cTn id="46" dur="500"/>
                                        <p:tgtEl>
                                          <p:spTgt spid="612361"/>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612364"/>
                                        </p:tgtEl>
                                        <p:attrNameLst>
                                          <p:attrName>style.visibility</p:attrName>
                                        </p:attrNameLst>
                                      </p:cBhvr>
                                      <p:to>
                                        <p:strVal val="visible"/>
                                      </p:to>
                                    </p:set>
                                    <p:animEffect transition="in" filter="fade">
                                      <p:cBhvr>
                                        <p:cTn id="51" dur="500"/>
                                        <p:tgtEl>
                                          <p:spTgt spid="612364"/>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612362"/>
                                        </p:tgtEl>
                                        <p:attrNameLst>
                                          <p:attrName>style.visibility</p:attrName>
                                        </p:attrNameLst>
                                      </p:cBhvr>
                                      <p:to>
                                        <p:strVal val="visible"/>
                                      </p:to>
                                    </p:set>
                                    <p:animEffect transition="in" filter="fade">
                                      <p:cBhvr>
                                        <p:cTn id="56" dur="500"/>
                                        <p:tgtEl>
                                          <p:spTgt spid="612362"/>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612365"/>
                                        </p:tgtEl>
                                        <p:attrNameLst>
                                          <p:attrName>style.visibility</p:attrName>
                                        </p:attrNameLst>
                                      </p:cBhvr>
                                      <p:to>
                                        <p:strVal val="visible"/>
                                      </p:to>
                                    </p:set>
                                    <p:animEffect transition="in" filter="fade">
                                      <p:cBhvr>
                                        <p:cTn id="61" dur="500"/>
                                        <p:tgtEl>
                                          <p:spTgt spid="612365"/>
                                        </p:tgtEl>
                                      </p:cBhvr>
                                    </p:animEffect>
                                  </p:childTnLst>
                                </p:cTn>
                              </p:par>
                            </p:childTnLst>
                          </p:cTn>
                        </p:par>
                      </p:childTnLst>
                    </p:cTn>
                  </p:par>
                  <p:par>
                    <p:cTn id="62" fill="hold" nodeType="clickPar">
                      <p:stCondLst>
                        <p:cond delay="indefinite"/>
                      </p:stCondLst>
                      <p:childTnLst>
                        <p:par>
                          <p:cTn id="63" fill="hold" nodeType="withGroup">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612373"/>
                                        </p:tgtEl>
                                        <p:attrNameLst>
                                          <p:attrName>style.visibility</p:attrName>
                                        </p:attrNameLst>
                                      </p:cBhvr>
                                      <p:to>
                                        <p:strVal val="visible"/>
                                      </p:to>
                                    </p:set>
                                    <p:animEffect transition="in" filter="fade">
                                      <p:cBhvr>
                                        <p:cTn id="66" dur="500"/>
                                        <p:tgtEl>
                                          <p:spTgt spid="612373"/>
                                        </p:tgtEl>
                                      </p:cBhvr>
                                    </p:animEffect>
                                  </p:childTnLst>
                                </p:cTn>
                              </p:par>
                            </p:childTnLst>
                          </p:cTn>
                        </p:par>
                      </p:childTnLst>
                    </p:cTn>
                  </p:par>
                  <p:par>
                    <p:cTn id="67" fill="hold" nodeType="clickPar">
                      <p:stCondLst>
                        <p:cond delay="indefinite"/>
                      </p:stCondLst>
                      <p:childTnLst>
                        <p:par>
                          <p:cTn id="68" fill="hold" nodeType="withGroup">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612370"/>
                                        </p:tgtEl>
                                        <p:attrNameLst>
                                          <p:attrName>style.visibility</p:attrName>
                                        </p:attrNameLst>
                                      </p:cBhvr>
                                      <p:to>
                                        <p:strVal val="visible"/>
                                      </p:to>
                                    </p:set>
                                    <p:animEffect transition="in" filter="fade">
                                      <p:cBhvr>
                                        <p:cTn id="71" dur="500"/>
                                        <p:tgtEl>
                                          <p:spTgt spid="612370"/>
                                        </p:tgtEl>
                                      </p:cBhvr>
                                    </p:animEffect>
                                  </p:childTnLst>
                                </p:cTn>
                              </p:par>
                            </p:childTnLst>
                          </p:cTn>
                        </p:par>
                      </p:childTnLst>
                    </p:cTn>
                  </p:par>
                  <p:par>
                    <p:cTn id="72" fill="hold" nodeType="clickPar">
                      <p:stCondLst>
                        <p:cond delay="indefinite"/>
                      </p:stCondLst>
                      <p:childTnLst>
                        <p:par>
                          <p:cTn id="73" fill="hold" nodeType="withGroup">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612374"/>
                                        </p:tgtEl>
                                        <p:attrNameLst>
                                          <p:attrName>style.visibility</p:attrName>
                                        </p:attrNameLst>
                                      </p:cBhvr>
                                      <p:to>
                                        <p:strVal val="visible"/>
                                      </p:to>
                                    </p:set>
                                    <p:animEffect transition="in" filter="wipe(up)">
                                      <p:cBhvr>
                                        <p:cTn id="76" dur="500"/>
                                        <p:tgtEl>
                                          <p:spTgt spid="612374"/>
                                        </p:tgtEl>
                                      </p:cBhvr>
                                    </p:animEffect>
                                  </p:childTnLst>
                                </p:cTn>
                              </p:par>
                            </p:childTnLst>
                          </p:cTn>
                        </p:par>
                      </p:childTnLst>
                    </p:cTn>
                  </p:par>
                  <p:par>
                    <p:cTn id="77" fill="hold" nodeType="clickPar">
                      <p:stCondLst>
                        <p:cond delay="indefinite"/>
                      </p:stCondLst>
                      <p:childTnLst>
                        <p:par>
                          <p:cTn id="78" fill="hold" nodeType="withGroup">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612371"/>
                                        </p:tgtEl>
                                        <p:attrNameLst>
                                          <p:attrName>style.visibility</p:attrName>
                                        </p:attrNameLst>
                                      </p:cBhvr>
                                      <p:to>
                                        <p:strVal val="visible"/>
                                      </p:to>
                                    </p:set>
                                    <p:animEffect transition="in" filter="fade">
                                      <p:cBhvr>
                                        <p:cTn id="81" dur="500"/>
                                        <p:tgtEl>
                                          <p:spTgt spid="612371"/>
                                        </p:tgtEl>
                                      </p:cBhvr>
                                    </p:animEffect>
                                  </p:childTnLst>
                                </p:cTn>
                              </p:par>
                            </p:childTnLst>
                          </p:cTn>
                        </p:par>
                      </p:childTnLst>
                    </p:cTn>
                  </p:par>
                  <p:par>
                    <p:cTn id="82" fill="hold" nodeType="clickPar">
                      <p:stCondLst>
                        <p:cond delay="indefinite"/>
                      </p:stCondLst>
                      <p:childTnLst>
                        <p:par>
                          <p:cTn id="83" fill="hold" nodeType="withGroup">
                            <p:stCondLst>
                              <p:cond delay="0"/>
                            </p:stCondLst>
                            <p:childTnLst>
                              <p:par>
                                <p:cTn id="84" presetID="22" presetClass="entr" presetSubtype="8" fill="hold" nodeType="clickEffect">
                                  <p:stCondLst>
                                    <p:cond delay="0"/>
                                  </p:stCondLst>
                                  <p:childTnLst>
                                    <p:set>
                                      <p:cBhvr>
                                        <p:cTn id="85" dur="1" fill="hold">
                                          <p:stCondLst>
                                            <p:cond delay="0"/>
                                          </p:stCondLst>
                                        </p:cTn>
                                        <p:tgtEl>
                                          <p:spTgt spid="612375"/>
                                        </p:tgtEl>
                                        <p:attrNameLst>
                                          <p:attrName>style.visibility</p:attrName>
                                        </p:attrNameLst>
                                      </p:cBhvr>
                                      <p:to>
                                        <p:strVal val="visible"/>
                                      </p:to>
                                    </p:set>
                                    <p:animEffect transition="in" filter="wipe(left)">
                                      <p:cBhvr>
                                        <p:cTn id="86" dur="500"/>
                                        <p:tgtEl>
                                          <p:spTgt spid="612375"/>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612372"/>
                                        </p:tgtEl>
                                        <p:attrNameLst>
                                          <p:attrName>style.visibility</p:attrName>
                                        </p:attrNameLst>
                                      </p:cBhvr>
                                      <p:to>
                                        <p:strVal val="visible"/>
                                      </p:to>
                                    </p:set>
                                    <p:animEffect transition="in" filter="fade">
                                      <p:cBhvr>
                                        <p:cTn id="91" dur="500"/>
                                        <p:tgtEl>
                                          <p:spTgt spid="61237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2356" grpId="0" autoUpdateAnimBg="0"/>
      <p:bldP spid="612357" grpId="0" autoUpdateAnimBg="0"/>
      <p:bldP spid="612358" grpId="0" autoUpdateAnimBg="0"/>
      <p:bldP spid="612359" grpId="0" autoUpdateAnimBg="0"/>
      <p:bldP spid="612360" grpId="0" autoUpdateAnimBg="0"/>
      <p:bldP spid="612361" grpId="0" autoUpdateAnimBg="0"/>
      <p:bldP spid="612362" grpId="0" autoUpdateAnimBg="0"/>
      <p:bldP spid="612363" grpId="0" autoUpdateAnimBg="0"/>
      <p:bldP spid="612364" grpId="0" autoUpdateAnimBg="0"/>
      <p:bldP spid="612365" grpId="0" autoUpdateAnimBg="0"/>
      <p:bldP spid="612366" grpId="0" animBg="1"/>
      <p:bldP spid="612367" grpId="0" animBg="1"/>
      <p:bldP spid="612368" grpId="0" animBg="1"/>
      <p:bldP spid="612370" grpId="0" autoUpdateAnimBg="0"/>
      <p:bldP spid="612371" grpId="0" autoUpdateAnimBg="0"/>
      <p:bldP spid="612372" grpId="0" autoUpdateAnimBg="0"/>
      <p:bldP spid="612373" grpId="0" animBg="1"/>
      <p:bldP spid="61237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2081" name="Picture 2" descr="the ppl of genesi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762000"/>
            <a:ext cx="9144000" cy="5759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2082" name="Rectangle 3"/>
          <p:cNvSpPr>
            <a:spLocks noGrp="1" noChangeArrowheads="1"/>
          </p:cNvSpPr>
          <p:nvPr>
            <p:ph type="title"/>
          </p:nvPr>
        </p:nvSpPr>
        <p:spPr>
          <a:xfrm>
            <a:off x="0" y="0"/>
            <a:ext cx="8604448" cy="1124744"/>
          </a:xfrm>
          <a:solidFill>
            <a:schemeClr val="tx1"/>
          </a:solidFill>
        </p:spPr>
        <p:txBody>
          <a:bodyPr/>
          <a:lstStyle/>
          <a:p>
            <a:pPr algn="l" eaLnBrk="1" hangingPunct="1"/>
            <a:r>
              <a:rPr lang="en-US" altLang="zh-CN" sz="2800" b="1">
                <a:solidFill>
                  <a:schemeClr val="bg1"/>
                </a:solidFill>
                <a:latin typeface="Arial" charset="0"/>
                <a:ea typeface="ＭＳ Ｐゴシック" charset="0"/>
              </a:rPr>
              <a:t>Patriarchal Family Tree </a:t>
            </a:r>
            <a:br>
              <a:rPr lang="en-US" altLang="zh-CN" sz="2800" b="1">
                <a:solidFill>
                  <a:schemeClr val="bg1"/>
                </a:solidFill>
                <a:latin typeface="Arial" charset="0"/>
                <a:ea typeface="ＭＳ Ｐゴシック" charset="0"/>
              </a:rPr>
            </a:br>
            <a:r>
              <a:rPr lang="en-US" altLang="zh-CN" sz="2800" b="1">
                <a:solidFill>
                  <a:schemeClr val="bg1"/>
                </a:solidFill>
                <a:latin typeface="Arial" charset="0"/>
                <a:ea typeface="ＭＳ Ｐゴシック" charset="0"/>
              </a:rPr>
              <a:t>(Gen. 12–50; 1 Chron. 1:28-34)</a:t>
            </a:r>
          </a:p>
        </p:txBody>
      </p:sp>
      <p:sp>
        <p:nvSpPr>
          <p:cNvPr id="302083" name="Text Box 4"/>
          <p:cNvSpPr txBox="1">
            <a:spLocks noChangeArrowheads="1"/>
          </p:cNvSpPr>
          <p:nvPr/>
        </p:nvSpPr>
        <p:spPr bwMode="auto">
          <a:xfrm>
            <a:off x="8578850" y="76200"/>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FFFFFF"/>
                </a:solidFill>
                <a:latin typeface="Arial"/>
                <a:cs typeface="Arial"/>
              </a:rPr>
              <a:t>91</a:t>
            </a:r>
          </a:p>
        </p:txBody>
      </p:sp>
      <p:sp>
        <p:nvSpPr>
          <p:cNvPr id="9" name="Oval 5">
            <a:extLst>
              <a:ext uri="{FF2B5EF4-FFF2-40B4-BE49-F238E27FC236}">
                <a16:creationId xmlns:a16="http://schemas.microsoft.com/office/drawing/2014/main" id="{0BEB5510-158A-8D43-9CBB-4CF399EBA28F}"/>
              </a:ext>
            </a:extLst>
          </p:cNvPr>
          <p:cNvSpPr>
            <a:spLocks noChangeArrowheads="1"/>
          </p:cNvSpPr>
          <p:nvPr/>
        </p:nvSpPr>
        <p:spPr bwMode="auto">
          <a:xfrm>
            <a:off x="-381000" y="19888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0" name="Oval 6">
            <a:extLst>
              <a:ext uri="{FF2B5EF4-FFF2-40B4-BE49-F238E27FC236}">
                <a16:creationId xmlns:a16="http://schemas.microsoft.com/office/drawing/2014/main" id="{047C0ECC-3DF4-7543-B851-D80F10AF05A7}"/>
              </a:ext>
            </a:extLst>
          </p:cNvPr>
          <p:cNvSpPr>
            <a:spLocks noChangeArrowheads="1"/>
          </p:cNvSpPr>
          <p:nvPr/>
        </p:nvSpPr>
        <p:spPr bwMode="auto">
          <a:xfrm>
            <a:off x="1371600" y="26746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1" name="Oval 7">
            <a:extLst>
              <a:ext uri="{FF2B5EF4-FFF2-40B4-BE49-F238E27FC236}">
                <a16:creationId xmlns:a16="http://schemas.microsoft.com/office/drawing/2014/main" id="{0F9268F6-D4DF-E141-8618-462AB08B8BB2}"/>
              </a:ext>
            </a:extLst>
          </p:cNvPr>
          <p:cNvSpPr>
            <a:spLocks noChangeArrowheads="1"/>
          </p:cNvSpPr>
          <p:nvPr/>
        </p:nvSpPr>
        <p:spPr bwMode="auto">
          <a:xfrm>
            <a:off x="2667000" y="342900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2" name="Oval 8">
            <a:extLst>
              <a:ext uri="{FF2B5EF4-FFF2-40B4-BE49-F238E27FC236}">
                <a16:creationId xmlns:a16="http://schemas.microsoft.com/office/drawing/2014/main" id="{C9979955-4AA4-054C-A460-52150B1B10D5}"/>
              </a:ext>
            </a:extLst>
          </p:cNvPr>
          <p:cNvSpPr>
            <a:spLocks noChangeArrowheads="1"/>
          </p:cNvSpPr>
          <p:nvPr/>
        </p:nvSpPr>
        <p:spPr bwMode="auto">
          <a:xfrm>
            <a:off x="5410200" y="5189240"/>
            <a:ext cx="2133600" cy="533400"/>
          </a:xfrm>
          <a:prstGeom prst="ellipse">
            <a:avLst/>
          </a:prstGeom>
          <a:noFill/>
          <a:ln w="38100">
            <a:solidFill>
              <a:srgbClr val="FF0000"/>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0000"/>
              </a:solidFill>
              <a:effectLst/>
              <a:uLnTx/>
              <a:uFillTx/>
              <a:latin typeface="Times New Roman" charset="0"/>
              <a:ea typeface="ＭＳ Ｐゴシック" charset="0"/>
            </a:endParaRPr>
          </a:p>
        </p:txBody>
      </p:sp>
      <p:sp>
        <p:nvSpPr>
          <p:cNvPr id="13" name="Text Box 10">
            <a:extLst>
              <a:ext uri="{FF2B5EF4-FFF2-40B4-BE49-F238E27FC236}">
                <a16:creationId xmlns:a16="http://schemas.microsoft.com/office/drawing/2014/main" id="{A08DF53C-9200-B14B-A580-E1539B2CE2A6}"/>
              </a:ext>
            </a:extLst>
          </p:cNvPr>
          <p:cNvSpPr txBox="1">
            <a:spLocks noChangeArrowheads="1"/>
          </p:cNvSpPr>
          <p:nvPr/>
        </p:nvSpPr>
        <p:spPr bwMode="auto">
          <a:xfrm>
            <a:off x="1981200" y="1447800"/>
            <a:ext cx="1726704"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Ishmael</a:t>
            </a:r>
          </a:p>
        </p:txBody>
      </p:sp>
      <p:sp>
        <p:nvSpPr>
          <p:cNvPr id="14" name="Text Box 11">
            <a:extLst>
              <a:ext uri="{FF2B5EF4-FFF2-40B4-BE49-F238E27FC236}">
                <a16:creationId xmlns:a16="http://schemas.microsoft.com/office/drawing/2014/main" id="{C2424A22-49D7-8B46-B206-026B6E4A7DD6}"/>
              </a:ext>
            </a:extLst>
          </p:cNvPr>
          <p:cNvSpPr txBox="1">
            <a:spLocks noChangeArrowheads="1"/>
          </p:cNvSpPr>
          <p:nvPr/>
        </p:nvSpPr>
        <p:spPr bwMode="auto">
          <a:xfrm>
            <a:off x="2057400" y="2743200"/>
            <a:ext cx="8382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Isaac</a:t>
            </a:r>
          </a:p>
        </p:txBody>
      </p:sp>
      <p:sp>
        <p:nvSpPr>
          <p:cNvPr id="15" name="Text Box 12">
            <a:extLst>
              <a:ext uri="{FF2B5EF4-FFF2-40B4-BE49-F238E27FC236}">
                <a16:creationId xmlns:a16="http://schemas.microsoft.com/office/drawing/2014/main" id="{6BD3A39F-78A0-CC40-A51F-8D4AA50C7AF0}"/>
              </a:ext>
            </a:extLst>
          </p:cNvPr>
          <p:cNvSpPr txBox="1">
            <a:spLocks noChangeArrowheads="1"/>
          </p:cNvSpPr>
          <p:nvPr/>
        </p:nvSpPr>
        <p:spPr bwMode="auto">
          <a:xfrm>
            <a:off x="3352800" y="3505200"/>
            <a:ext cx="990600"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Jacob</a:t>
            </a:r>
          </a:p>
        </p:txBody>
      </p:sp>
      <p:sp>
        <p:nvSpPr>
          <p:cNvPr id="16" name="Text Box 13">
            <a:extLst>
              <a:ext uri="{FF2B5EF4-FFF2-40B4-BE49-F238E27FC236}">
                <a16:creationId xmlns:a16="http://schemas.microsoft.com/office/drawing/2014/main" id="{E158EEE5-5DBF-0941-880A-5596A8B7108A}"/>
              </a:ext>
            </a:extLst>
          </p:cNvPr>
          <p:cNvSpPr txBox="1">
            <a:spLocks noChangeArrowheads="1"/>
          </p:cNvSpPr>
          <p:nvPr/>
        </p:nvSpPr>
        <p:spPr bwMode="auto">
          <a:xfrm>
            <a:off x="35496" y="5622339"/>
            <a:ext cx="3931468" cy="83099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Joseph became the father of two tribes in Israel since Jacob adopted his two sons Ephraim and Manasseh.</a:t>
            </a:r>
          </a:p>
        </p:txBody>
      </p:sp>
      <p:sp>
        <p:nvSpPr>
          <p:cNvPr id="17" name="Text Box 14">
            <a:extLst>
              <a:ext uri="{FF2B5EF4-FFF2-40B4-BE49-F238E27FC236}">
                <a16:creationId xmlns:a16="http://schemas.microsoft.com/office/drawing/2014/main" id="{7255EB9D-39B7-664B-A4D8-1919E8835E26}"/>
              </a:ext>
            </a:extLst>
          </p:cNvPr>
          <p:cNvSpPr txBox="1">
            <a:spLocks noChangeArrowheads="1"/>
          </p:cNvSpPr>
          <p:nvPr/>
        </p:nvSpPr>
        <p:spPr bwMode="auto">
          <a:xfrm>
            <a:off x="35496" y="4193793"/>
            <a:ext cx="3931468" cy="1323439"/>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1600" b="1" i="0" u="none" strike="noStrike" kern="1200" cap="none" spc="0" normalizeH="0" baseline="0" noProof="0" dirty="0">
                <a:ln>
                  <a:noFill/>
                </a:ln>
                <a:effectLst/>
                <a:uLnTx/>
                <a:uFillTx/>
                <a:latin typeface="Arial" panose="020B0604020202020204" pitchFamily="34" charset="0"/>
                <a:cs typeface="Arial" panose="020B0604020202020204" pitchFamily="34" charset="0"/>
              </a:rPr>
              <a:t>* Levi was excluded from land rights after the conquest of Canaan. Moses set apart the Levites for priestly duty. Joshua gave the Levites 48 towns throughout the land (Josh 21:41)</a:t>
            </a:r>
          </a:p>
        </p:txBody>
      </p:sp>
      <p:sp>
        <p:nvSpPr>
          <p:cNvPr id="18" name="Text Box 10">
            <a:extLst>
              <a:ext uri="{FF2B5EF4-FFF2-40B4-BE49-F238E27FC236}">
                <a16:creationId xmlns:a16="http://schemas.microsoft.com/office/drawing/2014/main" id="{4019AF26-1311-1040-B478-47AC63C09B9C}"/>
              </a:ext>
            </a:extLst>
          </p:cNvPr>
          <p:cNvSpPr txBox="1">
            <a:spLocks noChangeArrowheads="1"/>
          </p:cNvSpPr>
          <p:nvPr/>
        </p:nvSpPr>
        <p:spPr bwMode="auto">
          <a:xfrm>
            <a:off x="78826" y="2057400"/>
            <a:ext cx="129277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Abraham</a:t>
            </a:r>
          </a:p>
        </p:txBody>
      </p:sp>
      <p:sp>
        <p:nvSpPr>
          <p:cNvPr id="19" name="Text Box 12">
            <a:extLst>
              <a:ext uri="{FF2B5EF4-FFF2-40B4-BE49-F238E27FC236}">
                <a16:creationId xmlns:a16="http://schemas.microsoft.com/office/drawing/2014/main" id="{9F64B4D4-7C69-3F43-B3F5-2AFC688B9F50}"/>
              </a:ext>
            </a:extLst>
          </p:cNvPr>
          <p:cNvSpPr txBox="1">
            <a:spLocks noChangeArrowheads="1"/>
          </p:cNvSpPr>
          <p:nvPr/>
        </p:nvSpPr>
        <p:spPr bwMode="auto">
          <a:xfrm>
            <a:off x="5885792" y="5249918"/>
            <a:ext cx="1350503" cy="40011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bg1"/>
                </a:solidFill>
                <a:latin typeface="Arial" charset="0"/>
                <a:ea typeface="MS Gothic" charset="0"/>
                <a:cs typeface="MS Gothic" charset="0"/>
              </a:defRPr>
            </a:lvl1pPr>
            <a:lvl2pPr marL="742950" indent="-285750" eaLnBrk="0" hangingPunct="0">
              <a:defRPr sz="2400">
                <a:solidFill>
                  <a:schemeClr val="bg1"/>
                </a:solidFill>
                <a:latin typeface="Arial" charset="0"/>
                <a:ea typeface="MS Gothic" charset="0"/>
                <a:cs typeface="MS Gothic" charset="0"/>
              </a:defRPr>
            </a:lvl2pPr>
            <a:lvl3pPr marL="1143000" indent="-228600" eaLnBrk="0" hangingPunct="0">
              <a:defRPr sz="2400">
                <a:solidFill>
                  <a:schemeClr val="bg1"/>
                </a:solidFill>
                <a:latin typeface="Arial" charset="0"/>
                <a:ea typeface="MS Gothic" charset="0"/>
                <a:cs typeface="MS Gothic" charset="0"/>
              </a:defRPr>
            </a:lvl3pPr>
            <a:lvl4pPr marL="1600200" indent="-228600" eaLnBrk="0" hangingPunct="0">
              <a:defRPr sz="2400">
                <a:solidFill>
                  <a:schemeClr val="bg1"/>
                </a:solidFill>
                <a:latin typeface="Arial" charset="0"/>
                <a:ea typeface="MS Gothic" charset="0"/>
                <a:cs typeface="MS Gothic" charset="0"/>
              </a:defRPr>
            </a:lvl4pPr>
            <a:lvl5pPr marL="2057400" indent="-228600" eaLnBrk="0" hangingPunct="0">
              <a:defRPr sz="2400">
                <a:solidFill>
                  <a:schemeClr val="bg1"/>
                </a:solidFill>
                <a:latin typeface="Arial" charset="0"/>
                <a:ea typeface="MS Gothic" charset="0"/>
                <a:cs typeface="MS Gothic" charset="0"/>
              </a:defRPr>
            </a:lvl5pPr>
            <a:lvl6pPr marL="25146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6pPr>
            <a:lvl7pPr marL="29718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7pPr>
            <a:lvl8pPr marL="34290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8pPr>
            <a:lvl9pPr marL="3886200" indent="-228600" eaLnBrk="0" fontAlgn="base" hangingPunct="0">
              <a:lnSpc>
                <a:spcPct val="93000"/>
              </a:lnSpc>
              <a:spcBef>
                <a:spcPct val="0"/>
              </a:spcBef>
              <a:spcAft>
                <a:spcPct val="0"/>
              </a:spcAft>
              <a:buClr>
                <a:srgbClr val="000000"/>
              </a:buClr>
              <a:buSzPct val="100000"/>
              <a:buFont typeface="Arial" charset="0"/>
              <a:defRPr sz="2400">
                <a:solidFill>
                  <a:schemeClr val="bg1"/>
                </a:solidFill>
                <a:latin typeface="Arial" charset="0"/>
                <a:ea typeface="MS Gothic" charset="0"/>
                <a:cs typeface="MS Gothic" charset="0"/>
              </a:defRPr>
            </a:lvl9pPr>
          </a:lstStyle>
          <a:p>
            <a:pPr marL="0" marR="0" lvl="0" indent="0" algn="ctr" defTabSz="457200" rtl="0" eaLnBrk="1" fontAlgn="base" latinLnBrk="0" hangingPunct="1">
              <a:lnSpc>
                <a:spcPct val="100000"/>
              </a:lnSpc>
              <a:spcBef>
                <a:spcPct val="5000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anose="020B0604020202020204" pitchFamily="34" charset="0"/>
                <a:cs typeface="Arial" panose="020B0604020202020204" pitchFamily="34" charset="0"/>
              </a:rPr>
              <a:t>Joseph</a:t>
            </a:r>
          </a:p>
        </p:txBody>
      </p:sp>
    </p:spTree>
    <p:extLst>
      <p:ext uri="{BB962C8B-B14F-4D97-AF65-F5344CB8AC3E}">
        <p14:creationId xmlns:p14="http://schemas.microsoft.com/office/powerpoint/2010/main" val="1479156854"/>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770" decel="100000"/>
                                        <p:tgtEl>
                                          <p:spTgt spid="10"/>
                                        </p:tgtEl>
                                      </p:cBhvr>
                                    </p:animEffect>
                                    <p:animScale>
                                      <p:cBhvr>
                                        <p:cTn id="19" dur="770" decel="100000"/>
                                        <p:tgtEl>
                                          <p:spTgt spid="10"/>
                                        </p:tgtEl>
                                      </p:cBhvr>
                                      <p:from x="10000" y="10000"/>
                                      <p:to x="200000" y="450000"/>
                                    </p:animScale>
                                    <p:animScale>
                                      <p:cBhvr>
                                        <p:cTn id="20" dur="1230" accel="100000" fill="hold">
                                          <p:stCondLst>
                                            <p:cond delay="770"/>
                                          </p:stCondLst>
                                        </p:cTn>
                                        <p:tgtEl>
                                          <p:spTgt spid="10"/>
                                        </p:tgtEl>
                                      </p:cBhvr>
                                      <p:from x="200000" y="450000"/>
                                      <p:to x="100000" y="100000"/>
                                    </p:animScale>
                                    <p:set>
                                      <p:cBhvr>
                                        <p:cTn id="21" dur="770" fill="hold"/>
                                        <p:tgtEl>
                                          <p:spTgt spid="10"/>
                                        </p:tgtEl>
                                        <p:attrNameLst>
                                          <p:attrName>ppt_x</p:attrName>
                                        </p:attrNameLst>
                                      </p:cBhvr>
                                      <p:to>
                                        <p:strVal val="(0.5)"/>
                                      </p:to>
                                    </p:set>
                                    <p:anim from="(0.5)" to="(#ppt_x)" calcmode="lin" valueType="num">
                                      <p:cBhvr>
                                        <p:cTn id="22" dur="1230" accel="100000" fill="hold">
                                          <p:stCondLst>
                                            <p:cond delay="770"/>
                                          </p:stCondLst>
                                        </p:cTn>
                                        <p:tgtEl>
                                          <p:spTgt spid="10"/>
                                        </p:tgtEl>
                                        <p:attrNameLst>
                                          <p:attrName>ppt_x</p:attrName>
                                        </p:attrNameLst>
                                      </p:cBhvr>
                                    </p:anim>
                                    <p:set>
                                      <p:cBhvr>
                                        <p:cTn id="23" dur="770" fill="hold"/>
                                        <p:tgtEl>
                                          <p:spTgt spid="10"/>
                                        </p:tgtEl>
                                        <p:attrNameLst>
                                          <p:attrName>ppt_y</p:attrName>
                                        </p:attrNameLst>
                                      </p:cBhvr>
                                      <p:to>
                                        <p:strVal val="(#ppt_y+0.4)"/>
                                      </p:to>
                                    </p:set>
                                    <p:anim from="(#ppt_y+0.4)" to="(#ppt_y)" calcmode="lin" valueType="num">
                                      <p:cBhvr>
                                        <p:cTn id="24" dur="1230" accel="100000" fill="hold">
                                          <p:stCondLst>
                                            <p:cond delay="770"/>
                                          </p:stCondLst>
                                        </p:cTn>
                                        <p:tgtEl>
                                          <p:spTgt spid="10"/>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fade">
                                      <p:cBhvr>
                                        <p:cTn id="29" dur="770" decel="100000"/>
                                        <p:tgtEl>
                                          <p:spTgt spid="11"/>
                                        </p:tgtEl>
                                      </p:cBhvr>
                                    </p:animEffect>
                                    <p:animScale>
                                      <p:cBhvr>
                                        <p:cTn id="30" dur="770" decel="100000"/>
                                        <p:tgtEl>
                                          <p:spTgt spid="11"/>
                                        </p:tgtEl>
                                      </p:cBhvr>
                                      <p:from x="10000" y="10000"/>
                                      <p:to x="200000" y="450000"/>
                                    </p:animScale>
                                    <p:animScale>
                                      <p:cBhvr>
                                        <p:cTn id="31" dur="1230" accel="100000" fill="hold">
                                          <p:stCondLst>
                                            <p:cond delay="770"/>
                                          </p:stCondLst>
                                        </p:cTn>
                                        <p:tgtEl>
                                          <p:spTgt spid="11"/>
                                        </p:tgtEl>
                                      </p:cBhvr>
                                      <p:from x="200000" y="450000"/>
                                      <p:to x="100000" y="100000"/>
                                    </p:animScale>
                                    <p:set>
                                      <p:cBhvr>
                                        <p:cTn id="32" dur="770" fill="hold"/>
                                        <p:tgtEl>
                                          <p:spTgt spid="11"/>
                                        </p:tgtEl>
                                        <p:attrNameLst>
                                          <p:attrName>ppt_x</p:attrName>
                                        </p:attrNameLst>
                                      </p:cBhvr>
                                      <p:to>
                                        <p:strVal val="(0.5)"/>
                                      </p:to>
                                    </p:set>
                                    <p:anim from="(0.5)" to="(#ppt_x)" calcmode="lin" valueType="num">
                                      <p:cBhvr>
                                        <p:cTn id="33" dur="1230" accel="100000" fill="hold">
                                          <p:stCondLst>
                                            <p:cond delay="770"/>
                                          </p:stCondLst>
                                        </p:cTn>
                                        <p:tgtEl>
                                          <p:spTgt spid="11"/>
                                        </p:tgtEl>
                                        <p:attrNameLst>
                                          <p:attrName>ppt_x</p:attrName>
                                        </p:attrNameLst>
                                      </p:cBhvr>
                                    </p:anim>
                                    <p:set>
                                      <p:cBhvr>
                                        <p:cTn id="34" dur="770" fill="hold"/>
                                        <p:tgtEl>
                                          <p:spTgt spid="11"/>
                                        </p:tgtEl>
                                        <p:attrNameLst>
                                          <p:attrName>ppt_y</p:attrName>
                                        </p:attrNameLst>
                                      </p:cBhvr>
                                      <p:to>
                                        <p:strVal val="(#ppt_y+0.4)"/>
                                      </p:to>
                                    </p:set>
                                    <p:anim from="(#ppt_y+0.4)" to="(#ppt_y)" calcmode="lin" valueType="num">
                                      <p:cBhvr>
                                        <p:cTn id="35" dur="1230" accel="100000" fill="hold">
                                          <p:stCondLst>
                                            <p:cond delay="770"/>
                                          </p:stCondLst>
                                        </p:cTn>
                                        <p:tgtEl>
                                          <p:spTgt spid="11"/>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770" decel="100000"/>
                                        <p:tgtEl>
                                          <p:spTgt spid="12"/>
                                        </p:tgtEl>
                                      </p:cBhvr>
                                    </p:animEffect>
                                    <p:animScale>
                                      <p:cBhvr>
                                        <p:cTn id="41" dur="770" decel="100000"/>
                                        <p:tgtEl>
                                          <p:spTgt spid="12"/>
                                        </p:tgtEl>
                                      </p:cBhvr>
                                      <p:from x="10000" y="10000"/>
                                      <p:to x="200000" y="450000"/>
                                    </p:animScale>
                                    <p:animScale>
                                      <p:cBhvr>
                                        <p:cTn id="42" dur="1230" accel="100000" fill="hold">
                                          <p:stCondLst>
                                            <p:cond delay="770"/>
                                          </p:stCondLst>
                                        </p:cTn>
                                        <p:tgtEl>
                                          <p:spTgt spid="12"/>
                                        </p:tgtEl>
                                      </p:cBhvr>
                                      <p:from x="200000" y="450000"/>
                                      <p:to x="100000" y="100000"/>
                                    </p:animScale>
                                    <p:set>
                                      <p:cBhvr>
                                        <p:cTn id="43" dur="770" fill="hold"/>
                                        <p:tgtEl>
                                          <p:spTgt spid="12"/>
                                        </p:tgtEl>
                                        <p:attrNameLst>
                                          <p:attrName>ppt_x</p:attrName>
                                        </p:attrNameLst>
                                      </p:cBhvr>
                                      <p:to>
                                        <p:strVal val="(0.5)"/>
                                      </p:to>
                                    </p:set>
                                    <p:anim from="(0.5)" to="(#ppt_x)" calcmode="lin" valueType="num">
                                      <p:cBhvr>
                                        <p:cTn id="44" dur="1230" accel="100000" fill="hold">
                                          <p:stCondLst>
                                            <p:cond delay="770"/>
                                          </p:stCondLst>
                                        </p:cTn>
                                        <p:tgtEl>
                                          <p:spTgt spid="12"/>
                                        </p:tgtEl>
                                        <p:attrNameLst>
                                          <p:attrName>ppt_x</p:attrName>
                                        </p:attrNameLst>
                                      </p:cBhvr>
                                    </p:anim>
                                    <p:set>
                                      <p:cBhvr>
                                        <p:cTn id="45" dur="770" fill="hold"/>
                                        <p:tgtEl>
                                          <p:spTgt spid="12"/>
                                        </p:tgtEl>
                                        <p:attrNameLst>
                                          <p:attrName>ppt_y</p:attrName>
                                        </p:attrNameLst>
                                      </p:cBhvr>
                                      <p:to>
                                        <p:strVal val="(#ppt_y+0.4)"/>
                                      </p:to>
                                    </p:set>
                                    <p:anim from="(#ppt_y+0.4)" to="(#ppt_y)" calcmode="lin" valueType="num">
                                      <p:cBhvr>
                                        <p:cTn id="46" dur="1230" accel="100000" fill="hold">
                                          <p:stCondLst>
                                            <p:cond delay="770"/>
                                          </p:stCondLst>
                                        </p:cTn>
                                        <p:tgtEl>
                                          <p:spTgt spid="12"/>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5410200" y="1341438"/>
            <a:ext cx="3733800" cy="3124200"/>
          </a:xfrm>
          <a:solidFill>
            <a:schemeClr val="tx1"/>
          </a:solidFill>
          <a:ln>
            <a:solidFill>
              <a:schemeClr val="tx1"/>
            </a:solidFill>
            <a:miter lim="800000"/>
            <a:headEnd/>
            <a:tailEnd/>
          </a:ln>
        </p:spPr>
        <p:txBody>
          <a:bodyPr/>
          <a:lstStyle/>
          <a:p>
            <a:pPr eaLnBrk="1" hangingPunct="1"/>
            <a:r>
              <a:rPr lang="en-US" altLang="zh-CN" b="1">
                <a:solidFill>
                  <a:srgbClr val="FFFFFF"/>
                </a:solidFill>
                <a:latin typeface="Arial" charset="0"/>
                <a:ea typeface="ＭＳ Ｐゴシック" charset="0"/>
                <a:cs typeface="Arial" charset="0"/>
              </a:rPr>
              <a:t>Patriarchal Family Tree</a:t>
            </a:r>
            <a:endParaRPr lang="en-US" sz="2000" b="1">
              <a:solidFill>
                <a:srgbClr val="FFFFFF"/>
              </a:solidFill>
              <a:latin typeface="Arial" charset="0"/>
              <a:ea typeface="ＭＳ Ｐゴシック" charset="0"/>
              <a:cs typeface="Arial" charset="0"/>
            </a:endParaRPr>
          </a:p>
        </p:txBody>
      </p:sp>
      <p:sp>
        <p:nvSpPr>
          <p:cNvPr id="90115"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269</a:t>
            </a:r>
          </a:p>
        </p:txBody>
      </p:sp>
      <p:pic>
        <p:nvPicPr>
          <p:cNvPr id="90116" name="Picture 5"/>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76200" y="0"/>
            <a:ext cx="53975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0117" name="TextBox 4"/>
          <p:cNvSpPr txBox="1">
            <a:spLocks noChangeArrowheads="1"/>
          </p:cNvSpPr>
          <p:nvPr/>
        </p:nvSpPr>
        <p:spPr bwMode="auto">
          <a:xfrm>
            <a:off x="5448300" y="5572125"/>
            <a:ext cx="3657600" cy="584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600" b="1">
                <a:solidFill>
                  <a:srgbClr val="FFFFFF"/>
                </a:solidFill>
                <a:latin typeface="Arial" charset="0"/>
                <a:cs typeface="Arial" charset="0"/>
              </a:rPr>
              <a:t>John H. Walton, </a:t>
            </a:r>
            <a:r>
              <a:rPr lang="en-US" altLang="zh-CN" sz="1600" b="1" i="1">
                <a:solidFill>
                  <a:srgbClr val="FFFFFF"/>
                </a:solidFill>
                <a:latin typeface="Arial" charset="0"/>
                <a:cs typeface="Arial" charset="0"/>
              </a:rPr>
              <a:t>Chronological and Background Charts of the OT</a:t>
            </a:r>
            <a:r>
              <a:rPr lang="en-US" altLang="zh-CN" sz="1600" b="1">
                <a:solidFill>
                  <a:srgbClr val="FFFFFF"/>
                </a:solidFill>
                <a:latin typeface="Arial" charset="0"/>
                <a:cs typeface="Arial" charset="0"/>
              </a:rPr>
              <a:t> </a:t>
            </a:r>
            <a:endParaRPr lang="en-US" sz="1600">
              <a:latin typeface="Arial" charset="0"/>
              <a:cs typeface="Arial"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vided Kingdom Region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27" y="-8182"/>
            <a:ext cx="9141064" cy="6866182"/>
          </a:xfrm>
          <a:prstGeom prst="rect">
            <a:avLst/>
          </a:prstGeom>
        </p:spPr>
      </p:pic>
      <p:sp>
        <p:nvSpPr>
          <p:cNvPr id="900098" name="Rectangle 2"/>
          <p:cNvSpPr>
            <a:spLocks noGrp="1" noChangeArrowheads="1"/>
          </p:cNvSpPr>
          <p:nvPr>
            <p:ph type="ctrTitle"/>
          </p:nvPr>
        </p:nvSpPr>
        <p:spPr>
          <a:xfrm>
            <a:off x="-1" y="43012"/>
            <a:ext cx="5364089" cy="2203339"/>
          </a:xfrm>
          <a:effectLst>
            <a:outerShdw blurRad="63500" dist="35921" dir="2700000" algn="ctr" rotWithShape="0">
              <a:schemeClr val="tx2">
                <a:alpha val="74998"/>
              </a:schemeClr>
            </a:outerShdw>
          </a:effectLst>
        </p:spPr>
        <p:txBody>
          <a:bodyPr anchor="t"/>
          <a:lstStyle/>
          <a:p>
            <a:pPr algn="l">
              <a:defRPr/>
            </a:pPr>
            <a:r>
              <a:rPr lang="en-US" b="1" dirty="0">
                <a:effectLst>
                  <a:glow rad="127000">
                    <a:schemeClr val="tx1"/>
                  </a:glow>
                </a:effectLst>
                <a:latin typeface="Arial" charset="0"/>
                <a:ea typeface="ＭＳ Ｐゴシック" charset="0"/>
                <a:cs typeface="ＭＳ Ｐゴシック" charset="0"/>
              </a:rPr>
              <a:t>Eastern Tribes During Divided Kingdom</a:t>
            </a:r>
          </a:p>
        </p:txBody>
      </p:sp>
      <p:sp>
        <p:nvSpPr>
          <p:cNvPr id="10" name="Text Box 6"/>
          <p:cNvSpPr txBox="1">
            <a:spLocks noChangeArrowheads="1"/>
          </p:cNvSpPr>
          <p:nvPr/>
        </p:nvSpPr>
        <p:spPr bwMode="auto">
          <a:xfrm>
            <a:off x="4239156" y="4194696"/>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p>
        </p:txBody>
      </p:sp>
      <p:sp>
        <p:nvSpPr>
          <p:cNvPr id="12" name="Text Box 8"/>
          <p:cNvSpPr txBox="1">
            <a:spLocks noChangeArrowheads="1"/>
          </p:cNvSpPr>
          <p:nvPr/>
        </p:nvSpPr>
        <p:spPr bwMode="auto">
          <a:xfrm>
            <a:off x="4338548" y="2246351"/>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Israel</a:t>
            </a:r>
          </a:p>
        </p:txBody>
      </p:sp>
      <p:sp>
        <p:nvSpPr>
          <p:cNvPr id="49" name="Text Box 2"/>
          <p:cNvSpPr txBox="1">
            <a:spLocks noChangeArrowheads="1"/>
          </p:cNvSpPr>
          <p:nvPr/>
        </p:nvSpPr>
        <p:spPr bwMode="auto">
          <a:xfrm>
            <a:off x="8391686" y="89445"/>
            <a:ext cx="698178" cy="461665"/>
          </a:xfrm>
          <a:prstGeom prst="rect">
            <a:avLst/>
          </a:prstGeom>
          <a:solidFill>
            <a:srgbClr val="00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457200" fontAlgn="auto">
              <a:spcBef>
                <a:spcPts val="0"/>
              </a:spcBef>
              <a:spcAft>
                <a:spcPts val="0"/>
              </a:spcAft>
            </a:pPr>
            <a:r>
              <a:rPr lang="en-US" b="1" dirty="0">
                <a:solidFill>
                  <a:srgbClr val="FFFFFF"/>
                </a:solidFill>
                <a:latin typeface="Arial" charset="0"/>
                <a:cs typeface="Arial" charset="0"/>
              </a:rPr>
              <a:t>140</a:t>
            </a:r>
          </a:p>
        </p:txBody>
      </p:sp>
      <p:sp>
        <p:nvSpPr>
          <p:cNvPr id="50" name="Rectangle 2"/>
          <p:cNvSpPr txBox="1">
            <a:spLocks noChangeArrowheads="1"/>
          </p:cNvSpPr>
          <p:nvPr/>
        </p:nvSpPr>
        <p:spPr bwMode="auto">
          <a:xfrm>
            <a:off x="35166" y="2348880"/>
            <a:ext cx="4752857" cy="122413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Chronicles 1:35-54 (Edom)</a:t>
            </a:r>
          </a:p>
          <a:p>
            <a:pPr algn="l" defTabSz="457200">
              <a:defRPr/>
            </a:pPr>
            <a:r>
              <a:rPr lang="en-US" sz="2400" b="1" i="1" dirty="0">
                <a:solidFill>
                  <a:srgbClr val="FFFFFF"/>
                </a:solidFill>
                <a:effectLst>
                  <a:glow rad="127000">
                    <a:srgbClr val="000000"/>
                  </a:glow>
                </a:effectLst>
                <a:latin typeface="Arial" charset="0"/>
                <a:ea typeface="ＭＳ Ｐゴシック" charset="0"/>
                <a:cs typeface="ＭＳ Ｐゴシック" charset="0"/>
              </a:rPr>
              <a:t>1 Kings 12–2 Kings 17</a:t>
            </a:r>
            <a:endParaRPr lang="en-US" sz="28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13" name="Text Box 6"/>
          <p:cNvSpPr txBox="1">
            <a:spLocks noChangeArrowheads="1"/>
          </p:cNvSpPr>
          <p:nvPr/>
        </p:nvSpPr>
        <p:spPr bwMode="auto">
          <a:xfrm>
            <a:off x="6719951" y="2960415"/>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Ammon</a:t>
            </a:r>
          </a:p>
        </p:txBody>
      </p:sp>
      <p:sp>
        <p:nvSpPr>
          <p:cNvPr id="14" name="Text Box 8"/>
          <p:cNvSpPr txBox="1">
            <a:spLocks noChangeArrowheads="1"/>
          </p:cNvSpPr>
          <p:nvPr/>
        </p:nvSpPr>
        <p:spPr bwMode="auto">
          <a:xfrm>
            <a:off x="6819343" y="1012070"/>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Aram</a:t>
            </a:r>
          </a:p>
        </p:txBody>
      </p:sp>
      <p:sp>
        <p:nvSpPr>
          <p:cNvPr id="15" name="Text Box 6"/>
          <p:cNvSpPr txBox="1">
            <a:spLocks noChangeArrowheads="1"/>
          </p:cNvSpPr>
          <p:nvPr/>
        </p:nvSpPr>
        <p:spPr bwMode="auto">
          <a:xfrm>
            <a:off x="5129690" y="6278563"/>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Edom</a:t>
            </a:r>
          </a:p>
        </p:txBody>
      </p:sp>
      <p:sp>
        <p:nvSpPr>
          <p:cNvPr id="16" name="Text Box 8"/>
          <p:cNvSpPr txBox="1">
            <a:spLocks noChangeArrowheads="1"/>
          </p:cNvSpPr>
          <p:nvPr/>
        </p:nvSpPr>
        <p:spPr bwMode="auto">
          <a:xfrm>
            <a:off x="5695665" y="4942373"/>
            <a:ext cx="2468216"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Moab</a:t>
            </a:r>
          </a:p>
        </p:txBody>
      </p:sp>
      <p:sp>
        <p:nvSpPr>
          <p:cNvPr id="17" name="Text Box 6"/>
          <p:cNvSpPr txBox="1">
            <a:spLocks noChangeArrowheads="1"/>
          </p:cNvSpPr>
          <p:nvPr/>
        </p:nvSpPr>
        <p:spPr bwMode="auto">
          <a:xfrm>
            <a:off x="984626" y="5896806"/>
            <a:ext cx="2468216"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Egypt</a:t>
            </a:r>
          </a:p>
        </p:txBody>
      </p:sp>
      <p:sp>
        <p:nvSpPr>
          <p:cNvPr id="18" name="Text Box 6"/>
          <p:cNvSpPr txBox="1">
            <a:spLocks noChangeArrowheads="1"/>
          </p:cNvSpPr>
          <p:nvPr/>
        </p:nvSpPr>
        <p:spPr bwMode="auto">
          <a:xfrm rot="17809876">
            <a:off x="3222710" y="4045270"/>
            <a:ext cx="2667000" cy="579437"/>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Philistia</a:t>
            </a:r>
          </a:p>
        </p:txBody>
      </p:sp>
      <p:sp>
        <p:nvSpPr>
          <p:cNvPr id="19" name="Text Box 8"/>
          <p:cNvSpPr txBox="1">
            <a:spLocks noChangeArrowheads="1"/>
          </p:cNvSpPr>
          <p:nvPr/>
        </p:nvSpPr>
        <p:spPr bwMode="auto">
          <a:xfrm rot="17809876">
            <a:off x="4526030" y="52874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Phoenicia</a:t>
            </a:r>
          </a:p>
        </p:txBody>
      </p:sp>
    </p:spTree>
    <p:extLst>
      <p:ext uri="{BB962C8B-B14F-4D97-AF65-F5344CB8AC3E}">
        <p14:creationId xmlns:p14="http://schemas.microsoft.com/office/powerpoint/2010/main" val="31548532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5" grpId="0"/>
      <p:bldP spid="16" grpId="0"/>
      <p:bldP spid="17" grpId="0"/>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2</a:t>
            </a:r>
          </a:p>
        </p:txBody>
      </p:sp>
    </p:spTree>
    <p:extLst>
      <p:ext uri="{BB962C8B-B14F-4D97-AF65-F5344CB8AC3E}">
        <p14:creationId xmlns:p14="http://schemas.microsoft.com/office/powerpoint/2010/main" val="1655610042"/>
      </p:ext>
    </p:extLst>
  </p:cSld>
  <p:clrMapOvr>
    <a:overrideClrMapping bg1="lt1" tx1="dk1" bg2="lt2" tx2="dk2" accent1="accent1" accent2="accent2" accent3="accent3" accent4="accent4" accent5="accent5" accent6="accent6" hlink="hlink" folHlink="folHlink"/>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27279373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0"/>
            <a:ext cx="9139943" cy="685800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Redemption from sin is rooted in the establishment of the line of Judah and David (1–9), from whom the final Redeemer will come who is worthy of worship.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838792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149080"/>
            <a:ext cx="2061485"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3200" b="1" dirty="0">
                <a:solidFill>
                  <a:srgbClr val="FFFFFF"/>
                </a:solidFill>
                <a:effectLst>
                  <a:glow rad="101600">
                    <a:srgbClr val="000000">
                      <a:alpha val="75000"/>
                    </a:srgbClr>
                  </a:glow>
                </a:effectLst>
                <a:latin typeface="Arial"/>
                <a:ea typeface="+mn-ea"/>
                <a:cs typeface="Arial"/>
              </a:rPr>
              <a:t>Judah</a:t>
            </a:r>
            <a:br>
              <a:rPr lang="en-US" sz="3200" b="1" dirty="0">
                <a:solidFill>
                  <a:srgbClr val="FFFFFF"/>
                </a:solidFill>
                <a:effectLst>
                  <a:glow rad="101600">
                    <a:srgbClr val="000000">
                      <a:alpha val="75000"/>
                    </a:srgbClr>
                  </a:glow>
                </a:effectLst>
                <a:latin typeface="Arial"/>
                <a:ea typeface="+mn-ea"/>
                <a:cs typeface="Arial"/>
              </a:rPr>
            </a:br>
            <a:r>
              <a:rPr lang="en-US" sz="3200" b="1" dirty="0">
                <a:solidFill>
                  <a:srgbClr val="FFFFFF"/>
                </a:solidFill>
                <a:effectLst>
                  <a:glow rad="101600">
                    <a:srgbClr val="000000">
                      <a:alpha val="75000"/>
                    </a:srgbClr>
                  </a:glow>
                </a:effectLst>
                <a:latin typeface="Arial"/>
                <a:ea typeface="+mn-ea"/>
                <a:cs typeface="Arial"/>
              </a:rPr>
              <a:t>76,500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0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000" b="1" i="1" dirty="0">
                <a:solidFill>
                  <a:srgbClr val="FFFFFF"/>
                </a:solidFill>
                <a:effectLst>
                  <a:glow rad="127000">
                    <a:srgbClr val="000000"/>
                  </a:glow>
                </a:effectLst>
                <a:latin typeface="Arial" charset="0"/>
                <a:ea typeface="ＭＳ Ｐゴシック" charset="0"/>
                <a:cs typeface="ＭＳ Ｐゴシック" charset="0"/>
              </a:rPr>
            </a:br>
            <a:r>
              <a:rPr lang="en-US" sz="2000" b="1" i="1" dirty="0">
                <a:solidFill>
                  <a:srgbClr val="FFFFFF"/>
                </a:solidFill>
                <a:effectLst>
                  <a:glow rad="127000">
                    <a:srgbClr val="000000"/>
                  </a:glow>
                </a:effectLst>
                <a:latin typeface="Arial" charset="0"/>
                <a:ea typeface="ＭＳ Ｐゴシック" charset="0"/>
                <a:cs typeface="ＭＳ Ｐゴシック" charset="0"/>
              </a:rPr>
              <a:t>1 Chronicles 2:3-55 (Judah, Hezron, Caleb, Hur)</a:t>
            </a:r>
            <a:endParaRPr lang="en-US" sz="24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21" name="Text Box 3"/>
          <p:cNvSpPr txBox="1">
            <a:spLocks noChangeArrowheads="1"/>
          </p:cNvSpPr>
          <p:nvPr/>
        </p:nvSpPr>
        <p:spPr bwMode="auto">
          <a:xfrm>
            <a:off x="2925889" y="2745816"/>
            <a:ext cx="1672150" cy="163121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Levi</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23,000</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Spread Throughout Israel</a:t>
            </a:r>
          </a:p>
        </p:txBody>
      </p:sp>
    </p:spTree>
    <p:extLst>
      <p:ext uri="{BB962C8B-B14F-4D97-AF65-F5344CB8AC3E}">
        <p14:creationId xmlns:p14="http://schemas.microsoft.com/office/powerpoint/2010/main" val="3807430969"/>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3</a:t>
            </a:r>
          </a:p>
        </p:txBody>
      </p:sp>
    </p:spTree>
    <p:extLst>
      <p:ext uri="{BB962C8B-B14F-4D97-AF65-F5344CB8AC3E}">
        <p14:creationId xmlns:p14="http://schemas.microsoft.com/office/powerpoint/2010/main" val="321924468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228600" y="533400"/>
            <a:ext cx="7696200" cy="13716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1800" b="1">
              <a:solidFill>
                <a:srgbClr val="FFFFFF"/>
              </a:solidFill>
              <a:latin typeface="Times" charset="0"/>
              <a:ea typeface="宋体" charset="0"/>
              <a:cs typeface="宋体" charset="0"/>
            </a:endParaRPr>
          </a:p>
        </p:txBody>
      </p:sp>
      <p:sp>
        <p:nvSpPr>
          <p:cNvPr id="92163"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2164" name="Picture 52"/>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0" y="2101850"/>
            <a:ext cx="9144000" cy="399415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2165" name="TextBox 4"/>
          <p:cNvSpPr txBox="1">
            <a:spLocks noChangeArrowheads="1"/>
          </p:cNvSpPr>
          <p:nvPr/>
        </p:nvSpPr>
        <p:spPr bwMode="auto">
          <a:xfrm>
            <a:off x="152400" y="1458913"/>
            <a:ext cx="77724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a:blip r:embed="rId2"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 name="Group 103"/>
          <p:cNvGrpSpPr>
            <a:grpSpLocks/>
          </p:cNvGrpSpPr>
          <p:nvPr/>
        </p:nvGrpSpPr>
        <p:grpSpPr bwMode="auto">
          <a:xfrm>
            <a:off x="2178050" y="185738"/>
            <a:ext cx="7143750" cy="6556375"/>
            <a:chOff x="144" y="192"/>
            <a:chExt cx="4500" cy="4130"/>
          </a:xfrm>
        </p:grpSpPr>
        <p:sp>
          <p:nvSpPr>
            <p:cNvPr id="63492" name="Text Box 5"/>
            <p:cNvSpPr txBox="1">
              <a:spLocks noChangeArrowheads="1"/>
            </p:cNvSpPr>
            <p:nvPr/>
          </p:nvSpPr>
          <p:spPr bwMode="auto">
            <a:xfrm>
              <a:off x="144" y="192"/>
              <a:ext cx="1344"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ABRAHAM</a:t>
              </a:r>
              <a:endParaRPr lang="en-GB" b="1">
                <a:solidFill>
                  <a:srgbClr val="FFFFFF"/>
                </a:solidFill>
                <a:effectLst>
                  <a:glow rad="241300">
                    <a:srgbClr val="000000">
                      <a:alpha val="89000"/>
                    </a:srgbClr>
                  </a:glow>
                </a:effectLst>
                <a:latin typeface="Tahoma" charset="0"/>
              </a:endParaRPr>
            </a:p>
          </p:txBody>
        </p:sp>
        <p:grpSp>
          <p:nvGrpSpPr>
            <p:cNvPr id="194565" name="Group 100"/>
            <p:cNvGrpSpPr>
              <a:grpSpLocks/>
            </p:cNvGrpSpPr>
            <p:nvPr/>
          </p:nvGrpSpPr>
          <p:grpSpPr bwMode="auto">
            <a:xfrm>
              <a:off x="576" y="432"/>
              <a:ext cx="4068" cy="3890"/>
              <a:chOff x="576" y="432"/>
              <a:chExt cx="4068" cy="3890"/>
            </a:xfrm>
          </p:grpSpPr>
          <p:cxnSp>
            <p:nvCxnSpPr>
              <p:cNvPr id="194566" name="AutoShape 7"/>
              <p:cNvCxnSpPr>
                <a:cxnSpLocks noChangeShapeType="1"/>
              </p:cNvCxnSpPr>
              <p:nvPr/>
            </p:nvCxnSpPr>
            <p:spPr bwMode="auto">
              <a:xfrm>
                <a:off x="672" y="43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5" name="Text Box 8"/>
              <p:cNvSpPr txBox="1">
                <a:spLocks noChangeArrowheads="1"/>
              </p:cNvSpPr>
              <p:nvPr/>
            </p:nvSpPr>
            <p:spPr bwMode="auto">
              <a:xfrm>
                <a:off x="576" y="480"/>
                <a:ext cx="610"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Arial" charset="0"/>
                  </a:rPr>
                  <a:t>Isaac</a:t>
                </a:r>
                <a:endParaRPr lang="en-GB" b="1">
                  <a:solidFill>
                    <a:srgbClr val="FFFFFF"/>
                  </a:solidFill>
                  <a:effectLst>
                    <a:glow rad="241300">
                      <a:srgbClr val="000000">
                        <a:alpha val="89000"/>
                      </a:srgbClr>
                    </a:glow>
                  </a:effectLst>
                  <a:latin typeface="Arial" charset="0"/>
                </a:endParaRPr>
              </a:p>
            </p:txBody>
          </p:sp>
          <p:cxnSp>
            <p:nvCxnSpPr>
              <p:cNvPr id="194568" name="AutoShape 9"/>
              <p:cNvCxnSpPr>
                <a:cxnSpLocks noChangeShapeType="1"/>
              </p:cNvCxnSpPr>
              <p:nvPr/>
            </p:nvCxnSpPr>
            <p:spPr bwMode="auto">
              <a:xfrm rot="16200000" flipH="1">
                <a:off x="879" y="75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7" name="Text Box 10"/>
              <p:cNvSpPr txBox="1">
                <a:spLocks noChangeArrowheads="1"/>
              </p:cNvSpPr>
              <p:nvPr/>
            </p:nvSpPr>
            <p:spPr bwMode="auto">
              <a:xfrm>
                <a:off x="864" y="816"/>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Jacob</a:t>
                </a:r>
                <a:endParaRPr lang="en-GB" sz="2000" b="1">
                  <a:solidFill>
                    <a:srgbClr val="FFFFFF"/>
                  </a:solidFill>
                  <a:effectLst>
                    <a:glow rad="241300">
                      <a:srgbClr val="000000">
                        <a:alpha val="89000"/>
                      </a:srgbClr>
                    </a:glow>
                  </a:effectLst>
                  <a:latin typeface="Arial" charset="0"/>
                </a:endParaRPr>
              </a:p>
            </p:txBody>
          </p:sp>
          <p:cxnSp>
            <p:nvCxnSpPr>
              <p:cNvPr id="194570" name="AutoShape 11"/>
              <p:cNvCxnSpPr>
                <a:cxnSpLocks noChangeShapeType="1"/>
              </p:cNvCxnSpPr>
              <p:nvPr/>
            </p:nvCxnSpPr>
            <p:spPr bwMode="auto">
              <a:xfrm rot="16200000" flipH="1">
                <a:off x="1119" y="10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499" name="Text Box 12"/>
              <p:cNvSpPr txBox="1">
                <a:spLocks noChangeArrowheads="1"/>
              </p:cNvSpPr>
              <p:nvPr/>
            </p:nvSpPr>
            <p:spPr bwMode="auto">
              <a:xfrm>
                <a:off x="1056" y="1104"/>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Judah</a:t>
                </a:r>
                <a:endParaRPr lang="en-GB" sz="2000" b="1">
                  <a:solidFill>
                    <a:srgbClr val="FFFFFF"/>
                  </a:solidFill>
                  <a:effectLst>
                    <a:glow rad="241300">
                      <a:srgbClr val="000000">
                        <a:alpha val="89000"/>
                      </a:srgbClr>
                    </a:glow>
                  </a:effectLst>
                  <a:latin typeface="Arial" charset="0"/>
                </a:endParaRPr>
              </a:p>
            </p:txBody>
          </p:sp>
          <p:cxnSp>
            <p:nvCxnSpPr>
              <p:cNvPr id="194572" name="AutoShape 13"/>
              <p:cNvCxnSpPr>
                <a:cxnSpLocks noChangeShapeType="1"/>
              </p:cNvCxnSpPr>
              <p:nvPr/>
            </p:nvCxnSpPr>
            <p:spPr bwMode="auto">
              <a:xfrm rot="16200000" flipH="1">
                <a:off x="1359" y="13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1" name="Text Box 14"/>
              <p:cNvSpPr txBox="1">
                <a:spLocks noChangeArrowheads="1"/>
              </p:cNvSpPr>
              <p:nvPr/>
            </p:nvSpPr>
            <p:spPr bwMode="auto">
              <a:xfrm>
                <a:off x="1296" y="1392"/>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Perez</a:t>
                </a:r>
                <a:endParaRPr lang="en-GB" sz="2000" b="1">
                  <a:solidFill>
                    <a:srgbClr val="FFFFFF"/>
                  </a:solidFill>
                  <a:effectLst>
                    <a:glow rad="241300">
                      <a:srgbClr val="000000">
                        <a:alpha val="89000"/>
                      </a:srgbClr>
                    </a:glow>
                  </a:effectLst>
                  <a:latin typeface="Arial" charset="0"/>
                </a:endParaRPr>
              </a:p>
            </p:txBody>
          </p:sp>
          <p:cxnSp>
            <p:nvCxnSpPr>
              <p:cNvPr id="194574" name="AutoShape 15"/>
              <p:cNvCxnSpPr>
                <a:cxnSpLocks noChangeShapeType="1"/>
              </p:cNvCxnSpPr>
              <p:nvPr/>
            </p:nvCxnSpPr>
            <p:spPr bwMode="auto">
              <a:xfrm rot="16200000" flipH="1">
                <a:off x="1599" y="16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3" name="Text Box 16"/>
              <p:cNvSpPr txBox="1">
                <a:spLocks noChangeArrowheads="1"/>
              </p:cNvSpPr>
              <p:nvPr/>
            </p:nvSpPr>
            <p:spPr bwMode="auto">
              <a:xfrm>
                <a:off x="1440" y="1680"/>
                <a:ext cx="87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Hezron</a:t>
                </a:r>
                <a:endParaRPr lang="en-GB" sz="2000" b="1">
                  <a:solidFill>
                    <a:srgbClr val="FFFFFF"/>
                  </a:solidFill>
                  <a:effectLst>
                    <a:glow rad="241300">
                      <a:srgbClr val="000000">
                        <a:alpha val="89000"/>
                      </a:srgbClr>
                    </a:glow>
                  </a:effectLst>
                  <a:latin typeface="Arial" charset="0"/>
                </a:endParaRPr>
              </a:p>
            </p:txBody>
          </p:sp>
          <p:cxnSp>
            <p:nvCxnSpPr>
              <p:cNvPr id="194576" name="AutoShape 17"/>
              <p:cNvCxnSpPr>
                <a:cxnSpLocks noChangeShapeType="1"/>
              </p:cNvCxnSpPr>
              <p:nvPr/>
            </p:nvCxnSpPr>
            <p:spPr bwMode="auto">
              <a:xfrm rot="16200000" flipH="1">
                <a:off x="1839" y="19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5" name="Text Box 18"/>
              <p:cNvSpPr txBox="1">
                <a:spLocks noChangeArrowheads="1"/>
              </p:cNvSpPr>
              <p:nvPr/>
            </p:nvSpPr>
            <p:spPr bwMode="auto">
              <a:xfrm>
                <a:off x="1776" y="1968"/>
                <a:ext cx="610"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Ram</a:t>
                </a:r>
                <a:endParaRPr lang="en-GB" sz="2000" b="1">
                  <a:solidFill>
                    <a:srgbClr val="FFFFFF"/>
                  </a:solidFill>
                  <a:effectLst>
                    <a:glow rad="241300">
                      <a:srgbClr val="000000">
                        <a:alpha val="89000"/>
                      </a:srgbClr>
                    </a:glow>
                  </a:effectLst>
                  <a:latin typeface="Arial" charset="0"/>
                </a:endParaRPr>
              </a:p>
            </p:txBody>
          </p:sp>
          <p:cxnSp>
            <p:nvCxnSpPr>
              <p:cNvPr id="194578" name="AutoShape 19"/>
              <p:cNvCxnSpPr>
                <a:cxnSpLocks noChangeShapeType="1"/>
              </p:cNvCxnSpPr>
              <p:nvPr/>
            </p:nvCxnSpPr>
            <p:spPr bwMode="auto">
              <a:xfrm rot="16200000" flipH="1">
                <a:off x="2031" y="219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7" name="Text Box 20"/>
              <p:cNvSpPr txBox="1">
                <a:spLocks noChangeArrowheads="1"/>
              </p:cNvSpPr>
              <p:nvPr/>
            </p:nvSpPr>
            <p:spPr bwMode="auto">
              <a:xfrm>
                <a:off x="1776" y="2256"/>
                <a:ext cx="1237" cy="2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dirty="0">
                    <a:solidFill>
                      <a:srgbClr val="FFFFFF"/>
                    </a:solidFill>
                    <a:effectLst>
                      <a:glow rad="241300">
                        <a:srgbClr val="000000">
                          <a:alpha val="89000"/>
                        </a:srgbClr>
                      </a:glow>
                    </a:effectLst>
                    <a:latin typeface="Arial" charset="0"/>
                  </a:rPr>
                  <a:t>Amminadab</a:t>
                </a:r>
                <a:endParaRPr lang="en-GB" sz="2000" b="1" dirty="0">
                  <a:solidFill>
                    <a:srgbClr val="FFFFFF"/>
                  </a:solidFill>
                  <a:effectLst>
                    <a:glow rad="241300">
                      <a:srgbClr val="000000">
                        <a:alpha val="89000"/>
                      </a:srgbClr>
                    </a:glow>
                  </a:effectLst>
                  <a:latin typeface="Arial" charset="0"/>
                </a:endParaRPr>
              </a:p>
            </p:txBody>
          </p:sp>
          <p:cxnSp>
            <p:nvCxnSpPr>
              <p:cNvPr id="194580" name="AutoShape 21"/>
              <p:cNvCxnSpPr>
                <a:cxnSpLocks noChangeShapeType="1"/>
              </p:cNvCxnSpPr>
              <p:nvPr/>
            </p:nvCxnSpPr>
            <p:spPr bwMode="auto">
              <a:xfrm rot="16200000" flipH="1">
                <a:off x="2271" y="24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09" name="Text Box 22"/>
              <p:cNvSpPr txBox="1">
                <a:spLocks noChangeArrowheads="1"/>
              </p:cNvSpPr>
              <p:nvPr/>
            </p:nvSpPr>
            <p:spPr bwMode="auto">
              <a:xfrm>
                <a:off x="2064" y="25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Nahshon</a:t>
                </a:r>
                <a:endParaRPr lang="en-GB" sz="2000" b="1">
                  <a:solidFill>
                    <a:srgbClr val="FFFFFF"/>
                  </a:solidFill>
                  <a:effectLst>
                    <a:glow rad="241300">
                      <a:srgbClr val="000000">
                        <a:alpha val="89000"/>
                      </a:srgbClr>
                    </a:glow>
                  </a:effectLst>
                  <a:latin typeface="Arial" charset="0"/>
                </a:endParaRPr>
              </a:p>
            </p:txBody>
          </p:sp>
          <p:cxnSp>
            <p:nvCxnSpPr>
              <p:cNvPr id="194582" name="AutoShape 23"/>
              <p:cNvCxnSpPr>
                <a:cxnSpLocks noChangeShapeType="1"/>
              </p:cNvCxnSpPr>
              <p:nvPr/>
            </p:nvCxnSpPr>
            <p:spPr bwMode="auto">
              <a:xfrm rot="16200000" flipH="1">
                <a:off x="2415" y="27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1" name="Text Box 24"/>
              <p:cNvSpPr txBox="1">
                <a:spLocks noChangeArrowheads="1"/>
              </p:cNvSpPr>
              <p:nvPr/>
            </p:nvSpPr>
            <p:spPr bwMode="auto">
              <a:xfrm>
                <a:off x="2304" y="2832"/>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Salmon</a:t>
                </a:r>
                <a:endParaRPr lang="en-GB" sz="2000" b="1">
                  <a:solidFill>
                    <a:srgbClr val="FFFFFF"/>
                  </a:solidFill>
                  <a:effectLst>
                    <a:glow rad="241300">
                      <a:srgbClr val="000000">
                        <a:alpha val="89000"/>
                      </a:srgbClr>
                    </a:glow>
                  </a:effectLst>
                  <a:latin typeface="Arial" charset="0"/>
                </a:endParaRPr>
              </a:p>
            </p:txBody>
          </p:sp>
          <p:cxnSp>
            <p:nvCxnSpPr>
              <p:cNvPr id="194584" name="AutoShape 25"/>
              <p:cNvCxnSpPr>
                <a:cxnSpLocks noChangeShapeType="1"/>
              </p:cNvCxnSpPr>
              <p:nvPr/>
            </p:nvCxnSpPr>
            <p:spPr bwMode="auto">
              <a:xfrm rot="16200000" flipH="1">
                <a:off x="2703" y="31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3" name="Text Box 26"/>
              <p:cNvSpPr txBox="1">
                <a:spLocks noChangeArrowheads="1"/>
              </p:cNvSpPr>
              <p:nvPr/>
            </p:nvSpPr>
            <p:spPr bwMode="auto">
              <a:xfrm>
                <a:off x="2640" y="3168"/>
                <a:ext cx="624"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Boaz</a:t>
                </a:r>
                <a:endParaRPr lang="en-GB" sz="2000" b="1">
                  <a:solidFill>
                    <a:srgbClr val="FFFFFF"/>
                  </a:solidFill>
                  <a:effectLst>
                    <a:glow rad="241300">
                      <a:srgbClr val="000000">
                        <a:alpha val="89000"/>
                      </a:srgbClr>
                    </a:glow>
                  </a:effectLst>
                  <a:latin typeface="Arial" charset="0"/>
                </a:endParaRPr>
              </a:p>
            </p:txBody>
          </p:sp>
          <p:cxnSp>
            <p:nvCxnSpPr>
              <p:cNvPr id="194586" name="AutoShape 27"/>
              <p:cNvCxnSpPr>
                <a:cxnSpLocks noChangeShapeType="1"/>
              </p:cNvCxnSpPr>
              <p:nvPr/>
            </p:nvCxnSpPr>
            <p:spPr bwMode="auto">
              <a:xfrm rot="16200000" flipH="1">
                <a:off x="2895" y="344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5" name="Text Box 28"/>
              <p:cNvSpPr txBox="1">
                <a:spLocks noChangeArrowheads="1"/>
              </p:cNvSpPr>
              <p:nvPr/>
            </p:nvSpPr>
            <p:spPr bwMode="auto">
              <a:xfrm>
                <a:off x="2736" y="350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Obed</a:t>
                </a:r>
                <a:endParaRPr lang="en-GB" sz="2000" b="1">
                  <a:solidFill>
                    <a:srgbClr val="FFFFFF"/>
                  </a:solidFill>
                  <a:effectLst>
                    <a:glow rad="241300">
                      <a:srgbClr val="000000">
                        <a:alpha val="89000"/>
                      </a:srgbClr>
                    </a:glow>
                  </a:effectLst>
                  <a:latin typeface="Arial" charset="0"/>
                </a:endParaRPr>
              </a:p>
            </p:txBody>
          </p:sp>
          <p:cxnSp>
            <p:nvCxnSpPr>
              <p:cNvPr id="194588" name="AutoShape 29"/>
              <p:cNvCxnSpPr>
                <a:cxnSpLocks noChangeShapeType="1"/>
              </p:cNvCxnSpPr>
              <p:nvPr/>
            </p:nvCxnSpPr>
            <p:spPr bwMode="auto">
              <a:xfrm rot="16200000" flipH="1">
                <a:off x="3087" y="372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7" name="Text Box 30"/>
              <p:cNvSpPr txBox="1">
                <a:spLocks noChangeArrowheads="1"/>
              </p:cNvSpPr>
              <p:nvPr/>
            </p:nvSpPr>
            <p:spPr bwMode="auto">
              <a:xfrm>
                <a:off x="2976" y="3744"/>
                <a:ext cx="856" cy="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sz="2000" b="1">
                    <a:solidFill>
                      <a:srgbClr val="FFFFFF"/>
                    </a:solidFill>
                    <a:effectLst>
                      <a:glow rad="241300">
                        <a:srgbClr val="000000">
                          <a:alpha val="89000"/>
                        </a:srgbClr>
                      </a:glow>
                    </a:effectLst>
                    <a:latin typeface="Arial" charset="0"/>
                  </a:rPr>
                  <a:t>Jesse</a:t>
                </a:r>
                <a:endParaRPr lang="en-GB" sz="2000" b="1">
                  <a:solidFill>
                    <a:srgbClr val="FFFFFF"/>
                  </a:solidFill>
                  <a:effectLst>
                    <a:glow rad="241300">
                      <a:srgbClr val="000000">
                        <a:alpha val="89000"/>
                      </a:srgbClr>
                    </a:glow>
                  </a:effectLst>
                  <a:latin typeface="Arial" charset="0"/>
                </a:endParaRPr>
              </a:p>
            </p:txBody>
          </p:sp>
          <p:cxnSp>
            <p:nvCxnSpPr>
              <p:cNvPr id="194590" name="AutoShape 31"/>
              <p:cNvCxnSpPr>
                <a:cxnSpLocks noChangeShapeType="1"/>
              </p:cNvCxnSpPr>
              <p:nvPr/>
            </p:nvCxnSpPr>
            <p:spPr bwMode="auto">
              <a:xfrm rot="16200000" flipH="1">
                <a:off x="3327" y="396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63519" name="Text Box 32"/>
              <p:cNvSpPr txBox="1">
                <a:spLocks noChangeArrowheads="1"/>
              </p:cNvSpPr>
              <p:nvPr/>
            </p:nvSpPr>
            <p:spPr bwMode="auto">
              <a:xfrm>
                <a:off x="3312" y="4032"/>
                <a:ext cx="1332" cy="2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a:solidFill>
                      <a:srgbClr val="FFFFFF"/>
                    </a:solidFill>
                    <a:effectLst>
                      <a:glow rad="241300">
                        <a:srgbClr val="000000">
                          <a:alpha val="89000"/>
                        </a:srgbClr>
                      </a:glow>
                    </a:effectLst>
                    <a:latin typeface="Tahoma" charset="0"/>
                  </a:rPr>
                  <a:t>DAVID</a:t>
                </a:r>
                <a:endParaRPr lang="en-GB" b="1">
                  <a:solidFill>
                    <a:srgbClr val="FFFFFF"/>
                  </a:solidFill>
                  <a:effectLst>
                    <a:glow rad="241300">
                      <a:srgbClr val="000000">
                        <a:alpha val="89000"/>
                      </a:srgbClr>
                    </a:glow>
                  </a:effectLst>
                  <a:latin typeface="Tahoma" charset="0"/>
                </a:endParaRPr>
              </a:p>
            </p:txBody>
          </p:sp>
        </p:grpSp>
      </p:grpSp>
      <p:sp>
        <p:nvSpPr>
          <p:cNvPr id="63491" name="Rectangle 97"/>
          <p:cNvSpPr>
            <a:spLocks noGrp="1" noChangeArrowheads="1"/>
          </p:cNvSpPr>
          <p:nvPr>
            <p:ph type="title"/>
          </p:nvPr>
        </p:nvSpPr>
        <p:spPr>
          <a:xfrm>
            <a:off x="4739952" y="68833"/>
            <a:ext cx="4800600" cy="3505200"/>
          </a:xfrm>
        </p:spPr>
        <p:txBody>
          <a:bodyPr/>
          <a:lstStyle/>
          <a:p>
            <a:pPr algn="ctr" eaLnBrk="1" hangingPunct="1">
              <a:defRPr/>
            </a:pPr>
            <a:r>
              <a:rPr lang="en-US" b="1" dirty="0">
                <a:solidFill>
                  <a:srgbClr val="FFFFFF"/>
                </a:solidFill>
                <a:effectLst>
                  <a:glow rad="241300">
                    <a:schemeClr val="bg1">
                      <a:alpha val="89000"/>
                    </a:schemeClr>
                  </a:glow>
                </a:effectLst>
                <a:latin typeface="Tahoma" charset="0"/>
              </a:rPr>
              <a:t>The Lineage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of </a:t>
            </a:r>
            <a:br>
              <a:rPr lang="en-US" b="1" dirty="0">
                <a:solidFill>
                  <a:srgbClr val="FFFFFF"/>
                </a:solidFill>
                <a:effectLst>
                  <a:glow rad="241300">
                    <a:schemeClr val="bg1">
                      <a:alpha val="89000"/>
                    </a:schemeClr>
                  </a:glow>
                </a:effectLst>
                <a:latin typeface="Tahoma" charset="0"/>
              </a:rPr>
            </a:br>
            <a:r>
              <a:rPr lang="en-US" b="1" dirty="0">
                <a:solidFill>
                  <a:srgbClr val="FFFFFF"/>
                </a:solidFill>
                <a:effectLst>
                  <a:glow rad="241300">
                    <a:schemeClr val="bg1">
                      <a:alpha val="89000"/>
                    </a:schemeClr>
                  </a:glow>
                </a:effectLst>
                <a:latin typeface="Tahoma" charset="0"/>
              </a:rPr>
              <a:t> David</a:t>
            </a:r>
          </a:p>
        </p:txBody>
      </p:sp>
    </p:spTree>
    <p:extLst>
      <p:ext uri="{BB962C8B-B14F-4D97-AF65-F5344CB8AC3E}">
        <p14:creationId xmlns:p14="http://schemas.microsoft.com/office/powerpoint/2010/main" val="41422862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1" descr="Matthew LionAslan.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925" y="-531813"/>
            <a:ext cx="9178925" cy="7389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0" y="-99392"/>
            <a:ext cx="9144000" cy="934690"/>
          </a:xfrm>
          <a:ln>
            <a:miter lim="800000"/>
            <a:headEnd/>
            <a:tailEnd/>
          </a:ln>
        </p:spPr>
        <p:txBody>
          <a:bodyPr/>
          <a:lstStyle/>
          <a:p>
            <a:pPr eaLnBrk="1" hangingPunct="1">
              <a:spcBef>
                <a:spcPct val="20000"/>
              </a:spcBef>
              <a:defRPr/>
            </a:pPr>
            <a:r>
              <a:rPr lang="en-US" sz="4800" b="1" dirty="0">
                <a:solidFill>
                  <a:schemeClr val="bg1"/>
                </a:solidFill>
                <a:effectLst>
                  <a:glow rad="152400">
                    <a:schemeClr val="tx1">
                      <a:alpha val="95000"/>
                    </a:schemeClr>
                  </a:glow>
                </a:effectLst>
                <a:latin typeface="+mn-lt"/>
              </a:rPr>
              <a:t>Messiah from Judah</a:t>
            </a:r>
          </a:p>
        </p:txBody>
      </p:sp>
      <p:sp>
        <p:nvSpPr>
          <p:cNvPr id="4" name="Rectangle 3"/>
          <p:cNvSpPr txBox="1">
            <a:spLocks noChangeArrowheads="1"/>
          </p:cNvSpPr>
          <p:nvPr/>
        </p:nvSpPr>
        <p:spPr bwMode="auto">
          <a:xfrm>
            <a:off x="144016" y="2663823"/>
            <a:ext cx="2627784" cy="4005064"/>
          </a:xfrm>
          <a:prstGeom prst="rect">
            <a:avLst/>
          </a:prstGeom>
          <a:noFill/>
          <a:ln w="9525">
            <a:noFill/>
            <a:miter lim="800000"/>
            <a:headEnd/>
            <a:tailEnd/>
          </a:ln>
          <a:effectLst/>
        </p:spPr>
        <p:txBody>
          <a:bodyPr/>
          <a:lstStyle/>
          <a:p>
            <a:pPr>
              <a:spcBef>
                <a:spcPct val="20000"/>
              </a:spcBef>
              <a:defRPr/>
            </a:pP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Since Jacob</a:t>
            </a:r>
            <a:r>
              <a:rPr lang="uk-UA" sz="3200"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3200" b="1" kern="0" dirty="0">
                <a:solidFill>
                  <a:srgbClr val="FFFFFF"/>
                </a:solidFill>
                <a:effectLst>
                  <a:glow rad="152400">
                    <a:srgbClr val="000000">
                      <a:alpha val="95000"/>
                    </a:srgbClr>
                  </a:glow>
                </a:effectLst>
                <a:latin typeface="Arial"/>
                <a:ea typeface="ＭＳ Ｐゴシック" charset="-128"/>
                <a:cs typeface="ＭＳ Ｐゴシック" charset="-128"/>
              </a:rPr>
              <a:t>s blessing in Genesis 49:9-10, the lion has depicted a king…</a:t>
            </a:r>
          </a:p>
        </p:txBody>
      </p:sp>
      <p:sp>
        <p:nvSpPr>
          <p:cNvPr id="7" name="Rectangle 3"/>
          <p:cNvSpPr txBox="1">
            <a:spLocks noChangeArrowheads="1"/>
          </p:cNvSpPr>
          <p:nvPr/>
        </p:nvSpPr>
        <p:spPr bwMode="auto">
          <a:xfrm>
            <a:off x="3707904" y="2663823"/>
            <a:ext cx="5436096" cy="3994071"/>
          </a:xfrm>
          <a:prstGeom prst="rect">
            <a:avLst/>
          </a:prstGeom>
          <a:noFill/>
          <a:ln w="9525">
            <a:noFill/>
            <a:miter lim="800000"/>
            <a:headEnd/>
            <a:tailEnd/>
          </a:ln>
          <a:effectLst/>
        </p:spPr>
        <p:txBody>
          <a:bodyPr/>
          <a:lstStyle/>
          <a:p>
            <a:pPr>
              <a:spcBef>
                <a:spcPct val="20000"/>
              </a:spcBef>
              <a:defRPr/>
            </a:pP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Judah, my son, is a young lion that has finished eating its prey. Like a lion he crouches and lies down; like a lioness—who dares to rouse him? </a:t>
            </a:r>
          </a:p>
          <a:p>
            <a:pPr>
              <a:spcBef>
                <a:spcPct val="20000"/>
              </a:spcBef>
              <a:defRPr/>
            </a:pPr>
            <a:r>
              <a:rPr lang="en-US" b="1" kern="0" baseline="30000" dirty="0">
                <a:solidFill>
                  <a:srgbClr val="FFFFFF"/>
                </a:solidFill>
                <a:effectLst>
                  <a:glow rad="152400">
                    <a:srgbClr val="000000">
                      <a:alpha val="95000"/>
                    </a:srgbClr>
                  </a:glow>
                </a:effectLst>
                <a:latin typeface="Arial"/>
                <a:ea typeface="ＭＳ Ｐゴシック" charset="-128"/>
                <a:cs typeface="ＭＳ Ｐゴシック" charset="-128"/>
              </a:rPr>
              <a:t>10</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The scepter will not depart from Judah, nor the ruler</a:t>
            </a:r>
            <a:r>
              <a:rPr lang="uk-UA"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s staff from his descendants, until the coming of the one to whom it belongs, the one whom all nations will honor</a:t>
            </a:r>
            <a:r>
              <a:rPr lang="ru-RU" b="1" kern="0" dirty="0">
                <a:solidFill>
                  <a:srgbClr val="FFFFFF"/>
                </a:solidFill>
                <a:effectLst>
                  <a:glow rad="152400">
                    <a:srgbClr val="000000">
                      <a:alpha val="95000"/>
                    </a:srgbClr>
                  </a:glow>
                </a:effectLst>
                <a:latin typeface="Arial"/>
                <a:ea typeface="ＭＳ Ｐゴシック" charset="-128"/>
                <a:cs typeface="ＭＳ Ｐゴシック" charset="-128"/>
              </a:rPr>
              <a:t>"</a:t>
            </a:r>
            <a:r>
              <a:rPr lang="en-US" sz="2000" b="1" kern="0" dirty="0">
                <a:solidFill>
                  <a:srgbClr val="FFFFFF"/>
                </a:solidFill>
                <a:effectLst>
                  <a:glow rad="152400">
                    <a:srgbClr val="000000">
                      <a:alpha val="95000"/>
                    </a:srgbClr>
                  </a:glow>
                </a:effectLst>
                <a:latin typeface="Arial"/>
                <a:ea typeface="ＭＳ Ｐゴシック" charset="-128"/>
                <a:cs typeface="ＭＳ Ｐゴシック" charset="-128"/>
              </a:rPr>
              <a:t> (NLT)</a:t>
            </a:r>
            <a:r>
              <a:rPr lang="en-US" b="1" kern="0" dirty="0">
                <a:solidFill>
                  <a:srgbClr val="FFFFFF"/>
                </a:solidFill>
                <a:effectLst>
                  <a:glow rad="152400">
                    <a:srgbClr val="000000">
                      <a:alpha val="95000"/>
                    </a:srgbClr>
                  </a:glow>
                </a:effectLst>
                <a:latin typeface="Arial"/>
                <a:ea typeface="ＭＳ Ｐゴシック" charset="-128"/>
                <a:cs typeface="ＭＳ Ｐゴシック" charset="-128"/>
              </a:rPr>
              <a:t>. </a:t>
            </a:r>
          </a:p>
        </p:txBody>
      </p:sp>
    </p:spTree>
    <p:extLst>
      <p:ext uri="{BB962C8B-B14F-4D97-AF65-F5344CB8AC3E}">
        <p14:creationId xmlns:p14="http://schemas.microsoft.com/office/powerpoint/2010/main" val="31451701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linds(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624"/>
            <a:ext cx="9144000" cy="1152128"/>
          </a:xfrm>
          <a:solidFill>
            <a:schemeClr val="tx1"/>
          </a:solidFill>
        </p:spPr>
        <p:txBody>
          <a:bodyPr/>
          <a:lstStyle/>
          <a:p>
            <a:r>
              <a:rPr lang="en-US" sz="4000" b="1">
                <a:solidFill>
                  <a:schemeClr val="bg1"/>
                </a:solidFill>
                <a:latin typeface="Arial"/>
                <a:cs typeface="Arial"/>
              </a:rPr>
              <a:t>Oh, David, why so many wives?</a:t>
            </a:r>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371600"/>
            <a:ext cx="9144000" cy="4102671"/>
          </a:xfrm>
          <a:prstGeom prst="rect">
            <a:avLst/>
          </a:prstGeom>
        </p:spPr>
      </p:pic>
    </p:spTree>
    <p:extLst>
      <p:ext uri="{BB962C8B-B14F-4D97-AF65-F5344CB8AC3E}">
        <p14:creationId xmlns:p14="http://schemas.microsoft.com/office/powerpoint/2010/main" val="435217335"/>
      </p:ext>
    </p:extLst>
  </p:cSld>
  <p:clrMapOvr>
    <a:masterClrMapping/>
  </p:clrMapOvr>
  <p:transition spd="med">
    <p:randomBar dir="vert"/>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152400" y="0"/>
            <a:ext cx="7772400" cy="685800"/>
          </a:xfrm>
          <a:solidFill>
            <a:schemeClr val="tx1"/>
          </a:solidFill>
          <a:ln>
            <a:solidFill>
              <a:schemeClr val="tx1"/>
            </a:solidFill>
            <a:miter lim="800000"/>
            <a:headEnd/>
            <a:tailEnd/>
          </a:ln>
        </p:spPr>
        <p:txBody>
          <a:bodyPr/>
          <a:lstStyle/>
          <a:p>
            <a:pPr eaLnBrk="1" hangingPunct="1"/>
            <a:r>
              <a:rPr lang="en-US" altLang="zh-CN" sz="3600" b="1">
                <a:solidFill>
                  <a:srgbClr val="FFFFFF"/>
                </a:solidFill>
                <a:latin typeface="Arial Black" charset="0"/>
                <a:ea typeface="宋体" charset="0"/>
                <a:cs typeface="宋体" charset="0"/>
              </a:rPr>
              <a:t>Family &amp; Ancestry of David</a:t>
            </a:r>
            <a:endParaRPr lang="en-US" sz="2000" b="1">
              <a:solidFill>
                <a:srgbClr val="FFFFFF"/>
              </a:solidFill>
              <a:latin typeface="Times" charset="0"/>
              <a:ea typeface="宋体" charset="0"/>
              <a:cs typeface="宋体" charset="0"/>
            </a:endParaRPr>
          </a:p>
        </p:txBody>
      </p:sp>
      <p:sp>
        <p:nvSpPr>
          <p:cNvPr id="94211" name="Text Box 3"/>
          <p:cNvSpPr txBox="1">
            <a:spLocks noChangeArrowheads="1"/>
          </p:cNvSpPr>
          <p:nvPr/>
        </p:nvSpPr>
        <p:spPr bwMode="auto">
          <a:xfrm>
            <a:off x="8077200" y="152400"/>
            <a:ext cx="914400" cy="457200"/>
          </a:xfrm>
          <a:prstGeom prst="rect">
            <a:avLst/>
          </a:prstGeom>
          <a:solidFill>
            <a:schemeClr val="tx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a:solidFill>
                  <a:srgbClr val="FFFFFF"/>
                </a:solidFill>
                <a:latin typeface="Arial" charset="0"/>
                <a:cs typeface="Arial" charset="0"/>
              </a:rPr>
              <a:t>270</a:t>
            </a:r>
          </a:p>
        </p:txBody>
      </p:sp>
      <p:pic>
        <p:nvPicPr>
          <p:cNvPr id="94212" name="Picture 8"/>
          <p:cNvPicPr>
            <a:picLocks noChangeAspect="1" noChangeArrowheads="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rcRect/>
          <a:stretch>
            <a:fillRect/>
          </a:stretch>
        </p:blipFill>
        <p:spPr bwMode="auto">
          <a:xfrm>
            <a:off x="990600" y="852488"/>
            <a:ext cx="7172325" cy="600551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94213" name="TextBox 4"/>
          <p:cNvSpPr txBox="1">
            <a:spLocks noChangeArrowheads="1"/>
          </p:cNvSpPr>
          <p:nvPr/>
        </p:nvSpPr>
        <p:spPr bwMode="auto">
          <a:xfrm>
            <a:off x="152400" y="620713"/>
            <a:ext cx="7772400" cy="3698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1800" b="1">
                <a:solidFill>
                  <a:srgbClr val="FFFFFF"/>
                </a:solidFill>
                <a:latin typeface="Arial" charset="0"/>
                <a:cs typeface="Arial" charset="0"/>
              </a:rPr>
              <a:t>John H. Walton, </a:t>
            </a:r>
            <a:r>
              <a:rPr lang="en-US" altLang="zh-CN" sz="1800" b="1" i="1">
                <a:solidFill>
                  <a:srgbClr val="FFFFFF"/>
                </a:solidFill>
                <a:latin typeface="Arial" charset="0"/>
                <a:cs typeface="Arial" charset="0"/>
              </a:rPr>
              <a:t>Chronological and Background Charts of the OT</a:t>
            </a:r>
            <a:r>
              <a:rPr lang="en-US" altLang="zh-CN" sz="1800" b="1">
                <a:solidFill>
                  <a:srgbClr val="FFFFFF"/>
                </a:solidFill>
                <a:latin typeface="Arial" charset="0"/>
                <a:cs typeface="Arial" charset="0"/>
              </a:rPr>
              <a:t> </a:t>
            </a:r>
            <a:endParaRPr lang="en-US" sz="1800">
              <a:latin typeface="Arial" charset="0"/>
              <a:cs typeface="Arial" charset="0"/>
            </a:endParaRPr>
          </a:p>
        </p:txBody>
      </p:sp>
      <p:sp>
        <p:nvSpPr>
          <p:cNvPr id="8" name="Rectangle 7">
            <a:extLst>
              <a:ext uri="{FF2B5EF4-FFF2-40B4-BE49-F238E27FC236}">
                <a16:creationId xmlns:a16="http://schemas.microsoft.com/office/drawing/2014/main" id="{494CD5F9-601C-2940-BA72-C061A7B4D1C4}"/>
              </a:ext>
            </a:extLst>
          </p:cNvPr>
          <p:cNvSpPr/>
          <p:nvPr/>
        </p:nvSpPr>
        <p:spPr bwMode="auto">
          <a:xfrm>
            <a:off x="1115616" y="1037431"/>
            <a:ext cx="6839106" cy="369887"/>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a:r>
              <a:rPr kumimoji="0" lang="en-US" b="1" i="0" u="none" strike="noStrike" normalizeH="0" baseline="0" dirty="0">
                <a:ln w="0"/>
                <a:effectLst>
                  <a:outerShdw blurRad="38100" dist="19050" dir="2700000" algn="tl" rotWithShape="0">
                    <a:schemeClr val="dk1">
                      <a:alpha val="40000"/>
                    </a:schemeClr>
                  </a:outerShdw>
                </a:effectLst>
                <a:latin typeface="Times New Roman" pitchFamily="-105" charset="0"/>
              </a:rPr>
              <a:t>FAMILY (2 Sam. 3:2-5; 5:14-16</a:t>
            </a:r>
            <a:r>
              <a:rPr lang="en-US" b="1" dirty="0">
                <a:ln w="0"/>
                <a:effectLst>
                  <a:outerShdw blurRad="38100" dist="19050" dir="2700000" algn="tl" rotWithShape="0">
                    <a:schemeClr val="dk1">
                      <a:alpha val="40000"/>
                    </a:schemeClr>
                  </a:outerShdw>
                </a:effectLst>
                <a:latin typeface="Times New Roman" pitchFamily="-105" charset="0"/>
              </a:rPr>
              <a:t>; 1 Chron. 3:5-8)</a:t>
            </a:r>
          </a:p>
        </p:txBody>
      </p:sp>
      <p:sp>
        <p:nvSpPr>
          <p:cNvPr id="9" name="Rectangle 8">
            <a:extLst>
              <a:ext uri="{FF2B5EF4-FFF2-40B4-BE49-F238E27FC236}">
                <a16:creationId xmlns:a16="http://schemas.microsoft.com/office/drawing/2014/main" id="{EF5D14D2-459A-3641-B459-BC6AC34AF49C}"/>
              </a:ext>
            </a:extLst>
          </p:cNvPr>
          <p:cNvSpPr/>
          <p:nvPr/>
        </p:nvSpPr>
        <p:spPr bwMode="auto">
          <a:xfrm>
            <a:off x="1115616" y="1596411"/>
            <a:ext cx="1925216"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lang="en-US" sz="1800" b="1" dirty="0">
                <a:ln w="0"/>
                <a:effectLst>
                  <a:outerShdw blurRad="38100" dist="19050" dir="2700000" algn="tl" rotWithShape="0">
                    <a:schemeClr val="dk1">
                      <a:alpha val="40000"/>
                    </a:schemeClr>
                  </a:outerShdw>
                </a:effectLst>
                <a:latin typeface="Times New Roman" pitchFamily="-105" charset="0"/>
              </a:rPr>
              <a:t>Children of Jesse</a:t>
            </a:r>
            <a:endParaRPr kumimoji="0" lang="en-US" sz="1800" b="1" i="0" u="none" strike="noStrike" normalizeH="0" baseline="0" dirty="0">
              <a:ln w="0"/>
              <a:effectLst>
                <a:outerShdw blurRad="38100" dist="19050" dir="2700000" algn="tl" rotWithShape="0">
                  <a:schemeClr val="dk1">
                    <a:alpha val="40000"/>
                  </a:schemeClr>
                </a:outerShdw>
              </a:effectLst>
              <a:latin typeface="Times New Roman" pitchFamily="-105" charset="0"/>
            </a:endParaRPr>
          </a:p>
        </p:txBody>
      </p:sp>
      <p:sp>
        <p:nvSpPr>
          <p:cNvPr id="10" name="Rectangle 9">
            <a:extLst>
              <a:ext uri="{FF2B5EF4-FFF2-40B4-BE49-F238E27FC236}">
                <a16:creationId xmlns:a16="http://schemas.microsoft.com/office/drawing/2014/main" id="{84453D18-EB56-4343-91AE-85A1F324BD98}"/>
              </a:ext>
            </a:extLst>
          </p:cNvPr>
          <p:cNvSpPr/>
          <p:nvPr/>
        </p:nvSpPr>
        <p:spPr bwMode="auto">
          <a:xfrm>
            <a:off x="4283968" y="1596411"/>
            <a:ext cx="3670754" cy="288032"/>
          </a:xfrm>
          <a:prstGeom prst="rect">
            <a:avLst/>
          </a:prstGeom>
          <a:solidFill>
            <a:srgbClr val="FFFFFF"/>
          </a:solidFill>
          <a:ln w="12700" cap="sq" cmpd="sng" algn="ctr">
            <a:noFill/>
            <a:prstDash val="solid"/>
            <a:round/>
            <a:headEnd type="none" w="sm" len="sm"/>
            <a:tailEnd type="none" w="sm" len="sm"/>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en-US" sz="2400" b="1" i="0" u="none" strike="noStrike" normalizeH="0" baseline="0" dirty="0">
                <a:ln w="0"/>
                <a:effectLst>
                  <a:outerShdw blurRad="38100" dist="19050" dir="2700000" algn="tl" rotWithShape="0">
                    <a:schemeClr val="dk1">
                      <a:alpha val="40000"/>
                    </a:schemeClr>
                  </a:outerShdw>
                </a:effectLst>
                <a:latin typeface="Times New Roman" pitchFamily="-105" charset="0"/>
              </a:rPr>
              <a:t>Sons of David</a:t>
            </a:r>
          </a:p>
        </p:txBody>
      </p:sp>
      <p:sp>
        <p:nvSpPr>
          <p:cNvPr id="11" name="Rectangle 10">
            <a:extLst>
              <a:ext uri="{FF2B5EF4-FFF2-40B4-BE49-F238E27FC236}">
                <a16:creationId xmlns:a16="http://schemas.microsoft.com/office/drawing/2014/main" id="{AFA65F04-49BE-8F41-BEFC-6E56426ADEAE}"/>
              </a:ext>
            </a:extLst>
          </p:cNvPr>
          <p:cNvSpPr/>
          <p:nvPr/>
        </p:nvSpPr>
        <p:spPr bwMode="auto">
          <a:xfrm>
            <a:off x="3256856" y="1520236"/>
            <a:ext cx="811088" cy="468604"/>
          </a:xfrm>
          <a:prstGeom prst="rect">
            <a:avLst/>
          </a:prstGeom>
          <a:solidFill>
            <a:srgbClr val="FFFFFF"/>
          </a:solidFill>
          <a:ln w="12700" cap="sq" cmpd="sng" algn="ctr">
            <a:no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t>Wives of</a:t>
            </a:r>
            <a:b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br>
            <a:r>
              <a:rPr kumimoji="0" lang="en-US" sz="1400" b="1" i="0" u="none" strike="noStrike" normalizeH="0" baseline="0" dirty="0">
                <a:ln w="0"/>
                <a:effectLst>
                  <a:outerShdw blurRad="38100" dist="19050" dir="2700000" algn="tl" rotWithShape="0">
                    <a:schemeClr val="dk1">
                      <a:alpha val="40000"/>
                    </a:schemeClr>
                  </a:outerShdw>
                </a:effectLst>
                <a:latin typeface="Times New Roman" pitchFamily="-105" charset="0"/>
              </a:rPr>
              <a:t> David</a:t>
            </a:r>
            <a:endParaRPr kumimoji="0" lang="en-US" sz="1400" b="1" i="0" u="none" strike="noStrike" cap="none" normalizeH="0" baseline="0" dirty="0">
              <a:ln>
                <a:noFill/>
              </a:ln>
              <a:solidFill>
                <a:schemeClr val="tx1"/>
              </a:solidFill>
              <a:effectLst/>
              <a:latin typeface="Times New Roman" pitchFamily="-105"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09921" name="Picture 2"/>
          <p:cNvPicPr>
            <a:picLocks noChangeAspect="1"/>
          </p:cNvPicPr>
          <p:nvPr/>
        </p:nvPicPr>
        <p:blipFill>
          <a:blip r:embed="rId3" cstate="screen">
            <a:extLst>
              <a:ext uri="{28A0092B-C50C-407E-A947-70E740481C1C}">
                <a14:useLocalDpi xmlns:a14="http://schemas.microsoft.com/office/drawing/2010/main"/>
              </a:ext>
            </a:extLst>
          </a:blip>
          <a:srcRect l="1617" r="1582"/>
          <a:stretch>
            <a:fillRect/>
          </a:stretch>
        </p:blipFill>
        <p:spPr bwMode="auto">
          <a:xfrm>
            <a:off x="0" y="468313"/>
            <a:ext cx="9144000" cy="6386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7761" name="Text Box 1026"/>
          <p:cNvSpPr txBox="1">
            <a:spLocks noChangeArrowheads="1"/>
          </p:cNvSpPr>
          <p:nvPr/>
        </p:nvSpPr>
        <p:spPr bwMode="auto">
          <a:xfrm>
            <a:off x="8458200" y="5483225"/>
            <a:ext cx="685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Mary</a:t>
            </a:r>
            <a:endParaRPr lang="en-GB" sz="1400" b="1">
              <a:solidFill>
                <a:srgbClr val="FFFFFF"/>
              </a:solidFill>
              <a:effectLst>
                <a:glow rad="228600">
                  <a:srgbClr val="000000">
                    <a:lumMod val="95000"/>
                    <a:lumOff val="5000"/>
                  </a:srgbClr>
                </a:glow>
              </a:effectLst>
            </a:endParaRPr>
          </a:p>
        </p:txBody>
      </p:sp>
      <p:sp>
        <p:nvSpPr>
          <p:cNvPr id="117762" name="Text Box 1027"/>
          <p:cNvSpPr txBox="1">
            <a:spLocks noChangeArrowheads="1"/>
          </p:cNvSpPr>
          <p:nvPr/>
        </p:nvSpPr>
        <p:spPr bwMode="auto">
          <a:xfrm>
            <a:off x="0" y="2492896"/>
            <a:ext cx="1981200" cy="38318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ru-RU" sz="1800" b="1" dirty="0">
                <a:solidFill>
                  <a:srgbClr val="FFFFFF"/>
                </a:solidFill>
                <a:effectLst/>
                <a:cs typeface="Times New Roman" charset="0"/>
              </a:rPr>
              <a:t>"</a:t>
            </a:r>
            <a:r>
              <a:rPr lang="en-US" sz="1800" b="1" dirty="0">
                <a:solidFill>
                  <a:srgbClr val="FFFFFF"/>
                </a:solidFill>
                <a:effectLst/>
                <a:cs typeface="Times New Roman" charset="0"/>
              </a:rPr>
              <a:t>Thus </a:t>
            </a:r>
            <a:r>
              <a:rPr lang="en-US" sz="1800" b="1" dirty="0">
                <a:solidFill>
                  <a:srgbClr val="FFFFFF"/>
                </a:solidFill>
                <a:effectLst>
                  <a:glow rad="228600">
                    <a:srgbClr val="000000">
                      <a:lumMod val="95000"/>
                      <a:lumOff val="5000"/>
                    </a:srgbClr>
                  </a:glow>
                </a:effectLst>
                <a:cs typeface="Times New Roman" charset="0"/>
              </a:rPr>
              <a:t>there were fourteen generations in all from Abraham to David, fourteen from David to the exile to Babylon, and fourteen from the exile to Christ.</a:t>
            </a:r>
            <a:r>
              <a:rPr lang="ru-RU" sz="1800" b="1" dirty="0">
                <a:solidFill>
                  <a:srgbClr val="FFFFFF"/>
                </a:solidFill>
                <a:effectLst>
                  <a:glow rad="228600">
                    <a:srgbClr val="000000">
                      <a:lumMod val="95000"/>
                      <a:lumOff val="5000"/>
                    </a:srgbClr>
                  </a:glow>
                </a:effectLst>
                <a:cs typeface="Times New Roman" charset="0"/>
              </a:rPr>
              <a:t>"</a:t>
            </a:r>
            <a:endParaRPr lang="en-GB" sz="1800" b="1" dirty="0">
              <a:solidFill>
                <a:srgbClr val="FFFFFF"/>
              </a:solidFill>
              <a:effectLst>
                <a:glow rad="228600">
                  <a:srgbClr val="000000">
                    <a:lumMod val="95000"/>
                    <a:lumOff val="5000"/>
                  </a:srgbClr>
                </a:glow>
              </a:effectLst>
              <a:cs typeface="Times New Roman" charset="0"/>
            </a:endParaRPr>
          </a:p>
          <a:p>
            <a:pPr algn="ctr" eaLnBrk="1" hangingPunct="1">
              <a:spcBef>
                <a:spcPct val="50000"/>
              </a:spcBef>
              <a:defRPr/>
            </a:pPr>
            <a:r>
              <a:rPr lang="en-US" sz="1800" b="1" i="1" dirty="0">
                <a:solidFill>
                  <a:srgbClr val="FFFFFF"/>
                </a:solidFill>
                <a:effectLst>
                  <a:glow rad="228600">
                    <a:srgbClr val="000000">
                      <a:lumMod val="95000"/>
                      <a:lumOff val="5000"/>
                    </a:srgbClr>
                  </a:glow>
                </a:effectLst>
                <a:cs typeface="Times New Roman" charset="0"/>
              </a:rPr>
              <a:t>Matthew 1:17</a:t>
            </a:r>
            <a:endParaRPr lang="en-GB" sz="1800" b="1" i="1" dirty="0">
              <a:solidFill>
                <a:srgbClr val="FFFFFF"/>
              </a:solidFill>
              <a:effectLst>
                <a:glow rad="228600">
                  <a:srgbClr val="000000">
                    <a:lumMod val="95000"/>
                    <a:lumOff val="5000"/>
                  </a:srgbClr>
                </a:glow>
              </a:effectLst>
              <a:cs typeface="Times New Roman" charset="0"/>
            </a:endParaRPr>
          </a:p>
        </p:txBody>
      </p:sp>
      <p:grpSp>
        <p:nvGrpSpPr>
          <p:cNvPr id="209924" name="Group 1028"/>
          <p:cNvGrpSpPr>
            <a:grpSpLocks/>
          </p:cNvGrpSpPr>
          <p:nvPr/>
        </p:nvGrpSpPr>
        <p:grpSpPr bwMode="auto">
          <a:xfrm>
            <a:off x="228600" y="682625"/>
            <a:ext cx="5086350" cy="5902325"/>
            <a:chOff x="0" y="336"/>
            <a:chExt cx="3204" cy="3718"/>
          </a:xfrm>
        </p:grpSpPr>
        <p:sp>
          <p:nvSpPr>
            <p:cNvPr id="117825" name="Text Box 1029"/>
            <p:cNvSpPr txBox="1">
              <a:spLocks noChangeArrowheads="1"/>
            </p:cNvSpPr>
            <p:nvPr/>
          </p:nvSpPr>
          <p:spPr bwMode="auto">
            <a:xfrm>
              <a:off x="0" y="336"/>
              <a:ext cx="802"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ABRAHAM</a:t>
              </a:r>
              <a:endParaRPr lang="en-GB" sz="1600" b="1">
                <a:solidFill>
                  <a:srgbClr val="FFFFFF"/>
                </a:solidFill>
                <a:effectLst>
                  <a:glow rad="228600">
                    <a:srgbClr val="000000">
                      <a:lumMod val="95000"/>
                      <a:lumOff val="5000"/>
                    </a:srgbClr>
                  </a:glow>
                </a:effectLst>
                <a:latin typeface="Tahoma" charset="0"/>
              </a:endParaRPr>
            </a:p>
          </p:txBody>
        </p:sp>
        <p:grpSp>
          <p:nvGrpSpPr>
            <p:cNvPr id="209987" name="Group 1030"/>
            <p:cNvGrpSpPr>
              <a:grpSpLocks/>
            </p:cNvGrpSpPr>
            <p:nvPr/>
          </p:nvGrpSpPr>
          <p:grpSpPr bwMode="auto">
            <a:xfrm>
              <a:off x="364" y="524"/>
              <a:ext cx="2840" cy="3530"/>
              <a:chOff x="608" y="92"/>
              <a:chExt cx="2500" cy="3530"/>
            </a:xfrm>
          </p:grpSpPr>
          <p:cxnSp>
            <p:nvCxnSpPr>
              <p:cNvPr id="209988" name="AutoShape 1031"/>
              <p:cNvCxnSpPr>
                <a:cxnSpLocks noChangeShapeType="1"/>
              </p:cNvCxnSpPr>
              <p:nvPr/>
            </p:nvCxnSpPr>
            <p:spPr bwMode="auto">
              <a:xfrm>
                <a:off x="608" y="92"/>
                <a:ext cx="228" cy="132"/>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28" name="Text Box 1032"/>
              <p:cNvSpPr txBox="1">
                <a:spLocks noChangeArrowheads="1"/>
              </p:cNvSpPr>
              <p:nvPr/>
            </p:nvSpPr>
            <p:spPr bwMode="auto">
              <a:xfrm>
                <a:off x="794" y="12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Isaac</a:t>
                </a:r>
                <a:endParaRPr lang="en-GB" sz="1400" b="1">
                  <a:solidFill>
                    <a:srgbClr val="FFFFFF"/>
                  </a:solidFill>
                  <a:effectLst>
                    <a:glow rad="228600">
                      <a:srgbClr val="000000">
                        <a:lumMod val="95000"/>
                        <a:lumOff val="5000"/>
                      </a:srgbClr>
                    </a:glow>
                  </a:effectLst>
                </a:endParaRPr>
              </a:p>
            </p:txBody>
          </p:sp>
          <p:cxnSp>
            <p:nvCxnSpPr>
              <p:cNvPr id="209990" name="AutoShape 1033"/>
              <p:cNvCxnSpPr>
                <a:cxnSpLocks noChangeShapeType="1"/>
              </p:cNvCxnSpPr>
              <p:nvPr/>
            </p:nvCxnSpPr>
            <p:spPr bwMode="auto">
              <a:xfrm rot="16200000" flipH="1">
                <a:off x="887" y="30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0" name="Text Box 1034"/>
              <p:cNvSpPr txBox="1">
                <a:spLocks noChangeArrowheads="1"/>
              </p:cNvSpPr>
              <p:nvPr/>
            </p:nvSpPr>
            <p:spPr bwMode="auto">
              <a:xfrm>
                <a:off x="878" y="39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92" name="AutoShape 1035"/>
              <p:cNvCxnSpPr>
                <a:cxnSpLocks noChangeShapeType="1"/>
              </p:cNvCxnSpPr>
              <p:nvPr/>
            </p:nvCxnSpPr>
            <p:spPr bwMode="auto">
              <a:xfrm rot="16200000" flipH="1">
                <a:off x="995" y="58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2" name="Text Box 1036"/>
              <p:cNvSpPr txBox="1">
                <a:spLocks noChangeArrowheads="1"/>
              </p:cNvSpPr>
              <p:nvPr/>
            </p:nvSpPr>
            <p:spPr bwMode="auto">
              <a:xfrm>
                <a:off x="986" y="674"/>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Judah</a:t>
                </a:r>
                <a:endParaRPr lang="en-GB" sz="1400" b="1">
                  <a:solidFill>
                    <a:srgbClr val="FFFFFF"/>
                  </a:solidFill>
                  <a:effectLst>
                    <a:glow rad="228600">
                      <a:srgbClr val="000000">
                        <a:lumMod val="95000"/>
                        <a:lumOff val="5000"/>
                      </a:srgbClr>
                    </a:glow>
                  </a:effectLst>
                </a:endParaRPr>
              </a:p>
            </p:txBody>
          </p:sp>
          <p:cxnSp>
            <p:nvCxnSpPr>
              <p:cNvPr id="209994" name="AutoShape 1037"/>
              <p:cNvCxnSpPr>
                <a:cxnSpLocks noChangeShapeType="1"/>
              </p:cNvCxnSpPr>
              <p:nvPr/>
            </p:nvCxnSpPr>
            <p:spPr bwMode="auto">
              <a:xfrm rot="16200000" flipH="1">
                <a:off x="1103" y="863"/>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4" name="Text Box 1038"/>
              <p:cNvSpPr txBox="1">
                <a:spLocks noChangeArrowheads="1"/>
              </p:cNvSpPr>
              <p:nvPr/>
            </p:nvSpPr>
            <p:spPr bwMode="auto">
              <a:xfrm>
                <a:off x="1094" y="956"/>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Perez</a:t>
                </a:r>
                <a:endParaRPr lang="en-GB" sz="1400" b="1">
                  <a:solidFill>
                    <a:srgbClr val="FFFFFF"/>
                  </a:solidFill>
                  <a:effectLst>
                    <a:glow rad="228600">
                      <a:srgbClr val="000000">
                        <a:lumMod val="95000"/>
                        <a:lumOff val="5000"/>
                      </a:srgbClr>
                    </a:glow>
                  </a:effectLst>
                </a:endParaRPr>
              </a:p>
            </p:txBody>
          </p:sp>
          <p:cxnSp>
            <p:nvCxnSpPr>
              <p:cNvPr id="209996" name="AutoShape 1039"/>
              <p:cNvCxnSpPr>
                <a:cxnSpLocks noChangeShapeType="1"/>
              </p:cNvCxnSpPr>
              <p:nvPr/>
            </p:nvCxnSpPr>
            <p:spPr bwMode="auto">
              <a:xfrm rot="16200000" flipH="1">
                <a:off x="1235" y="1139"/>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6" name="Text Box 1040"/>
              <p:cNvSpPr txBox="1">
                <a:spLocks noChangeArrowheads="1"/>
              </p:cNvSpPr>
              <p:nvPr/>
            </p:nvSpPr>
            <p:spPr bwMode="auto">
              <a:xfrm>
                <a:off x="1226" y="1232"/>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Hezron</a:t>
                </a:r>
                <a:endParaRPr lang="en-GB" sz="1400" b="1">
                  <a:solidFill>
                    <a:srgbClr val="FFFFFF"/>
                  </a:solidFill>
                  <a:effectLst>
                    <a:glow rad="228600">
                      <a:srgbClr val="000000">
                        <a:lumMod val="95000"/>
                        <a:lumOff val="5000"/>
                      </a:srgbClr>
                    </a:glow>
                  </a:effectLst>
                </a:endParaRPr>
              </a:p>
            </p:txBody>
          </p:sp>
          <p:cxnSp>
            <p:nvCxnSpPr>
              <p:cNvPr id="209998" name="AutoShape 1041"/>
              <p:cNvCxnSpPr>
                <a:cxnSpLocks noChangeShapeType="1"/>
              </p:cNvCxnSpPr>
              <p:nvPr/>
            </p:nvCxnSpPr>
            <p:spPr bwMode="auto">
              <a:xfrm rot="16200000" flipH="1">
                <a:off x="1367" y="141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38" name="Text Box 1042"/>
              <p:cNvSpPr txBox="1">
                <a:spLocks noChangeArrowheads="1"/>
              </p:cNvSpPr>
              <p:nvPr/>
            </p:nvSpPr>
            <p:spPr bwMode="auto">
              <a:xfrm>
                <a:off x="1358" y="1508"/>
                <a:ext cx="61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Ram</a:t>
                </a:r>
                <a:endParaRPr lang="en-GB" sz="1400" b="1">
                  <a:solidFill>
                    <a:srgbClr val="FFFFFF"/>
                  </a:solidFill>
                  <a:effectLst>
                    <a:glow rad="228600">
                      <a:srgbClr val="000000">
                        <a:lumMod val="95000"/>
                        <a:lumOff val="5000"/>
                      </a:srgbClr>
                    </a:glow>
                  </a:effectLst>
                </a:endParaRPr>
              </a:p>
            </p:txBody>
          </p:sp>
          <p:cxnSp>
            <p:nvCxnSpPr>
              <p:cNvPr id="210000" name="AutoShape 1043"/>
              <p:cNvCxnSpPr>
                <a:cxnSpLocks noChangeShapeType="1"/>
              </p:cNvCxnSpPr>
              <p:nvPr/>
            </p:nvCxnSpPr>
            <p:spPr bwMode="auto">
              <a:xfrm rot="16200000" flipH="1">
                <a:off x="1499" y="1685"/>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0" name="Text Box 1044"/>
              <p:cNvSpPr txBox="1">
                <a:spLocks noChangeArrowheads="1"/>
              </p:cNvSpPr>
              <p:nvPr/>
            </p:nvSpPr>
            <p:spPr bwMode="auto">
              <a:xfrm>
                <a:off x="1490" y="1778"/>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Amminadab</a:t>
                </a:r>
                <a:endParaRPr lang="en-GB" sz="1400" b="1" dirty="0">
                  <a:solidFill>
                    <a:srgbClr val="FFFFFF"/>
                  </a:solidFill>
                  <a:effectLst>
                    <a:glow rad="228600">
                      <a:srgbClr val="000000">
                        <a:lumMod val="95000"/>
                        <a:lumOff val="5000"/>
                      </a:srgbClr>
                    </a:glow>
                  </a:effectLst>
                </a:endParaRPr>
              </a:p>
            </p:txBody>
          </p:sp>
          <p:cxnSp>
            <p:nvCxnSpPr>
              <p:cNvPr id="210002" name="AutoShape 1045"/>
              <p:cNvCxnSpPr>
                <a:cxnSpLocks noChangeShapeType="1"/>
              </p:cNvCxnSpPr>
              <p:nvPr/>
            </p:nvCxnSpPr>
            <p:spPr bwMode="auto">
              <a:xfrm rot="16200000" flipH="1">
                <a:off x="1643" y="196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2" name="Text Box 1046"/>
              <p:cNvSpPr txBox="1">
                <a:spLocks noChangeArrowheads="1"/>
              </p:cNvSpPr>
              <p:nvPr/>
            </p:nvSpPr>
            <p:spPr bwMode="auto">
              <a:xfrm>
                <a:off x="1634" y="205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Nahshon</a:t>
                </a:r>
                <a:endParaRPr lang="en-GB" sz="1400" b="1">
                  <a:solidFill>
                    <a:srgbClr val="FFFFFF"/>
                  </a:solidFill>
                  <a:effectLst>
                    <a:glow rad="228600">
                      <a:srgbClr val="000000">
                        <a:lumMod val="95000"/>
                        <a:lumOff val="5000"/>
                      </a:srgbClr>
                    </a:glow>
                  </a:effectLst>
                </a:endParaRPr>
              </a:p>
            </p:txBody>
          </p:sp>
          <p:cxnSp>
            <p:nvCxnSpPr>
              <p:cNvPr id="210004" name="AutoShape 1047"/>
              <p:cNvCxnSpPr>
                <a:cxnSpLocks noChangeShapeType="1"/>
              </p:cNvCxnSpPr>
              <p:nvPr/>
            </p:nvCxnSpPr>
            <p:spPr bwMode="auto">
              <a:xfrm rot="16200000" flipH="1">
                <a:off x="1763" y="223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4" name="Text Box 1048"/>
              <p:cNvSpPr txBox="1">
                <a:spLocks noChangeArrowheads="1"/>
              </p:cNvSpPr>
              <p:nvPr/>
            </p:nvSpPr>
            <p:spPr bwMode="auto">
              <a:xfrm>
                <a:off x="1754" y="232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Salmon</a:t>
                </a:r>
                <a:endParaRPr lang="en-GB" sz="1400" b="1">
                  <a:solidFill>
                    <a:srgbClr val="FFFFFF"/>
                  </a:solidFill>
                  <a:effectLst>
                    <a:glow rad="228600">
                      <a:srgbClr val="000000">
                        <a:lumMod val="95000"/>
                        <a:lumOff val="5000"/>
                      </a:srgbClr>
                    </a:glow>
                  </a:effectLst>
                </a:endParaRPr>
              </a:p>
            </p:txBody>
          </p:sp>
          <p:cxnSp>
            <p:nvCxnSpPr>
              <p:cNvPr id="210006" name="AutoShape 1049"/>
              <p:cNvCxnSpPr>
                <a:cxnSpLocks noChangeShapeType="1"/>
              </p:cNvCxnSpPr>
              <p:nvPr/>
            </p:nvCxnSpPr>
            <p:spPr bwMode="auto">
              <a:xfrm rot="16200000" flipH="1">
                <a:off x="1883" y="250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6" name="Text Box 1050"/>
              <p:cNvSpPr txBox="1">
                <a:spLocks noChangeArrowheads="1"/>
              </p:cNvSpPr>
              <p:nvPr/>
            </p:nvSpPr>
            <p:spPr bwMode="auto">
              <a:xfrm>
                <a:off x="1874" y="259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Boaz</a:t>
                </a:r>
                <a:endParaRPr lang="en-GB" sz="1400" b="1">
                  <a:solidFill>
                    <a:srgbClr val="FFFFFF"/>
                  </a:solidFill>
                  <a:effectLst>
                    <a:glow rad="228600">
                      <a:srgbClr val="000000">
                        <a:lumMod val="95000"/>
                        <a:lumOff val="5000"/>
                      </a:srgbClr>
                    </a:glow>
                  </a:effectLst>
                </a:endParaRPr>
              </a:p>
            </p:txBody>
          </p:sp>
          <p:cxnSp>
            <p:nvCxnSpPr>
              <p:cNvPr id="210008" name="AutoShape 1051"/>
              <p:cNvCxnSpPr>
                <a:cxnSpLocks noChangeShapeType="1"/>
              </p:cNvCxnSpPr>
              <p:nvPr/>
            </p:nvCxnSpPr>
            <p:spPr bwMode="auto">
              <a:xfrm rot="16200000" flipH="1">
                <a:off x="2015" y="2771"/>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3" name="Text Box 1052"/>
              <p:cNvSpPr txBox="1">
                <a:spLocks noChangeArrowheads="1"/>
              </p:cNvSpPr>
              <p:nvPr/>
            </p:nvSpPr>
            <p:spPr bwMode="auto">
              <a:xfrm>
                <a:off x="2006" y="2864"/>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Obed</a:t>
                </a:r>
                <a:endParaRPr lang="en-GB" sz="1400" b="1">
                  <a:solidFill>
                    <a:srgbClr val="FFFFFF"/>
                  </a:solidFill>
                  <a:effectLst>
                    <a:glow rad="228600">
                      <a:srgbClr val="000000">
                        <a:lumMod val="95000"/>
                        <a:lumOff val="5000"/>
                      </a:srgbClr>
                    </a:glow>
                  </a:effectLst>
                </a:endParaRPr>
              </a:p>
            </p:txBody>
          </p:sp>
          <p:cxnSp>
            <p:nvCxnSpPr>
              <p:cNvPr id="210010" name="AutoShape 1053"/>
              <p:cNvCxnSpPr>
                <a:cxnSpLocks noChangeShapeType="1"/>
              </p:cNvCxnSpPr>
              <p:nvPr/>
            </p:nvCxnSpPr>
            <p:spPr bwMode="auto">
              <a:xfrm rot="16200000" flipH="1">
                <a:off x="2153" y="304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5" name="Text Box 1054"/>
              <p:cNvSpPr txBox="1">
                <a:spLocks noChangeArrowheads="1"/>
              </p:cNvSpPr>
              <p:nvPr/>
            </p:nvSpPr>
            <p:spPr bwMode="auto">
              <a:xfrm>
                <a:off x="2144" y="3140"/>
                <a:ext cx="856"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Jesse</a:t>
                </a:r>
                <a:endParaRPr lang="en-GB" sz="1400" b="1">
                  <a:solidFill>
                    <a:srgbClr val="FFFFFF"/>
                  </a:solidFill>
                  <a:effectLst>
                    <a:glow rad="228600">
                      <a:srgbClr val="000000">
                        <a:lumMod val="95000"/>
                        <a:lumOff val="5000"/>
                      </a:srgbClr>
                    </a:glow>
                  </a:effectLst>
                </a:endParaRPr>
              </a:p>
            </p:txBody>
          </p:sp>
          <p:cxnSp>
            <p:nvCxnSpPr>
              <p:cNvPr id="210012" name="AutoShape 1055"/>
              <p:cNvCxnSpPr>
                <a:cxnSpLocks noChangeShapeType="1"/>
              </p:cNvCxnSpPr>
              <p:nvPr/>
            </p:nvCxnSpPr>
            <p:spPr bwMode="auto">
              <a:xfrm rot="16200000" flipH="1">
                <a:off x="2261" y="3317"/>
                <a:ext cx="162" cy="96"/>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7" name="Text Box 1056"/>
              <p:cNvSpPr txBox="1">
                <a:spLocks noChangeArrowheads="1"/>
              </p:cNvSpPr>
              <p:nvPr/>
            </p:nvSpPr>
            <p:spPr bwMode="auto">
              <a:xfrm>
                <a:off x="2252" y="3410"/>
                <a:ext cx="856" cy="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a:solidFill>
                      <a:srgbClr val="FFFFFF"/>
                    </a:solidFill>
                    <a:effectLst>
                      <a:glow rad="228600">
                        <a:srgbClr val="000000">
                          <a:lumMod val="95000"/>
                          <a:lumOff val="5000"/>
                        </a:srgbClr>
                      </a:glow>
                    </a:effectLst>
                    <a:latin typeface="Tahoma" charset="0"/>
                  </a:rPr>
                  <a:t>KING DAVID</a:t>
                </a:r>
                <a:endParaRPr lang="en-GB" sz="1600" b="1">
                  <a:solidFill>
                    <a:srgbClr val="FFFFFF"/>
                  </a:solidFill>
                  <a:effectLst>
                    <a:glow rad="228600">
                      <a:srgbClr val="000000">
                        <a:lumMod val="95000"/>
                        <a:lumOff val="5000"/>
                      </a:srgbClr>
                    </a:glow>
                  </a:effectLst>
                  <a:latin typeface="Tahoma" charset="0"/>
                </a:endParaRPr>
              </a:p>
            </p:txBody>
          </p:sp>
        </p:grpSp>
      </p:grpSp>
      <p:sp>
        <p:nvSpPr>
          <p:cNvPr id="117764" name="Text Box 1057"/>
          <p:cNvSpPr txBox="1">
            <a:spLocks noChangeArrowheads="1"/>
          </p:cNvSpPr>
          <p:nvPr/>
        </p:nvSpPr>
        <p:spPr bwMode="auto">
          <a:xfrm>
            <a:off x="2438400" y="8350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Solomon</a:t>
            </a:r>
            <a:endParaRPr lang="en-GB" sz="1400" b="1">
              <a:solidFill>
                <a:srgbClr val="FFFFFF"/>
              </a:solidFill>
              <a:effectLst>
                <a:glow rad="228600">
                  <a:srgbClr val="000000">
                    <a:lumMod val="95000"/>
                    <a:lumOff val="5000"/>
                  </a:srgbClr>
                </a:glow>
              </a:effectLst>
            </a:endParaRPr>
          </a:p>
        </p:txBody>
      </p:sp>
      <p:cxnSp>
        <p:nvCxnSpPr>
          <p:cNvPr id="209926" name="AutoShape 1058"/>
          <p:cNvCxnSpPr>
            <a:cxnSpLocks noChangeShapeType="1"/>
          </p:cNvCxnSpPr>
          <p:nvPr/>
        </p:nvCxnSpPr>
        <p:spPr bwMode="auto">
          <a:xfrm>
            <a:off x="3302000"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6" name="Text Box 1059"/>
          <p:cNvSpPr txBox="1">
            <a:spLocks noChangeArrowheads="1"/>
          </p:cNvSpPr>
          <p:nvPr/>
        </p:nvSpPr>
        <p:spPr bwMode="auto">
          <a:xfrm>
            <a:off x="3584575"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Rehoboam</a:t>
            </a:r>
            <a:endParaRPr lang="en-GB" sz="1400" b="1">
              <a:solidFill>
                <a:srgbClr val="FFFFFF"/>
              </a:solidFill>
              <a:effectLst>
                <a:glow rad="228600">
                  <a:srgbClr val="000000">
                    <a:lumMod val="95000"/>
                    <a:lumOff val="5000"/>
                  </a:srgbClr>
                </a:glow>
              </a:effectLst>
            </a:endParaRPr>
          </a:p>
        </p:txBody>
      </p:sp>
      <p:cxnSp>
        <p:nvCxnSpPr>
          <p:cNvPr id="209928" name="AutoShape 1060"/>
          <p:cNvCxnSpPr>
            <a:cxnSpLocks noChangeShapeType="1"/>
          </p:cNvCxnSpPr>
          <p:nvPr/>
        </p:nvCxnSpPr>
        <p:spPr bwMode="auto">
          <a:xfrm rot="16200000" flipH="1">
            <a:off x="3795712"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68" name="Text Box 1061"/>
          <p:cNvSpPr txBox="1">
            <a:spLocks noChangeArrowheads="1"/>
          </p:cNvSpPr>
          <p:nvPr/>
        </p:nvSpPr>
        <p:spPr bwMode="auto">
          <a:xfrm>
            <a:off x="3781425"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Abijah</a:t>
            </a:r>
            <a:endParaRPr lang="en-GB" sz="1400" b="1">
              <a:solidFill>
                <a:srgbClr val="FFFFFF"/>
              </a:solidFill>
              <a:effectLst>
                <a:glow rad="228600">
                  <a:srgbClr val="000000">
                    <a:lumMod val="95000"/>
                    <a:lumOff val="5000"/>
                  </a:srgbClr>
                </a:glow>
              </a:effectLst>
            </a:endParaRPr>
          </a:p>
        </p:txBody>
      </p:sp>
      <p:cxnSp>
        <p:nvCxnSpPr>
          <p:cNvPr id="209930" name="AutoShape 1062"/>
          <p:cNvCxnSpPr>
            <a:cxnSpLocks noChangeShapeType="1"/>
          </p:cNvCxnSpPr>
          <p:nvPr/>
        </p:nvCxnSpPr>
        <p:spPr bwMode="auto">
          <a:xfrm rot="16200000" flipH="1">
            <a:off x="4005262"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0" name="Text Box 1063"/>
          <p:cNvSpPr txBox="1">
            <a:spLocks noChangeArrowheads="1"/>
          </p:cNvSpPr>
          <p:nvPr/>
        </p:nvSpPr>
        <p:spPr bwMode="auto">
          <a:xfrm>
            <a:off x="3990975"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Asa</a:t>
            </a:r>
            <a:endParaRPr lang="en-GB" sz="1400" b="1">
              <a:solidFill>
                <a:srgbClr val="FFFFFF"/>
              </a:solidFill>
              <a:effectLst>
                <a:glow rad="228600">
                  <a:srgbClr val="000000">
                    <a:lumMod val="95000"/>
                    <a:lumOff val="5000"/>
                  </a:srgbClr>
                </a:glow>
              </a:effectLst>
            </a:endParaRPr>
          </a:p>
        </p:txBody>
      </p:sp>
      <p:cxnSp>
        <p:nvCxnSpPr>
          <p:cNvPr id="209932" name="AutoShape 1064"/>
          <p:cNvCxnSpPr>
            <a:cxnSpLocks noChangeShapeType="1"/>
          </p:cNvCxnSpPr>
          <p:nvPr/>
        </p:nvCxnSpPr>
        <p:spPr bwMode="auto">
          <a:xfrm rot="16200000" flipH="1">
            <a:off x="4189412"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2" name="Text Box 1065"/>
          <p:cNvSpPr txBox="1">
            <a:spLocks noChangeArrowheads="1"/>
          </p:cNvSpPr>
          <p:nvPr/>
        </p:nvSpPr>
        <p:spPr bwMode="auto">
          <a:xfrm>
            <a:off x="4175125"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Jehoshaphat</a:t>
            </a:r>
            <a:endParaRPr lang="en-GB" sz="1400" b="1">
              <a:solidFill>
                <a:srgbClr val="FFFFFF"/>
              </a:solidFill>
              <a:effectLst>
                <a:glow rad="228600">
                  <a:srgbClr val="000000">
                    <a:lumMod val="95000"/>
                    <a:lumOff val="5000"/>
                  </a:srgbClr>
                </a:glow>
              </a:effectLst>
            </a:endParaRPr>
          </a:p>
        </p:txBody>
      </p:sp>
      <p:cxnSp>
        <p:nvCxnSpPr>
          <p:cNvPr id="209934" name="AutoShape 1066"/>
          <p:cNvCxnSpPr>
            <a:cxnSpLocks noChangeShapeType="1"/>
          </p:cNvCxnSpPr>
          <p:nvPr/>
        </p:nvCxnSpPr>
        <p:spPr bwMode="auto">
          <a:xfrm rot="16200000" flipH="1">
            <a:off x="4398962" y="27193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4" name="Text Box 1067"/>
          <p:cNvSpPr txBox="1">
            <a:spLocks noChangeArrowheads="1"/>
          </p:cNvSpPr>
          <p:nvPr/>
        </p:nvSpPr>
        <p:spPr bwMode="auto">
          <a:xfrm>
            <a:off x="4384675"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Jehoram</a:t>
            </a:r>
            <a:endParaRPr lang="en-GB" sz="1400" b="1">
              <a:solidFill>
                <a:srgbClr val="FFFFFF"/>
              </a:solidFill>
              <a:effectLst>
                <a:glow rad="228600">
                  <a:srgbClr val="000000">
                    <a:lumMod val="95000"/>
                    <a:lumOff val="5000"/>
                  </a:srgbClr>
                </a:glow>
              </a:effectLst>
            </a:endParaRPr>
          </a:p>
        </p:txBody>
      </p:sp>
      <p:cxnSp>
        <p:nvCxnSpPr>
          <p:cNvPr id="209936" name="AutoShape 1068"/>
          <p:cNvCxnSpPr>
            <a:cxnSpLocks noChangeShapeType="1"/>
          </p:cNvCxnSpPr>
          <p:nvPr/>
        </p:nvCxnSpPr>
        <p:spPr bwMode="auto">
          <a:xfrm rot="16200000" flipH="1">
            <a:off x="4608512"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6" name="Text Box 1069"/>
          <p:cNvSpPr txBox="1">
            <a:spLocks noChangeArrowheads="1"/>
          </p:cNvSpPr>
          <p:nvPr/>
        </p:nvSpPr>
        <p:spPr bwMode="auto">
          <a:xfrm>
            <a:off x="4594225"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Uzziah</a:t>
            </a:r>
            <a:endParaRPr lang="en-GB" sz="1400" b="1">
              <a:solidFill>
                <a:srgbClr val="FFFFFF"/>
              </a:solidFill>
              <a:effectLst>
                <a:glow rad="228600">
                  <a:srgbClr val="000000">
                    <a:lumMod val="95000"/>
                    <a:lumOff val="5000"/>
                  </a:srgbClr>
                </a:glow>
              </a:effectLst>
            </a:endParaRPr>
          </a:p>
        </p:txBody>
      </p:sp>
      <p:cxnSp>
        <p:nvCxnSpPr>
          <p:cNvPr id="209938" name="AutoShape 1070"/>
          <p:cNvCxnSpPr>
            <a:cxnSpLocks noChangeShapeType="1"/>
          </p:cNvCxnSpPr>
          <p:nvPr/>
        </p:nvCxnSpPr>
        <p:spPr bwMode="auto">
          <a:xfrm rot="16200000" flipH="1">
            <a:off x="4818062"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78" name="Text Box 1071"/>
          <p:cNvSpPr txBox="1">
            <a:spLocks noChangeArrowheads="1"/>
          </p:cNvSpPr>
          <p:nvPr/>
        </p:nvSpPr>
        <p:spPr bwMode="auto">
          <a:xfrm>
            <a:off x="4803775"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Jotham</a:t>
            </a:r>
            <a:endParaRPr lang="en-GB" sz="1400" b="1">
              <a:solidFill>
                <a:srgbClr val="FFFFFF"/>
              </a:solidFill>
              <a:effectLst>
                <a:glow rad="228600">
                  <a:srgbClr val="000000">
                    <a:lumMod val="95000"/>
                    <a:lumOff val="5000"/>
                  </a:srgbClr>
                </a:glow>
              </a:effectLst>
            </a:endParaRPr>
          </a:p>
        </p:txBody>
      </p:sp>
      <p:cxnSp>
        <p:nvCxnSpPr>
          <p:cNvPr id="209940" name="AutoShape 1072"/>
          <p:cNvCxnSpPr>
            <a:cxnSpLocks noChangeShapeType="1"/>
          </p:cNvCxnSpPr>
          <p:nvPr/>
        </p:nvCxnSpPr>
        <p:spPr bwMode="auto">
          <a:xfrm rot="16200000" flipH="1">
            <a:off x="5046662"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0" name="Text Box 1073"/>
          <p:cNvSpPr txBox="1">
            <a:spLocks noChangeArrowheads="1"/>
          </p:cNvSpPr>
          <p:nvPr/>
        </p:nvSpPr>
        <p:spPr bwMode="auto">
          <a:xfrm>
            <a:off x="5032375"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Ahaz</a:t>
            </a:r>
            <a:endParaRPr lang="en-GB" sz="1400" b="1">
              <a:solidFill>
                <a:srgbClr val="FFFFFF"/>
              </a:solidFill>
              <a:effectLst>
                <a:glow rad="228600">
                  <a:srgbClr val="000000">
                    <a:lumMod val="95000"/>
                    <a:lumOff val="5000"/>
                  </a:srgbClr>
                </a:glow>
              </a:effectLst>
            </a:endParaRPr>
          </a:p>
        </p:txBody>
      </p:sp>
      <p:cxnSp>
        <p:nvCxnSpPr>
          <p:cNvPr id="209942" name="AutoShape 1074"/>
          <p:cNvCxnSpPr>
            <a:cxnSpLocks noChangeShapeType="1"/>
          </p:cNvCxnSpPr>
          <p:nvPr/>
        </p:nvCxnSpPr>
        <p:spPr bwMode="auto">
          <a:xfrm rot="16200000" flipH="1">
            <a:off x="5237162"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2" name="Text Box 1075"/>
          <p:cNvSpPr txBox="1">
            <a:spLocks noChangeArrowheads="1"/>
          </p:cNvSpPr>
          <p:nvPr/>
        </p:nvSpPr>
        <p:spPr bwMode="auto">
          <a:xfrm>
            <a:off x="5222875"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Hezekiah</a:t>
            </a:r>
            <a:endParaRPr lang="en-GB" sz="1400" b="1">
              <a:solidFill>
                <a:srgbClr val="FFFFFF"/>
              </a:solidFill>
              <a:effectLst>
                <a:glow rad="228600">
                  <a:srgbClr val="000000">
                    <a:lumMod val="95000"/>
                    <a:lumOff val="5000"/>
                  </a:srgbClr>
                </a:glow>
              </a:effectLst>
            </a:endParaRPr>
          </a:p>
        </p:txBody>
      </p:sp>
      <p:cxnSp>
        <p:nvCxnSpPr>
          <p:cNvPr id="209944" name="AutoShape 1076"/>
          <p:cNvCxnSpPr>
            <a:cxnSpLocks noChangeShapeType="1"/>
          </p:cNvCxnSpPr>
          <p:nvPr/>
        </p:nvCxnSpPr>
        <p:spPr bwMode="auto">
          <a:xfrm rot="16200000" flipH="1">
            <a:off x="5427662"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4" name="Text Box 1077"/>
          <p:cNvSpPr txBox="1">
            <a:spLocks noChangeArrowheads="1"/>
          </p:cNvSpPr>
          <p:nvPr/>
        </p:nvSpPr>
        <p:spPr bwMode="auto">
          <a:xfrm>
            <a:off x="5413375"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Manasseh</a:t>
            </a:r>
            <a:endParaRPr lang="en-GB" sz="1400" b="1">
              <a:solidFill>
                <a:srgbClr val="FFFFFF"/>
              </a:solidFill>
              <a:effectLst>
                <a:glow rad="228600">
                  <a:srgbClr val="000000">
                    <a:lumMod val="95000"/>
                    <a:lumOff val="5000"/>
                  </a:srgbClr>
                </a:glow>
              </a:effectLst>
            </a:endParaRPr>
          </a:p>
        </p:txBody>
      </p:sp>
      <p:cxnSp>
        <p:nvCxnSpPr>
          <p:cNvPr id="209946" name="AutoShape 1078"/>
          <p:cNvCxnSpPr>
            <a:cxnSpLocks noChangeShapeType="1"/>
          </p:cNvCxnSpPr>
          <p:nvPr/>
        </p:nvCxnSpPr>
        <p:spPr bwMode="auto">
          <a:xfrm rot="16200000" flipH="1">
            <a:off x="5637212"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6" name="Text Box 1079"/>
          <p:cNvSpPr txBox="1">
            <a:spLocks noChangeArrowheads="1"/>
          </p:cNvSpPr>
          <p:nvPr/>
        </p:nvSpPr>
        <p:spPr bwMode="auto">
          <a:xfrm>
            <a:off x="5622925" y="545782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Amon</a:t>
            </a:r>
            <a:endParaRPr lang="en-GB" sz="1400" b="1">
              <a:solidFill>
                <a:srgbClr val="FFFFFF"/>
              </a:solidFill>
              <a:effectLst>
                <a:glow rad="228600">
                  <a:srgbClr val="000000">
                    <a:lumMod val="95000"/>
                    <a:lumOff val="5000"/>
                  </a:srgbClr>
                </a:glow>
              </a:effectLst>
            </a:endParaRPr>
          </a:p>
        </p:txBody>
      </p:sp>
      <p:cxnSp>
        <p:nvCxnSpPr>
          <p:cNvPr id="209948" name="AutoShape 1080"/>
          <p:cNvCxnSpPr>
            <a:cxnSpLocks noChangeShapeType="1"/>
          </p:cNvCxnSpPr>
          <p:nvPr/>
        </p:nvCxnSpPr>
        <p:spPr bwMode="auto">
          <a:xfrm rot="16200000" flipH="1">
            <a:off x="5856287" y="57483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88" name="Text Box 1081"/>
          <p:cNvSpPr txBox="1">
            <a:spLocks noChangeArrowheads="1"/>
          </p:cNvSpPr>
          <p:nvPr/>
        </p:nvSpPr>
        <p:spPr bwMode="auto">
          <a:xfrm>
            <a:off x="5842000" y="58959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Josiah</a:t>
            </a:r>
            <a:endParaRPr lang="en-GB" sz="1400" b="1">
              <a:solidFill>
                <a:srgbClr val="FFFFFF"/>
              </a:solidFill>
              <a:effectLst>
                <a:glow rad="228600">
                  <a:srgbClr val="000000">
                    <a:lumMod val="95000"/>
                    <a:lumOff val="5000"/>
                  </a:srgbClr>
                </a:glow>
              </a:effectLst>
            </a:endParaRPr>
          </a:p>
        </p:txBody>
      </p:sp>
      <p:cxnSp>
        <p:nvCxnSpPr>
          <p:cNvPr id="209950" name="AutoShape 1082"/>
          <p:cNvCxnSpPr>
            <a:cxnSpLocks noChangeShapeType="1"/>
          </p:cNvCxnSpPr>
          <p:nvPr/>
        </p:nvCxnSpPr>
        <p:spPr bwMode="auto">
          <a:xfrm rot="16200000" flipH="1">
            <a:off x="6027737" y="61769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0" name="Text Box 1083"/>
          <p:cNvSpPr txBox="1">
            <a:spLocks noChangeArrowheads="1"/>
          </p:cNvSpPr>
          <p:nvPr/>
        </p:nvSpPr>
        <p:spPr bwMode="auto">
          <a:xfrm>
            <a:off x="5364088" y="6321425"/>
            <a:ext cx="2177752"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JECONIAH (EXILE)</a:t>
            </a:r>
            <a:endParaRPr lang="en-GB" sz="1600" b="1" dirty="0">
              <a:solidFill>
                <a:srgbClr val="FFFFFF"/>
              </a:solidFill>
              <a:effectLst>
                <a:glow rad="228600">
                  <a:srgbClr val="000000">
                    <a:lumMod val="95000"/>
                    <a:lumOff val="5000"/>
                  </a:srgbClr>
                </a:glow>
              </a:effectLst>
              <a:latin typeface="Tahoma" charset="0"/>
            </a:endParaRPr>
          </a:p>
        </p:txBody>
      </p:sp>
      <p:sp>
        <p:nvSpPr>
          <p:cNvPr id="117791" name="Text Box 1084"/>
          <p:cNvSpPr txBox="1">
            <a:spLocks noChangeArrowheads="1"/>
          </p:cNvSpPr>
          <p:nvPr/>
        </p:nvSpPr>
        <p:spPr bwMode="auto">
          <a:xfrm>
            <a:off x="4816475" y="911225"/>
            <a:ext cx="12604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Shealtiel</a:t>
            </a:r>
            <a:endParaRPr lang="en-GB" sz="1400" b="1">
              <a:solidFill>
                <a:srgbClr val="FFFFFF"/>
              </a:solidFill>
              <a:effectLst>
                <a:glow rad="228600">
                  <a:srgbClr val="000000">
                    <a:lumMod val="95000"/>
                    <a:lumOff val="5000"/>
                  </a:srgbClr>
                </a:glow>
              </a:effectLst>
            </a:endParaRPr>
          </a:p>
        </p:txBody>
      </p:sp>
      <p:cxnSp>
        <p:nvCxnSpPr>
          <p:cNvPr id="209953" name="AutoShape 1085"/>
          <p:cNvCxnSpPr>
            <a:cxnSpLocks noChangeShapeType="1"/>
          </p:cNvCxnSpPr>
          <p:nvPr/>
        </p:nvCxnSpPr>
        <p:spPr bwMode="auto">
          <a:xfrm>
            <a:off x="5616575" y="1057275"/>
            <a:ext cx="361950" cy="20955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3" name="Text Box 1086"/>
          <p:cNvSpPr txBox="1">
            <a:spLocks noChangeArrowheads="1"/>
          </p:cNvSpPr>
          <p:nvPr/>
        </p:nvSpPr>
        <p:spPr bwMode="auto">
          <a:xfrm>
            <a:off x="5899150" y="1104900"/>
            <a:ext cx="12557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Zerubbabel</a:t>
            </a:r>
            <a:endParaRPr lang="en-GB" sz="1400" b="1" dirty="0">
              <a:solidFill>
                <a:srgbClr val="FFFFFF"/>
              </a:solidFill>
              <a:effectLst>
                <a:glow rad="228600">
                  <a:srgbClr val="000000">
                    <a:lumMod val="95000"/>
                    <a:lumOff val="5000"/>
                  </a:srgbClr>
                </a:glow>
              </a:effectLst>
            </a:endParaRPr>
          </a:p>
        </p:txBody>
      </p:sp>
      <p:cxnSp>
        <p:nvCxnSpPr>
          <p:cNvPr id="209955" name="AutoShape 1087"/>
          <p:cNvCxnSpPr>
            <a:cxnSpLocks noChangeShapeType="1"/>
          </p:cNvCxnSpPr>
          <p:nvPr/>
        </p:nvCxnSpPr>
        <p:spPr bwMode="auto">
          <a:xfrm rot="16200000" flipH="1">
            <a:off x="6110287" y="13954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5" name="Text Box 1088"/>
          <p:cNvSpPr txBox="1">
            <a:spLocks noChangeArrowheads="1"/>
          </p:cNvSpPr>
          <p:nvPr/>
        </p:nvSpPr>
        <p:spPr bwMode="auto">
          <a:xfrm>
            <a:off x="6096000" y="1543050"/>
            <a:ext cx="129222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Abiud</a:t>
            </a:r>
            <a:endParaRPr lang="en-GB" sz="1400" b="1">
              <a:solidFill>
                <a:srgbClr val="FFFFFF"/>
              </a:solidFill>
              <a:effectLst>
                <a:glow rad="228600">
                  <a:srgbClr val="000000">
                    <a:lumMod val="95000"/>
                    <a:lumOff val="5000"/>
                  </a:srgbClr>
                </a:glow>
              </a:effectLst>
            </a:endParaRPr>
          </a:p>
        </p:txBody>
      </p:sp>
      <p:cxnSp>
        <p:nvCxnSpPr>
          <p:cNvPr id="209957" name="AutoShape 1089"/>
          <p:cNvCxnSpPr>
            <a:cxnSpLocks noChangeShapeType="1"/>
          </p:cNvCxnSpPr>
          <p:nvPr/>
        </p:nvCxnSpPr>
        <p:spPr bwMode="auto">
          <a:xfrm rot="16200000" flipH="1">
            <a:off x="6319837" y="1833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7" name="Text Box 1090"/>
          <p:cNvSpPr txBox="1">
            <a:spLocks noChangeArrowheads="1"/>
          </p:cNvSpPr>
          <p:nvPr/>
        </p:nvSpPr>
        <p:spPr bwMode="auto">
          <a:xfrm>
            <a:off x="6305550" y="1981200"/>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Eliakim</a:t>
            </a:r>
            <a:endParaRPr lang="en-GB" sz="1400" b="1">
              <a:solidFill>
                <a:srgbClr val="FFFFFF"/>
              </a:solidFill>
              <a:effectLst>
                <a:glow rad="228600">
                  <a:srgbClr val="000000">
                    <a:lumMod val="95000"/>
                    <a:lumOff val="5000"/>
                  </a:srgbClr>
                </a:glow>
              </a:effectLst>
            </a:endParaRPr>
          </a:p>
        </p:txBody>
      </p:sp>
      <p:cxnSp>
        <p:nvCxnSpPr>
          <p:cNvPr id="209959" name="AutoShape 1091"/>
          <p:cNvCxnSpPr>
            <a:cxnSpLocks noChangeShapeType="1"/>
          </p:cNvCxnSpPr>
          <p:nvPr/>
        </p:nvCxnSpPr>
        <p:spPr bwMode="auto">
          <a:xfrm rot="16200000" flipH="1">
            <a:off x="6503987" y="22812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799" name="Text Box 1092"/>
          <p:cNvSpPr txBox="1">
            <a:spLocks noChangeArrowheads="1"/>
          </p:cNvSpPr>
          <p:nvPr/>
        </p:nvSpPr>
        <p:spPr bwMode="auto">
          <a:xfrm>
            <a:off x="6489700" y="2428875"/>
            <a:ext cx="1395413"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Azor</a:t>
            </a:r>
            <a:endParaRPr lang="en-GB" sz="1400" b="1">
              <a:solidFill>
                <a:srgbClr val="FFFFFF"/>
              </a:solidFill>
              <a:effectLst>
                <a:glow rad="228600">
                  <a:srgbClr val="000000">
                    <a:lumMod val="95000"/>
                    <a:lumOff val="5000"/>
                  </a:srgbClr>
                </a:glow>
              </a:effectLst>
            </a:endParaRPr>
          </a:p>
        </p:txBody>
      </p:sp>
      <p:cxnSp>
        <p:nvCxnSpPr>
          <p:cNvPr id="209961" name="AutoShape 1093"/>
          <p:cNvCxnSpPr>
            <a:cxnSpLocks noChangeShapeType="1"/>
          </p:cNvCxnSpPr>
          <p:nvPr/>
        </p:nvCxnSpPr>
        <p:spPr bwMode="auto">
          <a:xfrm rot="16200000" flipH="1">
            <a:off x="6729412" y="27162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1" name="Text Box 1094"/>
          <p:cNvSpPr txBox="1">
            <a:spLocks noChangeArrowheads="1"/>
          </p:cNvSpPr>
          <p:nvPr/>
        </p:nvSpPr>
        <p:spPr bwMode="auto">
          <a:xfrm>
            <a:off x="6699250" y="2867025"/>
            <a:ext cx="13620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dirty="0">
                <a:solidFill>
                  <a:srgbClr val="FFFFFF"/>
                </a:solidFill>
                <a:effectLst>
                  <a:glow rad="228600">
                    <a:srgbClr val="000000">
                      <a:lumMod val="95000"/>
                      <a:lumOff val="5000"/>
                    </a:srgbClr>
                  </a:glow>
                </a:effectLst>
              </a:rPr>
              <a:t>Zadok</a:t>
            </a:r>
            <a:endParaRPr lang="en-GB" sz="1400" b="1" dirty="0">
              <a:solidFill>
                <a:srgbClr val="FFFFFF"/>
              </a:solidFill>
              <a:effectLst>
                <a:glow rad="228600">
                  <a:srgbClr val="000000">
                    <a:lumMod val="95000"/>
                    <a:lumOff val="5000"/>
                  </a:srgbClr>
                </a:glow>
              </a:effectLst>
            </a:endParaRPr>
          </a:p>
        </p:txBody>
      </p:sp>
      <p:cxnSp>
        <p:nvCxnSpPr>
          <p:cNvPr id="209963" name="AutoShape 1095"/>
          <p:cNvCxnSpPr>
            <a:cxnSpLocks noChangeShapeType="1"/>
          </p:cNvCxnSpPr>
          <p:nvPr/>
        </p:nvCxnSpPr>
        <p:spPr bwMode="auto">
          <a:xfrm rot="16200000" flipH="1">
            <a:off x="6923087" y="31575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3" name="Text Box 1096"/>
          <p:cNvSpPr txBox="1">
            <a:spLocks noChangeArrowheads="1"/>
          </p:cNvSpPr>
          <p:nvPr/>
        </p:nvSpPr>
        <p:spPr bwMode="auto">
          <a:xfrm>
            <a:off x="6908800" y="3305175"/>
            <a:ext cx="968375"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Akim</a:t>
            </a:r>
            <a:endParaRPr lang="en-GB" sz="1400" b="1">
              <a:solidFill>
                <a:srgbClr val="FFFFFF"/>
              </a:solidFill>
              <a:effectLst>
                <a:glow rad="228600">
                  <a:srgbClr val="000000">
                    <a:lumMod val="95000"/>
                    <a:lumOff val="5000"/>
                  </a:srgbClr>
                </a:glow>
              </a:effectLst>
            </a:endParaRPr>
          </a:p>
        </p:txBody>
      </p:sp>
      <p:cxnSp>
        <p:nvCxnSpPr>
          <p:cNvPr id="209965" name="AutoShape 1097"/>
          <p:cNvCxnSpPr>
            <a:cxnSpLocks noChangeShapeType="1"/>
          </p:cNvCxnSpPr>
          <p:nvPr/>
        </p:nvCxnSpPr>
        <p:spPr bwMode="auto">
          <a:xfrm rot="16200000" flipH="1">
            <a:off x="7132637" y="35861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5" name="Text Box 1098"/>
          <p:cNvSpPr txBox="1">
            <a:spLocks noChangeArrowheads="1"/>
          </p:cNvSpPr>
          <p:nvPr/>
        </p:nvSpPr>
        <p:spPr bwMode="auto">
          <a:xfrm>
            <a:off x="7118350" y="37338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Eliud</a:t>
            </a:r>
            <a:endParaRPr lang="en-GB" sz="1400" b="1">
              <a:solidFill>
                <a:srgbClr val="FFFFFF"/>
              </a:solidFill>
              <a:effectLst>
                <a:glow rad="228600">
                  <a:srgbClr val="000000">
                    <a:lumMod val="95000"/>
                    <a:lumOff val="5000"/>
                  </a:srgbClr>
                </a:glow>
              </a:effectLst>
            </a:endParaRPr>
          </a:p>
        </p:txBody>
      </p:sp>
      <p:cxnSp>
        <p:nvCxnSpPr>
          <p:cNvPr id="209967" name="AutoShape 1099"/>
          <p:cNvCxnSpPr>
            <a:cxnSpLocks noChangeShapeType="1"/>
          </p:cNvCxnSpPr>
          <p:nvPr/>
        </p:nvCxnSpPr>
        <p:spPr bwMode="auto">
          <a:xfrm rot="16200000" flipH="1">
            <a:off x="7361237" y="402431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7" name="Text Box 1100"/>
          <p:cNvSpPr txBox="1">
            <a:spLocks noChangeArrowheads="1"/>
          </p:cNvSpPr>
          <p:nvPr/>
        </p:nvSpPr>
        <p:spPr bwMode="auto">
          <a:xfrm>
            <a:off x="7346950" y="417195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Eleazar</a:t>
            </a:r>
            <a:endParaRPr lang="en-GB" sz="1400" b="1">
              <a:solidFill>
                <a:srgbClr val="FFFFFF"/>
              </a:solidFill>
              <a:effectLst>
                <a:glow rad="228600">
                  <a:srgbClr val="000000">
                    <a:lumMod val="95000"/>
                    <a:lumOff val="5000"/>
                  </a:srgbClr>
                </a:glow>
              </a:effectLst>
            </a:endParaRPr>
          </a:p>
        </p:txBody>
      </p:sp>
      <p:cxnSp>
        <p:nvCxnSpPr>
          <p:cNvPr id="209969" name="AutoShape 1101"/>
          <p:cNvCxnSpPr>
            <a:cxnSpLocks noChangeShapeType="1"/>
          </p:cNvCxnSpPr>
          <p:nvPr/>
        </p:nvCxnSpPr>
        <p:spPr bwMode="auto">
          <a:xfrm rot="16200000" flipH="1">
            <a:off x="7551737" y="445293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09" name="Text Box 1102"/>
          <p:cNvSpPr txBox="1">
            <a:spLocks noChangeArrowheads="1"/>
          </p:cNvSpPr>
          <p:nvPr/>
        </p:nvSpPr>
        <p:spPr bwMode="auto">
          <a:xfrm>
            <a:off x="7537450" y="4600575"/>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Matthan</a:t>
            </a:r>
            <a:endParaRPr lang="en-GB" sz="1400" b="1">
              <a:solidFill>
                <a:srgbClr val="FFFFFF"/>
              </a:solidFill>
              <a:effectLst>
                <a:glow rad="228600">
                  <a:srgbClr val="000000">
                    <a:lumMod val="95000"/>
                    <a:lumOff val="5000"/>
                  </a:srgbClr>
                </a:glow>
              </a:effectLst>
            </a:endParaRPr>
          </a:p>
        </p:txBody>
      </p:sp>
      <p:cxnSp>
        <p:nvCxnSpPr>
          <p:cNvPr id="209971" name="AutoShape 1103"/>
          <p:cNvCxnSpPr>
            <a:cxnSpLocks noChangeShapeType="1"/>
          </p:cNvCxnSpPr>
          <p:nvPr/>
        </p:nvCxnSpPr>
        <p:spPr bwMode="auto">
          <a:xfrm rot="16200000" flipH="1">
            <a:off x="7742237" y="4881563"/>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1" name="Text Box 1104"/>
          <p:cNvSpPr txBox="1">
            <a:spLocks noChangeArrowheads="1"/>
          </p:cNvSpPr>
          <p:nvPr/>
        </p:nvSpPr>
        <p:spPr bwMode="auto">
          <a:xfrm>
            <a:off x="7727950" y="5029200"/>
            <a:ext cx="13589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defRPr/>
            </a:pPr>
            <a:r>
              <a:rPr lang="en-US" sz="1400" b="1">
                <a:solidFill>
                  <a:srgbClr val="FFFFFF"/>
                </a:solidFill>
                <a:effectLst>
                  <a:glow rad="228600">
                    <a:srgbClr val="000000">
                      <a:lumMod val="95000"/>
                      <a:lumOff val="5000"/>
                    </a:srgbClr>
                  </a:glow>
                </a:effectLst>
              </a:rPr>
              <a:t>Jacob</a:t>
            </a:r>
            <a:endParaRPr lang="en-GB" sz="1400" b="1">
              <a:solidFill>
                <a:srgbClr val="FFFFFF"/>
              </a:solidFill>
              <a:effectLst>
                <a:glow rad="228600">
                  <a:srgbClr val="000000">
                    <a:lumMod val="95000"/>
                    <a:lumOff val="5000"/>
                  </a:srgbClr>
                </a:glow>
              </a:effectLst>
            </a:endParaRPr>
          </a:p>
        </p:txBody>
      </p:sp>
      <p:cxnSp>
        <p:nvCxnSpPr>
          <p:cNvPr id="209973" name="AutoShape 1105"/>
          <p:cNvCxnSpPr>
            <a:cxnSpLocks noChangeShapeType="1"/>
          </p:cNvCxnSpPr>
          <p:nvPr/>
        </p:nvCxnSpPr>
        <p:spPr bwMode="auto">
          <a:xfrm rot="16200000" flipH="1">
            <a:off x="7951787" y="5310188"/>
            <a:ext cx="257175" cy="152400"/>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13" name="Text Box 1106"/>
          <p:cNvSpPr txBox="1">
            <a:spLocks noChangeArrowheads="1"/>
          </p:cNvSpPr>
          <p:nvPr/>
        </p:nvSpPr>
        <p:spPr bwMode="auto">
          <a:xfrm>
            <a:off x="7543800" y="5483225"/>
            <a:ext cx="946150"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400" b="1">
                <a:solidFill>
                  <a:srgbClr val="FFFFFF"/>
                </a:solidFill>
                <a:effectLst>
                  <a:glow rad="228600">
                    <a:srgbClr val="000000">
                      <a:lumMod val="95000"/>
                      <a:lumOff val="5000"/>
                    </a:srgbClr>
                  </a:glow>
                </a:effectLst>
              </a:rPr>
              <a:t>Joseph +</a:t>
            </a:r>
            <a:endParaRPr lang="en-GB" sz="1400" b="1">
              <a:solidFill>
                <a:srgbClr val="FFFFFF"/>
              </a:solidFill>
              <a:effectLst>
                <a:glow rad="228600">
                  <a:srgbClr val="000000">
                    <a:lumMod val="95000"/>
                    <a:lumOff val="5000"/>
                  </a:srgbClr>
                </a:glow>
              </a:effectLst>
            </a:endParaRPr>
          </a:p>
        </p:txBody>
      </p:sp>
      <p:sp>
        <p:nvSpPr>
          <p:cNvPr id="117814" name="Text Box 1107"/>
          <p:cNvSpPr txBox="1">
            <a:spLocks noChangeArrowheads="1"/>
          </p:cNvSpPr>
          <p:nvPr/>
        </p:nvSpPr>
        <p:spPr bwMode="auto">
          <a:xfrm>
            <a:off x="7380313" y="6321425"/>
            <a:ext cx="17636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spcBef>
                <a:spcPct val="50000"/>
              </a:spcBef>
              <a:defRPr/>
            </a:pPr>
            <a:r>
              <a:rPr lang="en-US" sz="1600" b="1" dirty="0">
                <a:solidFill>
                  <a:srgbClr val="FFFFFF"/>
                </a:solidFill>
                <a:effectLst>
                  <a:glow rad="228600">
                    <a:srgbClr val="000000">
                      <a:lumMod val="95000"/>
                      <a:lumOff val="5000"/>
                    </a:srgbClr>
                  </a:glow>
                </a:effectLst>
                <a:latin typeface="Tahoma" charset="0"/>
              </a:rPr>
              <a:t>JESUS CHRIST</a:t>
            </a:r>
            <a:endParaRPr lang="en-GB" sz="1600" b="1" dirty="0">
              <a:solidFill>
                <a:srgbClr val="FFFFFF"/>
              </a:solidFill>
              <a:effectLst>
                <a:glow rad="228600">
                  <a:srgbClr val="000000">
                    <a:lumMod val="95000"/>
                    <a:lumOff val="5000"/>
                  </a:srgbClr>
                </a:glow>
              </a:effectLst>
              <a:latin typeface="Tahoma" charset="0"/>
            </a:endParaRPr>
          </a:p>
        </p:txBody>
      </p:sp>
      <p:cxnSp>
        <p:nvCxnSpPr>
          <p:cNvPr id="209976" name="AutoShape 1108"/>
          <p:cNvCxnSpPr>
            <a:cxnSpLocks noChangeShapeType="1"/>
          </p:cNvCxnSpPr>
          <p:nvPr/>
        </p:nvCxnSpPr>
        <p:spPr bwMode="auto">
          <a:xfrm rot="16200000" flipH="1">
            <a:off x="8168482" y="5925343"/>
            <a:ext cx="558800" cy="284163"/>
          </a:xfrm>
          <a:prstGeom prst="curvedConnector3">
            <a:avLst>
              <a:gd name="adj1" fmla="val 50000"/>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cxnSp>
      <p:sp>
        <p:nvSpPr>
          <p:cNvPr id="117845" name="Text Box 1109"/>
          <p:cNvSpPr txBox="1">
            <a:spLocks noChangeArrowheads="1"/>
          </p:cNvSpPr>
          <p:nvPr/>
        </p:nvSpPr>
        <p:spPr bwMode="auto">
          <a:xfrm>
            <a:off x="6629400" y="377825"/>
            <a:ext cx="2514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Establishing the Eternal Kingdom</a:t>
            </a:r>
          </a:p>
        </p:txBody>
      </p:sp>
      <p:sp>
        <p:nvSpPr>
          <p:cNvPr id="117817" name="Line 1110"/>
          <p:cNvSpPr>
            <a:spLocks noChangeShapeType="1"/>
          </p:cNvSpPr>
          <p:nvPr/>
        </p:nvSpPr>
        <p:spPr bwMode="auto">
          <a:xfrm flipH="1" flipV="1">
            <a:off x="28194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18" name="Line 1111"/>
          <p:cNvSpPr>
            <a:spLocks noChangeShapeType="1"/>
          </p:cNvSpPr>
          <p:nvPr/>
        </p:nvSpPr>
        <p:spPr bwMode="auto">
          <a:xfrm flipH="1" flipV="1">
            <a:off x="5257800" y="1292225"/>
            <a:ext cx="1752600" cy="5029200"/>
          </a:xfrm>
          <a:prstGeom prst="line">
            <a:avLst/>
          </a:prstGeom>
          <a:noFill/>
          <a:ln w="9525">
            <a:solidFill>
              <a:schemeClr val="tx1"/>
            </a:solidFill>
            <a:round/>
            <a:headEnd/>
            <a:tailEnd type="triangle" w="med" len="med"/>
          </a:ln>
          <a:extLst>
            <a:ext uri="{909E8E84-426E-40dd-AFC4-6F175D3DCCD1}">
              <a14:hiddenFill xmlns:a14="http://schemas.microsoft.com/office/drawing/2010/main" xmlns="">
                <a:noFill/>
              </a14:hiddenFill>
            </a:ext>
          </a:extLst>
        </p:spPr>
        <p:txBody>
          <a:bodyP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48" name="Text Box 1112"/>
          <p:cNvSpPr txBox="1">
            <a:spLocks noChangeArrowheads="1"/>
          </p:cNvSpPr>
          <p:nvPr/>
        </p:nvSpPr>
        <p:spPr bwMode="auto">
          <a:xfrm>
            <a:off x="1524000" y="5635625"/>
            <a:ext cx="1752600" cy="1200328"/>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a:solidFill>
                  <a:srgbClr val="FFFFFF"/>
                </a:solidFill>
                <a:effectLst>
                  <a:glow rad="228600">
                    <a:srgbClr val="000000">
                      <a:lumMod val="95000"/>
                      <a:lumOff val="5000"/>
                    </a:srgbClr>
                  </a:glow>
                </a:effectLst>
                <a:latin typeface="Copperplate Gothic Bold" charset="0"/>
              </a:rPr>
              <a:t>Rise of the Kingdom</a:t>
            </a:r>
          </a:p>
        </p:txBody>
      </p:sp>
      <p:sp>
        <p:nvSpPr>
          <p:cNvPr id="117849" name="Text Box 1113"/>
          <p:cNvSpPr txBox="1">
            <a:spLocks noChangeArrowheads="1"/>
          </p:cNvSpPr>
          <p:nvPr/>
        </p:nvSpPr>
        <p:spPr bwMode="auto">
          <a:xfrm>
            <a:off x="1371600" y="377825"/>
            <a:ext cx="3962400" cy="457200"/>
          </a:xfrm>
          <a:prstGeom prst="rect">
            <a:avLst/>
          </a:prstGeom>
          <a:noFill/>
          <a:ln w="9525">
            <a:noFill/>
            <a:miter lim="800000"/>
            <a:headEnd/>
            <a:tailEnd/>
          </a:ln>
          <a:effec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glow rad="228600">
                    <a:srgbClr val="000000">
                      <a:lumMod val="95000"/>
                      <a:lumOff val="5000"/>
                    </a:srgbClr>
                  </a:glow>
                </a:effectLst>
                <a:latin typeface="Copperplate Gothic Bold" charset="0"/>
              </a:rPr>
              <a:t>Fall of the Kingdom</a:t>
            </a:r>
          </a:p>
        </p:txBody>
      </p:sp>
      <p:sp>
        <p:nvSpPr>
          <p:cNvPr id="117850" name="Oval 1114"/>
          <p:cNvSpPr>
            <a:spLocks noChangeArrowheads="1"/>
          </p:cNvSpPr>
          <p:nvPr/>
        </p:nvSpPr>
        <p:spPr bwMode="auto">
          <a:xfrm rot="-2026311">
            <a:off x="1781175" y="106363"/>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1" name="Oval 1115"/>
          <p:cNvSpPr>
            <a:spLocks noChangeArrowheads="1"/>
          </p:cNvSpPr>
          <p:nvPr/>
        </p:nvSpPr>
        <p:spPr bwMode="auto">
          <a:xfrm rot="-2026311">
            <a:off x="41148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52" name="Oval 1116"/>
          <p:cNvSpPr>
            <a:spLocks noChangeArrowheads="1"/>
          </p:cNvSpPr>
          <p:nvPr/>
        </p:nvSpPr>
        <p:spPr bwMode="auto">
          <a:xfrm rot="-2026311">
            <a:off x="6172200" y="225425"/>
            <a:ext cx="1863725" cy="7394575"/>
          </a:xfrm>
          <a:prstGeom prst="ellipse">
            <a:avLst/>
          </a:prstGeom>
          <a:noFill/>
          <a:ln w="38100">
            <a:solidFill>
              <a:srgbClr val="FFFF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a:defRPr/>
            </a:pPr>
            <a:endParaRPr lang="en-US" sz="1800" b="1">
              <a:solidFill>
                <a:srgbClr val="FFFFFF"/>
              </a:solidFill>
              <a:effectLst>
                <a:glow rad="228600">
                  <a:srgbClr val="000000">
                    <a:lumMod val="95000"/>
                    <a:lumOff val="5000"/>
                  </a:srgbClr>
                </a:glow>
              </a:effectLst>
              <a:latin typeface="Arial" charset="0"/>
            </a:endParaRPr>
          </a:p>
        </p:txBody>
      </p:sp>
      <p:sp>
        <p:nvSpPr>
          <p:cNvPr id="117824" name="Rectangle 1117"/>
          <p:cNvSpPr>
            <a:spLocks noGrp="1" noChangeArrowheads="1"/>
          </p:cNvSpPr>
          <p:nvPr>
            <p:ph type="title" idx="4294967295"/>
          </p:nvPr>
        </p:nvSpPr>
        <p:spPr>
          <a:xfrm>
            <a:off x="0" y="0"/>
            <a:ext cx="5257800" cy="457200"/>
          </a:xfrm>
        </p:spPr>
        <p:txBody>
          <a:bodyPr/>
          <a:lstStyle/>
          <a:p>
            <a:pPr eaLnBrk="1" hangingPunct="1">
              <a:defRPr/>
            </a:pPr>
            <a:r>
              <a:rPr lang="en-US" sz="2400" b="1" i="1">
                <a:solidFill>
                  <a:srgbClr val="FFFFFF"/>
                </a:solidFill>
                <a:effectLst>
                  <a:glow rad="228600">
                    <a:schemeClr val="bg1">
                      <a:lumMod val="95000"/>
                      <a:lumOff val="5000"/>
                    </a:schemeClr>
                  </a:glow>
                </a:effectLst>
                <a:latin typeface="Arial Black" charset="0"/>
                <a:ea typeface="ＭＳ Ｐゴシック" charset="0"/>
                <a:cs typeface="ＭＳ Ｐゴシック" charset="0"/>
              </a:rPr>
              <a:t>The Kingdom in Matthew 1</a:t>
            </a:r>
          </a:p>
        </p:txBody>
      </p:sp>
      <p:grpSp>
        <p:nvGrpSpPr>
          <p:cNvPr id="95" name="Group 94">
            <a:extLst>
              <a:ext uri="{FF2B5EF4-FFF2-40B4-BE49-F238E27FC236}">
                <a16:creationId xmlns:a16="http://schemas.microsoft.com/office/drawing/2014/main" id="{97487774-C3E7-F74E-84C2-64EC80A93BEE}"/>
              </a:ext>
            </a:extLst>
          </p:cNvPr>
          <p:cNvGrpSpPr/>
          <p:nvPr/>
        </p:nvGrpSpPr>
        <p:grpSpPr>
          <a:xfrm>
            <a:off x="7668344" y="2636912"/>
            <a:ext cx="1778000" cy="1174552"/>
            <a:chOff x="7390341" y="1916832"/>
            <a:chExt cx="1778000" cy="1174552"/>
          </a:xfrm>
        </p:grpSpPr>
        <p:sp>
          <p:nvSpPr>
            <p:cNvPr id="96" name="Text Box 43">
              <a:extLst>
                <a:ext uri="{FF2B5EF4-FFF2-40B4-BE49-F238E27FC236}">
                  <a16:creationId xmlns:a16="http://schemas.microsoft.com/office/drawing/2014/main" id="{C1B0E27F-FBF2-DE44-B9B3-B159D3BC5477}"/>
                </a:ext>
              </a:extLst>
            </p:cNvPr>
            <p:cNvSpPr txBox="1">
              <a:spLocks noChangeArrowheads="1"/>
            </p:cNvSpPr>
            <p:nvPr/>
          </p:nvSpPr>
          <p:spPr bwMode="auto">
            <a:xfrm>
              <a:off x="7390341" y="1916832"/>
              <a:ext cx="13620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Ahaziah</a:t>
              </a:r>
              <a:endParaRPr lang="en-GB" sz="1400">
                <a:solidFill>
                  <a:srgbClr val="FFFFFF"/>
                </a:solidFill>
              </a:endParaRPr>
            </a:p>
          </p:txBody>
        </p:sp>
        <p:cxnSp>
          <p:nvCxnSpPr>
            <p:cNvPr id="97" name="AutoShape 44">
              <a:extLst>
                <a:ext uri="{FF2B5EF4-FFF2-40B4-BE49-F238E27FC236}">
                  <a16:creationId xmlns:a16="http://schemas.microsoft.com/office/drawing/2014/main" id="{6B7A3B6D-68FC-DB4F-AFC1-2767F6BB98D2}"/>
                </a:ext>
              </a:extLst>
            </p:cNvPr>
            <p:cNvCxnSpPr>
              <a:cxnSpLocks noChangeShapeType="1"/>
            </p:cNvCxnSpPr>
            <p:nvPr/>
          </p:nvCxnSpPr>
          <p:spPr bwMode="auto">
            <a:xfrm rot="16200000" flipH="1">
              <a:off x="7614178" y="2207345"/>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98" name="Text Box 45">
              <a:extLst>
                <a:ext uri="{FF2B5EF4-FFF2-40B4-BE49-F238E27FC236}">
                  <a16:creationId xmlns:a16="http://schemas.microsoft.com/office/drawing/2014/main" id="{E0D8EEC8-3F90-8240-BE41-0B55687C7095}"/>
                </a:ext>
              </a:extLst>
            </p:cNvPr>
            <p:cNvSpPr txBox="1">
              <a:spLocks noChangeArrowheads="1"/>
            </p:cNvSpPr>
            <p:nvPr/>
          </p:nvSpPr>
          <p:spPr bwMode="auto">
            <a:xfrm>
              <a:off x="7599891" y="2354982"/>
              <a:ext cx="968375" cy="307777"/>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US" sz="1400">
                  <a:solidFill>
                    <a:srgbClr val="FFFFFF"/>
                  </a:solidFill>
                </a:rPr>
                <a:t>Joash</a:t>
              </a:r>
              <a:endParaRPr lang="en-GB" sz="1400">
                <a:solidFill>
                  <a:srgbClr val="FFFFFF"/>
                </a:solidFill>
              </a:endParaRPr>
            </a:p>
          </p:txBody>
        </p:sp>
        <p:cxnSp>
          <p:nvCxnSpPr>
            <p:cNvPr id="99" name="AutoShape 46">
              <a:extLst>
                <a:ext uri="{FF2B5EF4-FFF2-40B4-BE49-F238E27FC236}">
                  <a16:creationId xmlns:a16="http://schemas.microsoft.com/office/drawing/2014/main" id="{01EACA95-A9DF-E644-A120-6DE3D96E7726}"/>
                </a:ext>
              </a:extLst>
            </p:cNvPr>
            <p:cNvCxnSpPr>
              <a:cxnSpLocks noChangeShapeType="1"/>
            </p:cNvCxnSpPr>
            <p:nvPr/>
          </p:nvCxnSpPr>
          <p:spPr bwMode="auto">
            <a:xfrm rot="16200000" flipH="1">
              <a:off x="7823728" y="2635970"/>
              <a:ext cx="257175" cy="152400"/>
            </a:xfrm>
            <a:prstGeom prst="curvedConnector3">
              <a:avLst>
                <a:gd name="adj1" fmla="val 50000"/>
              </a:avLst>
            </a:prstGeom>
            <a:noFill/>
            <a:ln w="9525">
              <a:solidFill>
                <a:schemeClr val="tx2"/>
              </a:solidFill>
              <a:round/>
              <a:headEnd/>
              <a:tailEnd type="triangle" w="med" len="med"/>
            </a:ln>
            <a:extLst>
              <a:ext uri="{909E8E84-426E-40dd-AFC4-6F175D3DCCD1}">
                <a14:hiddenFill xmlns:a14="http://schemas.microsoft.com/office/drawing/2010/main" xmlns="">
                  <a:noFill/>
                </a14:hiddenFill>
              </a:ext>
            </a:extLst>
          </p:spPr>
        </p:cxnSp>
        <p:sp>
          <p:nvSpPr>
            <p:cNvPr id="100" name="Text Box 47">
              <a:extLst>
                <a:ext uri="{FF2B5EF4-FFF2-40B4-BE49-F238E27FC236}">
                  <a16:creationId xmlns:a16="http://schemas.microsoft.com/office/drawing/2014/main" id="{8809905B-0BED-3C4C-BB69-B1CE404CD695}"/>
                </a:ext>
              </a:extLst>
            </p:cNvPr>
            <p:cNvSpPr txBox="1">
              <a:spLocks noChangeArrowheads="1"/>
            </p:cNvSpPr>
            <p:nvPr/>
          </p:nvSpPr>
          <p:spPr bwMode="auto">
            <a:xfrm>
              <a:off x="7809441" y="2783607"/>
              <a:ext cx="1358900" cy="307777"/>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50000"/>
                </a:spcBef>
              </a:pPr>
              <a:r>
                <a:rPr lang="en-GB" sz="1400">
                  <a:solidFill>
                    <a:srgbClr val="FFFFFF"/>
                  </a:solidFill>
                </a:rPr>
                <a:t>Amaziah</a:t>
              </a:r>
            </a:p>
          </p:txBody>
        </p:sp>
      </p:grpSp>
      <p:sp>
        <p:nvSpPr>
          <p:cNvPr id="101" name="Left Arrow 100">
            <a:extLst>
              <a:ext uri="{FF2B5EF4-FFF2-40B4-BE49-F238E27FC236}">
                <a16:creationId xmlns:a16="http://schemas.microsoft.com/office/drawing/2014/main" id="{E071647A-E65C-7A4B-8A46-C634FF51362C}"/>
              </a:ext>
            </a:extLst>
          </p:cNvPr>
          <p:cNvSpPr/>
          <p:nvPr/>
        </p:nvSpPr>
        <p:spPr bwMode="auto">
          <a:xfrm>
            <a:off x="4860032" y="2996952"/>
            <a:ext cx="3024336" cy="504056"/>
          </a:xfrm>
          <a:prstGeom prst="leftArrow">
            <a:avLst/>
          </a:prstGeom>
          <a:solidFill>
            <a:schemeClr val="tx2"/>
          </a:solidFill>
          <a:ln w="9525" cap="flat" cmpd="sng" algn="ctr">
            <a:solidFill>
              <a:schemeClr val="bg1"/>
            </a:solidFill>
            <a:prstDash val="solid"/>
            <a:round/>
            <a:headEnd type="none" w="med" len="med"/>
            <a:tailEnd type="none" w="med" len="med"/>
          </a:ln>
          <a:effectLst/>
        </p:spPr>
        <p:txBody>
          <a:bodyPr vert="horz" wrap="square" lIns="91341" tIns="45671" rIns="91341" bIns="45671" numCol="1" rtlCol="0" anchor="t" anchorCtr="0" compatLnSpc="1">
            <a:prstTxWarp prst="textNoShape">
              <a:avLst/>
            </a:prstTxWarp>
          </a:bodyPr>
          <a:lstStyle/>
          <a:p>
            <a:endParaRPr lang="en-US">
              <a:solidFill>
                <a:srgbClr val="FFCC00"/>
              </a:solidFill>
              <a:latin typeface="Arial" pitchFamily="-112" charset="0"/>
              <a:ea typeface="ＭＳ Ｐゴシック" pitchFamily="-112" charset="-128"/>
              <a:cs typeface="ＭＳ Ｐゴシック" pitchFamily="-112" charset="-128"/>
            </a:endParaRPr>
          </a:p>
        </p:txBody>
      </p:sp>
    </p:spTree>
    <p:extLst>
      <p:ext uri="{BB962C8B-B14F-4D97-AF65-F5344CB8AC3E}">
        <p14:creationId xmlns:p14="http://schemas.microsoft.com/office/powerpoint/2010/main" val="260360725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17850"/>
                                        </p:tgtEl>
                                        <p:attrNameLst>
                                          <p:attrName>style.visibility</p:attrName>
                                        </p:attrNameLst>
                                      </p:cBhvr>
                                      <p:to>
                                        <p:strVal val="visible"/>
                                      </p:to>
                                    </p:set>
                                    <p:animEffect transition="in" filter="diamond(in)">
                                      <p:cBhvr>
                                        <p:cTn id="7" dur="2000"/>
                                        <p:tgtEl>
                                          <p:spTgt spid="117850"/>
                                        </p:tgtEl>
                                      </p:cBhvr>
                                    </p:animEffect>
                                  </p:childTnLst>
                                </p:cTn>
                              </p:par>
                            </p:childTnLst>
                          </p:cTn>
                        </p:par>
                        <p:par>
                          <p:cTn id="8" fill="hold" nodeType="afterGroup">
                            <p:stCondLst>
                              <p:cond delay="2000"/>
                            </p:stCondLst>
                            <p:childTnLst>
                              <p:par>
                                <p:cTn id="9" presetID="2" presetClass="entr" presetSubtype="4" fill="hold" nodeType="afterEffect">
                                  <p:stCondLst>
                                    <p:cond delay="0"/>
                                  </p:stCondLst>
                                  <p:childTnLst>
                                    <p:set>
                                      <p:cBhvr>
                                        <p:cTn id="10" dur="1" fill="hold">
                                          <p:stCondLst>
                                            <p:cond delay="0"/>
                                          </p:stCondLst>
                                        </p:cTn>
                                        <p:tgtEl>
                                          <p:spTgt spid="117848"/>
                                        </p:tgtEl>
                                        <p:attrNameLst>
                                          <p:attrName>style.visibility</p:attrName>
                                        </p:attrNameLst>
                                      </p:cBhvr>
                                      <p:to>
                                        <p:strVal val="visible"/>
                                      </p:to>
                                    </p:set>
                                    <p:anim calcmode="lin" valueType="num">
                                      <p:cBhvr additive="base">
                                        <p:cTn id="11" dur="500" fill="hold"/>
                                        <p:tgtEl>
                                          <p:spTgt spid="117848"/>
                                        </p:tgtEl>
                                        <p:attrNameLst>
                                          <p:attrName>ppt_x</p:attrName>
                                        </p:attrNameLst>
                                      </p:cBhvr>
                                      <p:tavLst>
                                        <p:tav tm="0">
                                          <p:val>
                                            <p:strVal val="#ppt_x"/>
                                          </p:val>
                                        </p:tav>
                                        <p:tav tm="100000">
                                          <p:val>
                                            <p:strVal val="#ppt_x"/>
                                          </p:val>
                                        </p:tav>
                                      </p:tavLst>
                                    </p:anim>
                                    <p:anim calcmode="lin" valueType="num">
                                      <p:cBhvr additive="base">
                                        <p:cTn id="12" dur="500" fill="hold"/>
                                        <p:tgtEl>
                                          <p:spTgt spid="117848"/>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17851"/>
                                        </p:tgtEl>
                                        <p:attrNameLst>
                                          <p:attrName>style.visibility</p:attrName>
                                        </p:attrNameLst>
                                      </p:cBhvr>
                                      <p:to>
                                        <p:strVal val="visible"/>
                                      </p:to>
                                    </p:set>
                                    <p:animEffect transition="in" filter="fade">
                                      <p:cBhvr>
                                        <p:cTn id="17" dur="800" decel="100000"/>
                                        <p:tgtEl>
                                          <p:spTgt spid="117851"/>
                                        </p:tgtEl>
                                      </p:cBhvr>
                                    </p:animEffect>
                                    <p:anim calcmode="lin" valueType="num">
                                      <p:cBhvr>
                                        <p:cTn id="18" dur="800" decel="100000" fill="hold"/>
                                        <p:tgtEl>
                                          <p:spTgt spid="117851"/>
                                        </p:tgtEl>
                                        <p:attrNameLst>
                                          <p:attrName>style.rotation</p:attrName>
                                        </p:attrNameLst>
                                      </p:cBhvr>
                                      <p:tavLst>
                                        <p:tav tm="0">
                                          <p:val>
                                            <p:fltVal val="-90"/>
                                          </p:val>
                                        </p:tav>
                                        <p:tav tm="100000">
                                          <p:val>
                                            <p:fltVal val="0"/>
                                          </p:val>
                                        </p:tav>
                                      </p:tavLst>
                                    </p:anim>
                                    <p:anim calcmode="lin" valueType="num">
                                      <p:cBhvr>
                                        <p:cTn id="19" dur="800" decel="100000" fill="hold"/>
                                        <p:tgtEl>
                                          <p:spTgt spid="117851"/>
                                        </p:tgtEl>
                                        <p:attrNameLst>
                                          <p:attrName>ppt_x</p:attrName>
                                        </p:attrNameLst>
                                      </p:cBhvr>
                                      <p:tavLst>
                                        <p:tav tm="0">
                                          <p:val>
                                            <p:strVal val="#ppt_x+0.4"/>
                                          </p:val>
                                        </p:tav>
                                        <p:tav tm="100000">
                                          <p:val>
                                            <p:strVal val="#ppt_x-0.05"/>
                                          </p:val>
                                        </p:tav>
                                      </p:tavLst>
                                    </p:anim>
                                    <p:anim calcmode="lin" valueType="num">
                                      <p:cBhvr>
                                        <p:cTn id="20" dur="800" decel="100000" fill="hold"/>
                                        <p:tgtEl>
                                          <p:spTgt spid="117851"/>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17851"/>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17851"/>
                                        </p:tgtEl>
                                        <p:attrNameLst>
                                          <p:attrName>ppt_y</p:attrName>
                                        </p:attrNameLst>
                                      </p:cBhvr>
                                      <p:tavLst>
                                        <p:tav tm="0">
                                          <p:val>
                                            <p:strVal val="#ppt_y+0.1"/>
                                          </p:val>
                                        </p:tav>
                                        <p:tav tm="100000">
                                          <p:val>
                                            <p:strVal val="#ppt_y"/>
                                          </p:val>
                                        </p:tav>
                                      </p:tavLst>
                                    </p:anim>
                                  </p:childTnLst>
                                </p:cTn>
                              </p:par>
                            </p:childTnLst>
                          </p:cTn>
                        </p:par>
                        <p:par>
                          <p:cTn id="23" fill="hold" nodeType="afterGroup">
                            <p:stCondLst>
                              <p:cond delay="1000"/>
                            </p:stCondLst>
                            <p:childTnLst>
                              <p:par>
                                <p:cTn id="24" presetID="1" presetClass="entr" presetSubtype="0" fill="hold" nodeType="afterEffect">
                                  <p:stCondLst>
                                    <p:cond delay="0"/>
                                  </p:stCondLst>
                                  <p:childTnLst>
                                    <p:set>
                                      <p:cBhvr>
                                        <p:cTn id="25" dur="1" fill="hold">
                                          <p:stCondLst>
                                            <p:cond delay="0"/>
                                          </p:stCondLst>
                                        </p:cTn>
                                        <p:tgtEl>
                                          <p:spTgt spid="117849"/>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30" presetClass="entr" presetSubtype="0" fill="hold" grpId="0" nodeType="clickEffect">
                                  <p:stCondLst>
                                    <p:cond delay="0"/>
                                  </p:stCondLst>
                                  <p:childTnLst>
                                    <p:set>
                                      <p:cBhvr>
                                        <p:cTn id="29" dur="1" fill="hold">
                                          <p:stCondLst>
                                            <p:cond delay="0"/>
                                          </p:stCondLst>
                                        </p:cTn>
                                        <p:tgtEl>
                                          <p:spTgt spid="117852"/>
                                        </p:tgtEl>
                                        <p:attrNameLst>
                                          <p:attrName>style.visibility</p:attrName>
                                        </p:attrNameLst>
                                      </p:cBhvr>
                                      <p:to>
                                        <p:strVal val="visible"/>
                                      </p:to>
                                    </p:set>
                                    <p:animEffect transition="in" filter="fade">
                                      <p:cBhvr>
                                        <p:cTn id="30" dur="800" decel="100000"/>
                                        <p:tgtEl>
                                          <p:spTgt spid="117852"/>
                                        </p:tgtEl>
                                      </p:cBhvr>
                                    </p:animEffect>
                                    <p:anim calcmode="lin" valueType="num">
                                      <p:cBhvr>
                                        <p:cTn id="31" dur="800" decel="100000" fill="hold"/>
                                        <p:tgtEl>
                                          <p:spTgt spid="117852"/>
                                        </p:tgtEl>
                                        <p:attrNameLst>
                                          <p:attrName>style.rotation</p:attrName>
                                        </p:attrNameLst>
                                      </p:cBhvr>
                                      <p:tavLst>
                                        <p:tav tm="0">
                                          <p:val>
                                            <p:fltVal val="-90"/>
                                          </p:val>
                                        </p:tav>
                                        <p:tav tm="100000">
                                          <p:val>
                                            <p:fltVal val="0"/>
                                          </p:val>
                                        </p:tav>
                                      </p:tavLst>
                                    </p:anim>
                                    <p:anim calcmode="lin" valueType="num">
                                      <p:cBhvr>
                                        <p:cTn id="32" dur="800" decel="100000" fill="hold"/>
                                        <p:tgtEl>
                                          <p:spTgt spid="117852"/>
                                        </p:tgtEl>
                                        <p:attrNameLst>
                                          <p:attrName>ppt_x</p:attrName>
                                        </p:attrNameLst>
                                      </p:cBhvr>
                                      <p:tavLst>
                                        <p:tav tm="0">
                                          <p:val>
                                            <p:strVal val="#ppt_x+0.4"/>
                                          </p:val>
                                        </p:tav>
                                        <p:tav tm="100000">
                                          <p:val>
                                            <p:strVal val="#ppt_x-0.05"/>
                                          </p:val>
                                        </p:tav>
                                      </p:tavLst>
                                    </p:anim>
                                    <p:anim calcmode="lin" valueType="num">
                                      <p:cBhvr>
                                        <p:cTn id="33" dur="800" decel="100000" fill="hold"/>
                                        <p:tgtEl>
                                          <p:spTgt spid="117852"/>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117852"/>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117852"/>
                                        </p:tgtEl>
                                        <p:attrNameLst>
                                          <p:attrName>ppt_y</p:attrName>
                                        </p:attrNameLst>
                                      </p:cBhvr>
                                      <p:tavLst>
                                        <p:tav tm="0">
                                          <p:val>
                                            <p:strVal val="#ppt_y+0.1"/>
                                          </p:val>
                                        </p:tav>
                                        <p:tav tm="100000">
                                          <p:val>
                                            <p:strVal val="#ppt_y"/>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11784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nodeType="clickEffect">
                                  <p:stCondLst>
                                    <p:cond delay="0"/>
                                  </p:stCondLst>
                                  <p:childTnLst>
                                    <p:set>
                                      <p:cBhvr>
                                        <p:cTn id="42" dur="1" fill="hold">
                                          <p:stCondLst>
                                            <p:cond delay="0"/>
                                          </p:stCondLst>
                                        </p:cTn>
                                        <p:tgtEl>
                                          <p:spTgt spid="95"/>
                                        </p:tgtEl>
                                        <p:attrNameLst>
                                          <p:attrName>style.visibility</p:attrName>
                                        </p:attrNameLst>
                                      </p:cBhvr>
                                      <p:to>
                                        <p:strVal val="visible"/>
                                      </p:to>
                                    </p:set>
                                    <p:anim calcmode="lin" valueType="num">
                                      <p:cBhvr>
                                        <p:cTn id="43" dur="1000" fill="hold"/>
                                        <p:tgtEl>
                                          <p:spTgt spid="95"/>
                                        </p:tgtEl>
                                        <p:attrNameLst>
                                          <p:attrName>ppt_w</p:attrName>
                                        </p:attrNameLst>
                                      </p:cBhvr>
                                      <p:tavLst>
                                        <p:tav tm="0">
                                          <p:val>
                                            <p:strVal val="#ppt_w*0.70"/>
                                          </p:val>
                                        </p:tav>
                                        <p:tav tm="100000">
                                          <p:val>
                                            <p:strVal val="#ppt_w"/>
                                          </p:val>
                                        </p:tav>
                                      </p:tavLst>
                                    </p:anim>
                                    <p:anim calcmode="lin" valueType="num">
                                      <p:cBhvr>
                                        <p:cTn id="44" dur="1000" fill="hold"/>
                                        <p:tgtEl>
                                          <p:spTgt spid="95"/>
                                        </p:tgtEl>
                                        <p:attrNameLst>
                                          <p:attrName>ppt_h</p:attrName>
                                        </p:attrNameLst>
                                      </p:cBhvr>
                                      <p:tavLst>
                                        <p:tav tm="0">
                                          <p:val>
                                            <p:strVal val="#ppt_h"/>
                                          </p:val>
                                        </p:tav>
                                        <p:tav tm="100000">
                                          <p:val>
                                            <p:strVal val="#ppt_h"/>
                                          </p:val>
                                        </p:tav>
                                      </p:tavLst>
                                    </p:anim>
                                    <p:animEffect transition="in" filter="fade">
                                      <p:cBhvr>
                                        <p:cTn id="45" dur="1000"/>
                                        <p:tgtEl>
                                          <p:spTgt spid="95"/>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1"/>
                                        </p:tgtEl>
                                        <p:attrNameLst>
                                          <p:attrName>style.visibility</p:attrName>
                                        </p:attrNameLst>
                                      </p:cBhvr>
                                      <p:to>
                                        <p:strVal val="visible"/>
                                      </p:to>
                                    </p:set>
                                    <p:animEffect transition="in" filter="wipe(right)">
                                      <p:cBhvr>
                                        <p:cTn id="49"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850" grpId="0" animBg="1"/>
      <p:bldP spid="117851" grpId="0" animBg="1"/>
      <p:bldP spid="117852" grpId="0" animBg="1"/>
      <p:bldP spid="10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06" name="Rectangle 2"/>
          <p:cNvSpPr>
            <a:spLocks noGrp="1" noChangeArrowheads="1"/>
          </p:cNvSpPr>
          <p:nvPr>
            <p:ph type="ctrTitle"/>
          </p:nvPr>
        </p:nvSpPr>
        <p:spPr>
          <a:xfrm>
            <a:off x="914400" y="152400"/>
            <a:ext cx="7239000"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en-US" sz="3600">
                <a:solidFill>
                  <a:schemeClr val="tx1"/>
                </a:solidFill>
                <a:cs typeface="Arial"/>
              </a:rPr>
              <a:t>An Evil End to Judah</a:t>
            </a:r>
          </a:p>
        </p:txBody>
      </p:sp>
      <p:sp>
        <p:nvSpPr>
          <p:cNvPr id="507912" name="Text Box 8"/>
          <p:cNvSpPr txBox="1">
            <a:spLocks noChangeArrowheads="1"/>
          </p:cNvSpPr>
          <p:nvPr/>
        </p:nvSpPr>
        <p:spPr bwMode="auto">
          <a:xfrm>
            <a:off x="4629150" y="2957513"/>
            <a:ext cx="21002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Zedekiah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(Mattaniah)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597-586</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yrs.)</a:t>
            </a:r>
          </a:p>
        </p:txBody>
      </p:sp>
      <p:sp>
        <p:nvSpPr>
          <p:cNvPr id="507914" name="Text Box 10"/>
          <p:cNvSpPr txBox="1">
            <a:spLocks noChangeArrowheads="1"/>
          </p:cNvSpPr>
          <p:nvPr/>
        </p:nvSpPr>
        <p:spPr bwMode="auto">
          <a:xfrm>
            <a:off x="6902450" y="2957513"/>
            <a:ext cx="1820863" cy="157003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Jehoahaz</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(Shallum)</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mos.)</a:t>
            </a:r>
          </a:p>
        </p:txBody>
      </p:sp>
      <p:sp>
        <p:nvSpPr>
          <p:cNvPr id="507919" name="Line 15"/>
          <p:cNvSpPr>
            <a:spLocks noChangeShapeType="1"/>
          </p:cNvSpPr>
          <p:nvPr/>
        </p:nvSpPr>
        <p:spPr bwMode="auto">
          <a:xfrm>
            <a:off x="3375025" y="4603750"/>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0" name="Text Box 16"/>
          <p:cNvSpPr txBox="1">
            <a:spLocks noChangeArrowheads="1"/>
          </p:cNvSpPr>
          <p:nvPr/>
        </p:nvSpPr>
        <p:spPr bwMode="auto">
          <a:xfrm>
            <a:off x="1844675" y="5060950"/>
            <a:ext cx="3295650" cy="1570038"/>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597</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(3 mos.)</a:t>
            </a:r>
          </a:p>
        </p:txBody>
      </p:sp>
      <p:sp>
        <p:nvSpPr>
          <p:cNvPr id="507922" name="Text Box 18"/>
          <p:cNvSpPr txBox="1">
            <a:spLocks noChangeArrowheads="1"/>
          </p:cNvSpPr>
          <p:nvPr/>
        </p:nvSpPr>
        <p:spPr bwMode="auto">
          <a:xfrm>
            <a:off x="3946525" y="838200"/>
            <a:ext cx="1322388" cy="1138238"/>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Arial" charset="0"/>
                <a:ea typeface="ＭＳ Ｐゴシック" charset="0"/>
                <a:cs typeface="Arial" charset="0"/>
              </a:rPr>
              <a:t>Josiah</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640-609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(31 yrs.)</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24" name="Text Box 20"/>
          <p:cNvSpPr txBox="1">
            <a:spLocks noChangeArrowheads="1"/>
          </p:cNvSpPr>
          <p:nvPr/>
        </p:nvSpPr>
        <p:spPr bwMode="auto">
          <a:xfrm>
            <a:off x="2346325" y="2957513"/>
            <a:ext cx="2057400" cy="1570037"/>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Jehoiakim (Eliakim)</a:t>
            </a:r>
            <a:br>
              <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609-597</a:t>
            </a:r>
            <a:b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rPr>
              <a:t>(11 yrs.)</a:t>
            </a:r>
            <a:endParaRPr kumimoji="0" lang="en-US" sz="2800" b="1" i="0" u="none" strike="noStrike" kern="1200" cap="none" spc="0" normalizeH="0" baseline="0" noProof="0">
              <a:ln>
                <a:noFill/>
              </a:ln>
              <a:solidFill>
                <a:srgbClr val="F3B60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5" name="Text Box 21"/>
          <p:cNvSpPr txBox="1">
            <a:spLocks noChangeArrowheads="1"/>
          </p:cNvSpPr>
          <p:nvPr/>
        </p:nvSpPr>
        <p:spPr bwMode="auto">
          <a:xfrm>
            <a:off x="457200" y="2957513"/>
            <a:ext cx="1660525" cy="954087"/>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Johanan</a:t>
            </a:r>
            <a:b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a:ln>
                  <a:noFill/>
                </a:ln>
                <a:solidFill>
                  <a:srgbClr val="5DBACA"/>
                </a:solidFill>
                <a:effectLst>
                  <a:outerShdw blurRad="38100" dist="38100" dir="2700000" algn="tl">
                    <a:srgbClr val="000000"/>
                  </a:outerShdw>
                </a:effectLst>
                <a:uLnTx/>
                <a:uFillTx/>
                <a:latin typeface="Arial" charset="0"/>
                <a:ea typeface="ＭＳ Ｐゴシック" charset="0"/>
                <a:cs typeface="Arial" charset="0"/>
              </a:rPr>
              <a:t>(no rule)</a:t>
            </a:r>
            <a:endParaRPr kumimoji="0" lang="en-US" sz="2000" b="0" i="0" u="none" strike="noStrike" kern="1200" cap="none" spc="0" normalizeH="0" baseline="0" noProof="0">
              <a:ln>
                <a:noFill/>
              </a:ln>
              <a:solidFill>
                <a:srgbClr val="FFFF0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295400" y="2135188"/>
            <a:ext cx="6405563" cy="930275"/>
            <a:chOff x="816" y="1296"/>
            <a:chExt cx="4035" cy="586"/>
          </a:xfrm>
        </p:grpSpPr>
        <p:sp>
          <p:nvSpPr>
            <p:cNvPr id="507908" name="Line 4"/>
            <p:cNvSpPr>
              <a:spLocks noChangeShapeType="1"/>
            </p:cNvSpPr>
            <p:nvPr/>
          </p:nvSpPr>
          <p:spPr bwMode="auto">
            <a:xfrm>
              <a:off x="816" y="1584"/>
              <a:ext cx="403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547"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4851"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26" y="158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27" name="Text Box 23"/>
          <p:cNvSpPr txBox="1">
            <a:spLocks noChangeArrowheads="1"/>
          </p:cNvSpPr>
          <p:nvPr/>
        </p:nvSpPr>
        <p:spPr bwMode="auto">
          <a:xfrm>
            <a:off x="4038600" y="6127750"/>
            <a:ext cx="1676400" cy="461963"/>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Exiled</a:t>
            </a:r>
            <a:endParaRPr kumimoji="0" lang="en-US" sz="2000" b="0" i="1"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507929" name="Line 25"/>
          <p:cNvSpPr>
            <a:spLocks noChangeShapeType="1"/>
          </p:cNvSpPr>
          <p:nvPr/>
        </p:nvSpPr>
        <p:spPr bwMode="auto">
          <a:xfrm flipV="1">
            <a:off x="5410200" y="5975350"/>
            <a:ext cx="1066800" cy="381000"/>
          </a:xfrm>
          <a:prstGeom prst="line">
            <a:avLst/>
          </a:prstGeom>
          <a:noFill/>
          <a:ln w="76200">
            <a:solidFill>
              <a:schemeClr val="hlink"/>
            </a:solidFill>
            <a:round/>
            <a:headEnd/>
            <a:tailEnd type="triangle" w="med" len="med"/>
          </a:ln>
          <a:extLst>
            <a:ext uri="{909E8E84-426E-40dd-AFC4-6F175D3DCCD1}">
              <a14:hiddenFill xmlns:a14="http://schemas.microsoft.com/office/drawing/2010/main" xmlns="">
                <a:no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507931" name="Text Box 27"/>
          <p:cNvSpPr txBox="1">
            <a:spLocks noChangeArrowheads="1"/>
          </p:cNvSpPr>
          <p:nvPr/>
        </p:nvSpPr>
        <p:spPr bwMode="auto">
          <a:xfrm>
            <a:off x="6248400" y="1066800"/>
            <a:ext cx="2478088"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Good king in white</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507932" name="Text Box 28"/>
          <p:cNvSpPr txBox="1">
            <a:spLocks noChangeArrowheads="1"/>
          </p:cNvSpPr>
          <p:nvPr/>
        </p:nvSpPr>
        <p:spPr bwMode="auto">
          <a:xfrm>
            <a:off x="6248400" y="1447800"/>
            <a:ext cx="2536825" cy="40005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3B600"/>
                </a:solidFill>
                <a:effectLst/>
                <a:uLnTx/>
                <a:uFillTx/>
                <a:latin typeface="Arial" charset="0"/>
                <a:ea typeface="ＭＳ Ｐゴシック" charset="0"/>
                <a:cs typeface="Arial" charset="0"/>
              </a:rPr>
              <a:t>Evil kings in yellow</a:t>
            </a:r>
            <a:endParaRPr kumimoji="0" lang="en-US" sz="1600" b="0" i="0" u="none" strike="noStrike" kern="1200" cap="none" spc="0" normalizeH="0" baseline="0" noProof="0">
              <a:ln>
                <a:noFill/>
              </a:ln>
              <a:solidFill>
                <a:srgbClr val="F3B600"/>
              </a:solidFill>
              <a:effectLst/>
              <a:uLnTx/>
              <a:uFillTx/>
              <a:latin typeface="Arial" charset="0"/>
              <a:ea typeface="ＭＳ Ｐゴシック" charset="0"/>
              <a:cs typeface="Arial" charset="0"/>
            </a:endParaRPr>
          </a:p>
        </p:txBody>
      </p:sp>
      <p:sp>
        <p:nvSpPr>
          <p:cNvPr id="507934" name="Text Box 30"/>
          <p:cNvSpPr txBox="1">
            <a:spLocks noChangeArrowheads="1"/>
          </p:cNvSpPr>
          <p:nvPr/>
        </p:nvSpPr>
        <p:spPr bwMode="auto">
          <a:xfrm>
            <a:off x="6324600" y="5532438"/>
            <a:ext cx="1676400" cy="46196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rPr>
              <a:t>Babylon</a:t>
            </a:r>
            <a:endParaRPr kumimoji="0" lang="en-US" sz="2000" b="0" i="1" u="none" strike="noStrike" kern="1200" cap="none" spc="0" normalizeH="0" baseline="0" noProof="0">
              <a:ln>
                <a:noFill/>
              </a:ln>
              <a:solidFill>
                <a:srgbClr val="FFBCF0"/>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3" name="Group 35"/>
          <p:cNvGrpSpPr>
            <a:grpSpLocks/>
          </p:cNvGrpSpPr>
          <p:nvPr/>
        </p:nvGrpSpPr>
        <p:grpSpPr bwMode="auto">
          <a:xfrm>
            <a:off x="3657600" y="685800"/>
            <a:ext cx="381000" cy="420688"/>
            <a:chOff x="146" y="806"/>
            <a:chExt cx="240" cy="265"/>
          </a:xfrm>
        </p:grpSpPr>
        <p:sp>
          <p:nvSpPr>
            <p:cNvPr id="507937" name="Oval 3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36" name="Text Box 32"/>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Arial" charset="0"/>
                  <a:ea typeface="ＭＳ Ｐゴシック" charset="0"/>
                  <a:cs typeface="Arial" charset="0"/>
                </a:rPr>
                <a:t>1</a:t>
              </a:r>
              <a:endParaRPr kumimoji="0" lang="en-US" sz="20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grpSp>
      <p:grpSp>
        <p:nvGrpSpPr>
          <p:cNvPr id="4" name="Group 36"/>
          <p:cNvGrpSpPr>
            <a:grpSpLocks/>
          </p:cNvGrpSpPr>
          <p:nvPr/>
        </p:nvGrpSpPr>
        <p:grpSpPr bwMode="auto">
          <a:xfrm>
            <a:off x="6705600" y="2774950"/>
            <a:ext cx="381000" cy="420688"/>
            <a:chOff x="146" y="806"/>
            <a:chExt cx="240" cy="265"/>
          </a:xfrm>
        </p:grpSpPr>
        <p:sp>
          <p:nvSpPr>
            <p:cNvPr id="507941" name="Oval 37"/>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2" name="Text Box 38"/>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2</a:t>
              </a:r>
            </a:p>
          </p:txBody>
        </p:sp>
      </p:grpSp>
      <p:grpSp>
        <p:nvGrpSpPr>
          <p:cNvPr id="5" name="Group 39"/>
          <p:cNvGrpSpPr>
            <a:grpSpLocks/>
          </p:cNvGrpSpPr>
          <p:nvPr/>
        </p:nvGrpSpPr>
        <p:grpSpPr bwMode="auto">
          <a:xfrm>
            <a:off x="2133600" y="2774950"/>
            <a:ext cx="381000" cy="420688"/>
            <a:chOff x="146" y="806"/>
            <a:chExt cx="240" cy="265"/>
          </a:xfrm>
        </p:grpSpPr>
        <p:sp>
          <p:nvSpPr>
            <p:cNvPr id="507944" name="Oval 40"/>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5" name="Text Box 41"/>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3</a:t>
              </a:r>
            </a:p>
          </p:txBody>
        </p:sp>
      </p:grpSp>
      <p:grpSp>
        <p:nvGrpSpPr>
          <p:cNvPr id="6" name="Group 42"/>
          <p:cNvGrpSpPr>
            <a:grpSpLocks/>
          </p:cNvGrpSpPr>
          <p:nvPr/>
        </p:nvGrpSpPr>
        <p:grpSpPr bwMode="auto">
          <a:xfrm>
            <a:off x="2209800" y="4832350"/>
            <a:ext cx="381000" cy="420688"/>
            <a:chOff x="146" y="806"/>
            <a:chExt cx="240" cy="265"/>
          </a:xfrm>
        </p:grpSpPr>
        <p:sp>
          <p:nvSpPr>
            <p:cNvPr id="507947" name="Oval 43"/>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48" name="Text Box 44"/>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4</a:t>
              </a:r>
            </a:p>
          </p:txBody>
        </p:sp>
      </p:grpSp>
      <p:grpSp>
        <p:nvGrpSpPr>
          <p:cNvPr id="7" name="Group 45"/>
          <p:cNvGrpSpPr>
            <a:grpSpLocks/>
          </p:cNvGrpSpPr>
          <p:nvPr/>
        </p:nvGrpSpPr>
        <p:grpSpPr bwMode="auto">
          <a:xfrm>
            <a:off x="4495800" y="2774950"/>
            <a:ext cx="381000" cy="420688"/>
            <a:chOff x="146" y="806"/>
            <a:chExt cx="240" cy="265"/>
          </a:xfrm>
        </p:grpSpPr>
        <p:sp>
          <p:nvSpPr>
            <p:cNvPr id="507950" name="Oval 46"/>
            <p:cNvSpPr>
              <a:spLocks noChangeArrowheads="1"/>
            </p:cNvSpPr>
            <p:nvPr/>
          </p:nvSpPr>
          <p:spPr bwMode="auto">
            <a:xfrm>
              <a:off x="146" y="829"/>
              <a:ext cx="240" cy="242"/>
            </a:xfrm>
            <a:prstGeom prst="ellipse">
              <a:avLst/>
            </a:prstGeom>
            <a:solidFill>
              <a:schemeClr val="accent1"/>
            </a:solid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51" name="Text Box 47"/>
            <p:cNvSpPr txBox="1">
              <a:spLocks noChangeArrowheads="1"/>
            </p:cNvSpPr>
            <p:nvPr/>
          </p:nvSpPr>
          <p:spPr bwMode="auto">
            <a:xfrm>
              <a:off x="163" y="806"/>
              <a:ext cx="206" cy="25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000" b="0" i="0" u="none" strike="noStrike" kern="1200" cap="none" spc="0" normalizeH="0" baseline="0" noProof="0">
                  <a:ln>
                    <a:noFill/>
                  </a:ln>
                  <a:solidFill>
                    <a:srgbClr val="FFFFFF"/>
                  </a:solidFill>
                  <a:effectLst/>
                  <a:uLnTx/>
                  <a:uFillTx/>
                  <a:latin typeface="Arial"/>
                  <a:ea typeface="ＭＳ Ｐゴシック" charset="0"/>
                  <a:cs typeface="Arial"/>
                </a:rPr>
                <a:t>5</a:t>
              </a:r>
            </a:p>
          </p:txBody>
        </p:sp>
      </p:gr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345310" y="1089950"/>
            <a:ext cx="3312289" cy="1015663"/>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Kings 25</a:t>
            </a:r>
          </a:p>
          <a:p>
            <a:pPr marL="0" marR="0" lvl="0" indent="0" algn="l" defTabSz="914400" rtl="0" eaLnBrk="0" fontAlgn="base" latinLnBrk="0" hangingPunct="0">
              <a:lnSpc>
                <a:spcPct val="100000"/>
              </a:lnSpc>
              <a:spcBef>
                <a:spcPct val="0"/>
              </a:spcBef>
              <a:spcAft>
                <a:spcPct val="0"/>
              </a:spcAft>
              <a:buClrTx/>
              <a:buSzTx/>
              <a:buFontTx/>
              <a:buNone/>
              <a:tabLst/>
              <a:defRPr/>
            </a:pPr>
            <a:r>
              <a:rPr lang="en-US" sz="2000" b="1" dirty="0">
                <a:solidFill>
                  <a:srgbClr val="FFFFFF"/>
                </a:solidFill>
                <a:latin typeface="Arial" charset="0"/>
                <a:cs typeface="Arial" charset="0"/>
              </a:rPr>
              <a:t>1 Chronicles 3:16-24</a:t>
            </a:r>
            <a:endPar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Chronicles 36 </a:t>
            </a:r>
            <a:endParaRPr kumimoji="0" lang="en-US" sz="16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07925">
                                            <p:txEl>
                                              <p:pRg st="0" end="0"/>
                                            </p:txEl>
                                          </p:spTgt>
                                        </p:tgtEl>
                                        <p:attrNameLst>
                                          <p:attrName>style.visibility</p:attrName>
                                        </p:attrNameLst>
                                      </p:cBhvr>
                                      <p:to>
                                        <p:strVal val="visible"/>
                                      </p:to>
                                    </p:set>
                                    <p:animEffect transition="in" filter="dissolve">
                                      <p:cBhvr>
                                        <p:cTn id="11" dur="500"/>
                                        <p:tgtEl>
                                          <p:spTgt spid="507925">
                                            <p:txEl>
                                              <p:pRg st="0" end="0"/>
                                            </p:txEl>
                                          </p:spTgt>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grpId="0" nodeType="clickEffect">
                                  <p:stCondLst>
                                    <p:cond delay="0"/>
                                  </p:stCondLst>
                                  <p:childTnLst>
                                    <p:set>
                                      <p:cBhvr>
                                        <p:cTn id="15" dur="1" fill="hold">
                                          <p:stCondLst>
                                            <p:cond delay="0"/>
                                          </p:stCondLst>
                                        </p:cTn>
                                        <p:tgtEl>
                                          <p:spTgt spid="507914">
                                            <p:txEl>
                                              <p:pRg st="0" end="0"/>
                                            </p:txEl>
                                          </p:spTgt>
                                        </p:tgtEl>
                                        <p:attrNameLst>
                                          <p:attrName>style.visibility</p:attrName>
                                        </p:attrNameLst>
                                      </p:cBhvr>
                                      <p:to>
                                        <p:strVal val="visible"/>
                                      </p:to>
                                    </p:set>
                                    <p:animEffect transition="in" filter="dissolve">
                                      <p:cBhvr>
                                        <p:cTn id="16" dur="500"/>
                                        <p:tgtEl>
                                          <p:spTgt spid="507914">
                                            <p:txEl>
                                              <p:pRg st="0" end="0"/>
                                            </p:txEl>
                                          </p:spTgt>
                                        </p:tgtEl>
                                      </p:cBhvr>
                                    </p:animEffect>
                                  </p:childTnLst>
                                </p:cTn>
                              </p:par>
                              <p:par>
                                <p:cTn id="17" presetID="9"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500"/>
                                        <p:tgtEl>
                                          <p:spTgt spid="4"/>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9" presetClass="entr" presetSubtype="0" fill="hold" grpId="0" nodeType="clickEffect">
                                  <p:stCondLst>
                                    <p:cond delay="0"/>
                                  </p:stCondLst>
                                  <p:childTnLst>
                                    <p:set>
                                      <p:cBhvr>
                                        <p:cTn id="23" dur="1" fill="hold">
                                          <p:stCondLst>
                                            <p:cond delay="0"/>
                                          </p:stCondLst>
                                        </p:cTn>
                                        <p:tgtEl>
                                          <p:spTgt spid="507924">
                                            <p:txEl>
                                              <p:pRg st="0" end="0"/>
                                            </p:txEl>
                                          </p:spTgt>
                                        </p:tgtEl>
                                        <p:attrNameLst>
                                          <p:attrName>style.visibility</p:attrName>
                                        </p:attrNameLst>
                                      </p:cBhvr>
                                      <p:to>
                                        <p:strVal val="visible"/>
                                      </p:to>
                                    </p:set>
                                    <p:animEffect transition="in" filter="dissolve">
                                      <p:cBhvr>
                                        <p:cTn id="24" dur="500"/>
                                        <p:tgtEl>
                                          <p:spTgt spid="507924">
                                            <p:txEl>
                                              <p:pRg st="0" end="0"/>
                                            </p:txEl>
                                          </p:spTgt>
                                        </p:tgtEl>
                                      </p:cBhvr>
                                    </p:animEffect>
                                  </p:childTnLst>
                                </p:cTn>
                              </p:par>
                              <p:par>
                                <p:cTn id="25" presetID="9"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nodeType="clickEffect">
                                  <p:stCondLst>
                                    <p:cond delay="0"/>
                                  </p:stCondLst>
                                  <p:childTnLst>
                                    <p:set>
                                      <p:cBhvr>
                                        <p:cTn id="31" dur="1" fill="hold">
                                          <p:stCondLst>
                                            <p:cond delay="0"/>
                                          </p:stCondLst>
                                        </p:cTn>
                                        <p:tgtEl>
                                          <p:spTgt spid="507919"/>
                                        </p:tgtEl>
                                        <p:attrNameLst>
                                          <p:attrName>style.visibility</p:attrName>
                                        </p:attrNameLst>
                                      </p:cBhvr>
                                      <p:to>
                                        <p:strVal val="visible"/>
                                      </p:to>
                                    </p:set>
                                    <p:animEffect transition="in" filter="dissolve">
                                      <p:cBhvr>
                                        <p:cTn id="32" dur="500"/>
                                        <p:tgtEl>
                                          <p:spTgt spid="507919"/>
                                        </p:tgtEl>
                                      </p:cBhvr>
                                    </p:animEffect>
                                  </p:childTnLst>
                                </p:cTn>
                              </p:par>
                            </p:childTnLst>
                          </p:cTn>
                        </p:par>
                        <p:par>
                          <p:cTn id="33" fill="hold" nodeType="afterGroup">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507920">
                                            <p:txEl>
                                              <p:pRg st="0" end="0"/>
                                            </p:txEl>
                                          </p:spTgt>
                                        </p:tgtEl>
                                        <p:attrNameLst>
                                          <p:attrName>style.visibility</p:attrName>
                                        </p:attrNameLst>
                                      </p:cBhvr>
                                      <p:to>
                                        <p:strVal val="visible"/>
                                      </p:to>
                                    </p:set>
                                    <p:animEffect transition="in" filter="dissolve">
                                      <p:cBhvr>
                                        <p:cTn id="36" dur="500"/>
                                        <p:tgtEl>
                                          <p:spTgt spid="507920">
                                            <p:txEl>
                                              <p:pRg st="0" end="0"/>
                                            </p:txEl>
                                          </p:spTgt>
                                        </p:tgtEl>
                                      </p:cBhvr>
                                    </p:animEffect>
                                  </p:childTnLst>
                                </p:cTn>
                              </p:par>
                              <p:par>
                                <p:cTn id="37" presetID="9" presetClass="entr" presetSubtype="0" fill="hold" nodeType="with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dissolve">
                                      <p:cBhvr>
                                        <p:cTn id="39" dur="500"/>
                                        <p:tgtEl>
                                          <p:spTgt spid="6"/>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507927">
                                            <p:txEl>
                                              <p:pRg st="0" end="0"/>
                                            </p:txEl>
                                          </p:spTgt>
                                        </p:tgtEl>
                                        <p:attrNameLst>
                                          <p:attrName>style.visibility</p:attrName>
                                        </p:attrNameLst>
                                      </p:cBhvr>
                                      <p:to>
                                        <p:strVal val="visible"/>
                                      </p:to>
                                    </p:set>
                                    <p:animEffect transition="in" filter="dissolve">
                                      <p:cBhvr>
                                        <p:cTn id="42" dur="500"/>
                                        <p:tgtEl>
                                          <p:spTgt spid="507927">
                                            <p:txEl>
                                              <p:pRg st="0" end="0"/>
                                            </p:txEl>
                                          </p:spTgt>
                                        </p:tgtEl>
                                      </p:cBhvr>
                                    </p:animEffect>
                                  </p:childTnLst>
                                </p:cTn>
                              </p:par>
                              <p:par>
                                <p:cTn id="43" presetID="9" presetClass="entr" presetSubtype="0" fill="hold" grpId="0" nodeType="withEffect">
                                  <p:stCondLst>
                                    <p:cond delay="0"/>
                                  </p:stCondLst>
                                  <p:childTnLst>
                                    <p:set>
                                      <p:cBhvr>
                                        <p:cTn id="44" dur="1" fill="hold">
                                          <p:stCondLst>
                                            <p:cond delay="0"/>
                                          </p:stCondLst>
                                        </p:cTn>
                                        <p:tgtEl>
                                          <p:spTgt spid="507929"/>
                                        </p:tgtEl>
                                        <p:attrNameLst>
                                          <p:attrName>style.visibility</p:attrName>
                                        </p:attrNameLst>
                                      </p:cBhvr>
                                      <p:to>
                                        <p:strVal val="visible"/>
                                      </p:to>
                                    </p:set>
                                    <p:animEffect transition="in" filter="dissolve">
                                      <p:cBhvr>
                                        <p:cTn id="45" dur="500"/>
                                        <p:tgtEl>
                                          <p:spTgt spid="507929"/>
                                        </p:tgtEl>
                                      </p:cBhvr>
                                    </p:animEffect>
                                  </p:childTnLst>
                                </p:cTn>
                              </p:par>
                              <p:par>
                                <p:cTn id="46" presetID="9" presetClass="entr" presetSubtype="0" fill="hold" grpId="0" nodeType="withEffect">
                                  <p:stCondLst>
                                    <p:cond delay="0"/>
                                  </p:stCondLst>
                                  <p:childTnLst>
                                    <p:set>
                                      <p:cBhvr>
                                        <p:cTn id="47" dur="1" fill="hold">
                                          <p:stCondLst>
                                            <p:cond delay="0"/>
                                          </p:stCondLst>
                                        </p:cTn>
                                        <p:tgtEl>
                                          <p:spTgt spid="507934">
                                            <p:txEl>
                                              <p:pRg st="0" end="0"/>
                                            </p:txEl>
                                          </p:spTgt>
                                        </p:tgtEl>
                                        <p:attrNameLst>
                                          <p:attrName>style.visibility</p:attrName>
                                        </p:attrNameLst>
                                      </p:cBhvr>
                                      <p:to>
                                        <p:strVal val="visible"/>
                                      </p:to>
                                    </p:set>
                                    <p:animEffect transition="in" filter="dissolve">
                                      <p:cBhvr>
                                        <p:cTn id="48" dur="500"/>
                                        <p:tgtEl>
                                          <p:spTgt spid="507934">
                                            <p:txEl>
                                              <p:pRg st="0" end="0"/>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9" presetClass="entr" presetSubtype="0" fill="hold" grpId="0" nodeType="clickEffect">
                                  <p:stCondLst>
                                    <p:cond delay="0"/>
                                  </p:stCondLst>
                                  <p:childTnLst>
                                    <p:set>
                                      <p:cBhvr>
                                        <p:cTn id="52" dur="1" fill="hold">
                                          <p:stCondLst>
                                            <p:cond delay="0"/>
                                          </p:stCondLst>
                                        </p:cTn>
                                        <p:tgtEl>
                                          <p:spTgt spid="507912">
                                            <p:txEl>
                                              <p:pRg st="0" end="0"/>
                                            </p:txEl>
                                          </p:spTgt>
                                        </p:tgtEl>
                                        <p:attrNameLst>
                                          <p:attrName>style.visibility</p:attrName>
                                        </p:attrNameLst>
                                      </p:cBhvr>
                                      <p:to>
                                        <p:strVal val="visible"/>
                                      </p:to>
                                    </p:set>
                                    <p:animEffect transition="in" filter="dissolve">
                                      <p:cBhvr>
                                        <p:cTn id="53" dur="500"/>
                                        <p:tgtEl>
                                          <p:spTgt spid="507912">
                                            <p:txEl>
                                              <p:pRg st="0" end="0"/>
                                            </p:txEl>
                                          </p:spTgt>
                                        </p:tgtEl>
                                      </p:cBhvr>
                                    </p:animEffect>
                                  </p:childTnLst>
                                </p:cTn>
                              </p:par>
                              <p:par>
                                <p:cTn id="54" presetID="9" presetClass="entr" presetSubtype="0" fill="hold"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dissolve">
                                      <p:cBhvr>
                                        <p:cTn id="5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12" grpId="0" build="p" autoUpdateAnimBg="0"/>
      <p:bldP spid="507914" grpId="0" build="p" autoUpdateAnimBg="0"/>
      <p:bldP spid="507920" grpId="0" build="p" autoUpdateAnimBg="0"/>
      <p:bldP spid="507924" grpId="0" build="p" autoUpdateAnimBg="0"/>
      <p:bldP spid="507925" grpId="0" build="p" autoUpdateAnimBg="0"/>
      <p:bldP spid="507927" grpId="0" build="p" autoUpdateAnimBg="0"/>
      <p:bldP spid="507929" grpId="0" animBg="1"/>
      <p:bldP spid="507934" grpId="0" build="p"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52609" name="Rectangle 9"/>
          <p:cNvSpPr>
            <a:spLocks noChangeArrowheads="1"/>
          </p:cNvSpPr>
          <p:nvPr/>
        </p:nvSpPr>
        <p:spPr bwMode="auto">
          <a:xfrm>
            <a:off x="0" y="5334000"/>
            <a:ext cx="86868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06" name="Text Box 10"/>
          <p:cNvSpPr txBox="1">
            <a:spLocks noChangeArrowheads="1"/>
          </p:cNvSpPr>
          <p:nvPr/>
        </p:nvSpPr>
        <p:spPr bwMode="auto">
          <a:xfrm>
            <a:off x="8382000" y="76200"/>
            <a:ext cx="698500" cy="830263"/>
          </a:xfrm>
          <a:prstGeom prst="rect">
            <a:avLst/>
          </a:prstGeom>
          <a:noFill/>
          <a:ln w="12700" cap="sq">
            <a:noFill/>
            <a:miter lim="800000"/>
            <a:headEnd type="none" w="sm" len="sm"/>
            <a:tailEnd type="none" w="sm" len="sm"/>
          </a:ln>
          <a:effectLst>
            <a:outerShdw blurRad="63500" dist="35921" dir="2700000" algn="ctr" rotWithShape="0">
              <a:srgbClr val="000000">
                <a:alpha val="74998"/>
              </a:srgbClr>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232</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342</a:t>
            </a:r>
          </a:p>
        </p:txBody>
      </p:sp>
      <p:sp>
        <p:nvSpPr>
          <p:cNvPr id="29709" name="Rectangle 13"/>
          <p:cNvSpPr>
            <a:spLocks noChangeArrowheads="1"/>
          </p:cNvSpPr>
          <p:nvPr/>
        </p:nvSpPr>
        <p:spPr bwMode="auto">
          <a:xfrm>
            <a:off x="7391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586</a:t>
            </a:r>
          </a:p>
        </p:txBody>
      </p:sp>
      <p:sp>
        <p:nvSpPr>
          <p:cNvPr id="29721" name="Rectangle 25"/>
          <p:cNvSpPr>
            <a:spLocks noChangeArrowheads="1"/>
          </p:cNvSpPr>
          <p:nvPr/>
        </p:nvSpPr>
        <p:spPr bwMode="auto">
          <a:xfrm>
            <a:off x="-76200" y="5257800"/>
            <a:ext cx="2057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dirty="0">
                <a:ln>
                  <a:noFill/>
                </a:ln>
                <a:solidFill>
                  <a:srgbClr val="FFFFFF"/>
                </a:solidFill>
                <a:effectLst/>
                <a:uLnTx/>
                <a:uFillTx/>
                <a:latin typeface="Arial"/>
                <a:ea typeface="ＭＳ Ｐゴシック" charset="0"/>
                <a:cs typeface="Arial"/>
              </a:rPr>
              <a:t>Jeremiah</a:t>
            </a:r>
          </a:p>
        </p:txBody>
      </p:sp>
      <p:sp>
        <p:nvSpPr>
          <p:cNvPr id="452613" name="Rectangle 32"/>
          <p:cNvSpPr>
            <a:spLocks noChangeArrowheads="1"/>
          </p:cNvSpPr>
          <p:nvPr/>
        </p:nvSpPr>
        <p:spPr bwMode="auto">
          <a:xfrm>
            <a:off x="2438400" y="1524000"/>
            <a:ext cx="67056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452614" name="Rectangle 33"/>
          <p:cNvSpPr>
            <a:spLocks noChangeArrowheads="1"/>
          </p:cNvSpPr>
          <p:nvPr/>
        </p:nvSpPr>
        <p:spPr bwMode="auto">
          <a:xfrm>
            <a:off x="4572000" y="2133600"/>
            <a:ext cx="4572000" cy="381000"/>
          </a:xfrm>
          <a:prstGeom prst="rect">
            <a:avLst/>
          </a:prstGeom>
          <a:solidFill>
            <a:srgbClr val="701A1F"/>
          </a:solidFill>
          <a:ln w="28575" cap="sq">
            <a:solidFill>
              <a:schemeClr val="tx1"/>
            </a:solidFill>
            <a:miter lim="800000"/>
            <a:headEnd type="none" w="sm" len="sm"/>
            <a:tailEnd type="none" w="sm" len="sm"/>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charset="0"/>
              <a:ea typeface="ＭＳ Ｐゴシック" charset="0"/>
              <a:cs typeface="Arial" charset="0"/>
            </a:endParaRPr>
          </a:p>
        </p:txBody>
      </p:sp>
      <p:sp>
        <p:nvSpPr>
          <p:cNvPr id="29724" name="Rectangle 28"/>
          <p:cNvSpPr>
            <a:spLocks noChangeArrowheads="1"/>
          </p:cNvSpPr>
          <p:nvPr/>
        </p:nvSpPr>
        <p:spPr bwMode="auto">
          <a:xfrm>
            <a:off x="4648200" y="2057400"/>
            <a:ext cx="2946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Ezekiel</a:t>
            </a:r>
          </a:p>
        </p:txBody>
      </p:sp>
      <p:sp>
        <p:nvSpPr>
          <p:cNvPr id="29723" name="Rectangle 27"/>
          <p:cNvSpPr>
            <a:spLocks noChangeArrowheads="1"/>
          </p:cNvSpPr>
          <p:nvPr/>
        </p:nvSpPr>
        <p:spPr bwMode="auto">
          <a:xfrm>
            <a:off x="2362200" y="1447800"/>
            <a:ext cx="1524000" cy="5334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Daniel</a:t>
            </a:r>
          </a:p>
        </p:txBody>
      </p:sp>
      <p:sp>
        <p:nvSpPr>
          <p:cNvPr id="29730" name="Rectangle 34"/>
          <p:cNvSpPr>
            <a:spLocks noChangeArrowheads="1"/>
          </p:cNvSpPr>
          <p:nvPr/>
        </p:nvSpPr>
        <p:spPr bwMode="auto">
          <a:xfrm>
            <a:off x="42672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597</a:t>
            </a:r>
          </a:p>
        </p:txBody>
      </p:sp>
      <p:sp>
        <p:nvSpPr>
          <p:cNvPr id="29731" name="Rectangle 35"/>
          <p:cNvSpPr>
            <a:spLocks noChangeArrowheads="1"/>
          </p:cNvSpPr>
          <p:nvPr/>
        </p:nvSpPr>
        <p:spPr bwMode="auto">
          <a:xfrm>
            <a:off x="1981200" y="19050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605</a:t>
            </a:r>
          </a:p>
        </p:txBody>
      </p:sp>
      <p:sp>
        <p:nvSpPr>
          <p:cNvPr id="29737" name="Rectangle 41"/>
          <p:cNvSpPr>
            <a:spLocks noGrp="1" noChangeArrowheads="1"/>
          </p:cNvSpPr>
          <p:nvPr>
            <p:ph type="ctrTitle"/>
          </p:nvPr>
        </p:nvSpPr>
        <p:spPr>
          <a:xfrm>
            <a:off x="914400" y="228600"/>
            <a:ext cx="7162800" cy="990600"/>
          </a:xfrm>
          <a:solidFill>
            <a:srgbClr val="004200"/>
          </a:solidFill>
          <a:ln>
            <a:solidFill>
              <a:schemeClr val="tx2"/>
            </a:solidFill>
          </a:ln>
          <a:effectLst>
            <a:prstShdw prst="shdw17" dist="17961" dir="2700000">
              <a:schemeClr val="tx2">
                <a:gamma/>
                <a:shade val="60000"/>
                <a:invGamma/>
                <a:alpha val="74998"/>
              </a:schemeClr>
            </a:prstShdw>
          </a:effectLst>
        </p:spPr>
        <p:txBody>
          <a:bodyPr/>
          <a:lstStyle/>
          <a:p>
            <a:pPr eaLnBrk="1" hangingPunct="1">
              <a:defRPr/>
            </a:pPr>
            <a:r>
              <a:rPr kumimoji="1" lang="en-US" sz="3600" b="1" dirty="0">
                <a:latin typeface="Arial" charset="0"/>
                <a:ea typeface="ＭＳ Ｐゴシック" charset="0"/>
                <a:cs typeface="Arial" charset="0"/>
              </a:rPr>
              <a:t>Josiah</a:t>
            </a:r>
            <a:r>
              <a:rPr kumimoji="1" lang="uk-UA" altLang="ja-JP" sz="3600" b="1" dirty="0">
                <a:latin typeface="Arial" charset="0"/>
                <a:ea typeface="ＭＳ Ｐゴシック" charset="0"/>
                <a:cs typeface="Arial" charset="0"/>
              </a:rPr>
              <a:t>'</a:t>
            </a:r>
            <a:r>
              <a:rPr kumimoji="1" lang="en-US" sz="3600" b="1" dirty="0">
                <a:latin typeface="Arial" charset="0"/>
                <a:ea typeface="ＭＳ Ｐゴシック" charset="0"/>
                <a:cs typeface="Arial" charset="0"/>
              </a:rPr>
              <a:t>s Sons &amp; Prophets</a:t>
            </a:r>
            <a:endParaRPr kumimoji="1" lang="en-US" sz="2800" dirty="0">
              <a:latin typeface="Arial" charset="0"/>
              <a:ea typeface="ＭＳ Ｐゴシック" charset="0"/>
              <a:cs typeface="Arial" charset="0"/>
            </a:endParaRPr>
          </a:p>
        </p:txBody>
      </p:sp>
      <p:sp>
        <p:nvSpPr>
          <p:cNvPr id="29740" name="Rectangle 44"/>
          <p:cNvSpPr>
            <a:spLocks noChangeArrowheads="1"/>
          </p:cNvSpPr>
          <p:nvPr/>
        </p:nvSpPr>
        <p:spPr bwMode="auto">
          <a:xfrm>
            <a:off x="0" y="2590800"/>
            <a:ext cx="8001000" cy="1371600"/>
          </a:xfrm>
          <a:prstGeom prst="rect">
            <a:avLst/>
          </a:prstGeom>
          <a:solidFill>
            <a:schemeClr val="accent1"/>
          </a:solidFill>
          <a:ln w="12700" cap="sq">
            <a:solidFill>
              <a:schemeClr val="tx1"/>
            </a:solidFill>
            <a:miter lim="800000"/>
            <a:headEnd type="none" w="sm" len="sm"/>
            <a:tailEnd type="none" w="sm" len="sm"/>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EAEAEA"/>
              </a:solidFill>
              <a:effectLst/>
              <a:uLnTx/>
              <a:uFillTx/>
              <a:latin typeface="Arial"/>
              <a:ea typeface="ＭＳ Ｐゴシック" charset="0"/>
              <a:cs typeface="Arial"/>
            </a:endParaRPr>
          </a:p>
        </p:txBody>
      </p:sp>
      <p:sp>
        <p:nvSpPr>
          <p:cNvPr id="29741" name="Rectangle 45"/>
          <p:cNvSpPr>
            <a:spLocks noChangeArrowheads="1"/>
          </p:cNvSpPr>
          <p:nvPr/>
        </p:nvSpPr>
        <p:spPr bwMode="auto">
          <a:xfrm>
            <a:off x="990600" y="6172200"/>
            <a:ext cx="35814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a:ln>
                  <a:noFill/>
                </a:ln>
                <a:solidFill>
                  <a:srgbClr val="FFFFFF"/>
                </a:solidFill>
                <a:effectLst/>
                <a:uLnTx/>
                <a:uFillTx/>
                <a:latin typeface="Arial"/>
                <a:ea typeface="ＭＳ Ｐゴシック" charset="0"/>
                <a:cs typeface="Arial"/>
              </a:rPr>
              <a:t>Brief Puppet Kings</a:t>
            </a:r>
          </a:p>
        </p:txBody>
      </p:sp>
      <p:sp>
        <p:nvSpPr>
          <p:cNvPr id="29742" name="Rectangle 46"/>
          <p:cNvSpPr>
            <a:spLocks noChangeArrowheads="1"/>
          </p:cNvSpPr>
          <p:nvPr/>
        </p:nvSpPr>
        <p:spPr bwMode="auto">
          <a:xfrm>
            <a:off x="12954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3" name="Rectangle 47"/>
          <p:cNvSpPr>
            <a:spLocks noChangeArrowheads="1"/>
          </p:cNvSpPr>
          <p:nvPr/>
        </p:nvSpPr>
        <p:spPr bwMode="auto">
          <a:xfrm>
            <a:off x="4572000" y="2590800"/>
            <a:ext cx="304800" cy="13716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4" name="Rectangle 48"/>
          <p:cNvSpPr>
            <a:spLocks noChangeArrowheads="1"/>
          </p:cNvSpPr>
          <p:nvPr/>
        </p:nvSpPr>
        <p:spPr bwMode="auto">
          <a:xfrm>
            <a:off x="381000" y="6172200"/>
            <a:ext cx="609600" cy="457200"/>
          </a:xfrm>
          <a:prstGeom prst="rect">
            <a:avLst/>
          </a:prstGeom>
          <a:solidFill>
            <a:srgbClr val="800080"/>
          </a:soli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99CCFF"/>
              </a:solidFill>
              <a:effectLst/>
              <a:uLnTx/>
              <a:uFillTx/>
              <a:latin typeface="Arial"/>
              <a:ea typeface="ＭＳ Ｐゴシック" charset="0"/>
              <a:cs typeface="Arial"/>
            </a:endParaRPr>
          </a:p>
        </p:txBody>
      </p:sp>
      <p:sp>
        <p:nvSpPr>
          <p:cNvPr id="29745" name="Rectangle 49"/>
          <p:cNvSpPr>
            <a:spLocks noChangeArrowheads="1"/>
          </p:cNvSpPr>
          <p:nvPr/>
        </p:nvSpPr>
        <p:spPr bwMode="auto">
          <a:xfrm>
            <a:off x="7924800" y="2743200"/>
            <a:ext cx="1066800" cy="99060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1" lang="en-US" sz="2800" b="0" i="0" u="none" strike="noStrike" kern="1200" cap="none" spc="0" normalizeH="0" baseline="0" noProof="0">
                <a:ln>
                  <a:noFill/>
                </a:ln>
                <a:solidFill>
                  <a:srgbClr val="FFFFFF"/>
                </a:solidFill>
                <a:effectLst/>
                <a:uLnTx/>
                <a:uFillTx/>
                <a:latin typeface="Arial"/>
                <a:ea typeface="ＭＳ Ｐゴシック" charset="0"/>
                <a:cs typeface="Arial"/>
              </a:rPr>
              <a:t>City Fell</a:t>
            </a:r>
          </a:p>
        </p:txBody>
      </p:sp>
      <p:sp>
        <p:nvSpPr>
          <p:cNvPr id="29746" name="Rectangle 50"/>
          <p:cNvSpPr>
            <a:spLocks noChangeArrowheads="1"/>
          </p:cNvSpPr>
          <p:nvPr/>
        </p:nvSpPr>
        <p:spPr bwMode="auto">
          <a:xfrm>
            <a:off x="56388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Zedekiah</a:t>
            </a:r>
          </a:p>
        </p:txBody>
      </p:sp>
      <p:sp>
        <p:nvSpPr>
          <p:cNvPr id="29747" name="Rectangle 51"/>
          <p:cNvSpPr>
            <a:spLocks noChangeArrowheads="1"/>
          </p:cNvSpPr>
          <p:nvPr/>
        </p:nvSpPr>
        <p:spPr bwMode="auto">
          <a:xfrm>
            <a:off x="914400" y="39624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609</a:t>
            </a:r>
          </a:p>
        </p:txBody>
      </p:sp>
      <p:sp>
        <p:nvSpPr>
          <p:cNvPr id="29752" name="Rectangle 56"/>
          <p:cNvSpPr>
            <a:spLocks noChangeArrowheads="1"/>
          </p:cNvSpPr>
          <p:nvPr/>
        </p:nvSpPr>
        <p:spPr bwMode="auto">
          <a:xfrm rot="16200000">
            <a:off x="3581400" y="3086100"/>
            <a:ext cx="2133600" cy="304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000" b="0" i="0" u="none" strike="noStrike" kern="1200" cap="none" spc="0" normalizeH="0" baseline="0" noProof="0" dirty="0">
                <a:ln>
                  <a:noFill/>
                </a:ln>
                <a:solidFill>
                  <a:srgbClr val="FFFFFF"/>
                </a:solidFill>
                <a:effectLst/>
                <a:uLnTx/>
                <a:uFillTx/>
                <a:latin typeface="Arial"/>
                <a:ea typeface="ＭＳ Ｐゴシック" charset="0"/>
                <a:cs typeface="Arial"/>
              </a:rPr>
              <a:t>Jehoiachin</a:t>
            </a:r>
          </a:p>
        </p:txBody>
      </p:sp>
      <p:sp>
        <p:nvSpPr>
          <p:cNvPr id="29753" name="Rectangle 57"/>
          <p:cNvSpPr>
            <a:spLocks noChangeArrowheads="1"/>
          </p:cNvSpPr>
          <p:nvPr/>
        </p:nvSpPr>
        <p:spPr bwMode="auto">
          <a:xfrm>
            <a:off x="2057400" y="3028950"/>
            <a:ext cx="2133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Jehoiakim</a:t>
            </a:r>
          </a:p>
        </p:txBody>
      </p:sp>
      <p:sp>
        <p:nvSpPr>
          <p:cNvPr id="29755" name="Rectangle 59"/>
          <p:cNvSpPr>
            <a:spLocks noChangeArrowheads="1"/>
          </p:cNvSpPr>
          <p:nvPr/>
        </p:nvSpPr>
        <p:spPr bwMode="auto">
          <a:xfrm rot="-21600000">
            <a:off x="-228600" y="302895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Josiah</a:t>
            </a:r>
          </a:p>
        </p:txBody>
      </p:sp>
      <p:sp>
        <p:nvSpPr>
          <p:cNvPr id="29756" name="Rectangle 60"/>
          <p:cNvSpPr>
            <a:spLocks noChangeArrowheads="1"/>
          </p:cNvSpPr>
          <p:nvPr/>
        </p:nvSpPr>
        <p:spPr bwMode="auto">
          <a:xfrm>
            <a:off x="4572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7" name="Rectangle 61"/>
          <p:cNvSpPr>
            <a:spLocks noChangeArrowheads="1"/>
          </p:cNvSpPr>
          <p:nvPr/>
        </p:nvSpPr>
        <p:spPr bwMode="auto">
          <a:xfrm>
            <a:off x="38100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(3 mos.)</a:t>
            </a:r>
          </a:p>
        </p:txBody>
      </p:sp>
      <p:sp>
        <p:nvSpPr>
          <p:cNvPr id="29758" name="Rectangle 62"/>
          <p:cNvSpPr>
            <a:spLocks noChangeArrowheads="1"/>
          </p:cNvSpPr>
          <p:nvPr/>
        </p:nvSpPr>
        <p:spPr bwMode="auto">
          <a:xfrm>
            <a:off x="21717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59" name="Rectangle 63"/>
          <p:cNvSpPr>
            <a:spLocks noChangeArrowheads="1"/>
          </p:cNvSpPr>
          <p:nvPr/>
        </p:nvSpPr>
        <p:spPr bwMode="auto">
          <a:xfrm>
            <a:off x="5638800" y="4343400"/>
            <a:ext cx="19050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(11 yrs.)</a:t>
            </a:r>
          </a:p>
        </p:txBody>
      </p:sp>
      <p:sp>
        <p:nvSpPr>
          <p:cNvPr id="29760" name="Rectangle 64"/>
          <p:cNvSpPr>
            <a:spLocks noChangeArrowheads="1"/>
          </p:cNvSpPr>
          <p:nvPr/>
        </p:nvSpPr>
        <p:spPr bwMode="auto">
          <a:xfrm>
            <a:off x="-152400" y="5638800"/>
            <a:ext cx="9906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800" b="0" i="0" u="none" strike="noStrike" kern="1200" cap="none" spc="0" normalizeH="0" baseline="0" noProof="0">
                <a:ln>
                  <a:noFill/>
                </a:ln>
                <a:solidFill>
                  <a:srgbClr val="FFFFFF"/>
                </a:solidFill>
                <a:effectLst/>
                <a:uLnTx/>
                <a:uFillTx/>
                <a:latin typeface="Arial"/>
                <a:ea typeface="ＭＳ Ｐゴシック" charset="0"/>
                <a:cs typeface="Arial"/>
              </a:rPr>
              <a:t>627</a:t>
            </a:r>
          </a:p>
        </p:txBody>
      </p:sp>
      <p:sp>
        <p:nvSpPr>
          <p:cNvPr id="29754" name="Rectangle 58"/>
          <p:cNvSpPr>
            <a:spLocks noChangeArrowheads="1"/>
          </p:cNvSpPr>
          <p:nvPr/>
        </p:nvSpPr>
        <p:spPr bwMode="auto">
          <a:xfrm rot="16200000">
            <a:off x="533400" y="3009900"/>
            <a:ext cx="1828800" cy="4572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p>
            <a:pPr marL="0" marR="0" lvl="0" indent="0" algn="ctr" defTabSz="914400" rtl="0" eaLnBrk="1" fontAlgn="base" latinLnBrk="0" hangingPunct="1">
              <a:lnSpc>
                <a:spcPct val="100000"/>
              </a:lnSpc>
              <a:spcBef>
                <a:spcPct val="20000"/>
              </a:spcBef>
              <a:spcAft>
                <a:spcPct val="0"/>
              </a:spcAft>
              <a:buClr>
                <a:srgbClr val="99CCFF"/>
              </a:buClr>
              <a:buSzPct val="110000"/>
              <a:buFontTx/>
              <a:buNone/>
              <a:tabLst/>
              <a:defRPr/>
            </a:pPr>
            <a:r>
              <a:rPr kumimoji="0" lang="en-US" sz="2400" b="0" i="0" u="none" strike="noStrike" kern="1200" cap="none" spc="0" normalizeH="0" baseline="0" noProof="0" dirty="0">
                <a:ln>
                  <a:noFill/>
                </a:ln>
                <a:solidFill>
                  <a:srgbClr val="FFFFFF"/>
                </a:solidFill>
                <a:effectLst/>
                <a:uLnTx/>
                <a:uFillTx/>
                <a:latin typeface="Arial"/>
                <a:ea typeface="ＭＳ Ｐゴシック" charset="0"/>
                <a:cs typeface="Arial"/>
              </a:rPr>
              <a:t>Jehoahaz</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9709"/>
                                        </p:tgtEl>
                                        <p:attrNameLst>
                                          <p:attrName>style.visibility</p:attrName>
                                        </p:attrNameLst>
                                      </p:cBhvr>
                                      <p:to>
                                        <p:strVal val="visible"/>
                                      </p:to>
                                    </p:set>
                                    <p:anim calcmode="lin" valueType="num">
                                      <p:cBhvr additive="base">
                                        <p:cTn id="7" dur="500" fill="hold"/>
                                        <p:tgtEl>
                                          <p:spTgt spid="29709"/>
                                        </p:tgtEl>
                                        <p:attrNameLst>
                                          <p:attrName>ppt_x</p:attrName>
                                        </p:attrNameLst>
                                      </p:cBhvr>
                                      <p:tavLst>
                                        <p:tav tm="0">
                                          <p:val>
                                            <p:strVal val="0-#ppt_w/2"/>
                                          </p:val>
                                        </p:tav>
                                        <p:tav tm="100000">
                                          <p:val>
                                            <p:strVal val="#ppt_x"/>
                                          </p:val>
                                        </p:tav>
                                      </p:tavLst>
                                    </p:anim>
                                    <p:anim calcmode="lin" valueType="num">
                                      <p:cBhvr additive="base">
                                        <p:cTn id="8" dur="500" fill="hold"/>
                                        <p:tgtEl>
                                          <p:spTgt spid="2970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9721"/>
                                        </p:tgtEl>
                                        <p:attrNameLst>
                                          <p:attrName>style.visibility</p:attrName>
                                        </p:attrNameLst>
                                      </p:cBhvr>
                                      <p:to>
                                        <p:strVal val="visible"/>
                                      </p:to>
                                    </p:set>
                                    <p:anim calcmode="lin" valueType="num">
                                      <p:cBhvr additive="base">
                                        <p:cTn id="13" dur="500" fill="hold"/>
                                        <p:tgtEl>
                                          <p:spTgt spid="29721"/>
                                        </p:tgtEl>
                                        <p:attrNameLst>
                                          <p:attrName>ppt_x</p:attrName>
                                        </p:attrNameLst>
                                      </p:cBhvr>
                                      <p:tavLst>
                                        <p:tav tm="0">
                                          <p:val>
                                            <p:strVal val="0-#ppt_w/2"/>
                                          </p:val>
                                        </p:tav>
                                        <p:tav tm="100000">
                                          <p:val>
                                            <p:strVal val="#ppt_x"/>
                                          </p:val>
                                        </p:tav>
                                      </p:tavLst>
                                    </p:anim>
                                    <p:anim calcmode="lin" valueType="num">
                                      <p:cBhvr additive="base">
                                        <p:cTn id="14" dur="500" fill="hold"/>
                                        <p:tgtEl>
                                          <p:spTgt spid="29721"/>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9723"/>
                                        </p:tgtEl>
                                        <p:attrNameLst>
                                          <p:attrName>style.visibility</p:attrName>
                                        </p:attrNameLst>
                                      </p:cBhvr>
                                      <p:to>
                                        <p:strVal val="visible"/>
                                      </p:to>
                                    </p:set>
                                    <p:anim calcmode="lin" valueType="num">
                                      <p:cBhvr additive="base">
                                        <p:cTn id="19" dur="500" fill="hold"/>
                                        <p:tgtEl>
                                          <p:spTgt spid="29723"/>
                                        </p:tgtEl>
                                        <p:attrNameLst>
                                          <p:attrName>ppt_x</p:attrName>
                                        </p:attrNameLst>
                                      </p:cBhvr>
                                      <p:tavLst>
                                        <p:tav tm="0">
                                          <p:val>
                                            <p:strVal val="0-#ppt_w/2"/>
                                          </p:val>
                                        </p:tav>
                                        <p:tav tm="100000">
                                          <p:val>
                                            <p:strVal val="#ppt_x"/>
                                          </p:val>
                                        </p:tav>
                                      </p:tavLst>
                                    </p:anim>
                                    <p:anim calcmode="lin" valueType="num">
                                      <p:cBhvr additive="base">
                                        <p:cTn id="20" dur="500" fill="hold"/>
                                        <p:tgtEl>
                                          <p:spTgt spid="2972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9731"/>
                                        </p:tgtEl>
                                        <p:attrNameLst>
                                          <p:attrName>style.visibility</p:attrName>
                                        </p:attrNameLst>
                                      </p:cBhvr>
                                      <p:to>
                                        <p:strVal val="visible"/>
                                      </p:to>
                                    </p:set>
                                    <p:anim calcmode="lin" valueType="num">
                                      <p:cBhvr additive="base">
                                        <p:cTn id="25" dur="500" fill="hold"/>
                                        <p:tgtEl>
                                          <p:spTgt spid="29731"/>
                                        </p:tgtEl>
                                        <p:attrNameLst>
                                          <p:attrName>ppt_x</p:attrName>
                                        </p:attrNameLst>
                                      </p:cBhvr>
                                      <p:tavLst>
                                        <p:tav tm="0">
                                          <p:val>
                                            <p:strVal val="0-#ppt_w/2"/>
                                          </p:val>
                                        </p:tav>
                                        <p:tav tm="100000">
                                          <p:val>
                                            <p:strVal val="#ppt_x"/>
                                          </p:val>
                                        </p:tav>
                                      </p:tavLst>
                                    </p:anim>
                                    <p:anim calcmode="lin" valueType="num">
                                      <p:cBhvr additive="base">
                                        <p:cTn id="26" dur="500" fill="hold"/>
                                        <p:tgtEl>
                                          <p:spTgt spid="2973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29724"/>
                                        </p:tgtEl>
                                        <p:attrNameLst>
                                          <p:attrName>style.visibility</p:attrName>
                                        </p:attrNameLst>
                                      </p:cBhvr>
                                      <p:to>
                                        <p:strVal val="visible"/>
                                      </p:to>
                                    </p:set>
                                    <p:anim calcmode="lin" valueType="num">
                                      <p:cBhvr additive="base">
                                        <p:cTn id="31" dur="500" fill="hold"/>
                                        <p:tgtEl>
                                          <p:spTgt spid="29724"/>
                                        </p:tgtEl>
                                        <p:attrNameLst>
                                          <p:attrName>ppt_x</p:attrName>
                                        </p:attrNameLst>
                                      </p:cBhvr>
                                      <p:tavLst>
                                        <p:tav tm="0">
                                          <p:val>
                                            <p:strVal val="0-#ppt_w/2"/>
                                          </p:val>
                                        </p:tav>
                                        <p:tav tm="100000">
                                          <p:val>
                                            <p:strVal val="#ppt_x"/>
                                          </p:val>
                                        </p:tav>
                                      </p:tavLst>
                                    </p:anim>
                                    <p:anim calcmode="lin" valueType="num">
                                      <p:cBhvr additive="base">
                                        <p:cTn id="32" dur="500" fill="hold"/>
                                        <p:tgtEl>
                                          <p:spTgt spid="2972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29730"/>
                                        </p:tgtEl>
                                        <p:attrNameLst>
                                          <p:attrName>style.visibility</p:attrName>
                                        </p:attrNameLst>
                                      </p:cBhvr>
                                      <p:to>
                                        <p:strVal val="visible"/>
                                      </p:to>
                                    </p:set>
                                    <p:anim calcmode="lin" valueType="num">
                                      <p:cBhvr additive="base">
                                        <p:cTn id="37" dur="500" fill="hold"/>
                                        <p:tgtEl>
                                          <p:spTgt spid="29730"/>
                                        </p:tgtEl>
                                        <p:attrNameLst>
                                          <p:attrName>ppt_x</p:attrName>
                                        </p:attrNameLst>
                                      </p:cBhvr>
                                      <p:tavLst>
                                        <p:tav tm="0">
                                          <p:val>
                                            <p:strVal val="0-#ppt_w/2"/>
                                          </p:val>
                                        </p:tav>
                                        <p:tav tm="100000">
                                          <p:val>
                                            <p:strVal val="#ppt_x"/>
                                          </p:val>
                                        </p:tav>
                                      </p:tavLst>
                                    </p:anim>
                                    <p:anim calcmode="lin" valueType="num">
                                      <p:cBhvr additive="base">
                                        <p:cTn id="38" dur="500" fill="hold"/>
                                        <p:tgtEl>
                                          <p:spTgt spid="29730"/>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29747"/>
                                        </p:tgtEl>
                                        <p:attrNameLst>
                                          <p:attrName>style.visibility</p:attrName>
                                        </p:attrNameLst>
                                      </p:cBhvr>
                                      <p:to>
                                        <p:strVal val="visible"/>
                                      </p:to>
                                    </p:set>
                                    <p:anim calcmode="lin" valueType="num">
                                      <p:cBhvr additive="base">
                                        <p:cTn id="43" dur="500" fill="hold"/>
                                        <p:tgtEl>
                                          <p:spTgt spid="29747"/>
                                        </p:tgtEl>
                                        <p:attrNameLst>
                                          <p:attrName>ppt_x</p:attrName>
                                        </p:attrNameLst>
                                      </p:cBhvr>
                                      <p:tavLst>
                                        <p:tav tm="0">
                                          <p:val>
                                            <p:strVal val="0-#ppt_w/2"/>
                                          </p:val>
                                        </p:tav>
                                        <p:tav tm="100000">
                                          <p:val>
                                            <p:strVal val="#ppt_x"/>
                                          </p:val>
                                        </p:tav>
                                      </p:tavLst>
                                    </p:anim>
                                    <p:anim calcmode="lin" valueType="num">
                                      <p:cBhvr additive="base">
                                        <p:cTn id="44" dur="500" fill="hold"/>
                                        <p:tgtEl>
                                          <p:spTgt spid="29747"/>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grpId="0" nodeType="clickEffect">
                                  <p:stCondLst>
                                    <p:cond delay="0"/>
                                  </p:stCondLst>
                                  <p:childTnLst>
                                    <p:set>
                                      <p:cBhvr>
                                        <p:cTn id="48" dur="1" fill="hold">
                                          <p:stCondLst>
                                            <p:cond delay="0"/>
                                          </p:stCondLst>
                                        </p:cTn>
                                        <p:tgtEl>
                                          <p:spTgt spid="29755"/>
                                        </p:tgtEl>
                                        <p:attrNameLst>
                                          <p:attrName>style.visibility</p:attrName>
                                        </p:attrNameLst>
                                      </p:cBhvr>
                                      <p:to>
                                        <p:strVal val="visible"/>
                                      </p:to>
                                    </p:set>
                                    <p:anim calcmode="lin" valueType="num">
                                      <p:cBhvr additive="base">
                                        <p:cTn id="49" dur="500" fill="hold"/>
                                        <p:tgtEl>
                                          <p:spTgt spid="29755"/>
                                        </p:tgtEl>
                                        <p:attrNameLst>
                                          <p:attrName>ppt_x</p:attrName>
                                        </p:attrNameLst>
                                      </p:cBhvr>
                                      <p:tavLst>
                                        <p:tav tm="0">
                                          <p:val>
                                            <p:strVal val="0-#ppt_w/2"/>
                                          </p:val>
                                        </p:tav>
                                        <p:tav tm="100000">
                                          <p:val>
                                            <p:strVal val="#ppt_x"/>
                                          </p:val>
                                        </p:tav>
                                      </p:tavLst>
                                    </p:anim>
                                    <p:anim calcmode="lin" valueType="num">
                                      <p:cBhvr additive="base">
                                        <p:cTn id="50" dur="500" fill="hold"/>
                                        <p:tgtEl>
                                          <p:spTgt spid="2975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grpId="0" nodeType="clickEffect">
                                  <p:stCondLst>
                                    <p:cond delay="0"/>
                                  </p:stCondLst>
                                  <p:childTnLst>
                                    <p:set>
                                      <p:cBhvr>
                                        <p:cTn id="54" dur="1" fill="hold">
                                          <p:stCondLst>
                                            <p:cond delay="0"/>
                                          </p:stCondLst>
                                        </p:cTn>
                                        <p:tgtEl>
                                          <p:spTgt spid="29754"/>
                                        </p:tgtEl>
                                        <p:attrNameLst>
                                          <p:attrName>style.visibility</p:attrName>
                                        </p:attrNameLst>
                                      </p:cBhvr>
                                      <p:to>
                                        <p:strVal val="visible"/>
                                      </p:to>
                                    </p:set>
                                    <p:anim calcmode="lin" valueType="num">
                                      <p:cBhvr additive="base">
                                        <p:cTn id="55" dur="500" fill="hold"/>
                                        <p:tgtEl>
                                          <p:spTgt spid="29754"/>
                                        </p:tgtEl>
                                        <p:attrNameLst>
                                          <p:attrName>ppt_x</p:attrName>
                                        </p:attrNameLst>
                                      </p:cBhvr>
                                      <p:tavLst>
                                        <p:tav tm="0">
                                          <p:val>
                                            <p:strVal val="0-#ppt_w/2"/>
                                          </p:val>
                                        </p:tav>
                                        <p:tav tm="100000">
                                          <p:val>
                                            <p:strVal val="#ppt_x"/>
                                          </p:val>
                                        </p:tav>
                                      </p:tavLst>
                                    </p:anim>
                                    <p:anim calcmode="lin" valueType="num">
                                      <p:cBhvr additive="base">
                                        <p:cTn id="56" dur="500" fill="hold"/>
                                        <p:tgtEl>
                                          <p:spTgt spid="29754"/>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grpId="0" nodeType="clickEffect">
                                  <p:stCondLst>
                                    <p:cond delay="0"/>
                                  </p:stCondLst>
                                  <p:childTnLst>
                                    <p:set>
                                      <p:cBhvr>
                                        <p:cTn id="60" dur="1" fill="hold">
                                          <p:stCondLst>
                                            <p:cond delay="0"/>
                                          </p:stCondLst>
                                        </p:cTn>
                                        <p:tgtEl>
                                          <p:spTgt spid="29756"/>
                                        </p:tgtEl>
                                        <p:attrNameLst>
                                          <p:attrName>style.visibility</p:attrName>
                                        </p:attrNameLst>
                                      </p:cBhvr>
                                      <p:to>
                                        <p:strVal val="visible"/>
                                      </p:to>
                                    </p:set>
                                    <p:anim calcmode="lin" valueType="num">
                                      <p:cBhvr additive="base">
                                        <p:cTn id="61" dur="500" fill="hold"/>
                                        <p:tgtEl>
                                          <p:spTgt spid="29756"/>
                                        </p:tgtEl>
                                        <p:attrNameLst>
                                          <p:attrName>ppt_x</p:attrName>
                                        </p:attrNameLst>
                                      </p:cBhvr>
                                      <p:tavLst>
                                        <p:tav tm="0">
                                          <p:val>
                                            <p:strVal val="0-#ppt_w/2"/>
                                          </p:val>
                                        </p:tav>
                                        <p:tav tm="100000">
                                          <p:val>
                                            <p:strVal val="#ppt_x"/>
                                          </p:val>
                                        </p:tav>
                                      </p:tavLst>
                                    </p:anim>
                                    <p:anim calcmode="lin" valueType="num">
                                      <p:cBhvr additive="base">
                                        <p:cTn id="62" dur="500" fill="hold"/>
                                        <p:tgtEl>
                                          <p:spTgt spid="2975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grpId="0" nodeType="clickEffect">
                                  <p:stCondLst>
                                    <p:cond delay="0"/>
                                  </p:stCondLst>
                                  <p:childTnLst>
                                    <p:set>
                                      <p:cBhvr>
                                        <p:cTn id="66" dur="1" fill="hold">
                                          <p:stCondLst>
                                            <p:cond delay="0"/>
                                          </p:stCondLst>
                                        </p:cTn>
                                        <p:tgtEl>
                                          <p:spTgt spid="29753"/>
                                        </p:tgtEl>
                                        <p:attrNameLst>
                                          <p:attrName>style.visibility</p:attrName>
                                        </p:attrNameLst>
                                      </p:cBhvr>
                                      <p:to>
                                        <p:strVal val="visible"/>
                                      </p:to>
                                    </p:set>
                                    <p:anim calcmode="lin" valueType="num">
                                      <p:cBhvr additive="base">
                                        <p:cTn id="67" dur="500" fill="hold"/>
                                        <p:tgtEl>
                                          <p:spTgt spid="29753"/>
                                        </p:tgtEl>
                                        <p:attrNameLst>
                                          <p:attrName>ppt_x</p:attrName>
                                        </p:attrNameLst>
                                      </p:cBhvr>
                                      <p:tavLst>
                                        <p:tav tm="0">
                                          <p:val>
                                            <p:strVal val="0-#ppt_w/2"/>
                                          </p:val>
                                        </p:tav>
                                        <p:tav tm="100000">
                                          <p:val>
                                            <p:strVal val="#ppt_x"/>
                                          </p:val>
                                        </p:tav>
                                      </p:tavLst>
                                    </p:anim>
                                    <p:anim calcmode="lin" valueType="num">
                                      <p:cBhvr additive="base">
                                        <p:cTn id="68" dur="500" fill="hold"/>
                                        <p:tgtEl>
                                          <p:spTgt spid="29753"/>
                                        </p:tgtEl>
                                        <p:attrNameLst>
                                          <p:attrName>ppt_y</p:attrName>
                                        </p:attrNameLst>
                                      </p:cBhvr>
                                      <p:tavLst>
                                        <p:tav tm="0">
                                          <p:val>
                                            <p:strVal val="#ppt_y"/>
                                          </p:val>
                                        </p:tav>
                                        <p:tav tm="100000">
                                          <p:val>
                                            <p:strVal val="#ppt_y"/>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 presetClass="entr" presetSubtype="8" fill="hold" grpId="0" nodeType="clickEffect">
                                  <p:stCondLst>
                                    <p:cond delay="0"/>
                                  </p:stCondLst>
                                  <p:childTnLst>
                                    <p:set>
                                      <p:cBhvr>
                                        <p:cTn id="72" dur="1" fill="hold">
                                          <p:stCondLst>
                                            <p:cond delay="0"/>
                                          </p:stCondLst>
                                        </p:cTn>
                                        <p:tgtEl>
                                          <p:spTgt spid="29758"/>
                                        </p:tgtEl>
                                        <p:attrNameLst>
                                          <p:attrName>style.visibility</p:attrName>
                                        </p:attrNameLst>
                                      </p:cBhvr>
                                      <p:to>
                                        <p:strVal val="visible"/>
                                      </p:to>
                                    </p:set>
                                    <p:anim calcmode="lin" valueType="num">
                                      <p:cBhvr additive="base">
                                        <p:cTn id="73" dur="500" fill="hold"/>
                                        <p:tgtEl>
                                          <p:spTgt spid="29758"/>
                                        </p:tgtEl>
                                        <p:attrNameLst>
                                          <p:attrName>ppt_x</p:attrName>
                                        </p:attrNameLst>
                                      </p:cBhvr>
                                      <p:tavLst>
                                        <p:tav tm="0">
                                          <p:val>
                                            <p:strVal val="0-#ppt_w/2"/>
                                          </p:val>
                                        </p:tav>
                                        <p:tav tm="100000">
                                          <p:val>
                                            <p:strVal val="#ppt_x"/>
                                          </p:val>
                                        </p:tav>
                                      </p:tavLst>
                                    </p:anim>
                                    <p:anim calcmode="lin" valueType="num">
                                      <p:cBhvr additive="base">
                                        <p:cTn id="74" dur="500" fill="hold"/>
                                        <p:tgtEl>
                                          <p:spTgt spid="29758"/>
                                        </p:tgtEl>
                                        <p:attrNameLst>
                                          <p:attrName>ppt_y</p:attrName>
                                        </p:attrNameLst>
                                      </p:cBhvr>
                                      <p:tavLst>
                                        <p:tav tm="0">
                                          <p:val>
                                            <p:strVal val="#ppt_y"/>
                                          </p:val>
                                        </p:tav>
                                        <p:tav tm="100000">
                                          <p:val>
                                            <p:strVal val="#ppt_y"/>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2" presetClass="entr" presetSubtype="8" fill="hold" grpId="0" nodeType="clickEffect">
                                  <p:stCondLst>
                                    <p:cond delay="0"/>
                                  </p:stCondLst>
                                  <p:childTnLst>
                                    <p:set>
                                      <p:cBhvr>
                                        <p:cTn id="78" dur="1" fill="hold">
                                          <p:stCondLst>
                                            <p:cond delay="0"/>
                                          </p:stCondLst>
                                        </p:cTn>
                                        <p:tgtEl>
                                          <p:spTgt spid="29752"/>
                                        </p:tgtEl>
                                        <p:attrNameLst>
                                          <p:attrName>style.visibility</p:attrName>
                                        </p:attrNameLst>
                                      </p:cBhvr>
                                      <p:to>
                                        <p:strVal val="visible"/>
                                      </p:to>
                                    </p:set>
                                    <p:anim calcmode="lin" valueType="num">
                                      <p:cBhvr additive="base">
                                        <p:cTn id="79" dur="500" fill="hold"/>
                                        <p:tgtEl>
                                          <p:spTgt spid="29752"/>
                                        </p:tgtEl>
                                        <p:attrNameLst>
                                          <p:attrName>ppt_x</p:attrName>
                                        </p:attrNameLst>
                                      </p:cBhvr>
                                      <p:tavLst>
                                        <p:tav tm="0">
                                          <p:val>
                                            <p:strVal val="0-#ppt_w/2"/>
                                          </p:val>
                                        </p:tav>
                                        <p:tav tm="100000">
                                          <p:val>
                                            <p:strVal val="#ppt_x"/>
                                          </p:val>
                                        </p:tav>
                                      </p:tavLst>
                                    </p:anim>
                                    <p:anim calcmode="lin" valueType="num">
                                      <p:cBhvr additive="base">
                                        <p:cTn id="80" dur="500" fill="hold"/>
                                        <p:tgtEl>
                                          <p:spTgt spid="29752"/>
                                        </p:tgtEl>
                                        <p:attrNameLst>
                                          <p:attrName>ppt_y</p:attrName>
                                        </p:attrNameLst>
                                      </p:cBhvr>
                                      <p:tavLst>
                                        <p:tav tm="0">
                                          <p:val>
                                            <p:strVal val="#ppt_y"/>
                                          </p:val>
                                        </p:tav>
                                        <p:tav tm="100000">
                                          <p:val>
                                            <p:strVal val="#ppt_y"/>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2" presetClass="entr" presetSubtype="8" fill="hold" grpId="0" nodeType="clickEffect">
                                  <p:stCondLst>
                                    <p:cond delay="0"/>
                                  </p:stCondLst>
                                  <p:childTnLst>
                                    <p:set>
                                      <p:cBhvr>
                                        <p:cTn id="84" dur="1" fill="hold">
                                          <p:stCondLst>
                                            <p:cond delay="0"/>
                                          </p:stCondLst>
                                        </p:cTn>
                                        <p:tgtEl>
                                          <p:spTgt spid="29757"/>
                                        </p:tgtEl>
                                        <p:attrNameLst>
                                          <p:attrName>style.visibility</p:attrName>
                                        </p:attrNameLst>
                                      </p:cBhvr>
                                      <p:to>
                                        <p:strVal val="visible"/>
                                      </p:to>
                                    </p:set>
                                    <p:anim calcmode="lin" valueType="num">
                                      <p:cBhvr additive="base">
                                        <p:cTn id="85" dur="500" fill="hold"/>
                                        <p:tgtEl>
                                          <p:spTgt spid="29757"/>
                                        </p:tgtEl>
                                        <p:attrNameLst>
                                          <p:attrName>ppt_x</p:attrName>
                                        </p:attrNameLst>
                                      </p:cBhvr>
                                      <p:tavLst>
                                        <p:tav tm="0">
                                          <p:val>
                                            <p:strVal val="0-#ppt_w/2"/>
                                          </p:val>
                                        </p:tav>
                                        <p:tav tm="100000">
                                          <p:val>
                                            <p:strVal val="#ppt_x"/>
                                          </p:val>
                                        </p:tav>
                                      </p:tavLst>
                                    </p:anim>
                                    <p:anim calcmode="lin" valueType="num">
                                      <p:cBhvr additive="base">
                                        <p:cTn id="86" dur="500" fill="hold"/>
                                        <p:tgtEl>
                                          <p:spTgt spid="29757"/>
                                        </p:tgtEl>
                                        <p:attrNameLst>
                                          <p:attrName>ppt_y</p:attrName>
                                        </p:attrNameLst>
                                      </p:cBhvr>
                                      <p:tavLst>
                                        <p:tav tm="0">
                                          <p:val>
                                            <p:strVal val="#ppt_y"/>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 presetClass="entr" presetSubtype="8" fill="hold" grpId="0" nodeType="clickEffect">
                                  <p:stCondLst>
                                    <p:cond delay="0"/>
                                  </p:stCondLst>
                                  <p:childTnLst>
                                    <p:set>
                                      <p:cBhvr>
                                        <p:cTn id="90" dur="1" fill="hold">
                                          <p:stCondLst>
                                            <p:cond delay="0"/>
                                          </p:stCondLst>
                                        </p:cTn>
                                        <p:tgtEl>
                                          <p:spTgt spid="29746"/>
                                        </p:tgtEl>
                                        <p:attrNameLst>
                                          <p:attrName>style.visibility</p:attrName>
                                        </p:attrNameLst>
                                      </p:cBhvr>
                                      <p:to>
                                        <p:strVal val="visible"/>
                                      </p:to>
                                    </p:set>
                                    <p:anim calcmode="lin" valueType="num">
                                      <p:cBhvr additive="base">
                                        <p:cTn id="91" dur="500" fill="hold"/>
                                        <p:tgtEl>
                                          <p:spTgt spid="29746"/>
                                        </p:tgtEl>
                                        <p:attrNameLst>
                                          <p:attrName>ppt_x</p:attrName>
                                        </p:attrNameLst>
                                      </p:cBhvr>
                                      <p:tavLst>
                                        <p:tav tm="0">
                                          <p:val>
                                            <p:strVal val="0-#ppt_w/2"/>
                                          </p:val>
                                        </p:tav>
                                        <p:tav tm="100000">
                                          <p:val>
                                            <p:strVal val="#ppt_x"/>
                                          </p:val>
                                        </p:tav>
                                      </p:tavLst>
                                    </p:anim>
                                    <p:anim calcmode="lin" valueType="num">
                                      <p:cBhvr additive="base">
                                        <p:cTn id="92" dur="500" fill="hold"/>
                                        <p:tgtEl>
                                          <p:spTgt spid="29746"/>
                                        </p:tgtEl>
                                        <p:attrNameLst>
                                          <p:attrName>ppt_y</p:attrName>
                                        </p:attrNameLst>
                                      </p:cBhvr>
                                      <p:tavLst>
                                        <p:tav tm="0">
                                          <p:val>
                                            <p:strVal val="#ppt_y"/>
                                          </p:val>
                                        </p:tav>
                                        <p:tav tm="100000">
                                          <p:val>
                                            <p:strVal val="#ppt_y"/>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2" presetClass="entr" presetSubtype="8" fill="hold" grpId="0" nodeType="clickEffect">
                                  <p:stCondLst>
                                    <p:cond delay="0"/>
                                  </p:stCondLst>
                                  <p:childTnLst>
                                    <p:set>
                                      <p:cBhvr>
                                        <p:cTn id="96" dur="1" fill="hold">
                                          <p:stCondLst>
                                            <p:cond delay="0"/>
                                          </p:stCondLst>
                                        </p:cTn>
                                        <p:tgtEl>
                                          <p:spTgt spid="29759"/>
                                        </p:tgtEl>
                                        <p:attrNameLst>
                                          <p:attrName>style.visibility</p:attrName>
                                        </p:attrNameLst>
                                      </p:cBhvr>
                                      <p:to>
                                        <p:strVal val="visible"/>
                                      </p:to>
                                    </p:set>
                                    <p:anim calcmode="lin" valueType="num">
                                      <p:cBhvr additive="base">
                                        <p:cTn id="97" dur="500" fill="hold"/>
                                        <p:tgtEl>
                                          <p:spTgt spid="29759"/>
                                        </p:tgtEl>
                                        <p:attrNameLst>
                                          <p:attrName>ppt_x</p:attrName>
                                        </p:attrNameLst>
                                      </p:cBhvr>
                                      <p:tavLst>
                                        <p:tav tm="0">
                                          <p:val>
                                            <p:strVal val="0-#ppt_w/2"/>
                                          </p:val>
                                        </p:tav>
                                        <p:tav tm="100000">
                                          <p:val>
                                            <p:strVal val="#ppt_x"/>
                                          </p:val>
                                        </p:tav>
                                      </p:tavLst>
                                    </p:anim>
                                    <p:anim calcmode="lin" valueType="num">
                                      <p:cBhvr additive="base">
                                        <p:cTn id="98" dur="500" fill="hold"/>
                                        <p:tgtEl>
                                          <p:spTgt spid="297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9" grpId="0" autoUpdateAnimBg="0"/>
      <p:bldP spid="29721" grpId="0" autoUpdateAnimBg="0"/>
      <p:bldP spid="29724" grpId="0" autoUpdateAnimBg="0"/>
      <p:bldP spid="29723" grpId="0" autoUpdateAnimBg="0"/>
      <p:bldP spid="29730" grpId="0" autoUpdateAnimBg="0"/>
      <p:bldP spid="29731" grpId="0" autoUpdateAnimBg="0"/>
      <p:bldP spid="29746" grpId="0" autoUpdateAnimBg="0"/>
      <p:bldP spid="29747" grpId="0" autoUpdateAnimBg="0"/>
      <p:bldP spid="29752" grpId="0" autoUpdateAnimBg="0"/>
      <p:bldP spid="29753" grpId="0" autoUpdateAnimBg="0"/>
      <p:bldP spid="29755" grpId="0" autoUpdateAnimBg="0"/>
      <p:bldP spid="29756" grpId="0" autoUpdateAnimBg="0"/>
      <p:bldP spid="29757" grpId="0" autoUpdateAnimBg="0"/>
      <p:bldP spid="29758" grpId="0" autoUpdateAnimBg="0"/>
      <p:bldP spid="29759" grpId="0" autoUpdateAnimBg="0"/>
      <p:bldP spid="2975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654" y="0"/>
            <a:ext cx="9162653" cy="6858000"/>
          </a:xfrm>
          <a:prstGeom prst="rect">
            <a:avLst/>
          </a:prstGeom>
        </p:spPr>
      </p:pic>
      <p:sp>
        <p:nvSpPr>
          <p:cNvPr id="2" name="Title 1"/>
          <p:cNvSpPr>
            <a:spLocks noGrp="1"/>
          </p:cNvSpPr>
          <p:nvPr>
            <p:ph type="ctrTitle"/>
          </p:nvPr>
        </p:nvSpPr>
        <p:spPr>
          <a:xfrm>
            <a:off x="-18653" y="-7614"/>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Messiah</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marL="0" marR="0" lvl="0" indent="0" algn="ctr" defTabSz="914400" eaLnBrk="0" latinLnBrk="0" hangingPunct="0">
              <a:lnSpc>
                <a:spcPct val="100000"/>
              </a:lnSpc>
              <a:buClrTx/>
              <a:buSzTx/>
              <a:buFontTx/>
              <a:buNone/>
              <a:tabLst/>
              <a:defRPr kumimoji="0" sz="3200" b="1" i="0" u="none" strike="noStrike" kern="0" cap="none" spc="0" normalizeH="0" baseline="0">
                <a:ln>
                  <a:noFill/>
                </a:ln>
                <a:solidFill>
                  <a:srgbClr val="FFFFFF"/>
                </a:solidFill>
                <a:effectLst>
                  <a:glow rad="127000">
                    <a:srgbClr val="000000"/>
                  </a:glow>
                </a:effectLst>
                <a:uLnTx/>
                <a:uFillTx/>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Messiah at birth in David's unbroken lineage despite Judah’s exile (1–9) due to the unconditional promise of God to guard David’s seed forever (17:11-14; Luke 1:32-33).</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42d</a:t>
            </a: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Chronicles</a:t>
            </a:r>
          </a:p>
        </p:txBody>
      </p:sp>
    </p:spTree>
    <p:extLst>
      <p:ext uri="{BB962C8B-B14F-4D97-AF65-F5344CB8AC3E}">
        <p14:creationId xmlns:p14="http://schemas.microsoft.com/office/powerpoint/2010/main" val="1377337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70018" name="Picture 2" descr="1119.) Jeremiah 51:36-64 | DWELLING in the Word">
            <a:extLst>
              <a:ext uri="{FF2B5EF4-FFF2-40B4-BE49-F238E27FC236}">
                <a16:creationId xmlns:a16="http://schemas.microsoft.com/office/drawing/2014/main" id="{A7182814-0F05-234F-BB2A-1BEDD2F655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41345" name="Rectangle 2"/>
          <p:cNvSpPr>
            <a:spLocks noGrp="1" noChangeArrowheads="1"/>
          </p:cNvSpPr>
          <p:nvPr>
            <p:ph type="title"/>
          </p:nvPr>
        </p:nvSpPr>
        <p:spPr>
          <a:xfrm>
            <a:off x="251520" y="6021288"/>
            <a:ext cx="6324600" cy="652934"/>
          </a:xfrm>
          <a:solidFill>
            <a:schemeClr val="tx1"/>
          </a:solidFill>
          <a:ln w="76200">
            <a:solidFill>
              <a:schemeClr val="tx1"/>
            </a:solidFill>
            <a:miter lim="800000"/>
            <a:headEnd/>
            <a:tailEnd/>
          </a:ln>
        </p:spPr>
        <p:txBody>
          <a:bodyPr/>
          <a:lstStyle/>
          <a:p>
            <a:pPr eaLnBrk="1" hangingPunct="1"/>
            <a:r>
              <a:rPr lang="en-US" sz="2800" b="1" dirty="0">
                <a:latin typeface="Arial" charset="0"/>
              </a:rPr>
              <a:t>The Hanging Gardens of Babylon</a:t>
            </a:r>
            <a:endParaRPr lang="en-GB" sz="2800" b="1" dirty="0">
              <a:latin typeface="Arial" charset="0"/>
            </a:endParaRPr>
          </a:p>
        </p:txBody>
      </p:sp>
    </p:spTree>
    <p:extLst>
      <p:ext uri="{BB962C8B-B14F-4D97-AF65-F5344CB8AC3E}">
        <p14:creationId xmlns:p14="http://schemas.microsoft.com/office/powerpoint/2010/main" val="3815639352"/>
      </p:ext>
    </p:extLst>
  </p:cSld>
  <p:clrMapOvr>
    <a:overrideClrMapping bg1="lt1" tx1="dk1" bg2="lt2" tx2="dk2" accent1="accent1" accent2="accent2" accent3="accent3" accent4="accent4" accent5="accent5" accent6="accent6" hlink="hlink" folHlink="folHlink"/>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Kindness to Jehoiachin in Exile</a:t>
            </a:r>
            <a:endParaRPr lang="en-GB" sz="3600" b="1" dirty="0">
              <a:latin typeface="Arial" charset="0"/>
            </a:endParaRPr>
          </a:p>
        </p:txBody>
      </p:sp>
      <p:sp>
        <p:nvSpPr>
          <p:cNvPr id="441347" name="Text Box 7"/>
          <p:cNvSpPr txBox="1">
            <a:spLocks noChangeArrowheads="1"/>
          </p:cNvSpPr>
          <p:nvPr/>
        </p:nvSpPr>
        <p:spPr bwMode="auto">
          <a:xfrm>
            <a:off x="6705600" y="6491288"/>
            <a:ext cx="11366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a:ln>
                  <a:noFill/>
                </a:ln>
                <a:solidFill>
                  <a:srgbClr val="000000"/>
                </a:solidFill>
                <a:effectLst/>
                <a:uLnTx/>
                <a:uFillTx/>
                <a:latin typeface="Arial" charset="0"/>
                <a:ea typeface="ＭＳ Ｐゴシック" charset="0"/>
              </a:rPr>
              <a:t>Chap. 21</a:t>
            </a:r>
            <a:endParaRPr kumimoji="0" lang="en-GB" sz="18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441349" name="Rectangle 3"/>
          <p:cNvSpPr txBox="1">
            <a:spLocks noChangeArrowheads="1"/>
          </p:cNvSpPr>
          <p:nvPr/>
        </p:nvSpPr>
        <p:spPr bwMode="auto">
          <a:xfrm>
            <a:off x="107504" y="274638"/>
            <a:ext cx="5328592" cy="63947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"In the thirty-seventh year of the exile of King Jehoiachin of Judah, Evil-</a:t>
            </a:r>
            <a:r>
              <a:rPr kumimoji="0" lang="en-US" sz="24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merodach</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ascended to the Babylonian throne. He was kind to Jehoiachin and released him from prison on April 2 of that year.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28</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spoke kindly to Jehoiachin and gave him a higher place than all the other exiled kings in Babylon.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29</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He supplied Jehoiachin with new clothes to replace his prison garb and allowed him to dine in the king’s presence for the rest of his life. </a:t>
            </a:r>
            <a:r>
              <a:rPr kumimoji="0" lang="en-US" sz="2400" b="1" i="0" u="none" strike="noStrike" kern="1200" cap="none" spc="0" normalizeH="0" baseline="30000" noProof="0" dirty="0">
                <a:ln>
                  <a:noFill/>
                </a:ln>
                <a:solidFill>
                  <a:srgbClr val="FFFFFF"/>
                </a:solidFill>
                <a:effectLst/>
                <a:uLnTx/>
                <a:uFillTx/>
                <a:latin typeface="Arial" charset="0"/>
                <a:ea typeface="ＭＳ Ｐゴシック" charset="0"/>
                <a:cs typeface="Arial" charset="0"/>
              </a:rPr>
              <a:t>30</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So the king gave him a regular food allowance as long as he lived.”</a:t>
            </a:r>
          </a:p>
          <a:p>
            <a:pPr marL="0" marR="0" lvl="0" indent="0" algn="r" defTabSz="914400" rtl="0" eaLnBrk="1" fontAlgn="base" latinLnBrk="0" hangingPunct="1">
              <a:lnSpc>
                <a:spcPct val="100000"/>
              </a:lnSpc>
              <a:spcBef>
                <a:spcPct val="2000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 Kings 25:27-30 </a:t>
            </a: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NLT</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111" y="2996952"/>
            <a:ext cx="3250705" cy="2911501"/>
          </a:xfrm>
          <a:prstGeom prst="rect">
            <a:avLst/>
          </a:prstGeom>
          <a:noFill/>
          <a:extLst>
            <a:ext uri="{909E8E84-426E-40DD-AFC4-6F175D3DCCD1}">
              <a14:hiddenFill xmlns:a14="http://schemas.microsoft.com/office/drawing/2010/main">
                <a:solidFill>
                  <a:srgbClr val="FFFFFF"/>
                </a:solidFill>
              </a14:hiddenFill>
            </a:ext>
          </a:extLst>
        </p:spPr>
      </p:pic>
      <p:sp>
        <p:nvSpPr>
          <p:cNvPr id="8" name="Text Box 7">
            <a:extLst>
              <a:ext uri="{FF2B5EF4-FFF2-40B4-BE49-F238E27FC236}">
                <a16:creationId xmlns:a16="http://schemas.microsoft.com/office/drawing/2014/main" id="{3A5C50F9-DD30-834A-BE9A-D33670745922}"/>
              </a:ext>
            </a:extLst>
          </p:cNvPr>
          <p:cNvSpPr txBox="1">
            <a:spLocks noChangeArrowheads="1"/>
          </p:cNvSpPr>
          <p:nvPr/>
        </p:nvSpPr>
        <p:spPr bwMode="auto">
          <a:xfrm>
            <a:off x="5652120" y="5908453"/>
            <a:ext cx="3178696"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Ration Tablet</a:t>
            </a:r>
            <a:b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 Berlin Museum</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2160389746"/>
      </p:ext>
    </p:extLst>
  </p:cSld>
  <p:clrMapOvr>
    <a:overrideClrMapping bg1="lt1" tx1="dk1" bg2="lt2" tx2="dk2" accent1="accent1" accent2="accent2" accent3="accent3" accent4="accent4" accent5="accent5" accent6="accent6" hlink="hlink" folHlink="folHlink"/>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CCAAE41-E113-3747-85C9-4646B7BE22BE}"/>
              </a:ext>
            </a:extLst>
          </p:cNvPr>
          <p:cNvGrpSpPr/>
          <p:nvPr/>
        </p:nvGrpSpPr>
        <p:grpSpPr>
          <a:xfrm>
            <a:off x="79600" y="2132856"/>
            <a:ext cx="8984799" cy="4680520"/>
            <a:chOff x="79600" y="2132856"/>
            <a:chExt cx="8984799" cy="4680520"/>
          </a:xfrm>
        </p:grpSpPr>
        <p:pic>
          <p:nvPicPr>
            <p:cNvPr id="3" name="Picture 2">
              <a:extLst>
                <a:ext uri="{FF2B5EF4-FFF2-40B4-BE49-F238E27FC236}">
                  <a16:creationId xmlns:a16="http://schemas.microsoft.com/office/drawing/2014/main" id="{C4D8DB5D-E5B2-2A40-B911-71D11715B8F2}"/>
                </a:ext>
              </a:extLst>
            </p:cNvPr>
            <p:cNvPicPr>
              <a:picLocks noChangeAspect="1"/>
            </p:cNvPicPr>
            <p:nvPr/>
          </p:nvPicPr>
          <p:blipFill rotWithShape="1">
            <a:blip r:embed="rId3"/>
            <a:srcRect b="10283"/>
            <a:stretch/>
          </p:blipFill>
          <p:spPr>
            <a:xfrm>
              <a:off x="79600" y="2132856"/>
              <a:ext cx="8984799" cy="4680520"/>
            </a:xfrm>
            <a:prstGeom prst="rect">
              <a:avLst/>
            </a:prstGeom>
          </p:spPr>
        </p:pic>
        <p:sp>
          <p:nvSpPr>
            <p:cNvPr id="5" name="Rectangle 4">
              <a:extLst>
                <a:ext uri="{FF2B5EF4-FFF2-40B4-BE49-F238E27FC236}">
                  <a16:creationId xmlns:a16="http://schemas.microsoft.com/office/drawing/2014/main" id="{25225764-E32A-DD46-9853-B72F4ECF997F}"/>
                </a:ext>
              </a:extLst>
            </p:cNvPr>
            <p:cNvSpPr/>
            <p:nvPr/>
          </p:nvSpPr>
          <p:spPr bwMode="auto">
            <a:xfrm>
              <a:off x="323528" y="5532040"/>
              <a:ext cx="6336704" cy="1209328"/>
            </a:xfrm>
            <a:prstGeom prst="rect">
              <a:avLst/>
            </a:prstGeom>
            <a:solidFill>
              <a:schemeClr val="bg1"/>
            </a:solid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ysClr val="windowText" lastClr="000000"/>
                </a:solidFill>
                <a:effectLst/>
                <a:uLnTx/>
                <a:uFillTx/>
                <a:latin typeface="Times" pitchFamily="-111" charset="0"/>
                <a:ea typeface="Times New Roman" pitchFamily="-111" charset="0"/>
                <a:cs typeface="Times New Roman" pitchFamily="-111" charset="0"/>
              </a:endParaRPr>
            </a:p>
          </p:txBody>
        </p:sp>
      </p:grpSp>
      <p:sp>
        <p:nvSpPr>
          <p:cNvPr id="441345" name="Rectangle 2"/>
          <p:cNvSpPr>
            <a:spLocks noGrp="1" noChangeArrowheads="1"/>
          </p:cNvSpPr>
          <p:nvPr>
            <p:ph type="title"/>
          </p:nvPr>
        </p:nvSpPr>
        <p:spPr>
          <a:xfrm>
            <a:off x="5580112" y="269669"/>
            <a:ext cx="3250704" cy="1930226"/>
          </a:xfrm>
          <a:solidFill>
            <a:srgbClr val="3333FF"/>
          </a:solidFill>
          <a:ln w="76200">
            <a:solidFill>
              <a:schemeClr val="tx1"/>
            </a:solidFill>
            <a:miter lim="800000"/>
            <a:headEnd/>
            <a:tailEnd/>
          </a:ln>
        </p:spPr>
        <p:txBody>
          <a:bodyPr/>
          <a:lstStyle/>
          <a:p>
            <a:pPr eaLnBrk="1" hangingPunct="1"/>
            <a:r>
              <a:rPr lang="en-US" sz="3600" b="1" dirty="0">
                <a:latin typeface="Arial" charset="0"/>
              </a:rPr>
              <a:t>Jehoiachin’s Ration Tablet in Exile</a:t>
            </a:r>
            <a:endParaRPr lang="en-GB" sz="3600" b="1" dirty="0">
              <a:latin typeface="Arial" charset="0"/>
            </a:endParaRPr>
          </a:p>
        </p:txBody>
      </p:sp>
      <p:sp>
        <p:nvSpPr>
          <p:cNvPr id="441347" name="Text Box 7"/>
          <p:cNvSpPr txBox="1">
            <a:spLocks noChangeArrowheads="1"/>
          </p:cNvSpPr>
          <p:nvPr/>
        </p:nvSpPr>
        <p:spPr bwMode="auto">
          <a:xfrm>
            <a:off x="179512" y="5517232"/>
            <a:ext cx="8964488"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10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a:t>
            </a:r>
            <a:r>
              <a:rPr kumimoji="0" lang="en-US" sz="2400" b="1" i="0" u="none" strike="noStrike" kern="1200" cap="none" spc="0" normalizeH="0" baseline="0" noProof="0" dirty="0" err="1">
                <a:ln>
                  <a:noFill/>
                </a:ln>
                <a:solidFill>
                  <a:srgbClr val="000000"/>
                </a:solidFill>
                <a:effectLst/>
                <a:uLnTx/>
                <a:uFillTx/>
                <a:latin typeface="Arial" charset="0"/>
                <a:ea typeface="ＭＳ Ｐゴシック" charset="0"/>
              </a:rPr>
              <a:t>Jaukin</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2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5 sons of the King of Judah.</a:t>
            </a:r>
          </a:p>
          <a:p>
            <a:pPr marL="342900" marR="0" lvl="0" indent="-342900" algn="l" defTabSz="914400" rtl="0" eaLnBrk="1" fontAlgn="base" latinLnBrk="0" hangingPunct="1">
              <a:lnSpc>
                <a:spcPct val="100000"/>
              </a:lnSpc>
              <a:spcBef>
                <a:spcPct val="0"/>
              </a:spcBef>
              <a:spcAft>
                <a:spcPct val="0"/>
              </a:spcAft>
              <a:buClrTx/>
              <a:buSzTx/>
              <a:buFontTx/>
              <a:buAutoNum type="arabicPeriod" startAt="38"/>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4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(oil) 	for 8 men of Judah; ½ </a:t>
            </a:r>
            <a:r>
              <a:rPr kumimoji="0" lang="en-US" sz="2400" b="1" i="1" u="none" strike="noStrike" kern="1200" cap="none" spc="0" normalizeH="0" baseline="0" noProof="0" dirty="0" err="1">
                <a:ln>
                  <a:noFill/>
                </a:ln>
                <a:solidFill>
                  <a:srgbClr val="000000"/>
                </a:solidFill>
                <a:effectLst/>
                <a:uLnTx/>
                <a:uFillTx/>
                <a:latin typeface="Arial" charset="0"/>
                <a:ea typeface="ＭＳ Ｐゴシック" charset="0"/>
              </a:rPr>
              <a:t>sila</a:t>
            </a: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 [for each man].</a:t>
            </a:r>
            <a:endParaRPr kumimoji="0" lang="en-GB" sz="2400" b="1" i="0" u="none" strike="noStrike" kern="1200" cap="none" spc="0" normalizeH="0" baseline="0" noProof="0" dirty="0">
              <a:ln>
                <a:noFill/>
              </a:ln>
              <a:solidFill>
                <a:srgbClr val="000000"/>
              </a:solidFill>
              <a:effectLst/>
              <a:uLnTx/>
              <a:uFillTx/>
              <a:latin typeface="Arial" charset="0"/>
              <a:ea typeface="ＭＳ Ｐゴシック" charset="0"/>
            </a:endParaRPr>
          </a:p>
        </p:txBody>
      </p:sp>
      <p:pic>
        <p:nvPicPr>
          <p:cNvPr id="471042" name="Picture 2">
            <a:extLst>
              <a:ext uri="{FF2B5EF4-FFF2-40B4-BE49-F238E27FC236}">
                <a16:creationId xmlns:a16="http://schemas.microsoft.com/office/drawing/2014/main" id="{566D17B4-0E88-F841-8291-240488D50E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234233"/>
            <a:ext cx="2736304" cy="245077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7A8FB938-4093-E645-B378-D93C8A1ACF03}"/>
              </a:ext>
            </a:extLst>
          </p:cNvPr>
          <p:cNvSpPr/>
          <p:nvPr/>
        </p:nvSpPr>
        <p:spPr bwMode="auto">
          <a:xfrm>
            <a:off x="-900608" y="2685010"/>
            <a:ext cx="1656184" cy="527966"/>
          </a:xfrm>
          <a:prstGeom prst="rect">
            <a:avLst/>
          </a:prstGeom>
          <a:noFill/>
          <a:ln w="12700" cap="sq"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91440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Times" pitchFamily="-111" charset="0"/>
              <a:ea typeface="Times New Roman" pitchFamily="-111" charset="0"/>
              <a:cs typeface="Times New Roman" pitchFamily="-111" charset="0"/>
            </a:endParaRPr>
          </a:p>
        </p:txBody>
      </p:sp>
      <p:sp>
        <p:nvSpPr>
          <p:cNvPr id="13" name="Text Box 7">
            <a:extLst>
              <a:ext uri="{FF2B5EF4-FFF2-40B4-BE49-F238E27FC236}">
                <a16:creationId xmlns:a16="http://schemas.microsoft.com/office/drawing/2014/main" id="{A42B5A2E-335C-0045-9A9B-68AACE4B8280}"/>
              </a:ext>
            </a:extLst>
          </p:cNvPr>
          <p:cNvSpPr txBox="1">
            <a:spLocks noChangeArrowheads="1"/>
          </p:cNvSpPr>
          <p:nvPr/>
        </p:nvSpPr>
        <p:spPr bwMode="auto">
          <a:xfrm>
            <a:off x="45009" y="392007"/>
            <a:ext cx="243876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Babylon excavation 1899-1917</a:t>
            </a:r>
            <a:endParaRPr kumimoji="0" lang="en-GB" sz="2400" b="1" i="0" u="none" strike="noStrike" kern="1200" cap="none" spc="0" normalizeH="0" baseline="0" noProof="0" dirty="0">
              <a:ln>
                <a:noFill/>
              </a:ln>
              <a:solidFill>
                <a:srgbClr val="FFFFFF"/>
              </a:solidFill>
              <a:effectLst/>
              <a:uLnTx/>
              <a:uFillTx/>
              <a:latin typeface="Arial" charset="0"/>
              <a:ea typeface="ＭＳ Ｐゴシック" charset="0"/>
            </a:endParaRPr>
          </a:p>
        </p:txBody>
      </p:sp>
    </p:spTree>
    <p:extLst>
      <p:ext uri="{BB962C8B-B14F-4D97-AF65-F5344CB8AC3E}">
        <p14:creationId xmlns:p14="http://schemas.microsoft.com/office/powerpoint/2010/main" val="3173990516"/>
      </p:ext>
    </p:extLst>
  </p:cSld>
  <p:clrMapOvr>
    <a:masterClrMapping/>
  </p:clrMapOvr>
  <p:transition spd="slow"/>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4C4CF7D-060B-524C-BE88-B6AC759043A4}"/>
              </a:ext>
            </a:extLst>
          </p:cNvPr>
          <p:cNvSpPr/>
          <p:nvPr/>
        </p:nvSpPr>
        <p:spPr bwMode="auto">
          <a:xfrm>
            <a:off x="0" y="0"/>
            <a:ext cx="9144000" cy="6858000"/>
          </a:xfrm>
          <a:prstGeom prst="rect">
            <a:avLst/>
          </a:prstGeom>
          <a:gradFill>
            <a:gsLst>
              <a:gs pos="79000">
                <a:schemeClr val="accent6">
                  <a:lumMod val="50000"/>
                </a:schemeClr>
              </a:gs>
              <a:gs pos="11000">
                <a:schemeClr val="bg1"/>
              </a:gs>
            </a:gsLst>
            <a:lin ang="5400000" scaled="1"/>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endParaRPr>
          </a:p>
        </p:txBody>
      </p:sp>
      <p:sp>
        <p:nvSpPr>
          <p:cNvPr id="507906" name="Rectangle 2"/>
          <p:cNvSpPr>
            <a:spLocks noGrp="1" noChangeArrowheads="1"/>
          </p:cNvSpPr>
          <p:nvPr>
            <p:ph type="ctrTitle"/>
          </p:nvPr>
        </p:nvSpPr>
        <p:spPr>
          <a:xfrm>
            <a:off x="755576" y="152400"/>
            <a:ext cx="7239000" cy="762000"/>
          </a:xfrm>
          <a:gradFill flip="none" rotWithShape="1">
            <a:gsLst>
              <a:gs pos="79000">
                <a:srgbClr val="7030A0"/>
              </a:gs>
              <a:gs pos="11000">
                <a:schemeClr val="bg1"/>
              </a:gs>
            </a:gsLst>
            <a:path path="circle">
              <a:fillToRect l="50000" t="50000" r="50000" b="50000"/>
            </a:path>
            <a:tileRect/>
          </a:gradFill>
          <a:ln>
            <a:solidFill>
              <a:schemeClr val="tx1"/>
            </a:solidFill>
          </a:ln>
          <a:effectLst>
            <a:outerShdw blurRad="63500" dist="35921" dir="2700000" algn="ctr" rotWithShape="0">
              <a:srgbClr val="000000">
                <a:alpha val="74998"/>
              </a:srgbClr>
            </a:outerShdw>
          </a:effectLst>
        </p:spPr>
        <p:txBody>
          <a:bodyPr/>
          <a:lstStyle/>
          <a:p>
            <a:pPr eaLnBrk="1" hangingPunct="1">
              <a:defRPr/>
            </a:pPr>
            <a:r>
              <a:rPr kumimoji="1" lang="en-US" sz="3600" dirty="0">
                <a:solidFill>
                  <a:schemeClr val="tx1"/>
                </a:solidFill>
                <a:cs typeface="Arial"/>
              </a:rPr>
              <a:t>Grace in Exile</a:t>
            </a:r>
          </a:p>
        </p:txBody>
      </p:sp>
      <p:sp>
        <p:nvSpPr>
          <p:cNvPr id="507919" name="Line 15"/>
          <p:cNvSpPr>
            <a:spLocks noChangeShapeType="1"/>
          </p:cNvSpPr>
          <p:nvPr/>
        </p:nvSpPr>
        <p:spPr bwMode="auto">
          <a:xfrm>
            <a:off x="2134072" y="302294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2" name="Text Box 18"/>
          <p:cNvSpPr txBox="1">
            <a:spLocks noChangeArrowheads="1"/>
          </p:cNvSpPr>
          <p:nvPr/>
        </p:nvSpPr>
        <p:spPr bwMode="auto">
          <a:xfrm>
            <a:off x="2723823" y="1052736"/>
            <a:ext cx="3302507" cy="1261884"/>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Jehoiachin</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(Jeconiah/Coniah)</a:t>
            </a:r>
            <a:b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br>
            <a:r>
              <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597 (ruled 3 mos.)</a:t>
            </a:r>
          </a:p>
        </p:txBody>
      </p:sp>
      <p:sp>
        <p:nvSpPr>
          <p:cNvPr id="507925" name="Text Box 21"/>
          <p:cNvSpPr txBox="1">
            <a:spLocks noChangeArrowheads="1"/>
          </p:cNvSpPr>
          <p:nvPr/>
        </p:nvSpPr>
        <p:spPr bwMode="auto">
          <a:xfrm>
            <a:off x="251520" y="3533577"/>
            <a:ext cx="166263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Shealtiel</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grpSp>
        <p:nvGrpSpPr>
          <p:cNvPr id="448521" name="Group 29"/>
          <p:cNvGrpSpPr>
            <a:grpSpLocks/>
          </p:cNvGrpSpPr>
          <p:nvPr/>
        </p:nvGrpSpPr>
        <p:grpSpPr bwMode="auto">
          <a:xfrm>
            <a:off x="1089720" y="2565748"/>
            <a:ext cx="6865940" cy="930275"/>
            <a:chOff x="816" y="1296"/>
            <a:chExt cx="4325" cy="586"/>
          </a:xfrm>
        </p:grpSpPr>
        <p:sp>
          <p:nvSpPr>
            <p:cNvPr id="507908" name="Line 4"/>
            <p:cNvSpPr>
              <a:spLocks noChangeShapeType="1"/>
            </p:cNvSpPr>
            <p:nvPr/>
          </p:nvSpPr>
          <p:spPr bwMode="auto">
            <a:xfrm>
              <a:off x="816" y="1584"/>
              <a:ext cx="4325" cy="24"/>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1" name="Line 7"/>
            <p:cNvSpPr>
              <a:spLocks noChangeShapeType="1"/>
            </p:cNvSpPr>
            <p:nvPr/>
          </p:nvSpPr>
          <p:spPr bwMode="auto">
            <a:xfrm>
              <a:off x="3645"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13" name="Line 9"/>
            <p:cNvSpPr>
              <a:spLocks noChangeShapeType="1"/>
            </p:cNvSpPr>
            <p:nvPr/>
          </p:nvSpPr>
          <p:spPr bwMode="auto">
            <a:xfrm>
              <a:off x="5141"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1" name="Line 17"/>
            <p:cNvSpPr>
              <a:spLocks noChangeShapeType="1"/>
            </p:cNvSpPr>
            <p:nvPr/>
          </p:nvSpPr>
          <p:spPr bwMode="auto">
            <a:xfrm>
              <a:off x="2880" y="1296"/>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3" name="Line 19"/>
            <p:cNvSpPr>
              <a:spLocks noChangeShapeType="1"/>
            </p:cNvSpPr>
            <p:nvPr/>
          </p:nvSpPr>
          <p:spPr bwMode="auto">
            <a:xfrm>
              <a:off x="2193" y="158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507926" name="Line 22"/>
            <p:cNvSpPr>
              <a:spLocks noChangeShapeType="1"/>
            </p:cNvSpPr>
            <p:nvPr/>
          </p:nvSpPr>
          <p:spPr bwMode="auto">
            <a:xfrm>
              <a:off x="819" y="1594"/>
              <a:ext cx="0" cy="288"/>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grpSp>
      <p:sp>
        <p:nvSpPr>
          <p:cNvPr id="507930" name="Text Box 26"/>
          <p:cNvSpPr txBox="1">
            <a:spLocks noChangeArrowheads="1"/>
          </p:cNvSpPr>
          <p:nvPr/>
        </p:nvSpPr>
        <p:spPr bwMode="auto">
          <a:xfrm>
            <a:off x="8426450" y="90488"/>
            <a:ext cx="698500" cy="461962"/>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256</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38" name="Text Box 27">
            <a:extLst>
              <a:ext uri="{FF2B5EF4-FFF2-40B4-BE49-F238E27FC236}">
                <a16:creationId xmlns:a16="http://schemas.microsoft.com/office/drawing/2014/main" id="{D059C222-A2E5-5D4E-87F1-01DE77FE9BBE}"/>
              </a:ext>
            </a:extLst>
          </p:cNvPr>
          <p:cNvSpPr txBox="1">
            <a:spLocks noChangeArrowheads="1"/>
          </p:cNvSpPr>
          <p:nvPr/>
        </p:nvSpPr>
        <p:spPr bwMode="auto">
          <a:xfrm>
            <a:off x="5292080" y="6277531"/>
            <a:ext cx="3312289" cy="400110"/>
          </a:xfrm>
          <a:prstGeom prst="rect">
            <a:avLst/>
          </a:prstGeom>
          <a:noFill/>
          <a:ln w="9525">
            <a:noFill/>
            <a:miter lim="800000"/>
            <a:headEnd/>
            <a:tailEnd/>
          </a:ln>
          <a:effectLst>
            <a:outerShdw blurRad="63500" dist="35921" dir="2700000" algn="ctr" rotWithShape="0">
              <a:srgbClr val="000000">
                <a:alpha val="74998"/>
              </a:srgbClr>
            </a:outerShdw>
          </a:effectLst>
        </p:spPr>
        <p:txBody>
          <a:bodyPr wrap="squar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1 Chronicles 3:17-19</a:t>
            </a:r>
          </a:p>
        </p:txBody>
      </p:sp>
      <p:sp>
        <p:nvSpPr>
          <p:cNvPr id="39" name="Line 15">
            <a:extLst>
              <a:ext uri="{FF2B5EF4-FFF2-40B4-BE49-F238E27FC236}">
                <a16:creationId xmlns:a16="http://schemas.microsoft.com/office/drawing/2014/main" id="{B089543A-6C76-C348-98AD-BD8FD98CE230}"/>
              </a:ext>
            </a:extLst>
          </p:cNvPr>
          <p:cNvSpPr>
            <a:spLocks noChangeShapeType="1"/>
          </p:cNvSpPr>
          <p:nvPr/>
        </p:nvSpPr>
        <p:spPr bwMode="auto">
          <a:xfrm>
            <a:off x="4366321" y="3038823"/>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0" name="Line 15">
            <a:extLst>
              <a:ext uri="{FF2B5EF4-FFF2-40B4-BE49-F238E27FC236}">
                <a16:creationId xmlns:a16="http://schemas.microsoft.com/office/drawing/2014/main" id="{CAD53BCE-62E4-3D41-9839-610AA8B726FE}"/>
              </a:ext>
            </a:extLst>
          </p:cNvPr>
          <p:cNvSpPr>
            <a:spLocks noChangeShapeType="1"/>
          </p:cNvSpPr>
          <p:nvPr/>
        </p:nvSpPr>
        <p:spPr bwMode="auto">
          <a:xfrm>
            <a:off x="6738345" y="3065978"/>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1" name="Text Box 21">
            <a:extLst>
              <a:ext uri="{FF2B5EF4-FFF2-40B4-BE49-F238E27FC236}">
                <a16:creationId xmlns:a16="http://schemas.microsoft.com/office/drawing/2014/main" id="{2B036322-BCE6-A44A-ADFA-5FE53509063A}"/>
              </a:ext>
            </a:extLst>
          </p:cNvPr>
          <p:cNvSpPr txBox="1">
            <a:spLocks noChangeArrowheads="1"/>
          </p:cNvSpPr>
          <p:nvPr/>
        </p:nvSpPr>
        <p:spPr bwMode="auto">
          <a:xfrm>
            <a:off x="2582344" y="3533577"/>
            <a:ext cx="156324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Pedaiah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2" name="Text Box 21">
            <a:extLst>
              <a:ext uri="{FF2B5EF4-FFF2-40B4-BE49-F238E27FC236}">
                <a16:creationId xmlns:a16="http://schemas.microsoft.com/office/drawing/2014/main" id="{4D241AD0-12A6-8848-BBC3-C07C6B130E8D}"/>
              </a:ext>
            </a:extLst>
          </p:cNvPr>
          <p:cNvSpPr txBox="1">
            <a:spLocks noChangeArrowheads="1"/>
          </p:cNvSpPr>
          <p:nvPr/>
        </p:nvSpPr>
        <p:spPr bwMode="auto">
          <a:xfrm>
            <a:off x="4716016" y="3533577"/>
            <a:ext cx="1824538"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Jekamiah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3" name="Text Box 21">
            <a:extLst>
              <a:ext uri="{FF2B5EF4-FFF2-40B4-BE49-F238E27FC236}">
                <a16:creationId xmlns:a16="http://schemas.microsoft.com/office/drawing/2014/main" id="{1CDFD325-E74C-5149-BD1C-ED915AC531AE}"/>
              </a:ext>
            </a:extLst>
          </p:cNvPr>
          <p:cNvSpPr txBox="1">
            <a:spLocks noChangeArrowheads="1"/>
          </p:cNvSpPr>
          <p:nvPr/>
        </p:nvSpPr>
        <p:spPr bwMode="auto">
          <a:xfrm>
            <a:off x="7243991" y="3533577"/>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Nedabiah</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4" name="Text Box 21">
            <a:extLst>
              <a:ext uri="{FF2B5EF4-FFF2-40B4-BE49-F238E27FC236}">
                <a16:creationId xmlns:a16="http://schemas.microsoft.com/office/drawing/2014/main" id="{7596AA33-1B57-6E45-9C84-2DECB11D39B8}"/>
              </a:ext>
            </a:extLst>
          </p:cNvPr>
          <p:cNvSpPr txBox="1">
            <a:spLocks noChangeArrowheads="1"/>
          </p:cNvSpPr>
          <p:nvPr/>
        </p:nvSpPr>
        <p:spPr bwMode="auto">
          <a:xfrm>
            <a:off x="1187624" y="4365104"/>
            <a:ext cx="1742785"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Malkiram</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5" name="Text Box 21">
            <a:extLst>
              <a:ext uri="{FF2B5EF4-FFF2-40B4-BE49-F238E27FC236}">
                <a16:creationId xmlns:a16="http://schemas.microsoft.com/office/drawing/2014/main" id="{E6A63A7D-335A-C349-88C8-DB3D14E6FF75}"/>
              </a:ext>
            </a:extLst>
          </p:cNvPr>
          <p:cNvSpPr txBox="1">
            <a:spLocks noChangeArrowheads="1"/>
          </p:cNvSpPr>
          <p:nvPr/>
        </p:nvSpPr>
        <p:spPr bwMode="auto">
          <a:xfrm>
            <a:off x="3518448" y="4365104"/>
            <a:ext cx="1962397"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Shenazzar</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6" name="Text Box 21">
            <a:extLst>
              <a:ext uri="{FF2B5EF4-FFF2-40B4-BE49-F238E27FC236}">
                <a16:creationId xmlns:a16="http://schemas.microsoft.com/office/drawing/2014/main" id="{FE9C82F4-D984-744F-A66D-5F781CE66C56}"/>
              </a:ext>
            </a:extLst>
          </p:cNvPr>
          <p:cNvSpPr txBox="1">
            <a:spLocks noChangeArrowheads="1"/>
          </p:cNvSpPr>
          <p:nvPr/>
        </p:nvSpPr>
        <p:spPr bwMode="auto">
          <a:xfrm>
            <a:off x="5849271" y="4365104"/>
            <a:ext cx="1803699" cy="523220"/>
          </a:xfrm>
          <a:prstGeom prst="rect">
            <a:avLst/>
          </a:prstGeom>
          <a:noFill/>
          <a:ln w="9525">
            <a:noFill/>
            <a:miter lim="800000"/>
            <a:headEnd/>
            <a:tailEnd/>
          </a:ln>
          <a:effectLst/>
        </p:spPr>
        <p:txBody>
          <a:bodyPr wrap="none">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Hoshama</a:t>
            </a:r>
            <a:endParaRPr kumimoji="0" lang="en-US" sz="20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47" name="Line 15">
            <a:extLst>
              <a:ext uri="{FF2B5EF4-FFF2-40B4-BE49-F238E27FC236}">
                <a16:creationId xmlns:a16="http://schemas.microsoft.com/office/drawing/2014/main" id="{D3E258E1-45E0-4745-8A3C-43B92A3C56D4}"/>
              </a:ext>
            </a:extLst>
          </p:cNvPr>
          <p:cNvSpPr>
            <a:spLocks noChangeShapeType="1"/>
          </p:cNvSpPr>
          <p:nvPr/>
        </p:nvSpPr>
        <p:spPr bwMode="auto">
          <a:xfrm>
            <a:off x="3290557" y="4082314"/>
            <a:ext cx="0" cy="1268660"/>
          </a:xfrm>
          <a:prstGeom prst="line">
            <a:avLst/>
          </a:prstGeom>
          <a:noFill/>
          <a:ln w="4127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Arial"/>
              <a:ea typeface="ＭＳ Ｐゴシック" charset="0"/>
              <a:cs typeface="Arial"/>
            </a:endParaRPr>
          </a:p>
        </p:txBody>
      </p:sp>
      <p:sp>
        <p:nvSpPr>
          <p:cNvPr id="48" name="Text Box 21">
            <a:extLst>
              <a:ext uri="{FF2B5EF4-FFF2-40B4-BE49-F238E27FC236}">
                <a16:creationId xmlns:a16="http://schemas.microsoft.com/office/drawing/2014/main" id="{53D8B87E-52E5-8349-BA8A-B1CB2F2BF0B6}"/>
              </a:ext>
            </a:extLst>
          </p:cNvPr>
          <p:cNvSpPr txBox="1">
            <a:spLocks noChangeArrowheads="1"/>
          </p:cNvSpPr>
          <p:nvPr/>
        </p:nvSpPr>
        <p:spPr bwMode="auto">
          <a:xfrm>
            <a:off x="2243624" y="5454550"/>
            <a:ext cx="2122697" cy="523220"/>
          </a:xfrm>
          <a:prstGeom prst="rect">
            <a:avLst/>
          </a:prstGeom>
          <a:noFill/>
          <a:ln w="9525">
            <a:noFill/>
            <a:miter lim="800000"/>
            <a:headEnd/>
            <a:tailEnd/>
          </a:ln>
          <a:effectLst/>
        </p:spPr>
        <p:txBody>
          <a:bodyPr wrap="none">
            <a:spAutoFit/>
          </a:bodyPr>
          <a:lstStyle>
            <a:defPPr>
              <a:defRPr lang="en-US"/>
            </a:defPPr>
            <a:lvl1pPr eaLnBrk="0" hangingPunct="0">
              <a:defRPr sz="2800" b="1">
                <a:effectLst>
                  <a:outerShdw blurRad="38100" dist="38100" dir="2700000" algn="tl">
                    <a:srgbClr val="000000"/>
                  </a:outerShdw>
                </a:effectLst>
                <a:cs typeface="Arial" charset="0"/>
              </a:defRPr>
            </a:lvl1pPr>
            <a:lvl2pPr marL="37931725" indent="-37474525">
              <a:defRPr sz="2400">
                <a:latin typeface="Times" charset="0"/>
              </a:defRPr>
            </a:lvl2pPr>
            <a:lvl3pPr>
              <a:defRPr sz="2400">
                <a:latin typeface="Times" charset="0"/>
              </a:defRPr>
            </a:lvl3pPr>
            <a:lvl4pPr>
              <a:defRPr sz="2400">
                <a:latin typeface="Times" charset="0"/>
              </a:defRPr>
            </a:lvl4pPr>
            <a:lvl5pPr>
              <a:defRPr sz="2400">
                <a:latin typeface="Times" charset="0"/>
              </a:defRPr>
            </a:lvl5pPr>
            <a:lvl6pPr marL="457200" eaLnBrk="0" fontAlgn="base" hangingPunct="0">
              <a:spcBef>
                <a:spcPct val="0"/>
              </a:spcBef>
              <a:spcAft>
                <a:spcPct val="0"/>
              </a:spcAft>
              <a:defRPr sz="2400">
                <a:latin typeface="Times" charset="0"/>
              </a:defRPr>
            </a:lvl6pPr>
            <a:lvl7pPr marL="914400" eaLnBrk="0" fontAlgn="base" hangingPunct="0">
              <a:spcBef>
                <a:spcPct val="0"/>
              </a:spcBef>
              <a:spcAft>
                <a:spcPct val="0"/>
              </a:spcAft>
              <a:defRPr sz="2400">
                <a:latin typeface="Times" charset="0"/>
              </a:defRPr>
            </a:lvl7pPr>
            <a:lvl8pPr marL="1371600" eaLnBrk="0" fontAlgn="base" hangingPunct="0">
              <a:spcBef>
                <a:spcPct val="0"/>
              </a:spcBef>
              <a:spcAft>
                <a:spcPct val="0"/>
              </a:spcAft>
              <a:defRPr sz="2400">
                <a:latin typeface="Times" charset="0"/>
              </a:defRPr>
            </a:lvl8pPr>
            <a:lvl9pPr marL="1828800" eaLnBrk="0" fontAlgn="base" hangingPunct="0">
              <a:spcBef>
                <a:spcPct val="0"/>
              </a:spcBef>
              <a:spcAft>
                <a:spcPct val="0"/>
              </a:spcAft>
              <a:defRPr sz="2400">
                <a:latin typeface="Times"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Zerubbabel</a:t>
            </a:r>
          </a:p>
        </p:txBody>
      </p:sp>
    </p:spTree>
    <p:extLst>
      <p:ext uri="{BB962C8B-B14F-4D97-AF65-F5344CB8AC3E}">
        <p14:creationId xmlns:p14="http://schemas.microsoft.com/office/powerpoint/2010/main" val="1459629471"/>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1">
                                            <p:txEl>
                                              <p:pRg st="0" end="0"/>
                                            </p:txEl>
                                          </p:spTgt>
                                        </p:tgtEl>
                                        <p:attrNameLst>
                                          <p:attrName>style.visibility</p:attrName>
                                        </p:attrNameLst>
                                      </p:cBhvr>
                                      <p:to>
                                        <p:strVal val="visible"/>
                                      </p:to>
                                    </p:set>
                                    <p:animEffect transition="in" filter="dissolve">
                                      <p:cBhvr>
                                        <p:cTn id="11" dur="500"/>
                                        <p:tgtEl>
                                          <p:spTgt spid="41">
                                            <p:txEl>
                                              <p:pRg st="0" end="0"/>
                                            </p:txEl>
                                          </p:spTgt>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
                                            <p:txEl>
                                              <p:pRg st="0" end="0"/>
                                            </p:txEl>
                                          </p:spTgt>
                                        </p:tgtEl>
                                        <p:attrNameLst>
                                          <p:attrName>style.visibility</p:attrName>
                                        </p:attrNameLst>
                                      </p:cBhvr>
                                      <p:to>
                                        <p:strVal val="visible"/>
                                      </p:to>
                                    </p:set>
                                    <p:animEffect transition="in" filter="dissolve">
                                      <p:cBhvr>
                                        <p:cTn id="15" dur="500"/>
                                        <p:tgtEl>
                                          <p:spTgt spid="45">
                                            <p:txEl>
                                              <p:pRg st="0" end="0"/>
                                            </p:txEl>
                                          </p:spTgt>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2">
                                            <p:txEl>
                                              <p:pRg st="0" end="0"/>
                                            </p:txEl>
                                          </p:spTgt>
                                        </p:tgtEl>
                                        <p:attrNameLst>
                                          <p:attrName>style.visibility</p:attrName>
                                        </p:attrNameLst>
                                      </p:cBhvr>
                                      <p:to>
                                        <p:strVal val="visible"/>
                                      </p:to>
                                    </p:set>
                                    <p:animEffect transition="in" filter="dissolve">
                                      <p:cBhvr>
                                        <p:cTn id="19" dur="500"/>
                                        <p:tgtEl>
                                          <p:spTgt spid="42">
                                            <p:txEl>
                                              <p:pRg st="0" end="0"/>
                                            </p:txEl>
                                          </p:spTgt>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6">
                                            <p:txEl>
                                              <p:pRg st="0" end="0"/>
                                            </p:txEl>
                                          </p:spTgt>
                                        </p:tgtEl>
                                        <p:attrNameLst>
                                          <p:attrName>style.visibility</p:attrName>
                                        </p:attrNameLst>
                                      </p:cBhvr>
                                      <p:to>
                                        <p:strVal val="visible"/>
                                      </p:to>
                                    </p:set>
                                    <p:animEffect transition="in" filter="dissolve">
                                      <p:cBhvr>
                                        <p:cTn id="23" dur="500"/>
                                        <p:tgtEl>
                                          <p:spTgt spid="46">
                                            <p:txEl>
                                              <p:pRg st="0" end="0"/>
                                            </p:txEl>
                                          </p:spTgt>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3">
                                            <p:txEl>
                                              <p:pRg st="0" end="0"/>
                                            </p:txEl>
                                          </p:spTgt>
                                        </p:tgtEl>
                                        <p:attrNameLst>
                                          <p:attrName>style.visibility</p:attrName>
                                        </p:attrNameLst>
                                      </p:cBhvr>
                                      <p:to>
                                        <p:strVal val="visible"/>
                                      </p:to>
                                    </p:set>
                                    <p:animEffect transition="in" filter="dissolve">
                                      <p:cBhvr>
                                        <p:cTn id="27" dur="500"/>
                                        <p:tgtEl>
                                          <p:spTgt spid="4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dissolve">
                                      <p:cBhvr>
                                        <p:cTn id="32" dur="500"/>
                                        <p:tgtEl>
                                          <p:spTgt spid="47"/>
                                        </p:tgtEl>
                                      </p:cBhvr>
                                    </p:animEffect>
                                  </p:childTnLst>
                                </p:cTn>
                              </p:par>
                            </p:childTnLst>
                          </p:cTn>
                        </p:par>
                        <p:par>
                          <p:cTn id="33" fill="hold">
                            <p:stCondLst>
                              <p:cond delay="500"/>
                            </p:stCondLst>
                            <p:childTnLst>
                              <p:par>
                                <p:cTn id="34" presetID="9" presetClass="entr" presetSubtype="0" fill="hold" grpId="0" nodeType="afterEffect">
                                  <p:stCondLst>
                                    <p:cond delay="0"/>
                                  </p:stCondLst>
                                  <p:childTnLst>
                                    <p:set>
                                      <p:cBhvr>
                                        <p:cTn id="35" dur="1" fill="hold">
                                          <p:stCondLst>
                                            <p:cond delay="0"/>
                                          </p:stCondLst>
                                        </p:cTn>
                                        <p:tgtEl>
                                          <p:spTgt spid="48">
                                            <p:txEl>
                                              <p:pRg st="0" end="0"/>
                                            </p:txEl>
                                          </p:spTgt>
                                        </p:tgtEl>
                                        <p:attrNameLst>
                                          <p:attrName>style.visibility</p:attrName>
                                        </p:attrNameLst>
                                      </p:cBhvr>
                                      <p:to>
                                        <p:strVal val="visible"/>
                                      </p:to>
                                    </p:set>
                                    <p:animEffect transition="in" filter="dissolve">
                                      <p:cBhvr>
                                        <p:cTn id="36" dur="500"/>
                                        <p:tgtEl>
                                          <p:spTgt spid="4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build="p" autoUpdateAnimBg="0"/>
      <p:bldP spid="42" grpId="0" build="p" autoUpdateAnimBg="0"/>
      <p:bldP spid="43" grpId="0" build="p" autoUpdateAnimBg="0"/>
      <p:bldP spid="44" grpId="0" build="p" autoUpdateAnimBg="0"/>
      <p:bldP spid="45" grpId="0" build="p" autoUpdateAnimBg="0"/>
      <p:bldP spid="46" grpId="0" build="p" autoUpdateAnimBg="0"/>
      <p:bldP spid="48"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94561" name="Picture 2"/>
          <p:cNvPicPr>
            <a:picLocks noChangeAspect="1"/>
          </p:cNvPicPr>
          <p:nvPr/>
        </p:nvPicPr>
        <p:blipFill rotWithShape="1">
          <a:blip r:embed="rId3" cstate="screen">
            <a:extLst>
              <a:ext uri="{28A0092B-C50C-407E-A947-70E740481C1C}">
                <a14:useLocalDpi xmlns:a14="http://schemas.microsoft.com/office/drawing/2010/main"/>
              </a:ext>
            </a:extLst>
          </a:blip>
          <a:srcRect l="1617" r="1582" b="2038"/>
          <a:stretch/>
        </p:blipFill>
        <p:spPr bwMode="auto">
          <a:xfrm flipH="1">
            <a:off x="0" y="570880"/>
            <a:ext cx="9144000" cy="62563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ext Box 5"/>
          <p:cNvSpPr txBox="1">
            <a:spLocks noChangeArrowheads="1"/>
          </p:cNvSpPr>
          <p:nvPr/>
        </p:nvSpPr>
        <p:spPr bwMode="auto">
          <a:xfrm>
            <a:off x="54071" y="4462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Jehoiachin</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63491" name="Rectangle 97"/>
          <p:cNvSpPr>
            <a:spLocks noGrp="1" noChangeArrowheads="1"/>
          </p:cNvSpPr>
          <p:nvPr>
            <p:ph type="title"/>
          </p:nvPr>
        </p:nvSpPr>
        <p:spPr>
          <a:xfrm>
            <a:off x="5940152" y="30747"/>
            <a:ext cx="3187972" cy="2059991"/>
          </a:xfrm>
        </p:spPr>
        <p:txBody>
          <a:bodyPr/>
          <a:lstStyle/>
          <a:p>
            <a:pPr algn="ctr" eaLnBrk="1" hangingPunct="1">
              <a:defRPr/>
            </a:pP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The Lineage of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 Jehoiachin/ Jeconiah/</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Coniah </a:t>
            </a:r>
            <a:b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br>
            <a:r>
              <a:rPr lang="en-US" sz="2800" b="1" dirty="0">
                <a:solidFill>
                  <a:srgbClr val="FFFFFF"/>
                </a:solidFill>
                <a:effectLst>
                  <a:glow rad="241300">
                    <a:schemeClr val="bg1">
                      <a:alpha val="89000"/>
                    </a:schemeClr>
                  </a:glow>
                </a:effectLst>
                <a:latin typeface="Arial" panose="020B0604020202020204" pitchFamily="34" charset="0"/>
                <a:cs typeface="Arial" panose="020B0604020202020204" pitchFamily="34" charset="0"/>
              </a:rPr>
              <a:t>(1 Chron 3:17-24)</a:t>
            </a:r>
          </a:p>
        </p:txBody>
      </p:sp>
      <p:sp>
        <p:nvSpPr>
          <p:cNvPr id="33" name="Text Box 5">
            <a:extLst>
              <a:ext uri="{FF2B5EF4-FFF2-40B4-BE49-F238E27FC236}">
                <a16:creationId xmlns:a16="http://schemas.microsoft.com/office/drawing/2014/main" id="{93522005-3F89-624A-B4D0-702201494787}"/>
              </a:ext>
            </a:extLst>
          </p:cNvPr>
          <p:cNvSpPr txBox="1">
            <a:spLocks noChangeArrowheads="1"/>
          </p:cNvSpPr>
          <p:nvPr/>
        </p:nvSpPr>
        <p:spPr bwMode="auto">
          <a:xfrm>
            <a:off x="54071"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Pedaiah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4" name="Text Box 5">
            <a:extLst>
              <a:ext uri="{FF2B5EF4-FFF2-40B4-BE49-F238E27FC236}">
                <a16:creationId xmlns:a16="http://schemas.microsoft.com/office/drawing/2014/main" id="{B35B947F-12F8-884F-A0C0-9CDE6CCFC154}"/>
              </a:ext>
            </a:extLst>
          </p:cNvPr>
          <p:cNvSpPr txBox="1">
            <a:spLocks noChangeArrowheads="1"/>
          </p:cNvSpPr>
          <p:nvPr/>
        </p:nvSpPr>
        <p:spPr bwMode="auto">
          <a:xfrm>
            <a:off x="2411760" y="84077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 name="Down Arrow 2">
            <a:extLst>
              <a:ext uri="{FF2B5EF4-FFF2-40B4-BE49-F238E27FC236}">
                <a16:creationId xmlns:a16="http://schemas.microsoft.com/office/drawing/2014/main" id="{5333D1D8-59B1-7D45-BF87-7F5F481F0061}"/>
              </a:ext>
            </a:extLst>
          </p:cNvPr>
          <p:cNvSpPr/>
          <p:nvPr/>
        </p:nvSpPr>
        <p:spPr bwMode="auto">
          <a:xfrm>
            <a:off x="1336895" y="54115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36" name="Text Box 5">
            <a:extLst>
              <a:ext uri="{FF2B5EF4-FFF2-40B4-BE49-F238E27FC236}">
                <a16:creationId xmlns:a16="http://schemas.microsoft.com/office/drawing/2014/main" id="{F2BD4CE2-5A3C-A94C-A68E-3E79127B7CB7}"/>
              </a:ext>
            </a:extLst>
          </p:cNvPr>
          <p:cNvSpPr txBox="1">
            <a:spLocks noChangeArrowheads="1"/>
          </p:cNvSpPr>
          <p:nvPr/>
        </p:nvSpPr>
        <p:spPr bwMode="auto">
          <a:xfrm>
            <a:off x="54071" y="163692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Zerubbabel</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7" name="Text Box 5">
            <a:extLst>
              <a:ext uri="{FF2B5EF4-FFF2-40B4-BE49-F238E27FC236}">
                <a16:creationId xmlns:a16="http://schemas.microsoft.com/office/drawing/2014/main" id="{2A4E25BB-B71E-3642-A197-7FDED9A0AA61}"/>
              </a:ext>
            </a:extLst>
          </p:cNvPr>
          <p:cNvSpPr txBox="1">
            <a:spLocks noChangeArrowheads="1"/>
          </p:cNvSpPr>
          <p:nvPr/>
        </p:nvSpPr>
        <p:spPr bwMode="auto">
          <a:xfrm>
            <a:off x="2411759" y="1636920"/>
            <a:ext cx="389649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+ 1 brother (Shimei)</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38" name="Down Arrow 37">
            <a:extLst>
              <a:ext uri="{FF2B5EF4-FFF2-40B4-BE49-F238E27FC236}">
                <a16:creationId xmlns:a16="http://schemas.microsoft.com/office/drawing/2014/main" id="{D8E4D167-E7DF-154E-8A0C-C0C9C17ACA91}"/>
              </a:ext>
            </a:extLst>
          </p:cNvPr>
          <p:cNvSpPr/>
          <p:nvPr/>
        </p:nvSpPr>
        <p:spPr bwMode="auto">
          <a:xfrm>
            <a:off x="1336895" y="133730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39" name="Text Box 5">
            <a:extLst>
              <a:ext uri="{FF2B5EF4-FFF2-40B4-BE49-F238E27FC236}">
                <a16:creationId xmlns:a16="http://schemas.microsoft.com/office/drawing/2014/main" id="{16B452E4-16A1-2443-8296-DC99EB0513C4}"/>
              </a:ext>
            </a:extLst>
          </p:cNvPr>
          <p:cNvSpPr txBox="1">
            <a:spLocks noChangeArrowheads="1"/>
          </p:cNvSpPr>
          <p:nvPr/>
        </p:nvSpPr>
        <p:spPr bwMode="auto">
          <a:xfrm>
            <a:off x="54071" y="2433068"/>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Hananiah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0" name="Text Box 5">
            <a:extLst>
              <a:ext uri="{FF2B5EF4-FFF2-40B4-BE49-F238E27FC236}">
                <a16:creationId xmlns:a16="http://schemas.microsoft.com/office/drawing/2014/main" id="{F4F98302-5698-DF4A-A142-EDAD1670A75F}"/>
              </a:ext>
            </a:extLst>
          </p:cNvPr>
          <p:cNvSpPr txBox="1">
            <a:spLocks noChangeArrowheads="1"/>
          </p:cNvSpPr>
          <p:nvPr/>
        </p:nvSpPr>
        <p:spPr bwMode="auto">
          <a:xfrm>
            <a:off x="2411760" y="2433068"/>
            <a:ext cx="576064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 + 1 sister</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1" name="Down Arrow 40">
            <a:extLst>
              <a:ext uri="{FF2B5EF4-FFF2-40B4-BE49-F238E27FC236}">
                <a16:creationId xmlns:a16="http://schemas.microsoft.com/office/drawing/2014/main" id="{54865BD3-31F1-354A-8187-DDE3A67DEA39}"/>
              </a:ext>
            </a:extLst>
          </p:cNvPr>
          <p:cNvSpPr/>
          <p:nvPr/>
        </p:nvSpPr>
        <p:spPr bwMode="auto">
          <a:xfrm>
            <a:off x="1336895" y="213345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2" name="Text Box 5">
            <a:extLst>
              <a:ext uri="{FF2B5EF4-FFF2-40B4-BE49-F238E27FC236}">
                <a16:creationId xmlns:a16="http://schemas.microsoft.com/office/drawing/2014/main" id="{52A1D188-D17B-6748-B060-21D6645732AD}"/>
              </a:ext>
            </a:extLst>
          </p:cNvPr>
          <p:cNvSpPr txBox="1">
            <a:spLocks noChangeArrowheads="1"/>
          </p:cNvSpPr>
          <p:nvPr/>
        </p:nvSpPr>
        <p:spPr bwMode="auto">
          <a:xfrm>
            <a:off x="54071"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Shecaniah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3" name="Text Box 5">
            <a:extLst>
              <a:ext uri="{FF2B5EF4-FFF2-40B4-BE49-F238E27FC236}">
                <a16:creationId xmlns:a16="http://schemas.microsoft.com/office/drawing/2014/main" id="{705A7FFD-C109-9242-9F0C-17D07790AAAB}"/>
              </a:ext>
            </a:extLst>
          </p:cNvPr>
          <p:cNvSpPr txBox="1">
            <a:spLocks noChangeArrowheads="1"/>
          </p:cNvSpPr>
          <p:nvPr/>
        </p:nvSpPr>
        <p:spPr bwMode="auto">
          <a:xfrm>
            <a:off x="2411760" y="3229216"/>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+ 5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4" name="Down Arrow 43">
            <a:extLst>
              <a:ext uri="{FF2B5EF4-FFF2-40B4-BE49-F238E27FC236}">
                <a16:creationId xmlns:a16="http://schemas.microsoft.com/office/drawing/2014/main" id="{7E74516A-A12D-BA4A-995C-252E8DB90033}"/>
              </a:ext>
            </a:extLst>
          </p:cNvPr>
          <p:cNvSpPr/>
          <p:nvPr/>
        </p:nvSpPr>
        <p:spPr bwMode="auto">
          <a:xfrm>
            <a:off x="1336895" y="2929600"/>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5" name="Text Box 5">
            <a:extLst>
              <a:ext uri="{FF2B5EF4-FFF2-40B4-BE49-F238E27FC236}">
                <a16:creationId xmlns:a16="http://schemas.microsoft.com/office/drawing/2014/main" id="{38E880E1-A02E-D34A-A57C-E247FAA6AAC3}"/>
              </a:ext>
            </a:extLst>
          </p:cNvPr>
          <p:cNvSpPr txBox="1">
            <a:spLocks noChangeArrowheads="1"/>
          </p:cNvSpPr>
          <p:nvPr/>
        </p:nvSpPr>
        <p:spPr bwMode="auto">
          <a:xfrm>
            <a:off x="54071"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Shemaiah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6" name="Text Box 5">
            <a:extLst>
              <a:ext uri="{FF2B5EF4-FFF2-40B4-BE49-F238E27FC236}">
                <a16:creationId xmlns:a16="http://schemas.microsoft.com/office/drawing/2014/main" id="{17099704-1DF6-9447-98B3-8B788114D0DB}"/>
              </a:ext>
            </a:extLst>
          </p:cNvPr>
          <p:cNvSpPr txBox="1">
            <a:spLocks noChangeArrowheads="1"/>
          </p:cNvSpPr>
          <p:nvPr/>
        </p:nvSpPr>
        <p:spPr bwMode="auto">
          <a:xfrm>
            <a:off x="2411760" y="4025364"/>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+ 0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7" name="Down Arrow 46">
            <a:extLst>
              <a:ext uri="{FF2B5EF4-FFF2-40B4-BE49-F238E27FC236}">
                <a16:creationId xmlns:a16="http://schemas.microsoft.com/office/drawing/2014/main" id="{F286D8D3-6F25-C749-A791-DAAB47204080}"/>
              </a:ext>
            </a:extLst>
          </p:cNvPr>
          <p:cNvSpPr/>
          <p:nvPr/>
        </p:nvSpPr>
        <p:spPr bwMode="auto">
          <a:xfrm>
            <a:off x="1336895" y="3725748"/>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48" name="Text Box 5">
            <a:extLst>
              <a:ext uri="{FF2B5EF4-FFF2-40B4-BE49-F238E27FC236}">
                <a16:creationId xmlns:a16="http://schemas.microsoft.com/office/drawing/2014/main" id="{329EEB39-8BF2-154F-9F62-C336B64D0250}"/>
              </a:ext>
            </a:extLst>
          </p:cNvPr>
          <p:cNvSpPr txBox="1">
            <a:spLocks noChangeArrowheads="1"/>
          </p:cNvSpPr>
          <p:nvPr/>
        </p:nvSpPr>
        <p:spPr bwMode="auto">
          <a:xfrm>
            <a:off x="54071"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Neariah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49" name="Text Box 5">
            <a:extLst>
              <a:ext uri="{FF2B5EF4-FFF2-40B4-BE49-F238E27FC236}">
                <a16:creationId xmlns:a16="http://schemas.microsoft.com/office/drawing/2014/main" id="{C84CCA50-0A6F-154E-8E8C-1EBDE5836459}"/>
              </a:ext>
            </a:extLst>
          </p:cNvPr>
          <p:cNvSpPr txBox="1">
            <a:spLocks noChangeArrowheads="1"/>
          </p:cNvSpPr>
          <p:nvPr/>
        </p:nvSpPr>
        <p:spPr bwMode="auto">
          <a:xfrm>
            <a:off x="2411760" y="4821512"/>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+ 5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0" name="Down Arrow 49">
            <a:extLst>
              <a:ext uri="{FF2B5EF4-FFF2-40B4-BE49-F238E27FC236}">
                <a16:creationId xmlns:a16="http://schemas.microsoft.com/office/drawing/2014/main" id="{59E4A026-9D62-6741-83B3-0E049F56D727}"/>
              </a:ext>
            </a:extLst>
          </p:cNvPr>
          <p:cNvSpPr/>
          <p:nvPr/>
        </p:nvSpPr>
        <p:spPr bwMode="auto">
          <a:xfrm>
            <a:off x="1336895" y="4521896"/>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51" name="Text Box 5">
            <a:extLst>
              <a:ext uri="{FF2B5EF4-FFF2-40B4-BE49-F238E27FC236}">
                <a16:creationId xmlns:a16="http://schemas.microsoft.com/office/drawing/2014/main" id="{9A7FC647-9CF0-5E49-9BE2-AD31755590DF}"/>
              </a:ext>
            </a:extLst>
          </p:cNvPr>
          <p:cNvSpPr txBox="1">
            <a:spLocks noChangeArrowheads="1"/>
          </p:cNvSpPr>
          <p:nvPr/>
        </p:nvSpPr>
        <p:spPr bwMode="auto">
          <a:xfrm>
            <a:off x="54071"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Elioenai</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2" name="Text Box 5">
            <a:extLst>
              <a:ext uri="{FF2B5EF4-FFF2-40B4-BE49-F238E27FC236}">
                <a16:creationId xmlns:a16="http://schemas.microsoft.com/office/drawing/2014/main" id="{EE46A572-397C-7546-A643-2FE78141ADDC}"/>
              </a:ext>
            </a:extLst>
          </p:cNvPr>
          <p:cNvSpPr txBox="1">
            <a:spLocks noChangeArrowheads="1"/>
          </p:cNvSpPr>
          <p:nvPr/>
        </p:nvSpPr>
        <p:spPr bwMode="auto">
          <a:xfrm>
            <a:off x="2411760" y="5617660"/>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+ 2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3" name="Down Arrow 52">
            <a:extLst>
              <a:ext uri="{FF2B5EF4-FFF2-40B4-BE49-F238E27FC236}">
                <a16:creationId xmlns:a16="http://schemas.microsoft.com/office/drawing/2014/main" id="{64F58731-89D1-9C47-A490-1471361407D5}"/>
              </a:ext>
            </a:extLst>
          </p:cNvPr>
          <p:cNvSpPr/>
          <p:nvPr/>
        </p:nvSpPr>
        <p:spPr bwMode="auto">
          <a:xfrm>
            <a:off x="1336895" y="5318044"/>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
        <p:nvSpPr>
          <p:cNvPr id="56" name="Text Box 5">
            <a:extLst>
              <a:ext uri="{FF2B5EF4-FFF2-40B4-BE49-F238E27FC236}">
                <a16:creationId xmlns:a16="http://schemas.microsoft.com/office/drawing/2014/main" id="{6A51AC85-C6F5-E64E-A632-2633C851ECD7}"/>
              </a:ext>
            </a:extLst>
          </p:cNvPr>
          <p:cNvSpPr txBox="1">
            <a:spLocks noChangeArrowheads="1"/>
          </p:cNvSpPr>
          <p:nvPr/>
        </p:nvSpPr>
        <p:spPr bwMode="auto">
          <a:xfrm>
            <a:off x="62864"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lgn="ct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Hodaviah</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7" name="Text Box 5">
            <a:extLst>
              <a:ext uri="{FF2B5EF4-FFF2-40B4-BE49-F238E27FC236}">
                <a16:creationId xmlns:a16="http://schemas.microsoft.com/office/drawing/2014/main" id="{42247A4C-5EA7-0844-9926-A30A762F7845}"/>
              </a:ext>
            </a:extLst>
          </p:cNvPr>
          <p:cNvSpPr txBox="1">
            <a:spLocks noChangeArrowheads="1"/>
          </p:cNvSpPr>
          <p:nvPr/>
        </p:nvSpPr>
        <p:spPr bwMode="auto">
          <a:xfrm>
            <a:off x="2420553" y="6413809"/>
            <a:ext cx="278167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Black" charset="0"/>
                <a:ea typeface="ＭＳ Ｐゴシック" charset="0"/>
                <a:cs typeface="ＭＳ Ｐゴシック" charset="0"/>
              </a:defRPr>
            </a:lvl1pPr>
            <a:lvl2pPr marL="742950" indent="-285750">
              <a:defRPr sz="2400">
                <a:solidFill>
                  <a:schemeClr val="tx1"/>
                </a:solidFill>
                <a:latin typeface="Arial Black" charset="0"/>
                <a:ea typeface="ＭＳ Ｐゴシック" charset="0"/>
              </a:defRPr>
            </a:lvl2pPr>
            <a:lvl3pPr marL="1143000" indent="-228600">
              <a:defRPr sz="2400">
                <a:solidFill>
                  <a:schemeClr val="tx1"/>
                </a:solidFill>
                <a:latin typeface="Arial Black" charset="0"/>
                <a:ea typeface="ＭＳ Ｐゴシック" charset="0"/>
              </a:defRPr>
            </a:lvl3pPr>
            <a:lvl4pPr marL="1600200" indent="-228600">
              <a:defRPr sz="2400">
                <a:solidFill>
                  <a:schemeClr val="tx1"/>
                </a:solidFill>
                <a:latin typeface="Arial Black" charset="0"/>
                <a:ea typeface="ＭＳ Ｐゴシック" charset="0"/>
              </a:defRPr>
            </a:lvl4pPr>
            <a:lvl5pPr marL="2057400" indent="-228600">
              <a:defRPr sz="2400">
                <a:solidFill>
                  <a:schemeClr val="tx1"/>
                </a:solidFill>
                <a:latin typeface="Arial Black" charset="0"/>
                <a:ea typeface="ＭＳ Ｐゴシック" charset="0"/>
              </a:defRPr>
            </a:lvl5pPr>
            <a:lvl6pPr marL="2514600" indent="-228600" eaLnBrk="0" fontAlgn="base" hangingPunct="0">
              <a:spcBef>
                <a:spcPct val="0"/>
              </a:spcBef>
              <a:spcAft>
                <a:spcPct val="0"/>
              </a:spcAft>
              <a:defRPr sz="2400">
                <a:solidFill>
                  <a:schemeClr val="tx1"/>
                </a:solidFill>
                <a:latin typeface="Arial Black" charset="0"/>
                <a:ea typeface="ＭＳ Ｐゴシック" charset="0"/>
              </a:defRPr>
            </a:lvl6pPr>
            <a:lvl7pPr marL="2971800" indent="-228600" eaLnBrk="0" fontAlgn="base" hangingPunct="0">
              <a:spcBef>
                <a:spcPct val="0"/>
              </a:spcBef>
              <a:spcAft>
                <a:spcPct val="0"/>
              </a:spcAft>
              <a:defRPr sz="2400">
                <a:solidFill>
                  <a:schemeClr val="tx1"/>
                </a:solidFill>
                <a:latin typeface="Arial Black" charset="0"/>
                <a:ea typeface="ＭＳ Ｐゴシック" charset="0"/>
              </a:defRPr>
            </a:lvl7pPr>
            <a:lvl8pPr marL="3429000" indent="-228600" eaLnBrk="0" fontAlgn="base" hangingPunct="0">
              <a:spcBef>
                <a:spcPct val="0"/>
              </a:spcBef>
              <a:spcAft>
                <a:spcPct val="0"/>
              </a:spcAft>
              <a:defRPr sz="2400">
                <a:solidFill>
                  <a:schemeClr val="tx1"/>
                </a:solidFill>
                <a:latin typeface="Arial Black" charset="0"/>
                <a:ea typeface="ＭＳ Ｐゴシック" charset="0"/>
              </a:defRPr>
            </a:lvl8pPr>
            <a:lvl9pPr marL="3886200" indent="-228600" eaLnBrk="0" fontAlgn="base" hangingPunct="0">
              <a:spcBef>
                <a:spcPct val="0"/>
              </a:spcBef>
              <a:spcAft>
                <a:spcPct val="0"/>
              </a:spcAft>
              <a:defRPr sz="2400">
                <a:solidFill>
                  <a:schemeClr val="tx1"/>
                </a:solidFill>
                <a:latin typeface="Arial Black" charset="0"/>
                <a:ea typeface="ＭＳ Ｐゴシック" charset="0"/>
              </a:defRPr>
            </a:lvl9pPr>
          </a:lstStyle>
          <a:p>
            <a:pPr>
              <a:spcBef>
                <a:spcPct val="50000"/>
              </a:spcBef>
              <a:defRPr/>
            </a:pPr>
            <a:r>
              <a:rPr lang="en-US"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rPr>
              <a:t>+ 6 brothers</a:t>
            </a:r>
            <a:endParaRPr lang="en-GB" b="1" dirty="0">
              <a:solidFill>
                <a:srgbClr val="FFFFFF"/>
              </a:solidFill>
              <a:effectLst>
                <a:glow rad="241300">
                  <a:srgbClr val="000000">
                    <a:alpha val="89000"/>
                  </a:srgbClr>
                </a:glow>
              </a:effectLst>
              <a:latin typeface="Arial" panose="020B0604020202020204" pitchFamily="34" charset="0"/>
              <a:cs typeface="Arial" panose="020B0604020202020204" pitchFamily="34" charset="0"/>
            </a:endParaRPr>
          </a:p>
        </p:txBody>
      </p:sp>
      <p:sp>
        <p:nvSpPr>
          <p:cNvPr id="58" name="Down Arrow 57">
            <a:extLst>
              <a:ext uri="{FF2B5EF4-FFF2-40B4-BE49-F238E27FC236}">
                <a16:creationId xmlns:a16="http://schemas.microsoft.com/office/drawing/2014/main" id="{7554B009-EEA4-6942-B72F-9A9AD2550F9E}"/>
              </a:ext>
            </a:extLst>
          </p:cNvPr>
          <p:cNvSpPr/>
          <p:nvPr/>
        </p:nvSpPr>
        <p:spPr bwMode="auto">
          <a:xfrm>
            <a:off x="1345688" y="6114192"/>
            <a:ext cx="216024" cy="263459"/>
          </a:xfrm>
          <a:prstGeom prst="downArrow">
            <a:avLst/>
          </a:prstGeom>
          <a:solidFill>
            <a:schemeClr val="tx2"/>
          </a:solidFill>
          <a:ln w="9525" cap="flat" cmpd="sng" algn="ctr">
            <a:solidFill>
              <a:schemeClr val="bg1"/>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Black" charset="0"/>
            </a:endParaRPr>
          </a:p>
        </p:txBody>
      </p:sp>
    </p:spTree>
    <p:extLst>
      <p:ext uri="{BB962C8B-B14F-4D97-AF65-F5344CB8AC3E}">
        <p14:creationId xmlns:p14="http://schemas.microsoft.com/office/powerpoint/2010/main" val="152850060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blinds(horizontal)">
                                      <p:cBhvr>
                                        <p:cTn id="7" dur="500"/>
                                        <p:tgtEl>
                                          <p:spTgt spid="6349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3" presetClass="entr" presetSubtype="10" fill="hold" grpId="0" nodeType="after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linds(horizontal)">
                                      <p:cBhvr>
                                        <p:cTn id="16" dur="500"/>
                                        <p:tgtEl>
                                          <p:spTgt spid="33"/>
                                        </p:tgtEl>
                                      </p:cBhvr>
                                    </p:animEffect>
                                  </p:childTnLst>
                                </p:cTn>
                              </p:par>
                            </p:childTnLst>
                          </p:cTn>
                        </p:par>
                        <p:par>
                          <p:cTn id="17" fill="hold">
                            <p:stCondLst>
                              <p:cond delay="1000"/>
                            </p:stCondLst>
                            <p:childTnLst>
                              <p:par>
                                <p:cTn id="18" presetID="3" presetClass="entr" presetSubtype="10"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blinds(horizontal)">
                                      <p:cBhvr>
                                        <p:cTn id="20" dur="5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wipe(up)">
                                      <p:cBhvr>
                                        <p:cTn id="25" dur="500"/>
                                        <p:tgtEl>
                                          <p:spTgt spid="38"/>
                                        </p:tgtEl>
                                      </p:cBhvr>
                                    </p:animEffect>
                                  </p:childTnLst>
                                </p:cTn>
                              </p:par>
                            </p:childTnLst>
                          </p:cTn>
                        </p:par>
                        <p:par>
                          <p:cTn id="26" fill="hold">
                            <p:stCondLst>
                              <p:cond delay="500"/>
                            </p:stCondLst>
                            <p:childTnLst>
                              <p:par>
                                <p:cTn id="27" presetID="3" presetClass="entr" presetSubtype="10" fill="hold" grpId="0" nodeType="after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blinds(horizontal)">
                                      <p:cBhvr>
                                        <p:cTn id="29" dur="500"/>
                                        <p:tgtEl>
                                          <p:spTgt spid="36"/>
                                        </p:tgtEl>
                                      </p:cBhvr>
                                    </p:animEffect>
                                  </p:childTnLst>
                                </p:cTn>
                              </p:par>
                            </p:childTnLst>
                          </p:cTn>
                        </p:par>
                        <p:par>
                          <p:cTn id="30" fill="hold">
                            <p:stCondLst>
                              <p:cond delay="1000"/>
                            </p:stCondLst>
                            <p:childTnLst>
                              <p:par>
                                <p:cTn id="31" presetID="3" presetClass="entr" presetSubtype="10" fill="hold" grpId="0" nodeType="afterEffect">
                                  <p:stCondLst>
                                    <p:cond delay="0"/>
                                  </p:stCondLst>
                                  <p:childTnLst>
                                    <p:set>
                                      <p:cBhvr>
                                        <p:cTn id="32" dur="1" fill="hold">
                                          <p:stCondLst>
                                            <p:cond delay="0"/>
                                          </p:stCondLst>
                                        </p:cTn>
                                        <p:tgtEl>
                                          <p:spTgt spid="37"/>
                                        </p:tgtEl>
                                        <p:attrNameLst>
                                          <p:attrName>style.visibility</p:attrName>
                                        </p:attrNameLst>
                                      </p:cBhvr>
                                      <p:to>
                                        <p:strVal val="visible"/>
                                      </p:to>
                                    </p:set>
                                    <p:animEffect transition="in" filter="blinds(horizontal)">
                                      <p:cBhvr>
                                        <p:cTn id="33" dur="500"/>
                                        <p:tgtEl>
                                          <p:spTgt spid="3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41"/>
                                        </p:tgtEl>
                                        <p:attrNameLst>
                                          <p:attrName>style.visibility</p:attrName>
                                        </p:attrNameLst>
                                      </p:cBhvr>
                                      <p:to>
                                        <p:strVal val="visible"/>
                                      </p:to>
                                    </p:set>
                                    <p:animEffect transition="in" filter="wipe(up)">
                                      <p:cBhvr>
                                        <p:cTn id="38" dur="500"/>
                                        <p:tgtEl>
                                          <p:spTgt spid="41"/>
                                        </p:tgtEl>
                                      </p:cBhvr>
                                    </p:animEffect>
                                  </p:childTnLst>
                                </p:cTn>
                              </p:par>
                            </p:childTnLst>
                          </p:cTn>
                        </p:par>
                        <p:par>
                          <p:cTn id="39" fill="hold">
                            <p:stCondLst>
                              <p:cond delay="500"/>
                            </p:stCondLst>
                            <p:childTnLst>
                              <p:par>
                                <p:cTn id="40" presetID="3" presetClass="entr" presetSubtype="10" fill="hold" grpId="0" nodeType="afterEffect">
                                  <p:stCondLst>
                                    <p:cond delay="0"/>
                                  </p:stCondLst>
                                  <p:childTnLst>
                                    <p:set>
                                      <p:cBhvr>
                                        <p:cTn id="41" dur="1" fill="hold">
                                          <p:stCondLst>
                                            <p:cond delay="0"/>
                                          </p:stCondLst>
                                        </p:cTn>
                                        <p:tgtEl>
                                          <p:spTgt spid="39"/>
                                        </p:tgtEl>
                                        <p:attrNameLst>
                                          <p:attrName>style.visibility</p:attrName>
                                        </p:attrNameLst>
                                      </p:cBhvr>
                                      <p:to>
                                        <p:strVal val="visible"/>
                                      </p:to>
                                    </p:set>
                                    <p:animEffect transition="in" filter="blinds(horizontal)">
                                      <p:cBhvr>
                                        <p:cTn id="42" dur="500"/>
                                        <p:tgtEl>
                                          <p:spTgt spid="39"/>
                                        </p:tgtEl>
                                      </p:cBhvr>
                                    </p:animEffect>
                                  </p:childTnLst>
                                </p:cTn>
                              </p:par>
                            </p:childTnLst>
                          </p:cTn>
                        </p:par>
                        <p:par>
                          <p:cTn id="43" fill="hold">
                            <p:stCondLst>
                              <p:cond delay="1000"/>
                            </p:stCondLst>
                            <p:childTnLst>
                              <p:par>
                                <p:cTn id="44" presetID="3" presetClass="entr" presetSubtype="10" fill="hold" grpId="0" nodeType="afterEffect">
                                  <p:stCondLst>
                                    <p:cond delay="0"/>
                                  </p:stCondLst>
                                  <p:childTnLst>
                                    <p:set>
                                      <p:cBhvr>
                                        <p:cTn id="45" dur="1" fill="hold">
                                          <p:stCondLst>
                                            <p:cond delay="0"/>
                                          </p:stCondLst>
                                        </p:cTn>
                                        <p:tgtEl>
                                          <p:spTgt spid="40"/>
                                        </p:tgtEl>
                                        <p:attrNameLst>
                                          <p:attrName>style.visibility</p:attrName>
                                        </p:attrNameLst>
                                      </p:cBhvr>
                                      <p:to>
                                        <p:strVal val="visible"/>
                                      </p:to>
                                    </p:set>
                                    <p:animEffect transition="in" filter="blinds(horizontal)">
                                      <p:cBhvr>
                                        <p:cTn id="46" dur="500"/>
                                        <p:tgtEl>
                                          <p:spTgt spid="40"/>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44"/>
                                        </p:tgtEl>
                                        <p:attrNameLst>
                                          <p:attrName>style.visibility</p:attrName>
                                        </p:attrNameLst>
                                      </p:cBhvr>
                                      <p:to>
                                        <p:strVal val="visible"/>
                                      </p:to>
                                    </p:set>
                                    <p:animEffect transition="in" filter="wipe(up)">
                                      <p:cBhvr>
                                        <p:cTn id="51" dur="500"/>
                                        <p:tgtEl>
                                          <p:spTgt spid="44"/>
                                        </p:tgtEl>
                                      </p:cBhvr>
                                    </p:animEffect>
                                  </p:childTnLst>
                                </p:cTn>
                              </p:par>
                            </p:childTnLst>
                          </p:cTn>
                        </p:par>
                        <p:par>
                          <p:cTn id="52" fill="hold">
                            <p:stCondLst>
                              <p:cond delay="500"/>
                            </p:stCondLst>
                            <p:childTnLst>
                              <p:par>
                                <p:cTn id="53" presetID="3" presetClass="entr" presetSubtype="10" fill="hold" grpId="0"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blinds(horizontal)">
                                      <p:cBhvr>
                                        <p:cTn id="55" dur="500"/>
                                        <p:tgtEl>
                                          <p:spTgt spid="42"/>
                                        </p:tgtEl>
                                      </p:cBhvr>
                                    </p:animEffect>
                                  </p:childTnLst>
                                </p:cTn>
                              </p:par>
                            </p:childTnLst>
                          </p:cTn>
                        </p:par>
                        <p:par>
                          <p:cTn id="56" fill="hold">
                            <p:stCondLst>
                              <p:cond delay="1000"/>
                            </p:stCondLst>
                            <p:childTnLst>
                              <p:par>
                                <p:cTn id="57" presetID="3" presetClass="entr" presetSubtype="10" fill="hold" grpId="0" nodeType="afterEffect">
                                  <p:stCondLst>
                                    <p:cond delay="0"/>
                                  </p:stCondLst>
                                  <p:childTnLst>
                                    <p:set>
                                      <p:cBhvr>
                                        <p:cTn id="58" dur="1" fill="hold">
                                          <p:stCondLst>
                                            <p:cond delay="0"/>
                                          </p:stCondLst>
                                        </p:cTn>
                                        <p:tgtEl>
                                          <p:spTgt spid="43"/>
                                        </p:tgtEl>
                                        <p:attrNameLst>
                                          <p:attrName>style.visibility</p:attrName>
                                        </p:attrNameLst>
                                      </p:cBhvr>
                                      <p:to>
                                        <p:strVal val="visible"/>
                                      </p:to>
                                    </p:set>
                                    <p:animEffect transition="in" filter="blinds(horizontal)">
                                      <p:cBhvr>
                                        <p:cTn id="59" dur="500"/>
                                        <p:tgtEl>
                                          <p:spTgt spid="4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grpId="0" nodeType="click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up)">
                                      <p:cBhvr>
                                        <p:cTn id="64" dur="500"/>
                                        <p:tgtEl>
                                          <p:spTgt spid="47"/>
                                        </p:tgtEl>
                                      </p:cBhvr>
                                    </p:animEffect>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45"/>
                                        </p:tgtEl>
                                        <p:attrNameLst>
                                          <p:attrName>style.visibility</p:attrName>
                                        </p:attrNameLst>
                                      </p:cBhvr>
                                      <p:to>
                                        <p:strVal val="visible"/>
                                      </p:to>
                                    </p:set>
                                    <p:animEffect transition="in" filter="blinds(horizontal)">
                                      <p:cBhvr>
                                        <p:cTn id="68" dur="500"/>
                                        <p:tgtEl>
                                          <p:spTgt spid="45"/>
                                        </p:tgtEl>
                                      </p:cBhvr>
                                    </p:animEffect>
                                  </p:childTnLst>
                                </p:cTn>
                              </p:par>
                            </p:childTnLst>
                          </p:cTn>
                        </p:par>
                        <p:par>
                          <p:cTn id="69" fill="hold">
                            <p:stCondLst>
                              <p:cond delay="1000"/>
                            </p:stCondLst>
                            <p:childTnLst>
                              <p:par>
                                <p:cTn id="70" presetID="3" presetClass="entr" presetSubtype="10" fill="hold" grpId="0" nodeType="afterEffect">
                                  <p:stCondLst>
                                    <p:cond delay="0"/>
                                  </p:stCondLst>
                                  <p:childTnLst>
                                    <p:set>
                                      <p:cBhvr>
                                        <p:cTn id="71" dur="1" fill="hold">
                                          <p:stCondLst>
                                            <p:cond delay="0"/>
                                          </p:stCondLst>
                                        </p:cTn>
                                        <p:tgtEl>
                                          <p:spTgt spid="46"/>
                                        </p:tgtEl>
                                        <p:attrNameLst>
                                          <p:attrName>style.visibility</p:attrName>
                                        </p:attrNameLst>
                                      </p:cBhvr>
                                      <p:to>
                                        <p:strVal val="visible"/>
                                      </p:to>
                                    </p:set>
                                    <p:animEffect transition="in" filter="blinds(horizontal)">
                                      <p:cBhvr>
                                        <p:cTn id="72" dur="500"/>
                                        <p:tgtEl>
                                          <p:spTgt spid="4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50"/>
                                        </p:tgtEl>
                                        <p:attrNameLst>
                                          <p:attrName>style.visibility</p:attrName>
                                        </p:attrNameLst>
                                      </p:cBhvr>
                                      <p:to>
                                        <p:strVal val="visible"/>
                                      </p:to>
                                    </p:set>
                                    <p:animEffect transition="in" filter="wipe(up)">
                                      <p:cBhvr>
                                        <p:cTn id="77" dur="500"/>
                                        <p:tgtEl>
                                          <p:spTgt spid="50"/>
                                        </p:tgtEl>
                                      </p:cBhvr>
                                    </p:animEffect>
                                  </p:childTnLst>
                                </p:cTn>
                              </p:par>
                            </p:childTnLst>
                          </p:cTn>
                        </p:par>
                        <p:par>
                          <p:cTn id="78" fill="hold">
                            <p:stCondLst>
                              <p:cond delay="500"/>
                            </p:stCondLst>
                            <p:childTnLst>
                              <p:par>
                                <p:cTn id="79" presetID="3" presetClass="entr" presetSubtype="10" fill="hold" grpId="0" nodeType="afterEffect">
                                  <p:stCondLst>
                                    <p:cond delay="0"/>
                                  </p:stCondLst>
                                  <p:childTnLst>
                                    <p:set>
                                      <p:cBhvr>
                                        <p:cTn id="80" dur="1" fill="hold">
                                          <p:stCondLst>
                                            <p:cond delay="0"/>
                                          </p:stCondLst>
                                        </p:cTn>
                                        <p:tgtEl>
                                          <p:spTgt spid="48"/>
                                        </p:tgtEl>
                                        <p:attrNameLst>
                                          <p:attrName>style.visibility</p:attrName>
                                        </p:attrNameLst>
                                      </p:cBhvr>
                                      <p:to>
                                        <p:strVal val="visible"/>
                                      </p:to>
                                    </p:set>
                                    <p:animEffect transition="in" filter="blinds(horizontal)">
                                      <p:cBhvr>
                                        <p:cTn id="81" dur="500"/>
                                        <p:tgtEl>
                                          <p:spTgt spid="48"/>
                                        </p:tgtEl>
                                      </p:cBhvr>
                                    </p:animEffect>
                                  </p:childTnLst>
                                </p:cTn>
                              </p:par>
                            </p:childTnLst>
                          </p:cTn>
                        </p:par>
                        <p:par>
                          <p:cTn id="82" fill="hold">
                            <p:stCondLst>
                              <p:cond delay="1000"/>
                            </p:stCondLst>
                            <p:childTnLst>
                              <p:par>
                                <p:cTn id="83" presetID="3" presetClass="entr" presetSubtype="10" fill="hold" grpId="0" nodeType="afterEffect">
                                  <p:stCondLst>
                                    <p:cond delay="0"/>
                                  </p:stCondLst>
                                  <p:childTnLst>
                                    <p:set>
                                      <p:cBhvr>
                                        <p:cTn id="84" dur="1" fill="hold">
                                          <p:stCondLst>
                                            <p:cond delay="0"/>
                                          </p:stCondLst>
                                        </p:cTn>
                                        <p:tgtEl>
                                          <p:spTgt spid="49"/>
                                        </p:tgtEl>
                                        <p:attrNameLst>
                                          <p:attrName>style.visibility</p:attrName>
                                        </p:attrNameLst>
                                      </p:cBhvr>
                                      <p:to>
                                        <p:strVal val="visible"/>
                                      </p:to>
                                    </p:set>
                                    <p:animEffect transition="in" filter="blinds(horizontal)">
                                      <p:cBhvr>
                                        <p:cTn id="85" dur="500"/>
                                        <p:tgtEl>
                                          <p:spTgt spid="49"/>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53"/>
                                        </p:tgtEl>
                                        <p:attrNameLst>
                                          <p:attrName>style.visibility</p:attrName>
                                        </p:attrNameLst>
                                      </p:cBhvr>
                                      <p:to>
                                        <p:strVal val="visible"/>
                                      </p:to>
                                    </p:set>
                                    <p:animEffect transition="in" filter="wipe(up)">
                                      <p:cBhvr>
                                        <p:cTn id="90" dur="500"/>
                                        <p:tgtEl>
                                          <p:spTgt spid="53"/>
                                        </p:tgtEl>
                                      </p:cBhvr>
                                    </p:animEffect>
                                  </p:childTnLst>
                                </p:cTn>
                              </p:par>
                            </p:childTnLst>
                          </p:cTn>
                        </p:par>
                        <p:par>
                          <p:cTn id="91" fill="hold">
                            <p:stCondLst>
                              <p:cond delay="500"/>
                            </p:stCondLst>
                            <p:childTnLst>
                              <p:par>
                                <p:cTn id="92" presetID="3" presetClass="entr" presetSubtype="10" fill="hold" grpId="0" nodeType="afterEffect">
                                  <p:stCondLst>
                                    <p:cond delay="0"/>
                                  </p:stCondLst>
                                  <p:childTnLst>
                                    <p:set>
                                      <p:cBhvr>
                                        <p:cTn id="93" dur="1" fill="hold">
                                          <p:stCondLst>
                                            <p:cond delay="0"/>
                                          </p:stCondLst>
                                        </p:cTn>
                                        <p:tgtEl>
                                          <p:spTgt spid="51"/>
                                        </p:tgtEl>
                                        <p:attrNameLst>
                                          <p:attrName>style.visibility</p:attrName>
                                        </p:attrNameLst>
                                      </p:cBhvr>
                                      <p:to>
                                        <p:strVal val="visible"/>
                                      </p:to>
                                    </p:set>
                                    <p:animEffect transition="in" filter="blinds(horizontal)">
                                      <p:cBhvr>
                                        <p:cTn id="94" dur="500"/>
                                        <p:tgtEl>
                                          <p:spTgt spid="51"/>
                                        </p:tgtEl>
                                      </p:cBhvr>
                                    </p:animEffect>
                                  </p:childTnLst>
                                </p:cTn>
                              </p:par>
                            </p:childTnLst>
                          </p:cTn>
                        </p:par>
                        <p:par>
                          <p:cTn id="95" fill="hold">
                            <p:stCondLst>
                              <p:cond delay="1000"/>
                            </p:stCondLst>
                            <p:childTnLst>
                              <p:par>
                                <p:cTn id="96" presetID="3" presetClass="entr" presetSubtype="10" fill="hold" grpId="0" nodeType="afterEffect">
                                  <p:stCondLst>
                                    <p:cond delay="0"/>
                                  </p:stCondLst>
                                  <p:childTnLst>
                                    <p:set>
                                      <p:cBhvr>
                                        <p:cTn id="97" dur="1" fill="hold">
                                          <p:stCondLst>
                                            <p:cond delay="0"/>
                                          </p:stCondLst>
                                        </p:cTn>
                                        <p:tgtEl>
                                          <p:spTgt spid="52"/>
                                        </p:tgtEl>
                                        <p:attrNameLst>
                                          <p:attrName>style.visibility</p:attrName>
                                        </p:attrNameLst>
                                      </p:cBhvr>
                                      <p:to>
                                        <p:strVal val="visible"/>
                                      </p:to>
                                    </p:set>
                                    <p:animEffect transition="in" filter="blinds(horizontal)">
                                      <p:cBhvr>
                                        <p:cTn id="98" dur="500"/>
                                        <p:tgtEl>
                                          <p:spTgt spid="52"/>
                                        </p:tgtEl>
                                      </p:cBhvr>
                                    </p:animEffec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grpId="0" nodeType="clickEffect">
                                  <p:stCondLst>
                                    <p:cond delay="0"/>
                                  </p:stCondLst>
                                  <p:childTnLst>
                                    <p:set>
                                      <p:cBhvr>
                                        <p:cTn id="102" dur="1" fill="hold">
                                          <p:stCondLst>
                                            <p:cond delay="0"/>
                                          </p:stCondLst>
                                        </p:cTn>
                                        <p:tgtEl>
                                          <p:spTgt spid="58"/>
                                        </p:tgtEl>
                                        <p:attrNameLst>
                                          <p:attrName>style.visibility</p:attrName>
                                        </p:attrNameLst>
                                      </p:cBhvr>
                                      <p:to>
                                        <p:strVal val="visible"/>
                                      </p:to>
                                    </p:set>
                                    <p:animEffect transition="in" filter="wipe(up)">
                                      <p:cBhvr>
                                        <p:cTn id="103" dur="500"/>
                                        <p:tgtEl>
                                          <p:spTgt spid="58"/>
                                        </p:tgtEl>
                                      </p:cBhvr>
                                    </p:animEffect>
                                  </p:childTnLst>
                                </p:cTn>
                              </p:par>
                            </p:childTnLst>
                          </p:cTn>
                        </p:par>
                        <p:par>
                          <p:cTn id="104" fill="hold">
                            <p:stCondLst>
                              <p:cond delay="500"/>
                            </p:stCondLst>
                            <p:childTnLst>
                              <p:par>
                                <p:cTn id="105" presetID="3" presetClass="entr" presetSubtype="10" fill="hold" grpId="0" nodeType="afterEffect">
                                  <p:stCondLst>
                                    <p:cond delay="0"/>
                                  </p:stCondLst>
                                  <p:childTnLst>
                                    <p:set>
                                      <p:cBhvr>
                                        <p:cTn id="106" dur="1" fill="hold">
                                          <p:stCondLst>
                                            <p:cond delay="0"/>
                                          </p:stCondLst>
                                        </p:cTn>
                                        <p:tgtEl>
                                          <p:spTgt spid="56"/>
                                        </p:tgtEl>
                                        <p:attrNameLst>
                                          <p:attrName>style.visibility</p:attrName>
                                        </p:attrNameLst>
                                      </p:cBhvr>
                                      <p:to>
                                        <p:strVal val="visible"/>
                                      </p:to>
                                    </p:set>
                                    <p:animEffect transition="in" filter="blinds(horizontal)">
                                      <p:cBhvr>
                                        <p:cTn id="107" dur="500"/>
                                        <p:tgtEl>
                                          <p:spTgt spid="56"/>
                                        </p:tgtEl>
                                      </p:cBhvr>
                                    </p:animEffect>
                                  </p:childTnLst>
                                </p:cTn>
                              </p:par>
                            </p:childTnLst>
                          </p:cTn>
                        </p:par>
                        <p:par>
                          <p:cTn id="108" fill="hold">
                            <p:stCondLst>
                              <p:cond delay="1000"/>
                            </p:stCondLst>
                            <p:childTnLst>
                              <p:par>
                                <p:cTn id="109" presetID="3" presetClass="entr" presetSubtype="10" fill="hold" grpId="0" nodeType="afterEffect">
                                  <p:stCondLst>
                                    <p:cond delay="0"/>
                                  </p:stCondLst>
                                  <p:childTnLst>
                                    <p:set>
                                      <p:cBhvr>
                                        <p:cTn id="110" dur="1" fill="hold">
                                          <p:stCondLst>
                                            <p:cond delay="0"/>
                                          </p:stCondLst>
                                        </p:cTn>
                                        <p:tgtEl>
                                          <p:spTgt spid="57"/>
                                        </p:tgtEl>
                                        <p:attrNameLst>
                                          <p:attrName>style.visibility</p:attrName>
                                        </p:attrNameLst>
                                      </p:cBhvr>
                                      <p:to>
                                        <p:strVal val="visible"/>
                                      </p:to>
                                    </p:set>
                                    <p:animEffect transition="in" filter="blinds(horizontal)">
                                      <p:cBhvr>
                                        <p:cTn id="111"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P spid="33" grpId="0"/>
      <p:bldP spid="34" grpId="0"/>
      <p:bldP spid="3" grpId="0" animBg="1"/>
      <p:bldP spid="36" grpId="0"/>
      <p:bldP spid="37" grpId="0"/>
      <p:bldP spid="38" grpId="0" animBg="1"/>
      <p:bldP spid="39" grpId="0"/>
      <p:bldP spid="40" grpId="0"/>
      <p:bldP spid="41" grpId="0" animBg="1"/>
      <p:bldP spid="42" grpId="0"/>
      <p:bldP spid="43" grpId="0"/>
      <p:bldP spid="44" grpId="0" animBg="1"/>
      <p:bldP spid="45" grpId="0"/>
      <p:bldP spid="46" grpId="0"/>
      <p:bldP spid="47" grpId="0" animBg="1"/>
      <p:bldP spid="48" grpId="0"/>
      <p:bldP spid="49" grpId="0"/>
      <p:bldP spid="50" grpId="0" animBg="1"/>
      <p:bldP spid="51" grpId="0"/>
      <p:bldP spid="52" grpId="0"/>
      <p:bldP spid="53" grpId="0" animBg="1"/>
      <p:bldP spid="56" grpId="0"/>
      <p:bldP spid="57" grpId="0"/>
      <p:bldP spid="5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4</a:t>
            </a:r>
          </a:p>
        </p:txBody>
      </p:sp>
    </p:spTree>
    <p:extLst>
      <p:ext uri="{BB962C8B-B14F-4D97-AF65-F5344CB8AC3E}">
        <p14:creationId xmlns:p14="http://schemas.microsoft.com/office/powerpoint/2010/main" val="418119136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8" name="Text Box 4"/>
          <p:cNvSpPr txBox="1">
            <a:spLocks noChangeArrowheads="1"/>
          </p:cNvSpPr>
          <p:nvPr/>
        </p:nvSpPr>
        <p:spPr bwMode="auto">
          <a:xfrm>
            <a:off x="4549224" y="4286551"/>
            <a:ext cx="2061485"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Judah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76,500</a:t>
            </a:r>
          </a:p>
        </p:txBody>
      </p:sp>
      <p:sp>
        <p:nvSpPr>
          <p:cNvPr id="9" name="Text Box 5"/>
          <p:cNvSpPr txBox="1">
            <a:spLocks noChangeArrowheads="1"/>
          </p:cNvSpPr>
          <p:nvPr/>
        </p:nvSpPr>
        <p:spPr bwMode="auto">
          <a:xfrm>
            <a:off x="3946562" y="5122694"/>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Simeon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22,200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2" y="1435222"/>
            <a:ext cx="4283969" cy="177775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4 (Judah &amp; Simeon)</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411662852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a:endParaRPr lang="en-US" b="1">
              <a:solidFill>
                <a:srgbClr val="000000"/>
              </a:solidFill>
              <a:latin typeface="Arial"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1 Chronicles 5</a:t>
            </a:r>
          </a:p>
        </p:txBody>
      </p:sp>
    </p:spTree>
    <p:extLst>
      <p:ext uri="{BB962C8B-B14F-4D97-AF65-F5344CB8AC3E}">
        <p14:creationId xmlns:p14="http://schemas.microsoft.com/office/powerpoint/2010/main" val="23980163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64"/>
          <p:cNvSpPr>
            <a:spLocks noChangeArrowheads="1"/>
          </p:cNvSpPr>
          <p:nvPr/>
        </p:nvSpPr>
        <p:spPr bwMode="auto">
          <a:xfrm>
            <a:off x="0" y="0"/>
            <a:ext cx="9144000" cy="6858000"/>
          </a:xfrm>
          <a:prstGeom prst="rect">
            <a:avLst/>
          </a:prstGeom>
          <a:solidFill>
            <a:srgbClr val="F8E47F"/>
          </a:solidFill>
          <a:ln w="9525">
            <a:solidFill>
              <a:schemeClr val="tx1"/>
            </a:solidFill>
            <a:miter lim="800000"/>
            <a:headEnd/>
            <a:tailEnd/>
          </a:ln>
        </p:spPr>
        <p:txBody>
          <a:bodyPr wrap="none" anchor="ctr"/>
          <a:lstStyle/>
          <a:p>
            <a:pPr eaLnBrk="0" hangingPunct="0"/>
            <a:endParaRPr lang="zh-CN" altLang="en-US">
              <a:solidFill>
                <a:srgbClr val="000000"/>
              </a:solidFill>
              <a:latin typeface="Arial" charset="0"/>
            </a:endParaRPr>
          </a:p>
        </p:txBody>
      </p:sp>
      <p:sp>
        <p:nvSpPr>
          <p:cNvPr id="412673" name="Rectangle 2"/>
          <p:cNvSpPr>
            <a:spLocks noGrp="1" noChangeArrowheads="1"/>
          </p:cNvSpPr>
          <p:nvPr>
            <p:ph type="title" idx="4294967295"/>
          </p:nvPr>
        </p:nvSpPr>
        <p:spPr>
          <a:xfrm>
            <a:off x="3276599" y="-505907"/>
            <a:ext cx="5800725" cy="487362"/>
          </a:xfrm>
        </p:spPr>
        <p:txBody>
          <a:bodyPr/>
          <a:lstStyle/>
          <a:p>
            <a:pPr eaLnBrk="1" hangingPunct="1"/>
            <a:r>
              <a:rPr lang="en-US" altLang="zh-CN" sz="2800" b="1" dirty="0">
                <a:solidFill>
                  <a:schemeClr val="tx1"/>
                </a:solidFill>
                <a:latin typeface="Arial" charset="0"/>
                <a:ea typeface="ＭＳ Ｐゴシック" charset="0"/>
              </a:rPr>
              <a:t>Patriarchal Family Tree</a:t>
            </a:r>
          </a:p>
        </p:txBody>
      </p:sp>
      <p:sp>
        <p:nvSpPr>
          <p:cNvPr id="412675" name="Text Box 3"/>
          <p:cNvSpPr txBox="1">
            <a:spLocks noChangeArrowheads="1"/>
          </p:cNvSpPr>
          <p:nvPr/>
        </p:nvSpPr>
        <p:spPr bwMode="auto">
          <a:xfrm>
            <a:off x="3657600" y="6421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Terah</a:t>
            </a:r>
          </a:p>
        </p:txBody>
      </p:sp>
      <p:sp>
        <p:nvSpPr>
          <p:cNvPr id="412676" name="Text Box 4"/>
          <p:cNvSpPr txBox="1">
            <a:spLocks noChangeArrowheads="1"/>
          </p:cNvSpPr>
          <p:nvPr/>
        </p:nvSpPr>
        <p:spPr bwMode="auto">
          <a:xfrm>
            <a:off x="10287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Haran</a:t>
            </a:r>
          </a:p>
        </p:txBody>
      </p:sp>
      <p:sp>
        <p:nvSpPr>
          <p:cNvPr id="412677" name="Text Box 5"/>
          <p:cNvSpPr txBox="1">
            <a:spLocks noChangeArrowheads="1"/>
          </p:cNvSpPr>
          <p:nvPr/>
        </p:nvSpPr>
        <p:spPr bwMode="auto">
          <a:xfrm>
            <a:off x="3657600" y="1251780"/>
            <a:ext cx="1066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Nahor</a:t>
            </a:r>
          </a:p>
        </p:txBody>
      </p:sp>
      <p:sp>
        <p:nvSpPr>
          <p:cNvPr id="412678" name="Text Box 6"/>
          <p:cNvSpPr txBox="1">
            <a:spLocks noChangeArrowheads="1"/>
          </p:cNvSpPr>
          <p:nvPr/>
        </p:nvSpPr>
        <p:spPr bwMode="auto">
          <a:xfrm>
            <a:off x="6400800" y="1251780"/>
            <a:ext cx="1828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Abraham</a:t>
            </a:r>
            <a:endParaRPr lang="en-US" altLang="zh-CN" b="1">
              <a:solidFill>
                <a:srgbClr val="009900"/>
              </a:solidFill>
              <a:cs typeface="Arial" charset="0"/>
            </a:endParaRPr>
          </a:p>
        </p:txBody>
      </p:sp>
      <p:sp>
        <p:nvSpPr>
          <p:cNvPr id="412679" name="Text Box 7"/>
          <p:cNvSpPr txBox="1">
            <a:spLocks noChangeArrowheads="1"/>
          </p:cNvSpPr>
          <p:nvPr/>
        </p:nvSpPr>
        <p:spPr bwMode="auto">
          <a:xfrm>
            <a:off x="914400" y="2013780"/>
            <a:ext cx="10287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Lot</a:t>
            </a:r>
          </a:p>
        </p:txBody>
      </p:sp>
      <p:sp>
        <p:nvSpPr>
          <p:cNvPr id="412680" name="Text Box 8"/>
          <p:cNvSpPr txBox="1">
            <a:spLocks noChangeArrowheads="1"/>
          </p:cNvSpPr>
          <p:nvPr/>
        </p:nvSpPr>
        <p:spPr bwMode="auto">
          <a:xfrm>
            <a:off x="3505200" y="1937580"/>
            <a:ext cx="1371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Bethuel</a:t>
            </a:r>
          </a:p>
        </p:txBody>
      </p:sp>
      <p:sp>
        <p:nvSpPr>
          <p:cNvPr id="412681" name="Text Box 9"/>
          <p:cNvSpPr txBox="1">
            <a:spLocks noChangeArrowheads="1"/>
          </p:cNvSpPr>
          <p:nvPr/>
        </p:nvSpPr>
        <p:spPr bwMode="auto">
          <a:xfrm>
            <a:off x="5257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Hagar) </a:t>
            </a:r>
            <a:r>
              <a:rPr lang="en-US" altLang="zh-CN" b="1" dirty="0">
                <a:solidFill>
                  <a:srgbClr val="000000"/>
                </a:solidFill>
                <a:cs typeface="Arial" charset="0"/>
              </a:rPr>
              <a:t>Ishmael</a:t>
            </a:r>
          </a:p>
        </p:txBody>
      </p:sp>
      <p:sp>
        <p:nvSpPr>
          <p:cNvPr id="412682" name="Text Box 10"/>
          <p:cNvSpPr txBox="1">
            <a:spLocks noChangeArrowheads="1"/>
          </p:cNvSpPr>
          <p:nvPr/>
        </p:nvSpPr>
        <p:spPr bwMode="auto">
          <a:xfrm>
            <a:off x="7162800" y="2020130"/>
            <a:ext cx="1752600" cy="83185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Sarah) </a:t>
            </a:r>
            <a:r>
              <a:rPr lang="en-US" altLang="zh-CN" b="1">
                <a:solidFill>
                  <a:srgbClr val="007000"/>
                </a:solidFill>
                <a:cs typeface="Arial" charset="0"/>
              </a:rPr>
              <a:t>Isaac</a:t>
            </a:r>
            <a:endParaRPr lang="en-US" altLang="zh-CN" b="1">
              <a:solidFill>
                <a:srgbClr val="009900"/>
              </a:solidFill>
              <a:cs typeface="Arial" charset="0"/>
            </a:endParaRPr>
          </a:p>
        </p:txBody>
      </p:sp>
      <p:sp>
        <p:nvSpPr>
          <p:cNvPr id="412683" name="Text Box 11"/>
          <p:cNvSpPr txBox="1">
            <a:spLocks noChangeArrowheads="1"/>
          </p:cNvSpPr>
          <p:nvPr/>
        </p:nvSpPr>
        <p:spPr bwMode="auto">
          <a:xfrm>
            <a:off x="2743200" y="2775780"/>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000000"/>
                </a:solidFill>
                <a:cs typeface="Arial" charset="0"/>
              </a:rPr>
              <a:t>Laban     </a:t>
            </a:r>
            <a:r>
              <a:rPr lang="en-US" altLang="zh-CN" b="1" dirty="0">
                <a:solidFill>
                  <a:srgbClr val="FF33CC"/>
                </a:solidFill>
                <a:cs typeface="Arial" charset="0"/>
              </a:rPr>
              <a:t>Rebekah</a:t>
            </a:r>
            <a:endParaRPr lang="en-US" altLang="zh-CN" b="1" dirty="0">
              <a:solidFill>
                <a:srgbClr val="000000"/>
              </a:solidFill>
              <a:cs typeface="Arial" charset="0"/>
            </a:endParaRPr>
          </a:p>
        </p:txBody>
      </p:sp>
      <p:sp>
        <p:nvSpPr>
          <p:cNvPr id="412684" name="Text Box 12"/>
          <p:cNvSpPr txBox="1">
            <a:spLocks noChangeArrowheads="1"/>
          </p:cNvSpPr>
          <p:nvPr/>
        </p:nvSpPr>
        <p:spPr bwMode="auto">
          <a:xfrm>
            <a:off x="2133600" y="346158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Leah</a:t>
            </a:r>
            <a:endParaRPr lang="en-US" altLang="zh-CN" b="1" dirty="0">
              <a:solidFill>
                <a:srgbClr val="000000"/>
              </a:solidFill>
              <a:cs typeface="Arial" charset="0"/>
            </a:endParaRPr>
          </a:p>
        </p:txBody>
      </p:sp>
      <p:sp>
        <p:nvSpPr>
          <p:cNvPr id="412685" name="Text Box 13"/>
          <p:cNvSpPr txBox="1">
            <a:spLocks noChangeArrowheads="1"/>
          </p:cNvSpPr>
          <p:nvPr/>
        </p:nvSpPr>
        <p:spPr bwMode="auto">
          <a:xfrm>
            <a:off x="6443663" y="3164718"/>
            <a:ext cx="122396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Esau</a:t>
            </a:r>
            <a:endParaRPr lang="en-US" altLang="zh-CN" b="1">
              <a:solidFill>
                <a:srgbClr val="33CC33"/>
              </a:solidFill>
              <a:cs typeface="Arial" charset="0"/>
            </a:endParaRPr>
          </a:p>
        </p:txBody>
      </p:sp>
      <p:sp>
        <p:nvSpPr>
          <p:cNvPr id="412686" name="Text Box 14"/>
          <p:cNvSpPr txBox="1">
            <a:spLocks noChangeArrowheads="1"/>
          </p:cNvSpPr>
          <p:nvPr/>
        </p:nvSpPr>
        <p:spPr bwMode="auto">
          <a:xfrm>
            <a:off x="76200" y="4147380"/>
            <a:ext cx="1981200" cy="2677656"/>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Leah)</a:t>
            </a:r>
            <a:r>
              <a:rPr lang="en-US" altLang="zh-CN" b="1" dirty="0">
                <a:solidFill>
                  <a:srgbClr val="000000"/>
                </a:solidFill>
                <a:cs typeface="Arial" charset="0"/>
              </a:rPr>
              <a:t>  Reuben, Simeon, Levi, </a:t>
            </a:r>
            <a:br>
              <a:rPr lang="en-US" altLang="zh-CN" b="1" dirty="0">
                <a:solidFill>
                  <a:srgbClr val="000000"/>
                </a:solidFill>
                <a:cs typeface="Arial" charset="0"/>
              </a:rPr>
            </a:br>
            <a:r>
              <a:rPr lang="en-US" altLang="zh-CN" b="1" dirty="0">
                <a:solidFill>
                  <a:srgbClr val="000000"/>
                </a:solidFill>
                <a:cs typeface="Arial" charset="0"/>
              </a:rPr>
              <a:t>Judah, Issachar, Zebulun</a:t>
            </a:r>
            <a:endParaRPr lang="en-US" altLang="zh-CN" b="1" dirty="0">
              <a:solidFill>
                <a:srgbClr val="009900"/>
              </a:solidFill>
              <a:cs typeface="Arial" charset="0"/>
            </a:endParaRPr>
          </a:p>
        </p:txBody>
      </p:sp>
      <p:sp>
        <p:nvSpPr>
          <p:cNvPr id="412687" name="Text Box 15"/>
          <p:cNvSpPr txBox="1">
            <a:spLocks noChangeArrowheads="1"/>
          </p:cNvSpPr>
          <p:nvPr/>
        </p:nvSpPr>
        <p:spPr bwMode="auto">
          <a:xfrm>
            <a:off x="2159000" y="4147380"/>
            <a:ext cx="1828800" cy="1200328"/>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a:t>
            </a:r>
            <a:r>
              <a:rPr lang="en-US" altLang="zh-CN" b="1" dirty="0" err="1">
                <a:solidFill>
                  <a:srgbClr val="FF33CC"/>
                </a:solidFill>
                <a:cs typeface="Arial" charset="0"/>
              </a:rPr>
              <a:t>Zilpah</a:t>
            </a:r>
            <a:r>
              <a:rPr lang="en-US" altLang="zh-CN" b="1" dirty="0">
                <a:solidFill>
                  <a:srgbClr val="FF33CC"/>
                </a:solidFill>
                <a:cs typeface="Arial" charset="0"/>
              </a:rPr>
              <a:t>)</a:t>
            </a:r>
            <a:r>
              <a:rPr lang="en-US" altLang="zh-CN" b="1" dirty="0">
                <a:solidFill>
                  <a:srgbClr val="000000"/>
                </a:solidFill>
                <a:cs typeface="Arial" charset="0"/>
              </a:rPr>
              <a:t> Gad, </a:t>
            </a:r>
            <a:br>
              <a:rPr lang="en-US" altLang="zh-CN" b="1" dirty="0">
                <a:solidFill>
                  <a:srgbClr val="000000"/>
                </a:solidFill>
                <a:cs typeface="Arial" charset="0"/>
              </a:rPr>
            </a:br>
            <a:r>
              <a:rPr lang="en-US" altLang="zh-CN" b="1" dirty="0">
                <a:solidFill>
                  <a:srgbClr val="000000"/>
                </a:solidFill>
                <a:cs typeface="Arial" charset="0"/>
              </a:rPr>
              <a:t>Asher</a:t>
            </a:r>
          </a:p>
        </p:txBody>
      </p:sp>
      <p:sp>
        <p:nvSpPr>
          <p:cNvPr id="412688" name="Text Box 16"/>
          <p:cNvSpPr txBox="1">
            <a:spLocks noChangeArrowheads="1"/>
          </p:cNvSpPr>
          <p:nvPr/>
        </p:nvSpPr>
        <p:spPr bwMode="auto">
          <a:xfrm>
            <a:off x="4089400" y="4147380"/>
            <a:ext cx="1905000" cy="1206500"/>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FF33CC"/>
                </a:solidFill>
                <a:cs typeface="Arial" charset="0"/>
              </a:rPr>
              <a:t>(of Bilhah)</a:t>
            </a:r>
            <a:r>
              <a:rPr lang="en-US" altLang="zh-CN" b="1">
                <a:solidFill>
                  <a:srgbClr val="000000"/>
                </a:solidFill>
                <a:cs typeface="Arial" charset="0"/>
              </a:rPr>
              <a:t> Dan, Naphtali</a:t>
            </a:r>
          </a:p>
        </p:txBody>
      </p:sp>
      <p:sp>
        <p:nvSpPr>
          <p:cNvPr id="412689" name="Text Box 17"/>
          <p:cNvSpPr txBox="1">
            <a:spLocks noChangeArrowheads="1"/>
          </p:cNvSpPr>
          <p:nvPr/>
        </p:nvSpPr>
        <p:spPr bwMode="auto">
          <a:xfrm>
            <a:off x="6096000" y="4147380"/>
            <a:ext cx="2819400" cy="841375"/>
          </a:xfrm>
          <a:prstGeom prst="rect">
            <a:avLst/>
          </a:prstGeom>
          <a:noFill/>
          <a:ln w="1905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(of Rachel)</a:t>
            </a:r>
            <a:r>
              <a:rPr lang="en-US" altLang="zh-CN" b="1" dirty="0">
                <a:solidFill>
                  <a:srgbClr val="000000"/>
                </a:solidFill>
                <a:cs typeface="Arial" charset="0"/>
              </a:rPr>
              <a:t> </a:t>
            </a:r>
            <a:br>
              <a:rPr lang="en-US" altLang="zh-CN" b="1" dirty="0">
                <a:solidFill>
                  <a:srgbClr val="000000"/>
                </a:solidFill>
                <a:cs typeface="Arial" charset="0"/>
              </a:rPr>
            </a:br>
            <a:r>
              <a:rPr lang="en-US" altLang="zh-CN" b="1" dirty="0">
                <a:solidFill>
                  <a:srgbClr val="000000"/>
                </a:solidFill>
                <a:cs typeface="Arial" charset="0"/>
              </a:rPr>
              <a:t>Benjamin, </a:t>
            </a:r>
            <a:r>
              <a:rPr lang="en-US" altLang="zh-CN" b="1" dirty="0">
                <a:solidFill>
                  <a:srgbClr val="007000"/>
                </a:solidFill>
                <a:cs typeface="Arial" charset="0"/>
              </a:rPr>
              <a:t>Joseph</a:t>
            </a:r>
            <a:endParaRPr lang="en-US" altLang="zh-CN" b="1" dirty="0">
              <a:solidFill>
                <a:srgbClr val="000000"/>
              </a:solidFill>
              <a:cs typeface="Arial" charset="0"/>
            </a:endParaRPr>
          </a:p>
        </p:txBody>
      </p:sp>
      <p:sp>
        <p:nvSpPr>
          <p:cNvPr id="412690" name="Text Box 18"/>
          <p:cNvSpPr txBox="1">
            <a:spLocks noChangeArrowheads="1"/>
          </p:cNvSpPr>
          <p:nvPr/>
        </p:nvSpPr>
        <p:spPr bwMode="auto">
          <a:xfrm>
            <a:off x="7661275" y="5420555"/>
            <a:ext cx="1447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Ephraim</a:t>
            </a:r>
            <a:endParaRPr lang="en-US" altLang="zh-CN" b="1">
              <a:solidFill>
                <a:srgbClr val="000000"/>
              </a:solidFill>
              <a:cs typeface="Arial" charset="0"/>
            </a:endParaRPr>
          </a:p>
        </p:txBody>
      </p:sp>
      <p:sp>
        <p:nvSpPr>
          <p:cNvPr id="412691" name="Line 19"/>
          <p:cNvSpPr>
            <a:spLocks noChangeShapeType="1"/>
          </p:cNvSpPr>
          <p:nvPr/>
        </p:nvSpPr>
        <p:spPr bwMode="auto">
          <a:xfrm>
            <a:off x="1447800" y="1175580"/>
            <a:ext cx="57912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2" name="Line 20"/>
          <p:cNvSpPr>
            <a:spLocks noChangeShapeType="1"/>
          </p:cNvSpPr>
          <p:nvPr/>
        </p:nvSpPr>
        <p:spPr bwMode="auto">
          <a:xfrm rot="-5400000">
            <a:off x="13335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3" name="Line 21"/>
          <p:cNvSpPr>
            <a:spLocks noChangeShapeType="1"/>
          </p:cNvSpPr>
          <p:nvPr/>
        </p:nvSpPr>
        <p:spPr bwMode="auto">
          <a:xfrm rot="-5400000">
            <a:off x="7124700" y="12898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4" name="Line 22"/>
          <p:cNvSpPr>
            <a:spLocks noChangeShapeType="1"/>
          </p:cNvSpPr>
          <p:nvPr/>
        </p:nvSpPr>
        <p:spPr bwMode="auto">
          <a:xfrm rot="-5400000">
            <a:off x="4038600" y="11755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5" name="Line 23"/>
          <p:cNvSpPr>
            <a:spLocks noChangeShapeType="1"/>
          </p:cNvSpPr>
          <p:nvPr/>
        </p:nvSpPr>
        <p:spPr bwMode="auto">
          <a:xfrm rot="-5400000">
            <a:off x="1257300" y="1899480"/>
            <a:ext cx="3810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6" name="Line 24"/>
          <p:cNvSpPr>
            <a:spLocks noChangeShapeType="1"/>
          </p:cNvSpPr>
          <p:nvPr/>
        </p:nvSpPr>
        <p:spPr bwMode="auto">
          <a:xfrm rot="-5400000">
            <a:off x="4038600" y="1861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7" name="Line 25"/>
          <p:cNvSpPr>
            <a:spLocks noChangeShapeType="1"/>
          </p:cNvSpPr>
          <p:nvPr/>
        </p:nvSpPr>
        <p:spPr bwMode="auto">
          <a:xfrm>
            <a:off x="5943600" y="1785180"/>
            <a:ext cx="2438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8" name="Line 26"/>
          <p:cNvSpPr>
            <a:spLocks noChangeShapeType="1"/>
          </p:cNvSpPr>
          <p:nvPr/>
        </p:nvSpPr>
        <p:spPr bwMode="auto">
          <a:xfrm rot="-5400000">
            <a:off x="58293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699" name="Line 27"/>
          <p:cNvSpPr>
            <a:spLocks noChangeShapeType="1"/>
          </p:cNvSpPr>
          <p:nvPr/>
        </p:nvSpPr>
        <p:spPr bwMode="auto">
          <a:xfrm rot="-5400000">
            <a:off x="8267700" y="18994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0" name="Line 28"/>
          <p:cNvSpPr>
            <a:spLocks noChangeShapeType="1"/>
          </p:cNvSpPr>
          <p:nvPr/>
        </p:nvSpPr>
        <p:spPr bwMode="auto">
          <a:xfrm rot="5400000" flipH="1">
            <a:off x="7162800" y="1708980"/>
            <a:ext cx="152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1" name="Line 29"/>
          <p:cNvSpPr>
            <a:spLocks noChangeShapeType="1"/>
          </p:cNvSpPr>
          <p:nvPr/>
        </p:nvSpPr>
        <p:spPr bwMode="auto">
          <a:xfrm>
            <a:off x="3276600" y="2623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2" name="Line 30"/>
          <p:cNvSpPr>
            <a:spLocks noChangeShapeType="1"/>
          </p:cNvSpPr>
          <p:nvPr/>
        </p:nvSpPr>
        <p:spPr bwMode="auto">
          <a:xfrm rot="-5400000">
            <a:off x="31623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3" name="Line 31"/>
          <p:cNvSpPr>
            <a:spLocks noChangeShapeType="1"/>
          </p:cNvSpPr>
          <p:nvPr/>
        </p:nvSpPr>
        <p:spPr bwMode="auto">
          <a:xfrm rot="-5400000">
            <a:off x="4838700" y="2737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4" name="Line 32"/>
          <p:cNvSpPr>
            <a:spLocks noChangeShapeType="1"/>
          </p:cNvSpPr>
          <p:nvPr/>
        </p:nvSpPr>
        <p:spPr bwMode="auto">
          <a:xfrm rot="-5400000">
            <a:off x="4076700" y="2509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5" name="Line 33"/>
          <p:cNvSpPr>
            <a:spLocks noChangeShapeType="1"/>
          </p:cNvSpPr>
          <p:nvPr/>
        </p:nvSpPr>
        <p:spPr bwMode="auto">
          <a:xfrm>
            <a:off x="2590800" y="3385380"/>
            <a:ext cx="16764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6" name="Line 34"/>
          <p:cNvSpPr>
            <a:spLocks noChangeShapeType="1"/>
          </p:cNvSpPr>
          <p:nvPr/>
        </p:nvSpPr>
        <p:spPr bwMode="auto">
          <a:xfrm rot="-5400000">
            <a:off x="24765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7" name="Line 35"/>
          <p:cNvSpPr>
            <a:spLocks noChangeShapeType="1"/>
          </p:cNvSpPr>
          <p:nvPr/>
        </p:nvSpPr>
        <p:spPr bwMode="auto">
          <a:xfrm rot="-5400000">
            <a:off x="4152900" y="34996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8" name="Line 36"/>
          <p:cNvSpPr>
            <a:spLocks noChangeShapeType="1"/>
          </p:cNvSpPr>
          <p:nvPr/>
        </p:nvSpPr>
        <p:spPr bwMode="auto">
          <a:xfrm rot="-5400000">
            <a:off x="3314700" y="3271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09" name="Text Box 37"/>
          <p:cNvSpPr txBox="1">
            <a:spLocks noChangeArrowheads="1"/>
          </p:cNvSpPr>
          <p:nvPr/>
        </p:nvSpPr>
        <p:spPr bwMode="auto">
          <a:xfrm>
            <a:off x="3581400" y="346158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dirty="0">
                <a:solidFill>
                  <a:srgbClr val="FF33CC"/>
                </a:solidFill>
                <a:cs typeface="Arial" charset="0"/>
              </a:rPr>
              <a:t>Rachel</a:t>
            </a:r>
            <a:endParaRPr lang="en-US" altLang="zh-CN" b="1" dirty="0">
              <a:solidFill>
                <a:srgbClr val="000000"/>
              </a:solidFill>
              <a:cs typeface="Arial" charset="0"/>
            </a:endParaRPr>
          </a:p>
        </p:txBody>
      </p:sp>
      <p:grpSp>
        <p:nvGrpSpPr>
          <p:cNvPr id="412710" name="Group 38"/>
          <p:cNvGrpSpPr>
            <a:grpSpLocks/>
          </p:cNvGrpSpPr>
          <p:nvPr/>
        </p:nvGrpSpPr>
        <p:grpSpPr bwMode="auto">
          <a:xfrm>
            <a:off x="7086600" y="2851980"/>
            <a:ext cx="1447800" cy="457200"/>
            <a:chOff x="4512" y="1824"/>
            <a:chExt cx="1056" cy="288"/>
          </a:xfrm>
        </p:grpSpPr>
        <p:sp>
          <p:nvSpPr>
            <p:cNvPr id="412732" name="Line 39"/>
            <p:cNvSpPr>
              <a:spLocks noChangeShapeType="1"/>
            </p:cNvSpPr>
            <p:nvPr/>
          </p:nvSpPr>
          <p:spPr bwMode="auto">
            <a:xfrm>
              <a:off x="4512" y="1968"/>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3" name="Line 40"/>
            <p:cNvSpPr>
              <a:spLocks noChangeShapeType="1"/>
            </p:cNvSpPr>
            <p:nvPr/>
          </p:nvSpPr>
          <p:spPr bwMode="auto">
            <a:xfrm rot="-5400000">
              <a:off x="4440"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4" name="Line 41"/>
            <p:cNvSpPr>
              <a:spLocks noChangeShapeType="1"/>
            </p:cNvSpPr>
            <p:nvPr/>
          </p:nvSpPr>
          <p:spPr bwMode="auto">
            <a:xfrm rot="-5400000">
              <a:off x="5496" y="2040"/>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5" name="Line 42"/>
            <p:cNvSpPr>
              <a:spLocks noChangeShapeType="1"/>
            </p:cNvSpPr>
            <p:nvPr/>
          </p:nvSpPr>
          <p:spPr bwMode="auto">
            <a:xfrm rot="-5400000">
              <a:off x="4968" y="1896"/>
              <a:ext cx="144"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1" name="Text Box 43"/>
          <p:cNvSpPr txBox="1">
            <a:spLocks noChangeArrowheads="1"/>
          </p:cNvSpPr>
          <p:nvPr/>
        </p:nvSpPr>
        <p:spPr bwMode="auto">
          <a:xfrm>
            <a:off x="7924800" y="3164718"/>
            <a:ext cx="1219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7000"/>
                </a:solidFill>
                <a:cs typeface="Arial" charset="0"/>
              </a:rPr>
              <a:t>Jacob</a:t>
            </a:r>
          </a:p>
        </p:txBody>
      </p:sp>
      <p:sp>
        <p:nvSpPr>
          <p:cNvPr id="412712" name="Line 44"/>
          <p:cNvSpPr>
            <a:spLocks noChangeShapeType="1"/>
          </p:cNvSpPr>
          <p:nvPr/>
        </p:nvSpPr>
        <p:spPr bwMode="auto">
          <a:xfrm>
            <a:off x="1066800" y="3885443"/>
            <a:ext cx="7466013" cy="3810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3" name="Line 45"/>
          <p:cNvSpPr>
            <a:spLocks noChangeShapeType="1"/>
          </p:cNvSpPr>
          <p:nvPr/>
        </p:nvSpPr>
        <p:spPr bwMode="auto">
          <a:xfrm rot="-5400000">
            <a:off x="72771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4" name="Line 46"/>
          <p:cNvSpPr>
            <a:spLocks noChangeShapeType="1"/>
          </p:cNvSpPr>
          <p:nvPr/>
        </p:nvSpPr>
        <p:spPr bwMode="auto">
          <a:xfrm rot="-5400000">
            <a:off x="8380413" y="3766380"/>
            <a:ext cx="3048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5" name="Line 47"/>
          <p:cNvSpPr>
            <a:spLocks noChangeShapeType="1"/>
          </p:cNvSpPr>
          <p:nvPr/>
        </p:nvSpPr>
        <p:spPr bwMode="auto">
          <a:xfrm rot="-5400000">
            <a:off x="46863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6" name="Line 48"/>
          <p:cNvSpPr>
            <a:spLocks noChangeShapeType="1"/>
          </p:cNvSpPr>
          <p:nvPr/>
        </p:nvSpPr>
        <p:spPr bwMode="auto">
          <a:xfrm rot="-5400000">
            <a:off x="30099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17" name="Line 49"/>
          <p:cNvSpPr>
            <a:spLocks noChangeShapeType="1"/>
          </p:cNvSpPr>
          <p:nvPr/>
        </p:nvSpPr>
        <p:spPr bwMode="auto">
          <a:xfrm rot="-5400000">
            <a:off x="952500" y="4033080"/>
            <a:ext cx="228600"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nvGrpSpPr>
          <p:cNvPr id="412718" name="Group 50"/>
          <p:cNvGrpSpPr>
            <a:grpSpLocks/>
          </p:cNvGrpSpPr>
          <p:nvPr/>
        </p:nvGrpSpPr>
        <p:grpSpPr bwMode="auto">
          <a:xfrm flipH="1">
            <a:off x="7008813" y="4985580"/>
            <a:ext cx="1524000" cy="495300"/>
            <a:chOff x="3888" y="3144"/>
            <a:chExt cx="960" cy="336"/>
          </a:xfrm>
        </p:grpSpPr>
        <p:grpSp>
          <p:nvGrpSpPr>
            <p:cNvPr id="412727" name="Group 51"/>
            <p:cNvGrpSpPr>
              <a:grpSpLocks/>
            </p:cNvGrpSpPr>
            <p:nvPr/>
          </p:nvGrpSpPr>
          <p:grpSpPr bwMode="auto">
            <a:xfrm>
              <a:off x="3888" y="3312"/>
              <a:ext cx="960" cy="168"/>
              <a:chOff x="3648" y="3312"/>
              <a:chExt cx="1056" cy="168"/>
            </a:xfrm>
          </p:grpSpPr>
          <p:sp>
            <p:nvSpPr>
              <p:cNvPr id="412729" name="Line 52"/>
              <p:cNvSpPr>
                <a:spLocks noChangeShapeType="1"/>
              </p:cNvSpPr>
              <p:nvPr/>
            </p:nvSpPr>
            <p:spPr bwMode="auto">
              <a:xfrm>
                <a:off x="3648" y="3312"/>
                <a:ext cx="1056"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0" name="Line 53"/>
              <p:cNvSpPr>
                <a:spLocks noChangeShapeType="1"/>
              </p:cNvSpPr>
              <p:nvPr/>
            </p:nvSpPr>
            <p:spPr bwMode="auto">
              <a:xfrm rot="-5400000">
                <a:off x="3564"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sp>
            <p:nvSpPr>
              <p:cNvPr id="412731" name="Line 54"/>
              <p:cNvSpPr>
                <a:spLocks noChangeShapeType="1"/>
              </p:cNvSpPr>
              <p:nvPr/>
            </p:nvSpPr>
            <p:spPr bwMode="auto">
              <a:xfrm rot="-5400000">
                <a:off x="4620" y="3396"/>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28" name="Line 55"/>
            <p:cNvSpPr>
              <a:spLocks noChangeShapeType="1"/>
            </p:cNvSpPr>
            <p:nvPr/>
          </p:nvSpPr>
          <p:spPr bwMode="auto">
            <a:xfrm rot="-5400000">
              <a:off x="4092" y="3228"/>
              <a:ext cx="168" cy="0"/>
            </a:xfrm>
            <a:prstGeom prst="line">
              <a:avLst/>
            </a:prstGeom>
            <a:noFill/>
            <a:ln w="38100">
              <a:solidFill>
                <a:srgbClr val="0033CC"/>
              </a:solidFill>
              <a:round/>
              <a:headEnd/>
              <a:tailEnd/>
            </a:ln>
            <a:extLst>
              <a:ext uri="{909E8E84-426E-40dd-AFC4-6F175D3DCCD1}">
                <a14:hiddenFill xmlns:a14="http://schemas.microsoft.com/office/drawing/2010/main" xmlns="">
                  <a:noFill/>
                </a14:hiddenFill>
              </a:ext>
            </a:extLst>
          </p:spPr>
          <p:txBody>
            <a:bodyPr/>
            <a:lstStyle/>
            <a:p>
              <a:pPr eaLnBrk="0" hangingPunct="0"/>
              <a:endParaRPr lang="en-US">
                <a:solidFill>
                  <a:srgbClr val="000000"/>
                </a:solidFill>
                <a:latin typeface="Arial" charset="0"/>
              </a:endParaRPr>
            </a:p>
          </p:txBody>
        </p:sp>
      </p:grpSp>
      <p:sp>
        <p:nvSpPr>
          <p:cNvPr id="412719" name="Text Box 56"/>
          <p:cNvSpPr txBox="1">
            <a:spLocks noChangeArrowheads="1"/>
          </p:cNvSpPr>
          <p:nvPr/>
        </p:nvSpPr>
        <p:spPr bwMode="auto">
          <a:xfrm>
            <a:off x="5989638" y="5420555"/>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905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b="1">
                <a:solidFill>
                  <a:srgbClr val="000000"/>
                </a:solidFill>
                <a:cs typeface="Arial" charset="0"/>
              </a:rPr>
              <a:t>Manasseh</a:t>
            </a:r>
          </a:p>
        </p:txBody>
      </p:sp>
      <p:sp>
        <p:nvSpPr>
          <p:cNvPr id="412720" name="WordArt 57"/>
          <p:cNvSpPr>
            <a:spLocks noChangeArrowheads="1" noChangeShapeType="1" noTextEdit="1"/>
          </p:cNvSpPr>
          <p:nvPr/>
        </p:nvSpPr>
        <p:spPr bwMode="auto">
          <a:xfrm>
            <a:off x="76200" y="-38100"/>
            <a:ext cx="4318000" cy="1257300"/>
          </a:xfrm>
          <a:prstGeom prst="rect">
            <a:avLst/>
          </a:prstGeom>
        </p:spPr>
        <p:txBody>
          <a:bodyPr wrap="none" fromWordArt="1">
            <a:prstTxWarp prst="textSlantUp">
              <a:avLst>
                <a:gd name="adj" fmla="val 32056"/>
              </a:avLst>
            </a:prstTxWarp>
          </a:bodyPr>
          <a:lstStyle/>
          <a:p>
            <a:pPr algn="ctr" eaLnBrk="0" hangingPunct="0"/>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Patriarchal Family Tree</a:t>
            </a:r>
          </a:p>
        </p:txBody>
      </p:sp>
      <p:sp>
        <p:nvSpPr>
          <p:cNvPr id="412721" name="Line 58"/>
          <p:cNvSpPr>
            <a:spLocks noChangeShapeType="1"/>
          </p:cNvSpPr>
          <p:nvPr/>
        </p:nvSpPr>
        <p:spPr bwMode="auto">
          <a:xfrm flipV="1">
            <a:off x="5562600" y="2775780"/>
            <a:ext cx="2057400" cy="3048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2" name="Line 59"/>
          <p:cNvSpPr>
            <a:spLocks noChangeShapeType="1"/>
          </p:cNvSpPr>
          <p:nvPr/>
        </p:nvSpPr>
        <p:spPr bwMode="auto">
          <a:xfrm>
            <a:off x="4953000" y="3766380"/>
            <a:ext cx="2286000" cy="4572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3" name="Line 60"/>
          <p:cNvSpPr>
            <a:spLocks noChangeShapeType="1"/>
          </p:cNvSpPr>
          <p:nvPr/>
        </p:nvSpPr>
        <p:spPr bwMode="auto">
          <a:xfrm flipV="1">
            <a:off x="1447800" y="3842580"/>
            <a:ext cx="762000" cy="381000"/>
          </a:xfrm>
          <a:prstGeom prst="line">
            <a:avLst/>
          </a:prstGeom>
          <a:noFill/>
          <a:ln w="9525">
            <a:solidFill>
              <a:schemeClr val="tx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0" hangingPunct="0"/>
            <a:endParaRPr lang="en-US">
              <a:solidFill>
                <a:srgbClr val="000000"/>
              </a:solidFill>
              <a:latin typeface="Arial" charset="0"/>
            </a:endParaRPr>
          </a:p>
        </p:txBody>
      </p:sp>
      <p:sp>
        <p:nvSpPr>
          <p:cNvPr id="412724" name="Text Box 61"/>
          <p:cNvSpPr txBox="1">
            <a:spLocks noChangeArrowheads="1"/>
          </p:cNvSpPr>
          <p:nvPr/>
        </p:nvSpPr>
        <p:spPr bwMode="auto">
          <a:xfrm>
            <a:off x="8553450" y="39688"/>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altLang="zh-CN" b="1" dirty="0">
                <a:solidFill>
                  <a:srgbClr val="000000"/>
                </a:solidFill>
                <a:cs typeface="Arial" charset="0"/>
              </a:rPr>
              <a:t>91</a:t>
            </a:r>
          </a:p>
        </p:txBody>
      </p:sp>
      <p:sp>
        <p:nvSpPr>
          <p:cNvPr id="412725" name="Text Box 62"/>
          <p:cNvSpPr txBox="1">
            <a:spLocks noChangeArrowheads="1"/>
          </p:cNvSpPr>
          <p:nvPr/>
        </p:nvSpPr>
        <p:spPr bwMode="auto">
          <a:xfrm>
            <a:off x="2362200" y="5976180"/>
            <a:ext cx="678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000" b="1">
                <a:solidFill>
                  <a:srgbClr val="007000"/>
                </a:solidFill>
                <a:cs typeface="Arial" charset="0"/>
              </a:rPr>
              <a:t>Green = line of blessing with rights of firstborn even though none of these were born first (1 Chron. 5:1-2)</a:t>
            </a:r>
          </a:p>
        </p:txBody>
      </p:sp>
      <p:sp>
        <p:nvSpPr>
          <p:cNvPr id="412726" name="Text Box 63"/>
          <p:cNvSpPr txBox="1">
            <a:spLocks noChangeArrowheads="1"/>
          </p:cNvSpPr>
          <p:nvPr/>
        </p:nvSpPr>
        <p:spPr bwMode="auto">
          <a:xfrm>
            <a:off x="5562600" y="2790068"/>
            <a:ext cx="1447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1800" b="1" i="1">
                <a:solidFill>
                  <a:srgbClr val="000000"/>
                </a:solidFill>
                <a:cs typeface="Arial" charset="0"/>
              </a:rPr>
              <a:t>married</a:t>
            </a:r>
            <a:endParaRPr lang="en-US" altLang="zh-CN" sz="1800" b="1" i="1">
              <a:solidFill>
                <a:srgbClr val="33CC33"/>
              </a:solidFill>
              <a:cs typeface="Arial" charset="0"/>
            </a:endParaRPr>
          </a:p>
        </p:txBody>
      </p:sp>
      <p:sp>
        <p:nvSpPr>
          <p:cNvPr id="65" name="Text Box 62"/>
          <p:cNvSpPr txBox="1">
            <a:spLocks noChangeArrowheads="1"/>
          </p:cNvSpPr>
          <p:nvPr/>
        </p:nvSpPr>
        <p:spPr bwMode="auto">
          <a:xfrm>
            <a:off x="4644008" y="188640"/>
            <a:ext cx="3312368" cy="523220"/>
          </a:xfrm>
          <a:prstGeom prst="rect">
            <a:avLst/>
          </a:prstGeom>
          <a:solidFill>
            <a:srgbClr val="000000"/>
          </a:solidFill>
          <a:ln>
            <a:noFill/>
          </a:ln>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spcBef>
                <a:spcPct val="50000"/>
              </a:spcBef>
            </a:pPr>
            <a:r>
              <a:rPr lang="en-US" altLang="zh-CN" sz="2800" b="1">
                <a:solidFill>
                  <a:srgbClr val="FFFFFF"/>
                </a:solidFill>
                <a:cs typeface="Arial" charset="0"/>
              </a:rPr>
              <a:t>1 Chron. 2:1-5</a:t>
            </a:r>
          </a:p>
        </p:txBody>
      </p:sp>
    </p:spTree>
    <p:extLst>
      <p:ext uri="{BB962C8B-B14F-4D97-AF65-F5344CB8AC3E}">
        <p14:creationId xmlns:p14="http://schemas.microsoft.com/office/powerpoint/2010/main" val="3710670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3" descr="Israel Map Tribes West.pn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9144000" cy="686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1" y="43012"/>
            <a:ext cx="3452843" cy="2203339"/>
          </a:xfrm>
          <a:effectLst>
            <a:outerShdw blurRad="63500" dist="35921" dir="2700000" algn="ctr" rotWithShape="0">
              <a:schemeClr val="tx2">
                <a:alpha val="74998"/>
              </a:schemeClr>
            </a:outerShdw>
          </a:effectLst>
        </p:spPr>
        <p:txBody>
          <a:bodyPr anchor="t"/>
          <a:lstStyle/>
          <a:p>
            <a:pPr algn="l">
              <a:defRPr/>
            </a:pPr>
            <a:r>
              <a:rPr lang="en-US" sz="4000" b="1" dirty="0">
                <a:solidFill>
                  <a:srgbClr val="FFFFFF"/>
                </a:solidFill>
                <a:effectLst>
                  <a:glow rad="127000">
                    <a:schemeClr val="tx1"/>
                  </a:glow>
                </a:effectLst>
                <a:latin typeface="Arial" charset="0"/>
                <a:ea typeface="ＭＳ Ｐゴシック" charset="0"/>
                <a:cs typeface="ＭＳ Ｐゴシック" charset="0"/>
              </a:rPr>
              <a:t>Populations by Tribe</a:t>
            </a:r>
          </a:p>
        </p:txBody>
      </p:sp>
      <p:sp>
        <p:nvSpPr>
          <p:cNvPr id="10" name="Text Box 6"/>
          <p:cNvSpPr txBox="1">
            <a:spLocks noChangeArrowheads="1"/>
          </p:cNvSpPr>
          <p:nvPr/>
        </p:nvSpPr>
        <p:spPr bwMode="auto">
          <a:xfrm>
            <a:off x="6371899" y="4001780"/>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Reuben</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43,730</a:t>
            </a:r>
          </a:p>
        </p:txBody>
      </p:sp>
      <p:sp>
        <p:nvSpPr>
          <p:cNvPr id="11" name="Text Box 7"/>
          <p:cNvSpPr txBox="1">
            <a:spLocks noChangeArrowheads="1"/>
          </p:cNvSpPr>
          <p:nvPr/>
        </p:nvSpPr>
        <p:spPr bwMode="auto">
          <a:xfrm>
            <a:off x="6371899" y="2764532"/>
            <a:ext cx="1812788"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Gad</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40,500</a:t>
            </a:r>
          </a:p>
        </p:txBody>
      </p:sp>
      <p:sp>
        <p:nvSpPr>
          <p:cNvPr id="12" name="Text Box 8"/>
          <p:cNvSpPr txBox="1">
            <a:spLocks noChangeArrowheads="1"/>
          </p:cNvSpPr>
          <p:nvPr/>
        </p:nvSpPr>
        <p:spPr bwMode="auto">
          <a:xfrm>
            <a:off x="6453367" y="1666913"/>
            <a:ext cx="2667000" cy="40011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p>
        </p:txBody>
      </p:sp>
      <p:sp>
        <p:nvSpPr>
          <p:cNvPr id="14" name="Text Box 10"/>
          <p:cNvSpPr txBox="1">
            <a:spLocks noChangeArrowheads="1"/>
          </p:cNvSpPr>
          <p:nvPr/>
        </p:nvSpPr>
        <p:spPr bwMode="auto">
          <a:xfrm>
            <a:off x="4993310" y="2276872"/>
            <a:ext cx="1978867"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Manasseh</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52,700</a:t>
            </a:r>
          </a:p>
        </p:txBody>
      </p:sp>
      <p:sp>
        <p:nvSpPr>
          <p:cNvPr id="174095" name="Text Box 2"/>
          <p:cNvSpPr txBox="1">
            <a:spLocks noChangeArrowheads="1"/>
          </p:cNvSpPr>
          <p:nvPr/>
        </p:nvSpPr>
        <p:spPr bwMode="auto">
          <a:xfrm>
            <a:off x="8391525" y="88900"/>
            <a:ext cx="69850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b="1">
                <a:solidFill>
                  <a:srgbClr val="FFFFFF"/>
                </a:solidFill>
                <a:latin typeface="Arial" charset="0"/>
                <a:cs typeface="Arial" charset="0"/>
              </a:rPr>
              <a:t>171</a:t>
            </a:r>
          </a:p>
        </p:txBody>
      </p:sp>
      <p:sp>
        <p:nvSpPr>
          <p:cNvPr id="50" name="Rectangle 2"/>
          <p:cNvSpPr txBox="1">
            <a:spLocks noChangeArrowheads="1"/>
          </p:cNvSpPr>
          <p:nvPr/>
        </p:nvSpPr>
        <p:spPr bwMode="auto">
          <a:xfrm>
            <a:off x="-1" y="1435222"/>
            <a:ext cx="3582158" cy="134570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2800" b="1" i="1" dirty="0">
                <a:solidFill>
                  <a:srgbClr val="FFFFFF"/>
                </a:solidFill>
                <a:effectLst>
                  <a:glow rad="127000">
                    <a:srgbClr val="000000"/>
                  </a:glow>
                </a:effectLst>
                <a:latin typeface="Arial" charset="0"/>
                <a:ea typeface="ＭＳ Ｐゴシック" charset="0"/>
                <a:cs typeface="ＭＳ Ｐゴシック" charset="0"/>
              </a:rPr>
              <a:t>Numbers 26</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Joshua 13:1–19:48</a:t>
            </a:r>
            <a:br>
              <a:rPr lang="en-US" sz="2800" b="1" i="1" dirty="0">
                <a:solidFill>
                  <a:srgbClr val="FFFFFF"/>
                </a:solidFill>
                <a:effectLst>
                  <a:glow rad="127000">
                    <a:srgbClr val="000000"/>
                  </a:glow>
                </a:effectLst>
                <a:latin typeface="Arial" charset="0"/>
                <a:ea typeface="ＭＳ Ｐゴシック" charset="0"/>
                <a:cs typeface="ＭＳ Ｐゴシック" charset="0"/>
              </a:rPr>
            </a:br>
            <a:r>
              <a:rPr lang="en-US" sz="2800" b="1" i="1" dirty="0">
                <a:solidFill>
                  <a:srgbClr val="FFFFFF"/>
                </a:solidFill>
                <a:effectLst>
                  <a:glow rad="127000">
                    <a:srgbClr val="000000"/>
                  </a:glow>
                </a:effectLst>
                <a:latin typeface="Arial" charset="0"/>
                <a:ea typeface="ＭＳ Ｐゴシック" charset="0"/>
                <a:cs typeface="ＭＳ Ｐゴシック" charset="0"/>
              </a:rPr>
              <a:t>1 Chronicles 5 (Reuben, Gad, Manasseh)</a:t>
            </a:r>
            <a:endParaRPr lang="en-US" sz="3200" b="1" i="1" dirty="0">
              <a:solidFill>
                <a:srgbClr val="FFFFFF"/>
              </a:solidFill>
              <a:effectLst>
                <a:glow rad="127000">
                  <a:srgbClr val="000000"/>
                </a:glow>
              </a:effectLst>
              <a:latin typeface="Arial" charset="0"/>
              <a:ea typeface="ＭＳ Ｐゴシック" charset="0"/>
              <a:cs typeface="ＭＳ Ｐゴシック" charset="0"/>
            </a:endParaRPr>
          </a:p>
        </p:txBody>
      </p:sp>
      <p:sp>
        <p:nvSpPr>
          <p:cNvPr id="4" name="Text Box 9">
            <a:extLst>
              <a:ext uri="{FF2B5EF4-FFF2-40B4-BE49-F238E27FC236}">
                <a16:creationId xmlns:a16="http://schemas.microsoft.com/office/drawing/2014/main" id="{A174EBDD-A5D5-BD8D-6830-1E12C2D062B1}"/>
              </a:ext>
            </a:extLst>
          </p:cNvPr>
          <p:cNvSpPr txBox="1">
            <a:spLocks noChangeArrowheads="1"/>
          </p:cNvSpPr>
          <p:nvPr/>
        </p:nvSpPr>
        <p:spPr bwMode="auto">
          <a:xfrm>
            <a:off x="4652708" y="3153162"/>
            <a:ext cx="26670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defTabSz="457200" fontAlgn="auto">
              <a:spcBef>
                <a:spcPct val="50000"/>
              </a:spcBef>
              <a:spcAft>
                <a:spcPts val="0"/>
              </a:spcAft>
              <a:defRPr/>
            </a:pPr>
            <a:r>
              <a:rPr lang="en-US" sz="2000" b="1" dirty="0">
                <a:solidFill>
                  <a:srgbClr val="FFFFFF"/>
                </a:solidFill>
                <a:effectLst>
                  <a:glow rad="101600">
                    <a:srgbClr val="000000">
                      <a:alpha val="75000"/>
                    </a:srgbClr>
                  </a:glow>
                </a:effectLst>
                <a:latin typeface="Arial"/>
                <a:ea typeface="+mn-ea"/>
                <a:cs typeface="Arial"/>
              </a:rPr>
              <a:t>Ephraim</a:t>
            </a:r>
            <a:br>
              <a:rPr lang="en-US" sz="2000" b="1" dirty="0">
                <a:solidFill>
                  <a:srgbClr val="FFFFFF"/>
                </a:solidFill>
                <a:effectLst>
                  <a:glow rad="101600">
                    <a:srgbClr val="000000">
                      <a:alpha val="75000"/>
                    </a:srgbClr>
                  </a:glow>
                </a:effectLst>
                <a:latin typeface="Arial"/>
                <a:ea typeface="+mn-ea"/>
                <a:cs typeface="Arial"/>
              </a:rPr>
            </a:br>
            <a:r>
              <a:rPr lang="en-US" sz="2000" b="1" dirty="0">
                <a:solidFill>
                  <a:srgbClr val="FFFFFF"/>
                </a:solidFill>
                <a:effectLst>
                  <a:glow rad="101600">
                    <a:srgbClr val="000000">
                      <a:alpha val="75000"/>
                    </a:srgbClr>
                  </a:glow>
                </a:effectLst>
                <a:latin typeface="Arial"/>
                <a:ea typeface="+mn-ea"/>
                <a:cs typeface="Arial"/>
              </a:rPr>
              <a:t>32,500</a:t>
            </a:r>
          </a:p>
        </p:txBody>
      </p:sp>
    </p:spTree>
    <p:extLst>
      <p:ext uri="{BB962C8B-B14F-4D97-AF65-F5344CB8AC3E}">
        <p14:creationId xmlns:p14="http://schemas.microsoft.com/office/powerpoint/2010/main" val="1512163113"/>
      </p:ext>
    </p:extLst>
  </p:cSld>
  <p:clrMapOvr>
    <a:masterClrMapping/>
  </p:clrMapOvr>
  <p:transition/>
</p:sld>
</file>

<file path=ppt/theme/_rels/theme31.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image" Target="../media/image9.jpeg"/></Relationships>
</file>

<file path=ppt/theme/theme1.xml><?xml version="1.0" encoding="utf-8"?>
<a:theme xmlns:a="http://schemas.openxmlformats.org/drawingml/2006/main" name="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7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ＭＳ Ｐゴシック"/>
        <a:cs typeface="DejaVu Sans"/>
      </a:majorFont>
      <a:minorFont>
        <a:latin typeface="Arial"/>
        <a:ea typeface="ＭＳ Ｐゴシック"/>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charset="0"/>
          <a:buNone/>
          <a:tabLst/>
          <a:defRPr kumimoji="0" lang="en-GB" sz="1800" b="0" i="0" u="none" strike="noStrike" cap="none" normalizeH="0" baseline="0">
            <a:ln>
              <a:noFill/>
            </a:ln>
            <a:solidFill>
              <a:schemeClr val="bg1"/>
            </a:solidFill>
            <a:effectLst/>
            <a:latin typeface="Arial" charset="0"/>
            <a:ea typeface="ＭＳ Ｐゴシック"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0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_Project Overview (Standard)">
  <a:themeElements>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fontScheme name="Project Overview (Standar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Project Overview (Standard) 1">
        <a:dk1>
          <a:srgbClr val="000000"/>
        </a:dk1>
        <a:lt1>
          <a:srgbClr val="FFFFFF"/>
        </a:lt1>
        <a:dk2>
          <a:srgbClr val="0066CC"/>
        </a:dk2>
        <a:lt2>
          <a:srgbClr val="CBCBCB"/>
        </a:lt2>
        <a:accent1>
          <a:srgbClr val="00CCFF"/>
        </a:accent1>
        <a:accent2>
          <a:srgbClr val="00FFCC"/>
        </a:accent2>
        <a:accent3>
          <a:srgbClr val="AAB8E2"/>
        </a:accent3>
        <a:accent4>
          <a:srgbClr val="DADADA"/>
        </a:accent4>
        <a:accent5>
          <a:srgbClr val="AAE2FF"/>
        </a:accent5>
        <a:accent6>
          <a:srgbClr val="00E7B9"/>
        </a:accent6>
        <a:hlink>
          <a:srgbClr val="FF3300"/>
        </a:hlink>
        <a:folHlink>
          <a:srgbClr val="FF7C80"/>
        </a:folHlink>
      </a:clrScheme>
      <a:clrMap bg1="dk2" tx1="lt1" bg2="dk1" tx2="lt2" accent1="accent1" accent2="accent2" accent3="accent3" accent4="accent4" accent5="accent5" accent6="accent6" hlink="hlink" folHlink="folHlink"/>
    </a:extraClrScheme>
    <a:extraClrScheme>
      <a:clrScheme name="Project Overview (Standard)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Project Overview (Standard)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2_untitled 1">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900" b="0" i="0" u="none" strike="noStrike" cap="none" normalizeH="0" baseline="0">
            <a:ln>
              <a:noFill/>
            </a:ln>
            <a:solidFill>
              <a:srgbClr val="FFA27C"/>
            </a:solidFill>
            <a:effectLst/>
            <a:latin typeface="Arial" pitchFamily="-107"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8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2.xml><?xml version="1.0" encoding="utf-8"?>
<a:theme xmlns:a="http://schemas.openxmlformats.org/drawingml/2006/main" name="2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05"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6.xml><?xml version="1.0" encoding="utf-8"?>
<a:theme xmlns:a="http://schemas.openxmlformats.org/drawingml/2006/main" name="1_blstripc.ppt - Blue Stripes">
  <a:themeElements>
    <a:clrScheme name="">
      <a:dk1>
        <a:srgbClr val="0000FF"/>
      </a:dk1>
      <a:lt1>
        <a:srgbClr val="FFFFFF"/>
      </a:lt1>
      <a:dk2>
        <a:srgbClr val="000080"/>
      </a:dk2>
      <a:lt2>
        <a:srgbClr val="FFFF00"/>
      </a:lt2>
      <a:accent1>
        <a:srgbClr val="FF8000"/>
      </a:accent1>
      <a:accent2>
        <a:srgbClr val="FFA040"/>
      </a:accent2>
      <a:accent3>
        <a:srgbClr val="AAAAC0"/>
      </a:accent3>
      <a:accent4>
        <a:srgbClr val="DADADA"/>
      </a:accent4>
      <a:accent5>
        <a:srgbClr val="FFC0AA"/>
      </a:accent5>
      <a:accent6>
        <a:srgbClr val="E79139"/>
      </a:accent6>
      <a:hlink>
        <a:srgbClr val="E000E0"/>
      </a:hlink>
      <a:folHlink>
        <a:srgbClr val="8080FF"/>
      </a:folHlink>
    </a:clrScheme>
    <a:fontScheme name="blstripc.ppt - Blue Strip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blstripc.ppt - Blue Stripe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stripc.ppt - Blue Stripes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stripc.ppt - Blue Stripes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stripc.ppt - Blue Stripes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stripc.ppt - Blue Stripes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stripc.ppt - Blue Stripes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stripc.ppt - Blue Stripes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stripc.ppt - Blue Stripes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stripc.ppt - Blue Stripes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stripc.ppt - Blue Stripes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stripc.ppt - Blue Stripes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stripc.ppt - Blue Stripes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Lock And Key">
  <a:themeElements>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fontScheme name="Lock And Ke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Lock And Key 1">
        <a:dk1>
          <a:srgbClr val="200B5B"/>
        </a:dk1>
        <a:lt1>
          <a:srgbClr val="EAEAEA"/>
        </a:lt1>
        <a:dk2>
          <a:srgbClr val="6600FF"/>
        </a:dk2>
        <a:lt2>
          <a:srgbClr val="FFCC66"/>
        </a:lt2>
        <a:accent1>
          <a:srgbClr val="EEB00B"/>
        </a:accent1>
        <a:accent2>
          <a:srgbClr val="6600CC"/>
        </a:accent2>
        <a:accent3>
          <a:srgbClr val="B8AAFF"/>
        </a:accent3>
        <a:accent4>
          <a:srgbClr val="C8C8C8"/>
        </a:accent4>
        <a:accent5>
          <a:srgbClr val="F5D4AA"/>
        </a:accent5>
        <a:accent6>
          <a:srgbClr val="5C00B9"/>
        </a:accent6>
        <a:hlink>
          <a:srgbClr val="FF33CC"/>
        </a:hlink>
        <a:folHlink>
          <a:srgbClr val="CC99FF"/>
        </a:folHlink>
      </a:clrScheme>
      <a:clrMap bg1="dk2" tx1="lt1" bg2="dk1" tx2="lt2" accent1="accent1" accent2="accent2" accent3="accent3" accent4="accent4" accent5="accent5" accent6="accent6" hlink="hlink" folHlink="folHlink"/>
    </a:extraClrScheme>
    <a:extraClrScheme>
      <a:clrScheme name="Lock And Key 2">
        <a:dk1>
          <a:srgbClr val="393939"/>
        </a:dk1>
        <a:lt1>
          <a:srgbClr val="FFFFFF"/>
        </a:lt1>
        <a:dk2>
          <a:srgbClr val="6600CC"/>
        </a:dk2>
        <a:lt2>
          <a:srgbClr val="CCCCFF"/>
        </a:lt2>
        <a:accent1>
          <a:srgbClr val="F9D87E"/>
        </a:accent1>
        <a:accent2>
          <a:srgbClr val="FFCCCC"/>
        </a:accent2>
        <a:accent3>
          <a:srgbClr val="FFFFFF"/>
        </a:accent3>
        <a:accent4>
          <a:srgbClr val="2F2F2F"/>
        </a:accent4>
        <a:accent5>
          <a:srgbClr val="FBE9C0"/>
        </a:accent5>
        <a:accent6>
          <a:srgbClr val="E7B9B9"/>
        </a:accent6>
        <a:hlink>
          <a:srgbClr val="FFCCFF"/>
        </a:hlink>
        <a:folHlink>
          <a:srgbClr val="99CCFF"/>
        </a:folHlink>
      </a:clrScheme>
      <a:clrMap bg1="lt1" tx1="dk1" bg2="lt2" tx2="dk2" accent1="accent1" accent2="accent2" accent3="accent3" accent4="accent4" accent5="accent5" accent6="accent6" hlink="hlink" folHlink="folHlink"/>
    </a:extraClrScheme>
    <a:extraClrScheme>
      <a:clrScheme name="Lock And Key 3">
        <a:dk1>
          <a:srgbClr val="000000"/>
        </a:dk1>
        <a:lt1>
          <a:srgbClr val="FFFFFF"/>
        </a:lt1>
        <a:dk2>
          <a:srgbClr val="000000"/>
        </a:dk2>
        <a:lt2>
          <a:srgbClr val="FFFFFF"/>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
      <a:clrScheme name="Lock And Key 4">
        <a:dk1>
          <a:srgbClr val="330000"/>
        </a:dk1>
        <a:lt1>
          <a:srgbClr val="FFFFCC"/>
        </a:lt1>
        <a:dk2>
          <a:srgbClr val="000000"/>
        </a:dk2>
        <a:lt2>
          <a:srgbClr val="FFCC00"/>
        </a:lt2>
        <a:accent1>
          <a:srgbClr val="FF9900"/>
        </a:accent1>
        <a:accent2>
          <a:srgbClr val="330099"/>
        </a:accent2>
        <a:accent3>
          <a:srgbClr val="AAAAAA"/>
        </a:accent3>
        <a:accent4>
          <a:srgbClr val="DADAAE"/>
        </a:accent4>
        <a:accent5>
          <a:srgbClr val="FFCAAA"/>
        </a:accent5>
        <a:accent6>
          <a:srgbClr val="2D008A"/>
        </a:accent6>
        <a:hlink>
          <a:srgbClr val="FF6633"/>
        </a:hlink>
        <a:folHlink>
          <a:srgbClr val="669900"/>
        </a:folHlink>
      </a:clrScheme>
      <a:clrMap bg1="dk2" tx1="lt1" bg2="dk1" tx2="lt2" accent1="accent1" accent2="accent2" accent3="accent3" accent4="accent4" accent5="accent5" accent6="accent6" hlink="hlink" folHlink="folHlink"/>
    </a:extraClrScheme>
    <a:extraClrScheme>
      <a:clrScheme name="Lock And Key 5">
        <a:dk1>
          <a:srgbClr val="333300"/>
        </a:dk1>
        <a:lt1>
          <a:srgbClr val="DDDDDD"/>
        </a:lt1>
        <a:dk2>
          <a:srgbClr val="996600"/>
        </a:dk2>
        <a:lt2>
          <a:srgbClr val="FFCC66"/>
        </a:lt2>
        <a:accent1>
          <a:srgbClr val="EEB00B"/>
        </a:accent1>
        <a:accent2>
          <a:srgbClr val="330099"/>
        </a:accent2>
        <a:accent3>
          <a:srgbClr val="CAB8AA"/>
        </a:accent3>
        <a:accent4>
          <a:srgbClr val="BDBDBD"/>
        </a:accent4>
        <a:accent5>
          <a:srgbClr val="F5D4AA"/>
        </a:accent5>
        <a:accent6>
          <a:srgbClr val="2D008A"/>
        </a:accent6>
        <a:hlink>
          <a:srgbClr val="FF6633"/>
        </a:hlink>
        <a:folHlink>
          <a:srgbClr val="CC9900"/>
        </a:folHlink>
      </a:clrScheme>
      <a:clrMap bg1="dk2" tx1="lt1" bg2="dk1" tx2="lt2" accent1="accent1" accent2="accent2" accent3="accent3" accent4="accent4" accent5="accent5" accent6="accent6" hlink="hlink" folHlink="folHlink"/>
    </a:extraClrScheme>
    <a:extraClrScheme>
      <a:clrScheme name="Lock And Key 6">
        <a:dk1>
          <a:srgbClr val="003300"/>
        </a:dk1>
        <a:lt1>
          <a:srgbClr val="FFFFCC"/>
        </a:lt1>
        <a:dk2>
          <a:srgbClr val="999933"/>
        </a:dk2>
        <a:lt2>
          <a:srgbClr val="FFFF66"/>
        </a:lt2>
        <a:accent1>
          <a:srgbClr val="CC9900"/>
        </a:accent1>
        <a:accent2>
          <a:srgbClr val="330099"/>
        </a:accent2>
        <a:accent3>
          <a:srgbClr val="CACAAD"/>
        </a:accent3>
        <a:accent4>
          <a:srgbClr val="DADAAE"/>
        </a:accent4>
        <a:accent5>
          <a:srgbClr val="E2CAAA"/>
        </a:accent5>
        <a:accent6>
          <a:srgbClr val="2D008A"/>
        </a:accent6>
        <a:hlink>
          <a:srgbClr val="FF9900"/>
        </a:hlink>
        <a:folHlink>
          <a:srgbClr val="FF6600"/>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6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_Optical">
  <a:themeElements>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fontScheme name="Optical">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Optical 1">
        <a:dk1>
          <a:srgbClr val="000000"/>
        </a:dk1>
        <a:lt1>
          <a:srgbClr val="CBF0FF"/>
        </a:lt1>
        <a:dk2>
          <a:srgbClr val="00295B"/>
        </a:dk2>
        <a:lt2>
          <a:srgbClr val="808080"/>
        </a:lt2>
        <a:accent1>
          <a:srgbClr val="6DC9EE"/>
        </a:accent1>
        <a:accent2>
          <a:srgbClr val="CCCCFF"/>
        </a:accent2>
        <a:accent3>
          <a:srgbClr val="E2F6FF"/>
        </a:accent3>
        <a:accent4>
          <a:srgbClr val="000000"/>
        </a:accent4>
        <a:accent5>
          <a:srgbClr val="BAE1F5"/>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0_Notebook">
  <a:themeElements>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fontScheme name="Notebook">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2">
        <a:dk1>
          <a:srgbClr val="000000"/>
        </a:dk1>
        <a:lt1>
          <a:srgbClr val="FFFFFF"/>
        </a:lt1>
        <a:dk2>
          <a:srgbClr val="221304"/>
        </a:dk2>
        <a:lt2>
          <a:srgbClr val="CBBD83"/>
        </a:lt2>
        <a:accent1>
          <a:srgbClr val="A1BD69"/>
        </a:accent1>
        <a:accent2>
          <a:srgbClr val="3694B6"/>
        </a:accent2>
        <a:accent3>
          <a:srgbClr val="FFFFFF"/>
        </a:accent3>
        <a:accent4>
          <a:srgbClr val="000000"/>
        </a:accent4>
        <a:accent5>
          <a:srgbClr val="CDDBB9"/>
        </a:accent5>
        <a:accent6>
          <a:srgbClr val="3086A5"/>
        </a:accent6>
        <a:hlink>
          <a:srgbClr val="660066"/>
        </a:hlink>
        <a:folHlink>
          <a:srgbClr val="666699"/>
        </a:folHlink>
      </a:clrScheme>
      <a:clrMap bg1="lt1" tx1="dk1" bg2="lt2" tx2="dk2" accent1="accent1" accent2="accent2" accent3="accent3" accent4="accent4" accent5="accent5" accent6="accent6" hlink="hlink" folHlink="folHlink"/>
    </a:extraClrScheme>
    <a:extraClrScheme>
      <a:clrScheme name="Notebook 3">
        <a:dk1>
          <a:srgbClr val="000000"/>
        </a:dk1>
        <a:lt1>
          <a:srgbClr val="FFFFFF"/>
        </a:lt1>
        <a:dk2>
          <a:srgbClr val="000000"/>
        </a:dk2>
        <a:lt2>
          <a:srgbClr val="DDDDDD"/>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777777"/>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3_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2075" tIns="46038" rIns="92075" bIns="46038" numCol="1" anchor="t" anchorCtr="0" compatLnSpc="1">
        <a:prstTxWarp prst="textNoShape">
          <a:avLst/>
        </a:prstTxWarp>
      </a:bodyPr>
      <a:lstStyle>
        <a:defPPr marL="342900" marR="0" indent="-571500" algn="l" defTabSz="914400" rtl="0" eaLnBrk="0" fontAlgn="base" latinLnBrk="0" hangingPunct="0">
          <a:lnSpc>
            <a:spcPct val="90000"/>
          </a:lnSpc>
          <a:spcBef>
            <a:spcPct val="20000"/>
          </a:spcBef>
          <a:spcAft>
            <a:spcPct val="0"/>
          </a:spcAft>
          <a:buClrTx/>
          <a:buSzTx/>
          <a:buFontTx/>
          <a:buChar char="•"/>
          <a:tabLst/>
          <a:defRPr kumimoji="1" lang="en-US" sz="2400" b="1" i="0" u="none" strike="noStrike" cap="none" normalizeH="0" baseline="0">
            <a:ln>
              <a:noFill/>
            </a:ln>
            <a:solidFill>
              <a:schemeClr val="tx1"/>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0" lang="en-US" sz="28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tx2"/>
        </a:solidFill>
        <a:ln w="9525" cap="flat" cmpd="sng" algn="ctr">
          <a:solidFill>
            <a:schemeClr val="tx1"/>
          </a:solidFill>
          <a:prstDash val="solid"/>
          <a:round/>
          <a:headEnd type="none" w="med" len="med"/>
          <a:tailEnd type="none" w="med" len="med"/>
        </a:ln>
        <a:effec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1"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10.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4.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6.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7.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8.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19.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Notebook 1">
    <a:dk1>
      <a:srgbClr val="000000"/>
    </a:dk1>
    <a:lt1>
      <a:srgbClr val="FEFDE3"/>
    </a:lt1>
    <a:dk2>
      <a:srgbClr val="221304"/>
    </a:dk2>
    <a:lt2>
      <a:srgbClr val="CBBD83"/>
    </a:lt2>
    <a:accent1>
      <a:srgbClr val="A1BD69"/>
    </a:accent1>
    <a:accent2>
      <a:srgbClr val="3694B6"/>
    </a:accent2>
    <a:accent3>
      <a:srgbClr val="FEFEEF"/>
    </a:accent3>
    <a:accent4>
      <a:srgbClr val="000000"/>
    </a:accent4>
    <a:accent5>
      <a:srgbClr val="CDDBB9"/>
    </a:accent5>
    <a:accent6>
      <a:srgbClr val="3086A5"/>
    </a:accent6>
    <a:hlink>
      <a:srgbClr val="660066"/>
    </a:hlink>
    <a:folHlink>
      <a:srgbClr val="666699"/>
    </a:folHlink>
  </a:clrScheme>
</a:themeOverride>
</file>

<file path=ppt/theme/themeOverride4.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5.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7.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8.xml><?xml version="1.0" encoding="utf-8"?>
<a:themeOverride xmlns:a="http://schemas.openxmlformats.org/drawingml/2006/main">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9.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Designs\Notebook.pot</Template>
  <TotalTime>9846</TotalTime>
  <Words>20137</Words>
  <Application>Microsoft Macintosh PowerPoint</Application>
  <PresentationFormat>On-screen Show (4:3)</PresentationFormat>
  <Paragraphs>2498</Paragraphs>
  <Slides>260</Slides>
  <Notes>209</Notes>
  <HiddenSlides>0</HiddenSlides>
  <MMClips>0</MMClips>
  <ScaleCrop>false</ScaleCrop>
  <HeadingPairs>
    <vt:vector size="8" baseType="variant">
      <vt:variant>
        <vt:lpstr>Fonts Used</vt:lpstr>
      </vt:variant>
      <vt:variant>
        <vt:i4>27</vt:i4>
      </vt:variant>
      <vt:variant>
        <vt:lpstr>Theme</vt:lpstr>
      </vt:variant>
      <vt:variant>
        <vt:i4>48</vt:i4>
      </vt:variant>
      <vt:variant>
        <vt:lpstr>Embedded OLE Servers</vt:lpstr>
      </vt:variant>
      <vt:variant>
        <vt:i4>1</vt:i4>
      </vt:variant>
      <vt:variant>
        <vt:lpstr>Slide Titles</vt:lpstr>
      </vt:variant>
      <vt:variant>
        <vt:i4>260</vt:i4>
      </vt:variant>
    </vt:vector>
  </HeadingPairs>
  <TitlesOfParts>
    <vt:vector size="336" baseType="lpstr">
      <vt:lpstr>Kosher-Normal</vt:lpstr>
      <vt:lpstr>ＭＳ Ｐゴシック</vt:lpstr>
      <vt:lpstr>Nadianne</vt:lpstr>
      <vt:lpstr>Osaka</vt:lpstr>
      <vt:lpstr>Times</vt:lpstr>
      <vt:lpstr>Arial</vt:lpstr>
      <vt:lpstr>Arial Black</vt:lpstr>
      <vt:lpstr>Arial Narrow</vt:lpstr>
      <vt:lpstr>Avenir Black</vt:lpstr>
      <vt:lpstr>Braggadocio</vt:lpstr>
      <vt:lpstr>Bwhebb</vt:lpstr>
      <vt:lpstr>Calibri</vt:lpstr>
      <vt:lpstr>Century Gothic</vt:lpstr>
      <vt:lpstr>Comic Sans MS</vt:lpstr>
      <vt:lpstr>Copperplate Gothic Bold</vt:lpstr>
      <vt:lpstr>Franklin Gothic Medium</vt:lpstr>
      <vt:lpstr>Helvetica</vt:lpstr>
      <vt:lpstr>Helvetica Neue</vt:lpstr>
      <vt:lpstr>Impact</vt:lpstr>
      <vt:lpstr>Lucida Grande</vt:lpstr>
      <vt:lpstr>Monotype Sorts</vt:lpstr>
      <vt:lpstr>Symbol</vt:lpstr>
      <vt:lpstr>Tahoma</vt:lpstr>
      <vt:lpstr>Times New Roman</vt:lpstr>
      <vt:lpstr>Tw Cen MT</vt:lpstr>
      <vt:lpstr>Wingdings</vt:lpstr>
      <vt:lpstr>Wingdings 2</vt:lpstr>
      <vt:lpstr>Notebook</vt:lpstr>
      <vt:lpstr>Default Design</vt:lpstr>
      <vt:lpstr>1_Default Design</vt:lpstr>
      <vt:lpstr>49_Blank Presentation</vt:lpstr>
      <vt:lpstr>3_Default Design</vt:lpstr>
      <vt:lpstr>Blank Presentation</vt:lpstr>
      <vt:lpstr>1_Fireworks</vt:lpstr>
      <vt:lpstr>2_Default Design</vt:lpstr>
      <vt:lpstr>Fireworks</vt:lpstr>
      <vt:lpstr>Orbit</vt:lpstr>
      <vt:lpstr>5_Default Design</vt:lpstr>
      <vt:lpstr>2_Contemporary</vt:lpstr>
      <vt:lpstr>6_Default Design</vt:lpstr>
      <vt:lpstr>2_Notebook</vt:lpstr>
      <vt:lpstr>3_Notebook</vt:lpstr>
      <vt:lpstr>1_Contemporary</vt:lpstr>
      <vt:lpstr>5_Notebook</vt:lpstr>
      <vt:lpstr>4_Default Design</vt:lpstr>
      <vt:lpstr>1_Blank Presentation</vt:lpstr>
      <vt:lpstr>3_Beam</vt:lpstr>
      <vt:lpstr>7_Notebook</vt:lpstr>
      <vt:lpstr>7_Default Design</vt:lpstr>
      <vt:lpstr>8_Office Theme</vt:lpstr>
      <vt:lpstr>10_Default Design</vt:lpstr>
      <vt:lpstr>Lock And Key</vt:lpstr>
      <vt:lpstr>2_Project Overview (Standard)</vt:lpstr>
      <vt:lpstr>50_Blank Presentation</vt:lpstr>
      <vt:lpstr>2_Office Theme</vt:lpstr>
      <vt:lpstr>2_untitled 1</vt:lpstr>
      <vt:lpstr>8_Notebook</vt:lpstr>
      <vt:lpstr>1_Median</vt:lpstr>
      <vt:lpstr>25_Default Design</vt:lpstr>
      <vt:lpstr>3_Blank Presentation</vt:lpstr>
      <vt:lpstr>8_Default Design</vt:lpstr>
      <vt:lpstr>1_Office Theme</vt:lpstr>
      <vt:lpstr>1_blstripc.ppt - Blue Stripes</vt:lpstr>
      <vt:lpstr>4_Notebook</vt:lpstr>
      <vt:lpstr>Shimmer</vt:lpstr>
      <vt:lpstr>3_Radar</vt:lpstr>
      <vt:lpstr>1_Lock And Key</vt:lpstr>
      <vt:lpstr>9_Default Design</vt:lpstr>
      <vt:lpstr>6_Notebook</vt:lpstr>
      <vt:lpstr>1_Optical</vt:lpstr>
      <vt:lpstr>4_Radar</vt:lpstr>
      <vt:lpstr>10_Notebook</vt:lpstr>
      <vt:lpstr>3_Contemporary</vt:lpstr>
      <vt:lpstr>11_Default Design</vt:lpstr>
      <vt:lpstr>Office Theme</vt:lpstr>
      <vt:lpstr>Microsoft ClipArt Gallery</vt:lpstr>
      <vt:lpstr>1 Chronicles</vt:lpstr>
      <vt:lpstr>Key Word</vt:lpstr>
      <vt:lpstr>Theme</vt:lpstr>
      <vt:lpstr>Key Verse</vt:lpstr>
      <vt:lpstr>Kingdom Statement</vt:lpstr>
      <vt:lpstr>Summary Statement</vt:lpstr>
      <vt:lpstr>Covenant</vt:lpstr>
      <vt:lpstr>Redemption</vt:lpstr>
      <vt:lpstr>Messiah</vt:lpstr>
      <vt:lpstr>1 Chronicles</vt:lpstr>
      <vt:lpstr>Barry Huddleston, The Acrostic Summarized Bible (Grand Rapids: Baker, 1992)</vt:lpstr>
      <vt:lpstr>Be Established</vt:lpstr>
      <vt:lpstr>Making Sense of Samuel, Kings, and Chronicles</vt:lpstr>
      <vt:lpstr>Why would God invest six books about David?</vt:lpstr>
      <vt:lpstr>Two Histories of the Same Events</vt:lpstr>
      <vt:lpstr>I. God established David’s kingdom to promote temple worship over idolatry.</vt:lpstr>
      <vt:lpstr>II. Be established by worshipping Jesus as David’s heir.</vt:lpstr>
      <vt:lpstr>How can you be firmly established in a shaky world? </vt:lpstr>
      <vt:lpstr>Main Idea</vt:lpstr>
      <vt:lpstr>PowerPoint Presentation</vt:lpstr>
      <vt:lpstr>Covenants of Promise &amp; Administration</vt:lpstr>
      <vt:lpstr>Summary Statement</vt:lpstr>
      <vt:lpstr>Application</vt:lpstr>
      <vt:lpstr>Title</vt:lpstr>
      <vt:lpstr>Title</vt:lpstr>
      <vt:lpstr>Authorship</vt:lpstr>
      <vt:lpstr>Date</vt:lpstr>
      <vt:lpstr>Date</vt:lpstr>
      <vt:lpstr>Why Two Records?</vt:lpstr>
      <vt:lpstr>Divided Kingdom</vt:lpstr>
      <vt:lpstr>Recipients</vt:lpstr>
      <vt:lpstr>Characteristics</vt:lpstr>
      <vt:lpstr>Timeline of Chronicles</vt:lpstr>
      <vt:lpstr>Editorial Nature of 2 Chronicles</vt:lpstr>
      <vt:lpstr>Why Two Records?</vt:lpstr>
      <vt:lpstr>Characteristics</vt:lpstr>
      <vt:lpstr>Argument</vt:lpstr>
      <vt:lpstr>Synthesis</vt:lpstr>
      <vt:lpstr>The United &amp; Divided Kingdoms </vt:lpstr>
      <vt:lpstr>Occasion</vt:lpstr>
      <vt:lpstr>World History Detailed </vt:lpstr>
      <vt:lpstr>Integration of the Old Testament</vt:lpstr>
      <vt:lpstr>Kingdom &amp; Covenants Timeline</vt:lpstr>
      <vt:lpstr>Critical scholars point out many places where the chronologies of Kings and Chronicles do not match—and the reigns of the kings of Israel and Judah seem contradictory.  So what should we do?</vt:lpstr>
      <vt:lpstr>The Mystery of the Kings</vt:lpstr>
      <vt:lpstr>Is the Chronology of Israel's Kings Necessary?</vt:lpstr>
      <vt:lpstr>Years Kings of Judah Ruled</vt:lpstr>
      <vt:lpstr>Proposed Reasons for Discrepancies</vt:lpstr>
      <vt:lpstr>Proposed Solutions</vt:lpstr>
      <vt:lpstr>Enter stage…  Seventh-Day Adventist OT scholar  Edwin R. Thiele (pronounced TEE-lee)</vt:lpstr>
      <vt:lpstr>Hebrew Calendars</vt:lpstr>
      <vt:lpstr>Hebrew Calendars</vt:lpstr>
      <vt:lpstr>Thiele's Solution</vt:lpstr>
      <vt:lpstr>Thiele's Solution</vt:lpstr>
      <vt:lpstr>Chart of OT Kings &amp; Prophets</vt:lpstr>
      <vt:lpstr>Chart of OT Kings &amp; Prophets</vt:lpstr>
      <vt:lpstr>Be Established</vt:lpstr>
      <vt:lpstr>Let's Study Through Scripture</vt:lpstr>
      <vt:lpstr>Oh, no… I hit the geneaologies</vt:lpstr>
      <vt:lpstr>What’s the point?</vt:lpstr>
      <vt:lpstr>What’s the point?</vt:lpstr>
      <vt:lpstr>What’s the point?</vt:lpstr>
      <vt:lpstr>United Kingdom</vt:lpstr>
      <vt:lpstr>Making Sense of Samuel, Kings, and Chronicles</vt:lpstr>
      <vt:lpstr>Why would God invest six books about David?</vt:lpstr>
      <vt:lpstr>Two Histories of the Same Events</vt:lpstr>
      <vt:lpstr>Editorial Nature of 1 Chronicles</vt:lpstr>
      <vt:lpstr>I. God established David’s kingdom to promote temple worship over idolatry.</vt:lpstr>
      <vt:lpstr>Key Word</vt:lpstr>
      <vt:lpstr>Theme</vt:lpstr>
      <vt:lpstr>Slides on  1 Chronicles 1</vt:lpstr>
      <vt:lpstr>The genealogy from Adam to 450 BC showed David’s throne absent but his line still present due to God’s grace  (1 Chron 1–9) .</vt:lpstr>
      <vt:lpstr>Adam to Noah Genealogy (1 Chron. 1:1-4)</vt:lpstr>
      <vt:lpstr>The Table of Nations</vt:lpstr>
      <vt:lpstr>Patriarchal Family Tree  (Gen. 12–50; 1 Chron. 1:28-34)</vt:lpstr>
      <vt:lpstr>Patriarchal Family Tree</vt:lpstr>
      <vt:lpstr>Eastern Tribes During Divided Kingdom</vt:lpstr>
      <vt:lpstr>Slides on  1 Chronicles 2</vt:lpstr>
      <vt:lpstr>Patriarchal Family Tree</vt:lpstr>
      <vt:lpstr>Populations by Tribe</vt:lpstr>
      <vt:lpstr>Slides on  1 Chronicles 3</vt:lpstr>
      <vt:lpstr>Family &amp; Ancestry of David</vt:lpstr>
      <vt:lpstr>The Lineage  of   David</vt:lpstr>
      <vt:lpstr>Messiah from Judah</vt:lpstr>
      <vt:lpstr>Oh, David, why so many wives?</vt:lpstr>
      <vt:lpstr>Family &amp; Ancestry of David</vt:lpstr>
      <vt:lpstr>The Kingdom in Matthew 1</vt:lpstr>
      <vt:lpstr>An Evil End to Judah</vt:lpstr>
      <vt:lpstr>Josiah's Sons &amp; Prophets</vt:lpstr>
      <vt:lpstr>The Hanging Gardens of Babylon</vt:lpstr>
      <vt:lpstr>Kindness to Jehoiachin in Exile</vt:lpstr>
      <vt:lpstr>Jehoiachin’s Ration Tablet in Exile</vt:lpstr>
      <vt:lpstr>Grace in Exile</vt:lpstr>
      <vt:lpstr>The Lineage of   Jehoiachin/ Jeconiah/ Coniah  (1 Chron 3:17-24)</vt:lpstr>
      <vt:lpstr>Slides on  1 Chronicles 4</vt:lpstr>
      <vt:lpstr>Populations by Tribe</vt:lpstr>
      <vt:lpstr>Slides on  1 Chronicles 5</vt:lpstr>
      <vt:lpstr>Patriarchal Family Tree</vt:lpstr>
      <vt:lpstr>Populations by Tribe</vt:lpstr>
      <vt:lpstr>Patriarchal Family Tree</vt:lpstr>
      <vt:lpstr>Slides on  1 Chronicles 6</vt:lpstr>
      <vt:lpstr>Contrasting Levites and Priests</vt:lpstr>
      <vt:lpstr>Contrasting Levites and Priests</vt:lpstr>
      <vt:lpstr>Levi's Family Tree</vt:lpstr>
      <vt:lpstr>48 Levitical Cities</vt:lpstr>
      <vt:lpstr>Slides on  1 Chronicles 7</vt:lpstr>
      <vt:lpstr>Populations by Tribe</vt:lpstr>
      <vt:lpstr>Slides on  1 Chronicles 8</vt:lpstr>
      <vt:lpstr>Populations by Tribe</vt:lpstr>
      <vt:lpstr>Slides on  1 Chronicles 9</vt:lpstr>
      <vt:lpstr>Populations by Tribe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Why the Genealogies?</vt:lpstr>
      <vt:lpstr>The USA began as a Christian nation</vt:lpstr>
      <vt:lpstr>Plymouth Pilgrims</vt:lpstr>
      <vt:lpstr>Yet they massacred the Pequot</vt:lpstr>
      <vt:lpstr>The USA began as a Christian nation</vt:lpstr>
      <vt:lpstr>The USA began as a Christian nation</vt:lpstr>
      <vt:lpstr>Do you trust in God?</vt:lpstr>
      <vt:lpstr>Do we trust in God?</vt:lpstr>
      <vt:lpstr>Does your trust in God embarrass you?</vt:lpstr>
      <vt:lpstr>A Cause for Shame?</vt:lpstr>
      <vt:lpstr>The USA began as a Christian nation but has left its godly heritage.</vt:lpstr>
      <vt:lpstr>The USA began as a Christian nation but has left its godly heritage.</vt:lpstr>
      <vt:lpstr>The Christian heritage is now hotly debated!</vt:lpstr>
      <vt:lpstr>Slides on  1 Chronicles 10</vt:lpstr>
      <vt:lpstr>God blessed David so Israel would imitate his passion for temple worship  (1 Chron 10–29). </vt:lpstr>
      <vt:lpstr>Focus on David</vt:lpstr>
      <vt:lpstr>God made David king after God removed Saul as unfit for the kingship to show David as the ideal king (1 Chron 10–12).</vt:lpstr>
      <vt:lpstr>Outline</vt:lpstr>
      <vt:lpstr>Slides on  1 Chronicles 11</vt:lpstr>
      <vt:lpstr>"The Three":  Jashobeam, Eleazar, &amp; Shammah </vt:lpstr>
      <vt:lpstr>"David's Valiant Men" by James Tissot</vt:lpstr>
      <vt:lpstr>Slides on  1 Chronicles 12</vt:lpstr>
      <vt:lpstr>The Model King</vt:lpstr>
      <vt:lpstr>Slides on  1 Chronicles 13</vt:lpstr>
      <vt:lpstr>God rewarded David's respect for the ark by promising the permanent dynasty of the Davidic Covenant to show how obedience leads to blessing  (1 Chron 13–17). </vt:lpstr>
      <vt:lpstr>Parallels between David's and Solomon's Transfers of the Ark</vt:lpstr>
      <vt:lpstr>Slides on  1 Chronicles 14</vt:lpstr>
      <vt:lpstr>God blessed David as king though his palace, numerous wives and children, and victories over the Philistines (1 Chron 14). </vt:lpstr>
      <vt:lpstr>Slides on  1 Chronicles 15</vt:lpstr>
      <vt:lpstr>Parallels between David's and Solomon's Transfers of the Ark</vt:lpstr>
      <vt:lpstr>Slides on  1 Chronicles 16</vt:lpstr>
      <vt:lpstr>Parallels between David's and Solomon's Transfers of the Ark</vt:lpstr>
      <vt:lpstr>Chronicles vs. Samuel/Kings</vt:lpstr>
      <vt:lpstr>Slides on  1 Chronicles 17</vt:lpstr>
      <vt:lpstr>Key Verse</vt:lpstr>
      <vt:lpstr>Parallels between David's and Solomon's Transfers of the Ark</vt:lpstr>
      <vt:lpstr>Slides on  1 Chronicles 18</vt:lpstr>
      <vt:lpstr>David's New Vassal States</vt:lpstr>
      <vt:lpstr>Slides on  1 Chronicles 19</vt:lpstr>
      <vt:lpstr>Victory over Aram &amp; Ammon</vt:lpstr>
      <vt:lpstr>Slides on  1 Chronicles 20</vt:lpstr>
      <vt:lpstr>"During another battle with the Philistines, Elhanan son of Jair killed Lahmi, the brother of Goliath of Gath. The handle of Lahmi’s spear was as thick as a weaver’s beam!"  (2 Sam 21:19; cf. 1 Chron 20:5 NLT).</vt:lpstr>
      <vt:lpstr>"In another battle with the Philistines at Gath, they encountered a huge man with six fingers on each hand and six toes on each foot, twenty-four in all, who was also a descendant of the giants. But when he defied and taunted Israel, he was killed by Jonathan, the son of David’s brother Shimea"  (2 Samuel 21:20; cf. 1 Chron 20:6-7 NLT).</vt:lpstr>
      <vt:lpstr>Slides on  1 Chronicles 21</vt:lpstr>
      <vt:lpstr>God blessed David’s worship  by selecting the temple site, organizing the materials and leaders, and commissioning the work to encourage temple worship (1 Chron 21–29). </vt:lpstr>
      <vt:lpstr>Temple Site</vt:lpstr>
      <vt:lpstr>Floor of Araunah</vt:lpstr>
      <vt:lpstr>Temple Site (1 Chron 21)</vt:lpstr>
      <vt:lpstr>Temple Site</vt:lpstr>
      <vt:lpstr>Samuel/Kings vs. Chronicles </vt:lpstr>
      <vt:lpstr>Samuel/Kings vs. Chronicles </vt:lpstr>
      <vt:lpstr>Slides on  1 Chronicles 22</vt:lpstr>
      <vt:lpstr>David &amp; Solomon</vt:lpstr>
      <vt:lpstr>Samuel/Kings vs. Chronicles </vt:lpstr>
      <vt:lpstr>Slides on  1 Chronicles 23</vt:lpstr>
      <vt:lpstr>Samuel/Kings vs. Chronicles </vt:lpstr>
      <vt:lpstr>Slides on  1 Chronicles 24</vt:lpstr>
      <vt:lpstr>The priests became 24 divisions to offer sacrifices before the LORD in two-week rotations each year</vt:lpstr>
      <vt:lpstr>Slides on  1 Chronicles 25</vt:lpstr>
      <vt:lpstr>David organized the musicians</vt:lpstr>
      <vt:lpstr>The musicians were organized into instrumentalists and singers to offer praise to the LORD in the ministry of prophesying (1 Chron 25). </vt:lpstr>
      <vt:lpstr>Slides on  1 Chronicles 26</vt:lpstr>
      <vt:lpstr>The temple officers were organized into gatekeepers, treasurers, and administrators for smooth functioning of the temple (1 Chron 26). </vt:lpstr>
      <vt:lpstr>Slides on  1 Chronicles 27</vt:lpstr>
      <vt:lpstr>Samuel/Kings vs. Chronicles </vt:lpstr>
      <vt:lpstr>Slides on  1 Chronicles 28</vt:lpstr>
      <vt:lpstr>"Then David gave Solomon the plans for the Temple and its surroundings, including the entry room, the storerooms, the upstairs rooms, the inner rooms, and the inner sanctuary—which was the place of atonement.  12David also gave Solomon all the plans he had in mind for the courtyards of the Lord’s Temple, the outside rooms, the treasuries, and the rooms for the gifts dedicated to the LORD" (28:11-12)</vt:lpstr>
      <vt:lpstr>David commissioned Israel and Solomon to follow God’s design for the temple building and service by Levites and priests (1 Chron 28). </vt:lpstr>
      <vt:lpstr>Slides on  1 Chronicles 29</vt:lpstr>
      <vt:lpstr>1 Chronicles</vt:lpstr>
      <vt:lpstr>Summary Statement</vt:lpstr>
      <vt:lpstr>I. God established David’s kingdom to promote temple worship over idolatry.</vt:lpstr>
      <vt:lpstr>II. Be established by worshipping Jesus as David’s heir.</vt:lpstr>
      <vt:lpstr>That temple was glorious</vt:lpstr>
      <vt:lpstr>But what about that temple?</vt:lpstr>
      <vt:lpstr>Even the temple rebuilt near the time of Chronicles was later destroyed—so what about temple worship now?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WORD IN PICTURES</vt:lpstr>
      <vt:lpstr>Used with Permission</vt:lpstr>
      <vt:lpstr>"Don’t you realize that your body is the temple of the Holy Spirit, who lives in you and was given to you by God? You do not belong to yourself,  20 for God bought you with a high price. So you must honor God with  your body"   (1 Cor 6:19-20 NLT).</vt:lpstr>
      <vt:lpstr>How can you be firmly established in a shaky world? </vt:lpstr>
      <vt:lpstr>Main Idea</vt:lpstr>
      <vt:lpstr>I. God established David’s kingdom to promote temple worship over idolatry.</vt:lpstr>
      <vt:lpstr>II. Be established by worshipping Jesus as David’s heir.</vt:lpstr>
      <vt:lpstr>1 Corinthians 3:11</vt:lpstr>
      <vt:lpstr>How's yours?</vt:lpstr>
      <vt:lpstr>Firm Foundation</vt:lpstr>
      <vt:lpstr>Firm Foundation</vt:lpstr>
      <vt:lpstr>Be Established</vt:lpstr>
      <vt:lpstr>Firm Foundation</vt:lpstr>
      <vt:lpstr>Firm Foundation</vt:lpstr>
      <vt:lpstr>Be Established</vt:lpstr>
      <vt:lpstr>GOD'S WORD</vt:lpstr>
      <vt:lpstr>Build on Your Foundation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lpstr>OT Kings (Animated)</vt:lpstr>
      <vt:lpstr>Placing the Prophets</vt:lpstr>
      <vt:lpstr>Samuel/Kings vs. Chronicles </vt:lpstr>
      <vt:lpstr>2 Chronicles</vt:lpstr>
      <vt:lpstr>PowerPoint Presentation</vt:lpstr>
      <vt:lpstr>OT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348</cp:revision>
  <dcterms:created xsi:type="dcterms:W3CDTF">2003-08-18T11:31:03Z</dcterms:created>
  <dcterms:modified xsi:type="dcterms:W3CDTF">2025-10-21T14:32:58Z</dcterms:modified>
</cp:coreProperties>
</file>