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8.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9.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0.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1.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2.xml" ContentType="application/vnd.openxmlformats-officedocument.theme+xml"/>
  <Override PartName="/ppt/slideLayouts/slideLayout132.xml" ContentType="application/vnd.openxmlformats-officedocument.presentationml.slideLayout+xml"/>
  <Override PartName="/ppt/theme/theme13.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4.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5.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6.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7.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8.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9.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0.xml" ContentType="application/vnd.openxmlformats-officedocument.theme+xml"/>
  <Override PartName="/ppt/slideLayouts/slideLayout213.xml" ContentType="application/vnd.openxmlformats-officedocument.presentationml.slideLayout+xml"/>
  <Override PartName="/ppt/theme/theme21.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2.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3.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4.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5.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6.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7.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8.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9.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30.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31.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2.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3.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4.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5.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6.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7.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0.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1.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2.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3.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4.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45.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7.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48.xml" ContentType="application/vnd.openxmlformats-officedocument.theme+xml"/>
  <Override PartName="/ppt/theme/themeOverride1.xml" ContentType="application/vnd.openxmlformats-officedocument.themeOverrid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49.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theme/theme50.xml" ContentType="application/vnd.openxmlformats-officedocument.theme+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51.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52.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53.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54.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heme/themeOverride6.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notesSlides/notesSlide81.xml" ContentType="application/vnd.openxmlformats-officedocument.presentationml.notesSlide+xml"/>
  <Override PartName="/ppt/theme/themeOverride10.xml" ContentType="application/vnd.openxmlformats-officedocument.themeOverride+xml"/>
  <Override PartName="/ppt/notesSlides/notesSlide82.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83.xml" ContentType="application/vnd.openxmlformats-officedocument.presentationml.notesSlide+xml"/>
  <Override PartName="/ppt/theme/themeOverride13.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14.xml" ContentType="application/vnd.openxmlformats-officedocument.themeOverride+xml"/>
  <Override PartName="/ppt/notesSlides/notesSlide94.xml" ContentType="application/vnd.openxmlformats-officedocument.presentationml.notesSlide+xml"/>
  <Override PartName="/ppt/theme/themeOverride15.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21" r:id="rId1"/>
    <p:sldMasterId id="2147483979" r:id="rId2"/>
    <p:sldMasterId id="2147484035" r:id="rId3"/>
    <p:sldMasterId id="2147484049" r:id="rId4"/>
    <p:sldMasterId id="2147484087" r:id="rId5"/>
    <p:sldMasterId id="2147484099" r:id="rId6"/>
    <p:sldMasterId id="2147484111" r:id="rId7"/>
    <p:sldMasterId id="2147484339" r:id="rId8"/>
    <p:sldMasterId id="2147484363" r:id="rId9"/>
    <p:sldMasterId id="2147484375" r:id="rId10"/>
    <p:sldMasterId id="2147484387" r:id="rId11"/>
    <p:sldMasterId id="2147484399" r:id="rId12"/>
    <p:sldMasterId id="2147484411" r:id="rId13"/>
    <p:sldMasterId id="2147484413" r:id="rId14"/>
    <p:sldMasterId id="2147484425" r:id="rId15"/>
    <p:sldMasterId id="2147485007" r:id="rId16"/>
    <p:sldMasterId id="2147485323" r:id="rId17"/>
    <p:sldMasterId id="2147487297" r:id="rId18"/>
    <p:sldMasterId id="2147488007" r:id="rId19"/>
    <p:sldMasterId id="2147488021" r:id="rId20"/>
    <p:sldMasterId id="2147488035" r:id="rId21"/>
    <p:sldMasterId id="2147488037" r:id="rId22"/>
    <p:sldMasterId id="2147488049" r:id="rId23"/>
    <p:sldMasterId id="2147489526" r:id="rId24"/>
    <p:sldMasterId id="2147489538" r:id="rId25"/>
    <p:sldMasterId id="2147489602" r:id="rId26"/>
    <p:sldMasterId id="2147489614" r:id="rId27"/>
    <p:sldMasterId id="2147489626" r:id="rId28"/>
    <p:sldMasterId id="2147489640" r:id="rId29"/>
    <p:sldMasterId id="2147489652" r:id="rId30"/>
    <p:sldMasterId id="2147489665" r:id="rId31"/>
    <p:sldMasterId id="2147489691" r:id="rId32"/>
    <p:sldMasterId id="2147489705" r:id="rId33"/>
    <p:sldMasterId id="2147489717" r:id="rId34"/>
    <p:sldMasterId id="2147489759" r:id="rId35"/>
    <p:sldMasterId id="2147489785" r:id="rId36"/>
    <p:sldMasterId id="2147489798" r:id="rId37"/>
    <p:sldMasterId id="2147489810" r:id="rId38"/>
    <p:sldMasterId id="2147489827" r:id="rId39"/>
    <p:sldMasterId id="2147489839" r:id="rId40"/>
    <p:sldMasterId id="2147489856" r:id="rId41"/>
    <p:sldMasterId id="2147489868" r:id="rId42"/>
    <p:sldMasterId id="2147489881" r:id="rId43"/>
    <p:sldMasterId id="2147489893" r:id="rId44"/>
    <p:sldMasterId id="2147489905" r:id="rId45"/>
    <p:sldMasterId id="2147489919" r:id="rId46"/>
    <p:sldMasterId id="2147489936" r:id="rId47"/>
    <p:sldMasterId id="2147489948" r:id="rId48"/>
    <p:sldMasterId id="2147489960" r:id="rId49"/>
    <p:sldMasterId id="2147489974" r:id="rId50"/>
    <p:sldMasterId id="2147489986" r:id="rId51"/>
    <p:sldMasterId id="2147489998" r:id="rId52"/>
    <p:sldMasterId id="2147490010" r:id="rId53"/>
    <p:sldMasterId id="2147490022" r:id="rId54"/>
    <p:sldMasterId id="2147490034" r:id="rId55"/>
  </p:sldMasterIdLst>
  <p:notesMasterIdLst>
    <p:notesMasterId r:id="rId327"/>
  </p:notesMasterIdLst>
  <p:handoutMasterIdLst>
    <p:handoutMasterId r:id="rId328"/>
  </p:handoutMasterIdLst>
  <p:sldIdLst>
    <p:sldId id="2428" r:id="rId56"/>
    <p:sldId id="4096" r:id="rId57"/>
    <p:sldId id="4097" r:id="rId58"/>
    <p:sldId id="4098" r:id="rId59"/>
    <p:sldId id="4099" r:id="rId60"/>
    <p:sldId id="4100" r:id="rId61"/>
    <p:sldId id="1728" r:id="rId62"/>
    <p:sldId id="1729" r:id="rId63"/>
    <p:sldId id="1730" r:id="rId64"/>
    <p:sldId id="4101" r:id="rId65"/>
    <p:sldId id="1732" r:id="rId66"/>
    <p:sldId id="1733" r:id="rId67"/>
    <p:sldId id="1734" r:id="rId68"/>
    <p:sldId id="4688" r:id="rId69"/>
    <p:sldId id="4693" r:id="rId70"/>
    <p:sldId id="1737" r:id="rId71"/>
    <p:sldId id="1738" r:id="rId72"/>
    <p:sldId id="1739" r:id="rId73"/>
    <p:sldId id="1740" r:id="rId74"/>
    <p:sldId id="606" r:id="rId75"/>
    <p:sldId id="409" r:id="rId76"/>
    <p:sldId id="410" r:id="rId77"/>
    <p:sldId id="411" r:id="rId78"/>
    <p:sldId id="536" r:id="rId79"/>
    <p:sldId id="537" r:id="rId80"/>
    <p:sldId id="538" r:id="rId81"/>
    <p:sldId id="539" r:id="rId82"/>
    <p:sldId id="4107" r:id="rId83"/>
    <p:sldId id="404" r:id="rId84"/>
    <p:sldId id="405" r:id="rId85"/>
    <p:sldId id="472" r:id="rId86"/>
    <p:sldId id="406" r:id="rId87"/>
    <p:sldId id="473" r:id="rId88"/>
    <p:sldId id="407" r:id="rId89"/>
    <p:sldId id="474" r:id="rId90"/>
    <p:sldId id="477" r:id="rId91"/>
    <p:sldId id="478" r:id="rId92"/>
    <p:sldId id="479" r:id="rId93"/>
    <p:sldId id="480" r:id="rId94"/>
    <p:sldId id="481" r:id="rId95"/>
    <p:sldId id="482" r:id="rId96"/>
    <p:sldId id="4111" r:id="rId97"/>
    <p:sldId id="2420" r:id="rId98"/>
    <p:sldId id="2421" r:id="rId99"/>
    <p:sldId id="4689" r:id="rId100"/>
    <p:sldId id="2423" r:id="rId101"/>
    <p:sldId id="430" r:id="rId102"/>
    <p:sldId id="2424" r:id="rId103"/>
    <p:sldId id="4690" r:id="rId104"/>
    <p:sldId id="271" r:id="rId105"/>
    <p:sldId id="484" r:id="rId106"/>
    <p:sldId id="683" r:id="rId107"/>
    <p:sldId id="432" r:id="rId108"/>
    <p:sldId id="256" r:id="rId109"/>
    <p:sldId id="364" r:id="rId110"/>
    <p:sldId id="357" r:id="rId111"/>
    <p:sldId id="358" r:id="rId112"/>
    <p:sldId id="294" r:id="rId113"/>
    <p:sldId id="301" r:id="rId114"/>
    <p:sldId id="366" r:id="rId115"/>
    <p:sldId id="270" r:id="rId116"/>
    <p:sldId id="412" r:id="rId117"/>
    <p:sldId id="413" r:id="rId118"/>
    <p:sldId id="414" r:id="rId119"/>
    <p:sldId id="415" r:id="rId120"/>
    <p:sldId id="416" r:id="rId121"/>
    <p:sldId id="419" r:id="rId122"/>
    <p:sldId id="4108" r:id="rId123"/>
    <p:sldId id="560" r:id="rId124"/>
    <p:sldId id="4687" r:id="rId125"/>
    <p:sldId id="418" r:id="rId126"/>
    <p:sldId id="459" r:id="rId127"/>
    <p:sldId id="460" r:id="rId128"/>
    <p:sldId id="461" r:id="rId129"/>
    <p:sldId id="462" r:id="rId130"/>
    <p:sldId id="463" r:id="rId131"/>
    <p:sldId id="626" r:id="rId132"/>
    <p:sldId id="627" r:id="rId133"/>
    <p:sldId id="628" r:id="rId134"/>
    <p:sldId id="629" r:id="rId135"/>
    <p:sldId id="630" r:id="rId136"/>
    <p:sldId id="631" r:id="rId137"/>
    <p:sldId id="632" r:id="rId138"/>
    <p:sldId id="633" r:id="rId139"/>
    <p:sldId id="634" r:id="rId140"/>
    <p:sldId id="635" r:id="rId141"/>
    <p:sldId id="636" r:id="rId142"/>
    <p:sldId id="637" r:id="rId143"/>
    <p:sldId id="638" r:id="rId144"/>
    <p:sldId id="639" r:id="rId145"/>
    <p:sldId id="640" r:id="rId146"/>
    <p:sldId id="677" r:id="rId147"/>
    <p:sldId id="682" r:id="rId148"/>
    <p:sldId id="611" r:id="rId149"/>
    <p:sldId id="612" r:id="rId150"/>
    <p:sldId id="586" r:id="rId151"/>
    <p:sldId id="613" r:id="rId152"/>
    <p:sldId id="614" r:id="rId153"/>
    <p:sldId id="588" r:id="rId154"/>
    <p:sldId id="589" r:id="rId155"/>
    <p:sldId id="669" r:id="rId156"/>
    <p:sldId id="488" r:id="rId157"/>
    <p:sldId id="602" r:id="rId158"/>
    <p:sldId id="464" r:id="rId159"/>
    <p:sldId id="590" r:id="rId160"/>
    <p:sldId id="1735" r:id="rId161"/>
    <p:sldId id="620" r:id="rId162"/>
    <p:sldId id="621" r:id="rId163"/>
    <p:sldId id="641" r:id="rId164"/>
    <p:sldId id="642" r:id="rId165"/>
    <p:sldId id="591" r:id="rId166"/>
    <p:sldId id="644" r:id="rId167"/>
    <p:sldId id="506" r:id="rId168"/>
    <p:sldId id="304" r:id="rId169"/>
    <p:sldId id="272" r:id="rId170"/>
    <p:sldId id="507" r:id="rId171"/>
    <p:sldId id="557" r:id="rId172"/>
    <p:sldId id="307" r:id="rId173"/>
    <p:sldId id="508" r:id="rId174"/>
    <p:sldId id="312" r:id="rId175"/>
    <p:sldId id="308" r:id="rId176"/>
    <p:sldId id="509" r:id="rId177"/>
    <p:sldId id="310" r:id="rId178"/>
    <p:sldId id="559" r:id="rId179"/>
    <p:sldId id="556" r:id="rId180"/>
    <p:sldId id="555" r:id="rId181"/>
    <p:sldId id="510" r:id="rId182"/>
    <p:sldId id="573" r:id="rId183"/>
    <p:sldId id="314" r:id="rId184"/>
    <p:sldId id="309" r:id="rId185"/>
    <p:sldId id="609" r:id="rId186"/>
    <p:sldId id="511" r:id="rId187"/>
    <p:sldId id="311" r:id="rId188"/>
    <p:sldId id="316" r:id="rId189"/>
    <p:sldId id="553" r:id="rId190"/>
    <p:sldId id="512" r:id="rId191"/>
    <p:sldId id="554" r:id="rId192"/>
    <p:sldId id="513" r:id="rId193"/>
    <p:sldId id="324" r:id="rId194"/>
    <p:sldId id="516" r:id="rId195"/>
    <p:sldId id="514" r:id="rId196"/>
    <p:sldId id="408" r:id="rId197"/>
    <p:sldId id="515" r:id="rId198"/>
    <p:sldId id="321" r:id="rId199"/>
    <p:sldId id="376" r:id="rId200"/>
    <p:sldId id="319" r:id="rId201"/>
    <p:sldId id="285" r:id="rId202"/>
    <p:sldId id="4106" r:id="rId203"/>
    <p:sldId id="571" r:id="rId204"/>
    <p:sldId id="572" r:id="rId205"/>
    <p:sldId id="428" r:id="rId206"/>
    <p:sldId id="279" r:id="rId207"/>
    <p:sldId id="517" r:id="rId208"/>
    <p:sldId id="422" r:id="rId209"/>
    <p:sldId id="576" r:id="rId210"/>
    <p:sldId id="423" r:id="rId211"/>
    <p:sldId id="424" r:id="rId212"/>
    <p:sldId id="425" r:id="rId213"/>
    <p:sldId id="426" r:id="rId214"/>
    <p:sldId id="427" r:id="rId215"/>
    <p:sldId id="518" r:id="rId216"/>
    <p:sldId id="287" r:id="rId217"/>
    <p:sldId id="519" r:id="rId218"/>
    <p:sldId id="327" r:id="rId219"/>
    <p:sldId id="368" r:id="rId220"/>
    <p:sldId id="670" r:id="rId221"/>
    <p:sldId id="520" r:id="rId222"/>
    <p:sldId id="341" r:id="rId223"/>
    <p:sldId id="342" r:id="rId224"/>
    <p:sldId id="521" r:id="rId225"/>
    <p:sldId id="375" r:id="rId226"/>
    <p:sldId id="522" r:id="rId227"/>
    <p:sldId id="371" r:id="rId228"/>
    <p:sldId id="369" r:id="rId229"/>
    <p:sldId id="523" r:id="rId230"/>
    <p:sldId id="305" r:id="rId231"/>
    <p:sldId id="615" r:id="rId232"/>
    <p:sldId id="524" r:id="rId233"/>
    <p:sldId id="330" r:id="rId234"/>
    <p:sldId id="491" r:id="rId235"/>
    <p:sldId id="671" r:id="rId236"/>
    <p:sldId id="583" r:id="rId237"/>
    <p:sldId id="295" r:id="rId238"/>
    <p:sldId id="346" r:id="rId239"/>
    <p:sldId id="616" r:id="rId240"/>
    <p:sldId id="378" r:id="rId241"/>
    <p:sldId id="379" r:id="rId242"/>
    <p:sldId id="388" r:id="rId243"/>
    <p:sldId id="390" r:id="rId244"/>
    <p:sldId id="380" r:id="rId245"/>
    <p:sldId id="381" r:id="rId246"/>
    <p:sldId id="382" r:id="rId247"/>
    <p:sldId id="431" r:id="rId248"/>
    <p:sldId id="664" r:id="rId249"/>
    <p:sldId id="525" r:id="rId250"/>
    <p:sldId id="332" r:id="rId251"/>
    <p:sldId id="584" r:id="rId252"/>
    <p:sldId id="574" r:id="rId253"/>
    <p:sldId id="298" r:id="rId254"/>
    <p:sldId id="526" r:id="rId255"/>
    <p:sldId id="372" r:id="rId256"/>
    <p:sldId id="527" r:id="rId257"/>
    <p:sldId id="335" r:id="rId258"/>
    <p:sldId id="528" r:id="rId259"/>
    <p:sldId id="344" r:id="rId260"/>
    <p:sldId id="580" r:id="rId261"/>
    <p:sldId id="672" r:id="rId262"/>
    <p:sldId id="673" r:id="rId263"/>
    <p:sldId id="333" r:id="rId264"/>
    <p:sldId id="529" r:id="rId265"/>
    <p:sldId id="579" r:id="rId266"/>
    <p:sldId id="578" r:id="rId267"/>
    <p:sldId id="475" r:id="rId268"/>
    <p:sldId id="530" r:id="rId269"/>
    <p:sldId id="577" r:id="rId270"/>
    <p:sldId id="2427" r:id="rId271"/>
    <p:sldId id="2426" r:id="rId272"/>
    <p:sldId id="4682" r:id="rId273"/>
    <p:sldId id="617" r:id="rId274"/>
    <p:sldId id="619" r:id="rId275"/>
    <p:sldId id="531" r:id="rId276"/>
    <p:sldId id="377" r:id="rId277"/>
    <p:sldId id="433" r:id="rId278"/>
    <p:sldId id="435" r:id="rId279"/>
    <p:sldId id="532" r:id="rId280"/>
    <p:sldId id="334" r:id="rId281"/>
    <p:sldId id="331" r:id="rId282"/>
    <p:sldId id="361" r:id="rId283"/>
    <p:sldId id="618" r:id="rId284"/>
    <p:sldId id="470" r:id="rId285"/>
    <p:sldId id="4691" r:id="rId286"/>
    <p:sldId id="4684" r:id="rId287"/>
    <p:sldId id="4683" r:id="rId288"/>
    <p:sldId id="4685" r:id="rId289"/>
    <p:sldId id="4686" r:id="rId290"/>
    <p:sldId id="4109" r:id="rId291"/>
    <p:sldId id="4110" r:id="rId292"/>
    <p:sldId id="654" r:id="rId293"/>
    <p:sldId id="623" r:id="rId294"/>
    <p:sldId id="712" r:id="rId295"/>
    <p:sldId id="4105" r:id="rId296"/>
    <p:sldId id="625" r:id="rId297"/>
    <p:sldId id="4692" r:id="rId298"/>
    <p:sldId id="655" r:id="rId299"/>
    <p:sldId id="668" r:id="rId300"/>
    <p:sldId id="558" r:id="rId301"/>
    <p:sldId id="607" r:id="rId302"/>
    <p:sldId id="608" r:id="rId303"/>
    <p:sldId id="493" r:id="rId304"/>
    <p:sldId id="494" r:id="rId305"/>
    <p:sldId id="495" r:id="rId306"/>
    <p:sldId id="496" r:id="rId307"/>
    <p:sldId id="497" r:id="rId308"/>
    <p:sldId id="437" r:id="rId309"/>
    <p:sldId id="442" r:id="rId310"/>
    <p:sldId id="441" r:id="rId311"/>
    <p:sldId id="440" r:id="rId312"/>
    <p:sldId id="439" r:id="rId313"/>
    <p:sldId id="438" r:id="rId314"/>
    <p:sldId id="392" r:id="rId315"/>
    <p:sldId id="320" r:id="rId316"/>
    <p:sldId id="443" r:id="rId317"/>
    <p:sldId id="453" r:id="rId318"/>
    <p:sldId id="454" r:id="rId319"/>
    <p:sldId id="455" r:id="rId320"/>
    <p:sldId id="456" r:id="rId321"/>
    <p:sldId id="457" r:id="rId322"/>
    <p:sldId id="458" r:id="rId323"/>
    <p:sldId id="393" r:id="rId324"/>
    <p:sldId id="471" r:id="rId325"/>
    <p:sldId id="492" r:id="rId326"/>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4117C645-4C43-B647-8DAB-58868E626602}">
          <p14:sldIdLst>
            <p14:sldId id="2428"/>
            <p14:sldId id="4096"/>
            <p14:sldId id="4097"/>
            <p14:sldId id="4098"/>
            <p14:sldId id="4099"/>
            <p14:sldId id="4100"/>
            <p14:sldId id="1728"/>
            <p14:sldId id="1729"/>
            <p14:sldId id="1730"/>
            <p14:sldId id="4101"/>
            <p14:sldId id="1732"/>
            <p14:sldId id="1733"/>
            <p14:sldId id="1734"/>
            <p14:sldId id="4688"/>
            <p14:sldId id="4693"/>
            <p14:sldId id="1737"/>
            <p14:sldId id="1738"/>
            <p14:sldId id="1739"/>
            <p14:sldId id="1740"/>
            <p14:sldId id="606"/>
          </p14:sldIdLst>
        </p14:section>
        <p14:section name="Introduction" id="{F56D10A5-F7D0-E44B-B1DD-BD4F145A465C}">
          <p14:sldIdLst>
            <p14:sldId id="409"/>
            <p14:sldId id="410"/>
            <p14:sldId id="411"/>
            <p14:sldId id="536"/>
            <p14:sldId id="537"/>
            <p14:sldId id="538"/>
            <p14:sldId id="539"/>
            <p14:sldId id="4107"/>
            <p14:sldId id="404"/>
            <p14:sldId id="405"/>
            <p14:sldId id="472"/>
            <p14:sldId id="406"/>
            <p14:sldId id="473"/>
            <p14:sldId id="407"/>
            <p14:sldId id="474"/>
            <p14:sldId id="477"/>
            <p14:sldId id="478"/>
            <p14:sldId id="479"/>
            <p14:sldId id="480"/>
            <p14:sldId id="481"/>
            <p14:sldId id="482"/>
            <p14:sldId id="4111"/>
            <p14:sldId id="2420"/>
            <p14:sldId id="2421"/>
            <p14:sldId id="4689"/>
            <p14:sldId id="2423"/>
            <p14:sldId id="430"/>
            <p14:sldId id="2424"/>
            <p14:sldId id="4690"/>
            <p14:sldId id="271"/>
            <p14:sldId id="484"/>
            <p14:sldId id="683"/>
            <p14:sldId id="432"/>
            <p14:sldId id="256"/>
            <p14:sldId id="364"/>
            <p14:sldId id="357"/>
            <p14:sldId id="358"/>
            <p14:sldId id="294"/>
            <p14:sldId id="301"/>
            <p14:sldId id="366"/>
            <p14:sldId id="270"/>
            <p14:sldId id="412"/>
            <p14:sldId id="413"/>
            <p14:sldId id="414"/>
            <p14:sldId id="415"/>
            <p14:sldId id="416"/>
            <p14:sldId id="419"/>
            <p14:sldId id="4108"/>
            <p14:sldId id="560"/>
            <p14:sldId id="4687"/>
            <p14:sldId id="418"/>
            <p14:sldId id="459"/>
            <p14:sldId id="460"/>
            <p14:sldId id="461"/>
            <p14:sldId id="462"/>
            <p14:sldId id="463"/>
            <p14:sldId id="626"/>
            <p14:sldId id="627"/>
            <p14:sldId id="628"/>
            <p14:sldId id="629"/>
            <p14:sldId id="630"/>
            <p14:sldId id="631"/>
            <p14:sldId id="632"/>
            <p14:sldId id="633"/>
            <p14:sldId id="634"/>
            <p14:sldId id="635"/>
            <p14:sldId id="636"/>
            <p14:sldId id="637"/>
            <p14:sldId id="638"/>
            <p14:sldId id="639"/>
            <p14:sldId id="640"/>
          </p14:sldIdLst>
        </p14:section>
        <p14:section name="Sermon" id="{85CC89E9-3630-B344-8BE0-CD5D530FA684}">
          <p14:sldIdLst>
            <p14:sldId id="677"/>
            <p14:sldId id="682"/>
            <p14:sldId id="611"/>
            <p14:sldId id="612"/>
            <p14:sldId id="586"/>
            <p14:sldId id="613"/>
            <p14:sldId id="614"/>
            <p14:sldId id="588"/>
            <p14:sldId id="589"/>
            <p14:sldId id="669"/>
            <p14:sldId id="488"/>
            <p14:sldId id="602"/>
            <p14:sldId id="464"/>
            <p14:sldId id="590"/>
            <p14:sldId id="1735"/>
            <p14:sldId id="620"/>
            <p14:sldId id="621"/>
            <p14:sldId id="641"/>
            <p14:sldId id="642"/>
            <p14:sldId id="591"/>
            <p14:sldId id="644"/>
          </p14:sldIdLst>
        </p14:section>
        <p14:section name="Chapters" id="{B989A5E7-8B87-8341-9542-E26833E5994C}">
          <p14:sldIdLst>
            <p14:sldId id="506"/>
            <p14:sldId id="304"/>
            <p14:sldId id="272"/>
            <p14:sldId id="507"/>
            <p14:sldId id="557"/>
            <p14:sldId id="307"/>
            <p14:sldId id="508"/>
            <p14:sldId id="312"/>
            <p14:sldId id="308"/>
            <p14:sldId id="509"/>
            <p14:sldId id="310"/>
            <p14:sldId id="559"/>
            <p14:sldId id="556"/>
            <p14:sldId id="555"/>
            <p14:sldId id="510"/>
            <p14:sldId id="573"/>
            <p14:sldId id="314"/>
            <p14:sldId id="309"/>
            <p14:sldId id="609"/>
            <p14:sldId id="511"/>
            <p14:sldId id="311"/>
            <p14:sldId id="316"/>
            <p14:sldId id="553"/>
            <p14:sldId id="512"/>
            <p14:sldId id="554"/>
            <p14:sldId id="513"/>
            <p14:sldId id="324"/>
            <p14:sldId id="516"/>
            <p14:sldId id="514"/>
            <p14:sldId id="408"/>
            <p14:sldId id="515"/>
            <p14:sldId id="321"/>
            <p14:sldId id="376"/>
            <p14:sldId id="319"/>
            <p14:sldId id="285"/>
            <p14:sldId id="4106"/>
            <p14:sldId id="571"/>
            <p14:sldId id="572"/>
            <p14:sldId id="428"/>
            <p14:sldId id="279"/>
            <p14:sldId id="517"/>
            <p14:sldId id="422"/>
            <p14:sldId id="576"/>
            <p14:sldId id="423"/>
            <p14:sldId id="424"/>
            <p14:sldId id="425"/>
            <p14:sldId id="426"/>
            <p14:sldId id="427"/>
            <p14:sldId id="518"/>
            <p14:sldId id="287"/>
            <p14:sldId id="519"/>
            <p14:sldId id="327"/>
            <p14:sldId id="368"/>
            <p14:sldId id="670"/>
            <p14:sldId id="520"/>
            <p14:sldId id="341"/>
            <p14:sldId id="342"/>
            <p14:sldId id="521"/>
            <p14:sldId id="375"/>
            <p14:sldId id="522"/>
            <p14:sldId id="371"/>
            <p14:sldId id="369"/>
            <p14:sldId id="523"/>
            <p14:sldId id="305"/>
            <p14:sldId id="615"/>
            <p14:sldId id="524"/>
            <p14:sldId id="330"/>
            <p14:sldId id="491"/>
            <p14:sldId id="671"/>
            <p14:sldId id="583"/>
            <p14:sldId id="295"/>
            <p14:sldId id="346"/>
            <p14:sldId id="616"/>
            <p14:sldId id="378"/>
            <p14:sldId id="379"/>
            <p14:sldId id="388"/>
            <p14:sldId id="390"/>
            <p14:sldId id="380"/>
            <p14:sldId id="381"/>
            <p14:sldId id="382"/>
            <p14:sldId id="431"/>
            <p14:sldId id="664"/>
            <p14:sldId id="525"/>
            <p14:sldId id="332"/>
            <p14:sldId id="584"/>
            <p14:sldId id="574"/>
            <p14:sldId id="298"/>
            <p14:sldId id="526"/>
            <p14:sldId id="372"/>
            <p14:sldId id="527"/>
            <p14:sldId id="335"/>
            <p14:sldId id="528"/>
            <p14:sldId id="344"/>
            <p14:sldId id="580"/>
            <p14:sldId id="672"/>
            <p14:sldId id="673"/>
            <p14:sldId id="333"/>
            <p14:sldId id="529"/>
            <p14:sldId id="579"/>
            <p14:sldId id="578"/>
            <p14:sldId id="475"/>
            <p14:sldId id="530"/>
            <p14:sldId id="577"/>
            <p14:sldId id="2427"/>
            <p14:sldId id="2426"/>
            <p14:sldId id="4682"/>
            <p14:sldId id="617"/>
            <p14:sldId id="619"/>
            <p14:sldId id="531"/>
            <p14:sldId id="377"/>
            <p14:sldId id="433"/>
            <p14:sldId id="435"/>
            <p14:sldId id="532"/>
            <p14:sldId id="334"/>
            <p14:sldId id="331"/>
            <p14:sldId id="361"/>
            <p14:sldId id="618"/>
            <p14:sldId id="470"/>
            <p14:sldId id="4691"/>
            <p14:sldId id="4684"/>
            <p14:sldId id="4683"/>
            <p14:sldId id="4685"/>
            <p14:sldId id="4686"/>
          </p14:sldIdLst>
        </p14:section>
        <p14:section name="Conclusion" id="{9E42499C-BFB4-844D-A7D8-8BE8D5029935}">
          <p14:sldIdLst>
            <p14:sldId id="4109"/>
            <p14:sldId id="4110"/>
            <p14:sldId id="654"/>
            <p14:sldId id="623"/>
            <p14:sldId id="712"/>
            <p14:sldId id="4105"/>
            <p14:sldId id="625"/>
            <p14:sldId id="4692"/>
            <p14:sldId id="655"/>
            <p14:sldId id="668"/>
            <p14:sldId id="558"/>
            <p14:sldId id="607"/>
            <p14:sldId id="608"/>
          </p14:sldIdLst>
        </p14:section>
        <p14:section name="Supplements" id="{22CEFF33-04B2-9D46-8F11-CBA4D1271F03}">
          <p14:sldIdLst>
            <p14:sldId id="493"/>
            <p14:sldId id="494"/>
            <p14:sldId id="495"/>
            <p14:sldId id="496"/>
            <p14:sldId id="497"/>
            <p14:sldId id="437"/>
            <p14:sldId id="442"/>
            <p14:sldId id="441"/>
            <p14:sldId id="440"/>
            <p14:sldId id="439"/>
            <p14:sldId id="438"/>
            <p14:sldId id="392"/>
            <p14:sldId id="320"/>
            <p14:sldId id="443"/>
            <p14:sldId id="453"/>
            <p14:sldId id="454"/>
            <p14:sldId id="455"/>
            <p14:sldId id="456"/>
            <p14:sldId id="457"/>
            <p14:sldId id="458"/>
            <p14:sldId id="393"/>
            <p14:sldId id="471"/>
            <p14:sldId id="49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333FF"/>
    <a:srgbClr val="FF9900"/>
    <a:srgbClr val="FF0000"/>
    <a:srgbClr val="00FFFF"/>
    <a:srgbClr val="FFFF66"/>
    <a:srgbClr val="CC0066"/>
    <a:srgbClr val="CC3300"/>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6995"/>
    <p:restoredTop sz="61816" autoAdjust="0"/>
  </p:normalViewPr>
  <p:slideViewPr>
    <p:cSldViewPr>
      <p:cViewPr varScale="1">
        <p:scale>
          <a:sx n="39" d="100"/>
          <a:sy n="39" d="100"/>
        </p:scale>
        <p:origin x="168" y="1320"/>
      </p:cViewPr>
      <p:guideLst>
        <p:guide orient="horz" pos="2160"/>
        <p:guide pos="2880"/>
      </p:guideLst>
    </p:cSldViewPr>
  </p:slideViewPr>
  <p:outlineViewPr>
    <p:cViewPr>
      <p:scale>
        <a:sx n="33" d="100"/>
        <a:sy n="33" d="100"/>
      </p:scale>
      <p:origin x="0" y="1192"/>
    </p:cViewPr>
  </p:outlineViewPr>
  <p:notesTextViewPr>
    <p:cViewPr>
      <p:scale>
        <a:sx n="190" d="100"/>
        <a:sy n="19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2.xml"/><Relationship Id="rId299" Type="http://schemas.openxmlformats.org/officeDocument/2006/relationships/slide" Target="slides/slide244.xml"/><Relationship Id="rId21" Type="http://schemas.openxmlformats.org/officeDocument/2006/relationships/slideMaster" Target="slideMasters/slideMaster21.xml"/><Relationship Id="rId63" Type="http://schemas.openxmlformats.org/officeDocument/2006/relationships/slide" Target="slides/slide8.xml"/><Relationship Id="rId159" Type="http://schemas.openxmlformats.org/officeDocument/2006/relationships/slide" Target="slides/slide104.xml"/><Relationship Id="rId324" Type="http://schemas.openxmlformats.org/officeDocument/2006/relationships/slide" Target="slides/slide269.xml"/><Relationship Id="rId170" Type="http://schemas.openxmlformats.org/officeDocument/2006/relationships/slide" Target="slides/slide115.xml"/><Relationship Id="rId226" Type="http://schemas.openxmlformats.org/officeDocument/2006/relationships/slide" Target="slides/slide171.xml"/><Relationship Id="rId268" Type="http://schemas.openxmlformats.org/officeDocument/2006/relationships/slide" Target="slides/slide213.xml"/><Relationship Id="rId32" Type="http://schemas.openxmlformats.org/officeDocument/2006/relationships/slideMaster" Target="slideMasters/slideMaster32.xml"/><Relationship Id="rId74" Type="http://schemas.openxmlformats.org/officeDocument/2006/relationships/slide" Target="slides/slide19.xml"/><Relationship Id="rId128" Type="http://schemas.openxmlformats.org/officeDocument/2006/relationships/slide" Target="slides/slide73.xml"/><Relationship Id="rId5" Type="http://schemas.openxmlformats.org/officeDocument/2006/relationships/slideMaster" Target="slideMasters/slideMaster5.xml"/><Relationship Id="rId181" Type="http://schemas.openxmlformats.org/officeDocument/2006/relationships/slide" Target="slides/slide126.xml"/><Relationship Id="rId237" Type="http://schemas.openxmlformats.org/officeDocument/2006/relationships/slide" Target="slides/slide182.xml"/><Relationship Id="rId279" Type="http://schemas.openxmlformats.org/officeDocument/2006/relationships/slide" Target="slides/slide224.xml"/><Relationship Id="rId43" Type="http://schemas.openxmlformats.org/officeDocument/2006/relationships/slideMaster" Target="slideMasters/slideMaster43.xml"/><Relationship Id="rId139" Type="http://schemas.openxmlformats.org/officeDocument/2006/relationships/slide" Target="slides/slide84.xml"/><Relationship Id="rId290" Type="http://schemas.openxmlformats.org/officeDocument/2006/relationships/slide" Target="slides/slide235.xml"/><Relationship Id="rId304" Type="http://schemas.openxmlformats.org/officeDocument/2006/relationships/slide" Target="slides/slide249.xml"/><Relationship Id="rId85" Type="http://schemas.openxmlformats.org/officeDocument/2006/relationships/slide" Target="slides/slide30.xml"/><Relationship Id="rId150" Type="http://schemas.openxmlformats.org/officeDocument/2006/relationships/slide" Target="slides/slide95.xml"/><Relationship Id="rId192" Type="http://schemas.openxmlformats.org/officeDocument/2006/relationships/slide" Target="slides/slide137.xml"/><Relationship Id="rId206" Type="http://schemas.openxmlformats.org/officeDocument/2006/relationships/slide" Target="slides/slide151.xml"/><Relationship Id="rId248" Type="http://schemas.openxmlformats.org/officeDocument/2006/relationships/slide" Target="slides/slide193.xml"/><Relationship Id="rId12" Type="http://schemas.openxmlformats.org/officeDocument/2006/relationships/slideMaster" Target="slideMasters/slideMaster12.xml"/><Relationship Id="rId108" Type="http://schemas.openxmlformats.org/officeDocument/2006/relationships/slide" Target="slides/slide53.xml"/><Relationship Id="rId315" Type="http://schemas.openxmlformats.org/officeDocument/2006/relationships/slide" Target="slides/slide260.xml"/><Relationship Id="rId54" Type="http://schemas.openxmlformats.org/officeDocument/2006/relationships/slideMaster" Target="slideMasters/slideMaster54.xml"/><Relationship Id="rId96" Type="http://schemas.openxmlformats.org/officeDocument/2006/relationships/slide" Target="slides/slide41.xml"/><Relationship Id="rId161" Type="http://schemas.openxmlformats.org/officeDocument/2006/relationships/slide" Target="slides/slide106.xml"/><Relationship Id="rId217" Type="http://schemas.openxmlformats.org/officeDocument/2006/relationships/slide" Target="slides/slide162.xml"/><Relationship Id="rId259" Type="http://schemas.openxmlformats.org/officeDocument/2006/relationships/slide" Target="slides/slide204.xml"/><Relationship Id="rId23" Type="http://schemas.openxmlformats.org/officeDocument/2006/relationships/slideMaster" Target="slideMasters/slideMaster23.xml"/><Relationship Id="rId119" Type="http://schemas.openxmlformats.org/officeDocument/2006/relationships/slide" Target="slides/slide64.xml"/><Relationship Id="rId270" Type="http://schemas.openxmlformats.org/officeDocument/2006/relationships/slide" Target="slides/slide215.xml"/><Relationship Id="rId326" Type="http://schemas.openxmlformats.org/officeDocument/2006/relationships/slide" Target="slides/slide271.xml"/><Relationship Id="rId65" Type="http://schemas.openxmlformats.org/officeDocument/2006/relationships/slide" Target="slides/slide10.xml"/><Relationship Id="rId130" Type="http://schemas.openxmlformats.org/officeDocument/2006/relationships/slide" Target="slides/slide75.xml"/><Relationship Id="rId172" Type="http://schemas.openxmlformats.org/officeDocument/2006/relationships/slide" Target="slides/slide117.xml"/><Relationship Id="rId228" Type="http://schemas.openxmlformats.org/officeDocument/2006/relationships/slide" Target="slides/slide173.xml"/><Relationship Id="rId281" Type="http://schemas.openxmlformats.org/officeDocument/2006/relationships/slide" Target="slides/slide226.xml"/><Relationship Id="rId34" Type="http://schemas.openxmlformats.org/officeDocument/2006/relationships/slideMaster" Target="slideMasters/slideMaster34.xml"/><Relationship Id="rId76" Type="http://schemas.openxmlformats.org/officeDocument/2006/relationships/slide" Target="slides/slide21.xml"/><Relationship Id="rId141" Type="http://schemas.openxmlformats.org/officeDocument/2006/relationships/slide" Target="slides/slide86.xml"/><Relationship Id="rId7" Type="http://schemas.openxmlformats.org/officeDocument/2006/relationships/slideMaster" Target="slideMasters/slideMaster7.xml"/><Relationship Id="rId183" Type="http://schemas.openxmlformats.org/officeDocument/2006/relationships/slide" Target="slides/slide128.xml"/><Relationship Id="rId239" Type="http://schemas.openxmlformats.org/officeDocument/2006/relationships/slide" Target="slides/slide184.xml"/><Relationship Id="rId250" Type="http://schemas.openxmlformats.org/officeDocument/2006/relationships/slide" Target="slides/slide195.xml"/><Relationship Id="rId271" Type="http://schemas.openxmlformats.org/officeDocument/2006/relationships/slide" Target="slides/slide216.xml"/><Relationship Id="rId292" Type="http://schemas.openxmlformats.org/officeDocument/2006/relationships/slide" Target="slides/slide237.xml"/><Relationship Id="rId306" Type="http://schemas.openxmlformats.org/officeDocument/2006/relationships/slide" Target="slides/slide251.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1.xml"/><Relationship Id="rId87" Type="http://schemas.openxmlformats.org/officeDocument/2006/relationships/slide" Target="slides/slide32.xml"/><Relationship Id="rId110" Type="http://schemas.openxmlformats.org/officeDocument/2006/relationships/slide" Target="slides/slide55.xml"/><Relationship Id="rId131" Type="http://schemas.openxmlformats.org/officeDocument/2006/relationships/slide" Target="slides/slide76.xml"/><Relationship Id="rId327" Type="http://schemas.openxmlformats.org/officeDocument/2006/relationships/notesMaster" Target="notesMasters/notesMaster1.xml"/><Relationship Id="rId152" Type="http://schemas.openxmlformats.org/officeDocument/2006/relationships/slide" Target="slides/slide97.xml"/><Relationship Id="rId173" Type="http://schemas.openxmlformats.org/officeDocument/2006/relationships/slide" Target="slides/slide118.xml"/><Relationship Id="rId194" Type="http://schemas.openxmlformats.org/officeDocument/2006/relationships/slide" Target="slides/slide139.xml"/><Relationship Id="rId208" Type="http://schemas.openxmlformats.org/officeDocument/2006/relationships/slide" Target="slides/slide153.xml"/><Relationship Id="rId229" Type="http://schemas.openxmlformats.org/officeDocument/2006/relationships/slide" Target="slides/slide174.xml"/><Relationship Id="rId240" Type="http://schemas.openxmlformats.org/officeDocument/2006/relationships/slide" Target="slides/slide185.xml"/><Relationship Id="rId261" Type="http://schemas.openxmlformats.org/officeDocument/2006/relationships/slide" Target="slides/slide206.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1.xml"/><Relationship Id="rId77" Type="http://schemas.openxmlformats.org/officeDocument/2006/relationships/slide" Target="slides/slide22.xml"/><Relationship Id="rId100" Type="http://schemas.openxmlformats.org/officeDocument/2006/relationships/slide" Target="slides/slide45.xml"/><Relationship Id="rId282" Type="http://schemas.openxmlformats.org/officeDocument/2006/relationships/slide" Target="slides/slide227.xml"/><Relationship Id="rId317" Type="http://schemas.openxmlformats.org/officeDocument/2006/relationships/slide" Target="slides/slide262.xml"/><Relationship Id="rId8" Type="http://schemas.openxmlformats.org/officeDocument/2006/relationships/slideMaster" Target="slideMasters/slideMaster8.xml"/><Relationship Id="rId98" Type="http://schemas.openxmlformats.org/officeDocument/2006/relationships/slide" Target="slides/slide43.xml"/><Relationship Id="rId121" Type="http://schemas.openxmlformats.org/officeDocument/2006/relationships/slide" Target="slides/slide66.xml"/><Relationship Id="rId142" Type="http://schemas.openxmlformats.org/officeDocument/2006/relationships/slide" Target="slides/slide87.xml"/><Relationship Id="rId163" Type="http://schemas.openxmlformats.org/officeDocument/2006/relationships/slide" Target="slides/slide108.xml"/><Relationship Id="rId184" Type="http://schemas.openxmlformats.org/officeDocument/2006/relationships/slide" Target="slides/slide129.xml"/><Relationship Id="rId219" Type="http://schemas.openxmlformats.org/officeDocument/2006/relationships/slide" Target="slides/slide164.xml"/><Relationship Id="rId230" Type="http://schemas.openxmlformats.org/officeDocument/2006/relationships/slide" Target="slides/slide175.xml"/><Relationship Id="rId251" Type="http://schemas.openxmlformats.org/officeDocument/2006/relationships/slide" Target="slides/slide196.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2.xml"/><Relationship Id="rId272" Type="http://schemas.openxmlformats.org/officeDocument/2006/relationships/slide" Target="slides/slide217.xml"/><Relationship Id="rId293" Type="http://schemas.openxmlformats.org/officeDocument/2006/relationships/slide" Target="slides/slide238.xml"/><Relationship Id="rId307" Type="http://schemas.openxmlformats.org/officeDocument/2006/relationships/slide" Target="slides/slide252.xml"/><Relationship Id="rId328" Type="http://schemas.openxmlformats.org/officeDocument/2006/relationships/handoutMaster" Target="handoutMasters/handoutMaster1.xml"/><Relationship Id="rId88" Type="http://schemas.openxmlformats.org/officeDocument/2006/relationships/slide" Target="slides/slide33.xml"/><Relationship Id="rId111" Type="http://schemas.openxmlformats.org/officeDocument/2006/relationships/slide" Target="slides/slide56.xml"/><Relationship Id="rId132" Type="http://schemas.openxmlformats.org/officeDocument/2006/relationships/slide" Target="slides/slide77.xml"/><Relationship Id="rId153" Type="http://schemas.openxmlformats.org/officeDocument/2006/relationships/slide" Target="slides/slide98.xml"/><Relationship Id="rId174" Type="http://schemas.openxmlformats.org/officeDocument/2006/relationships/slide" Target="slides/slide119.xml"/><Relationship Id="rId195" Type="http://schemas.openxmlformats.org/officeDocument/2006/relationships/slide" Target="slides/slide140.xml"/><Relationship Id="rId209" Type="http://schemas.openxmlformats.org/officeDocument/2006/relationships/slide" Target="slides/slide154.xml"/><Relationship Id="rId220" Type="http://schemas.openxmlformats.org/officeDocument/2006/relationships/slide" Target="slides/slide165.xml"/><Relationship Id="rId241" Type="http://schemas.openxmlformats.org/officeDocument/2006/relationships/slide" Target="slides/slide186.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2.xml"/><Relationship Id="rId262" Type="http://schemas.openxmlformats.org/officeDocument/2006/relationships/slide" Target="slides/slide207.xml"/><Relationship Id="rId283" Type="http://schemas.openxmlformats.org/officeDocument/2006/relationships/slide" Target="slides/slide228.xml"/><Relationship Id="rId318" Type="http://schemas.openxmlformats.org/officeDocument/2006/relationships/slide" Target="slides/slide263.xml"/><Relationship Id="rId78" Type="http://schemas.openxmlformats.org/officeDocument/2006/relationships/slide" Target="slides/slide23.xml"/><Relationship Id="rId99" Type="http://schemas.openxmlformats.org/officeDocument/2006/relationships/slide" Target="slides/slide44.xml"/><Relationship Id="rId101" Type="http://schemas.openxmlformats.org/officeDocument/2006/relationships/slide" Target="slides/slide46.xml"/><Relationship Id="rId122" Type="http://schemas.openxmlformats.org/officeDocument/2006/relationships/slide" Target="slides/slide67.xml"/><Relationship Id="rId143" Type="http://schemas.openxmlformats.org/officeDocument/2006/relationships/slide" Target="slides/slide88.xml"/><Relationship Id="rId164" Type="http://schemas.openxmlformats.org/officeDocument/2006/relationships/slide" Target="slides/slide109.xml"/><Relationship Id="rId185" Type="http://schemas.openxmlformats.org/officeDocument/2006/relationships/slide" Target="slides/slide130.xml"/><Relationship Id="rId9" Type="http://schemas.openxmlformats.org/officeDocument/2006/relationships/slideMaster" Target="slideMasters/slideMaster9.xml"/><Relationship Id="rId210" Type="http://schemas.openxmlformats.org/officeDocument/2006/relationships/slide" Target="slides/slide155.xml"/><Relationship Id="rId26" Type="http://schemas.openxmlformats.org/officeDocument/2006/relationships/slideMaster" Target="slideMasters/slideMaster26.xml"/><Relationship Id="rId231" Type="http://schemas.openxmlformats.org/officeDocument/2006/relationships/slide" Target="slides/slide176.xml"/><Relationship Id="rId252" Type="http://schemas.openxmlformats.org/officeDocument/2006/relationships/slide" Target="slides/slide197.xml"/><Relationship Id="rId273" Type="http://schemas.openxmlformats.org/officeDocument/2006/relationships/slide" Target="slides/slide218.xml"/><Relationship Id="rId294" Type="http://schemas.openxmlformats.org/officeDocument/2006/relationships/slide" Target="slides/slide239.xml"/><Relationship Id="rId308" Type="http://schemas.openxmlformats.org/officeDocument/2006/relationships/slide" Target="slides/slide253.xml"/><Relationship Id="rId329" Type="http://schemas.openxmlformats.org/officeDocument/2006/relationships/presProps" Target="presProps.xml"/><Relationship Id="rId47" Type="http://schemas.openxmlformats.org/officeDocument/2006/relationships/slideMaster" Target="slideMasters/slideMaster47.xml"/><Relationship Id="rId68" Type="http://schemas.openxmlformats.org/officeDocument/2006/relationships/slide" Target="slides/slide13.xml"/><Relationship Id="rId89" Type="http://schemas.openxmlformats.org/officeDocument/2006/relationships/slide" Target="slides/slide34.xml"/><Relationship Id="rId112" Type="http://schemas.openxmlformats.org/officeDocument/2006/relationships/slide" Target="slides/slide57.xml"/><Relationship Id="rId133" Type="http://schemas.openxmlformats.org/officeDocument/2006/relationships/slide" Target="slides/slide78.xml"/><Relationship Id="rId154" Type="http://schemas.openxmlformats.org/officeDocument/2006/relationships/slide" Target="slides/slide99.xml"/><Relationship Id="rId175" Type="http://schemas.openxmlformats.org/officeDocument/2006/relationships/slide" Target="slides/slide120.xml"/><Relationship Id="rId196" Type="http://schemas.openxmlformats.org/officeDocument/2006/relationships/slide" Target="slides/slide141.xml"/><Relationship Id="rId200" Type="http://schemas.openxmlformats.org/officeDocument/2006/relationships/slide" Target="slides/slide145.xml"/><Relationship Id="rId16" Type="http://schemas.openxmlformats.org/officeDocument/2006/relationships/slideMaster" Target="slideMasters/slideMaster16.xml"/><Relationship Id="rId221" Type="http://schemas.openxmlformats.org/officeDocument/2006/relationships/slide" Target="slides/slide166.xml"/><Relationship Id="rId242" Type="http://schemas.openxmlformats.org/officeDocument/2006/relationships/slide" Target="slides/slide187.xml"/><Relationship Id="rId263" Type="http://schemas.openxmlformats.org/officeDocument/2006/relationships/slide" Target="slides/slide208.xml"/><Relationship Id="rId284" Type="http://schemas.openxmlformats.org/officeDocument/2006/relationships/slide" Target="slides/slide229.xml"/><Relationship Id="rId319" Type="http://schemas.openxmlformats.org/officeDocument/2006/relationships/slide" Target="slides/slide264.xml"/><Relationship Id="rId37" Type="http://schemas.openxmlformats.org/officeDocument/2006/relationships/slideMaster" Target="slideMasters/slideMaster37.xml"/><Relationship Id="rId58" Type="http://schemas.openxmlformats.org/officeDocument/2006/relationships/slide" Target="slides/slide3.xml"/><Relationship Id="rId79" Type="http://schemas.openxmlformats.org/officeDocument/2006/relationships/slide" Target="slides/slide24.xml"/><Relationship Id="rId102" Type="http://schemas.openxmlformats.org/officeDocument/2006/relationships/slide" Target="slides/slide47.xml"/><Relationship Id="rId123" Type="http://schemas.openxmlformats.org/officeDocument/2006/relationships/slide" Target="slides/slide68.xml"/><Relationship Id="rId144" Type="http://schemas.openxmlformats.org/officeDocument/2006/relationships/slide" Target="slides/slide89.xml"/><Relationship Id="rId330" Type="http://schemas.openxmlformats.org/officeDocument/2006/relationships/viewProps" Target="viewProps.xml"/><Relationship Id="rId90" Type="http://schemas.openxmlformats.org/officeDocument/2006/relationships/slide" Target="slides/slide35.xml"/><Relationship Id="rId165" Type="http://schemas.openxmlformats.org/officeDocument/2006/relationships/slide" Target="slides/slide110.xml"/><Relationship Id="rId186" Type="http://schemas.openxmlformats.org/officeDocument/2006/relationships/slide" Target="slides/slide131.xml"/><Relationship Id="rId211" Type="http://schemas.openxmlformats.org/officeDocument/2006/relationships/slide" Target="slides/slide156.xml"/><Relationship Id="rId232" Type="http://schemas.openxmlformats.org/officeDocument/2006/relationships/slide" Target="slides/slide177.xml"/><Relationship Id="rId253" Type="http://schemas.openxmlformats.org/officeDocument/2006/relationships/slide" Target="slides/slide198.xml"/><Relationship Id="rId274" Type="http://schemas.openxmlformats.org/officeDocument/2006/relationships/slide" Target="slides/slide219.xml"/><Relationship Id="rId295" Type="http://schemas.openxmlformats.org/officeDocument/2006/relationships/slide" Target="slides/slide240.xml"/><Relationship Id="rId309" Type="http://schemas.openxmlformats.org/officeDocument/2006/relationships/slide" Target="slides/slide254.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4.xml"/><Relationship Id="rId113" Type="http://schemas.openxmlformats.org/officeDocument/2006/relationships/slide" Target="slides/slide58.xml"/><Relationship Id="rId134" Type="http://schemas.openxmlformats.org/officeDocument/2006/relationships/slide" Target="slides/slide79.xml"/><Relationship Id="rId320" Type="http://schemas.openxmlformats.org/officeDocument/2006/relationships/slide" Target="slides/slide265.xml"/><Relationship Id="rId80" Type="http://schemas.openxmlformats.org/officeDocument/2006/relationships/slide" Target="slides/slide25.xml"/><Relationship Id="rId155" Type="http://schemas.openxmlformats.org/officeDocument/2006/relationships/slide" Target="slides/slide100.xml"/><Relationship Id="rId176" Type="http://schemas.openxmlformats.org/officeDocument/2006/relationships/slide" Target="slides/slide121.xml"/><Relationship Id="rId197" Type="http://schemas.openxmlformats.org/officeDocument/2006/relationships/slide" Target="slides/slide142.xml"/><Relationship Id="rId201" Type="http://schemas.openxmlformats.org/officeDocument/2006/relationships/slide" Target="slides/slide146.xml"/><Relationship Id="rId222" Type="http://schemas.openxmlformats.org/officeDocument/2006/relationships/slide" Target="slides/slide167.xml"/><Relationship Id="rId243" Type="http://schemas.openxmlformats.org/officeDocument/2006/relationships/slide" Target="slides/slide188.xml"/><Relationship Id="rId264" Type="http://schemas.openxmlformats.org/officeDocument/2006/relationships/slide" Target="slides/slide209.xml"/><Relationship Id="rId285" Type="http://schemas.openxmlformats.org/officeDocument/2006/relationships/slide" Target="slides/slide230.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4.xml"/><Relationship Id="rId103" Type="http://schemas.openxmlformats.org/officeDocument/2006/relationships/slide" Target="slides/slide48.xml"/><Relationship Id="rId124" Type="http://schemas.openxmlformats.org/officeDocument/2006/relationships/slide" Target="slides/slide69.xml"/><Relationship Id="rId310" Type="http://schemas.openxmlformats.org/officeDocument/2006/relationships/slide" Target="slides/slide255.xml"/><Relationship Id="rId70" Type="http://schemas.openxmlformats.org/officeDocument/2006/relationships/slide" Target="slides/slide15.xml"/><Relationship Id="rId91" Type="http://schemas.openxmlformats.org/officeDocument/2006/relationships/slide" Target="slides/slide36.xml"/><Relationship Id="rId145" Type="http://schemas.openxmlformats.org/officeDocument/2006/relationships/slide" Target="slides/slide90.xml"/><Relationship Id="rId166" Type="http://schemas.openxmlformats.org/officeDocument/2006/relationships/slide" Target="slides/slide111.xml"/><Relationship Id="rId187" Type="http://schemas.openxmlformats.org/officeDocument/2006/relationships/slide" Target="slides/slide132.xml"/><Relationship Id="rId331" Type="http://schemas.openxmlformats.org/officeDocument/2006/relationships/theme" Target="theme/theme1.xml"/><Relationship Id="rId1" Type="http://schemas.openxmlformats.org/officeDocument/2006/relationships/slideMaster" Target="slideMasters/slideMaster1.xml"/><Relationship Id="rId212" Type="http://schemas.openxmlformats.org/officeDocument/2006/relationships/slide" Target="slides/slide157.xml"/><Relationship Id="rId233" Type="http://schemas.openxmlformats.org/officeDocument/2006/relationships/slide" Target="slides/slide178.xml"/><Relationship Id="rId254" Type="http://schemas.openxmlformats.org/officeDocument/2006/relationships/slide" Target="slides/slide19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9.xml"/><Relationship Id="rId275" Type="http://schemas.openxmlformats.org/officeDocument/2006/relationships/slide" Target="slides/slide220.xml"/><Relationship Id="rId296" Type="http://schemas.openxmlformats.org/officeDocument/2006/relationships/slide" Target="slides/slide241.xml"/><Relationship Id="rId300" Type="http://schemas.openxmlformats.org/officeDocument/2006/relationships/slide" Target="slides/slide245.xml"/><Relationship Id="rId60" Type="http://schemas.openxmlformats.org/officeDocument/2006/relationships/slide" Target="slides/slide5.xml"/><Relationship Id="rId81" Type="http://schemas.openxmlformats.org/officeDocument/2006/relationships/slide" Target="slides/slide26.xml"/><Relationship Id="rId135" Type="http://schemas.openxmlformats.org/officeDocument/2006/relationships/slide" Target="slides/slide80.xml"/><Relationship Id="rId156" Type="http://schemas.openxmlformats.org/officeDocument/2006/relationships/slide" Target="slides/slide101.xml"/><Relationship Id="rId177" Type="http://schemas.openxmlformats.org/officeDocument/2006/relationships/slide" Target="slides/slide122.xml"/><Relationship Id="rId198" Type="http://schemas.openxmlformats.org/officeDocument/2006/relationships/slide" Target="slides/slide143.xml"/><Relationship Id="rId321" Type="http://schemas.openxmlformats.org/officeDocument/2006/relationships/slide" Target="slides/slide266.xml"/><Relationship Id="rId202" Type="http://schemas.openxmlformats.org/officeDocument/2006/relationships/slide" Target="slides/slide147.xml"/><Relationship Id="rId223" Type="http://schemas.openxmlformats.org/officeDocument/2006/relationships/slide" Target="slides/slide168.xml"/><Relationship Id="rId244" Type="http://schemas.openxmlformats.org/officeDocument/2006/relationships/slide" Target="slides/slide18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0.xml"/><Relationship Id="rId286" Type="http://schemas.openxmlformats.org/officeDocument/2006/relationships/slide" Target="slides/slide231.xml"/><Relationship Id="rId50" Type="http://schemas.openxmlformats.org/officeDocument/2006/relationships/slideMaster" Target="slideMasters/slideMaster50.xml"/><Relationship Id="rId104" Type="http://schemas.openxmlformats.org/officeDocument/2006/relationships/slide" Target="slides/slide49.xml"/><Relationship Id="rId125" Type="http://schemas.openxmlformats.org/officeDocument/2006/relationships/slide" Target="slides/slide70.xml"/><Relationship Id="rId146" Type="http://schemas.openxmlformats.org/officeDocument/2006/relationships/slide" Target="slides/slide91.xml"/><Relationship Id="rId167" Type="http://schemas.openxmlformats.org/officeDocument/2006/relationships/slide" Target="slides/slide112.xml"/><Relationship Id="rId188" Type="http://schemas.openxmlformats.org/officeDocument/2006/relationships/slide" Target="slides/slide133.xml"/><Relationship Id="rId311" Type="http://schemas.openxmlformats.org/officeDocument/2006/relationships/slide" Target="slides/slide256.xml"/><Relationship Id="rId332" Type="http://schemas.openxmlformats.org/officeDocument/2006/relationships/tableStyles" Target="tableStyles.xml"/><Relationship Id="rId71" Type="http://schemas.openxmlformats.org/officeDocument/2006/relationships/slide" Target="slides/slide16.xml"/><Relationship Id="rId92" Type="http://schemas.openxmlformats.org/officeDocument/2006/relationships/slide" Target="slides/slide37.xml"/><Relationship Id="rId213" Type="http://schemas.openxmlformats.org/officeDocument/2006/relationships/slide" Target="slides/slide158.xml"/><Relationship Id="rId234" Type="http://schemas.openxmlformats.org/officeDocument/2006/relationships/slide" Target="slides/slide17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0.xml"/><Relationship Id="rId276" Type="http://schemas.openxmlformats.org/officeDocument/2006/relationships/slide" Target="slides/slide221.xml"/><Relationship Id="rId297" Type="http://schemas.openxmlformats.org/officeDocument/2006/relationships/slide" Target="slides/slide242.xml"/><Relationship Id="rId40" Type="http://schemas.openxmlformats.org/officeDocument/2006/relationships/slideMaster" Target="slideMasters/slideMaster40.xml"/><Relationship Id="rId115" Type="http://schemas.openxmlformats.org/officeDocument/2006/relationships/slide" Target="slides/slide60.xml"/><Relationship Id="rId136" Type="http://schemas.openxmlformats.org/officeDocument/2006/relationships/slide" Target="slides/slide81.xml"/><Relationship Id="rId157" Type="http://schemas.openxmlformats.org/officeDocument/2006/relationships/slide" Target="slides/slide102.xml"/><Relationship Id="rId178" Type="http://schemas.openxmlformats.org/officeDocument/2006/relationships/slide" Target="slides/slide123.xml"/><Relationship Id="rId301" Type="http://schemas.openxmlformats.org/officeDocument/2006/relationships/slide" Target="slides/slide246.xml"/><Relationship Id="rId322" Type="http://schemas.openxmlformats.org/officeDocument/2006/relationships/slide" Target="slides/slide267.xml"/><Relationship Id="rId61" Type="http://schemas.openxmlformats.org/officeDocument/2006/relationships/slide" Target="slides/slide6.xml"/><Relationship Id="rId82" Type="http://schemas.openxmlformats.org/officeDocument/2006/relationships/slide" Target="slides/slide27.xml"/><Relationship Id="rId199" Type="http://schemas.openxmlformats.org/officeDocument/2006/relationships/slide" Target="slides/slide144.xml"/><Relationship Id="rId203" Type="http://schemas.openxmlformats.org/officeDocument/2006/relationships/slide" Target="slides/slide148.xml"/><Relationship Id="rId19" Type="http://schemas.openxmlformats.org/officeDocument/2006/relationships/slideMaster" Target="slideMasters/slideMaster19.xml"/><Relationship Id="rId224" Type="http://schemas.openxmlformats.org/officeDocument/2006/relationships/slide" Target="slides/slide169.xml"/><Relationship Id="rId245" Type="http://schemas.openxmlformats.org/officeDocument/2006/relationships/slide" Target="slides/slide190.xml"/><Relationship Id="rId266" Type="http://schemas.openxmlformats.org/officeDocument/2006/relationships/slide" Target="slides/slide211.xml"/><Relationship Id="rId287" Type="http://schemas.openxmlformats.org/officeDocument/2006/relationships/slide" Target="slides/slide232.xml"/><Relationship Id="rId30" Type="http://schemas.openxmlformats.org/officeDocument/2006/relationships/slideMaster" Target="slideMasters/slideMaster30.xml"/><Relationship Id="rId105" Type="http://schemas.openxmlformats.org/officeDocument/2006/relationships/slide" Target="slides/slide50.xml"/><Relationship Id="rId126" Type="http://schemas.openxmlformats.org/officeDocument/2006/relationships/slide" Target="slides/slide71.xml"/><Relationship Id="rId147" Type="http://schemas.openxmlformats.org/officeDocument/2006/relationships/slide" Target="slides/slide92.xml"/><Relationship Id="rId168" Type="http://schemas.openxmlformats.org/officeDocument/2006/relationships/slide" Target="slides/slide113.xml"/><Relationship Id="rId312" Type="http://schemas.openxmlformats.org/officeDocument/2006/relationships/slide" Target="slides/slide257.xml"/><Relationship Id="rId51" Type="http://schemas.openxmlformats.org/officeDocument/2006/relationships/slideMaster" Target="slideMasters/slideMaster51.xml"/><Relationship Id="rId72" Type="http://schemas.openxmlformats.org/officeDocument/2006/relationships/slide" Target="slides/slide17.xml"/><Relationship Id="rId93" Type="http://schemas.openxmlformats.org/officeDocument/2006/relationships/slide" Target="slides/slide38.xml"/><Relationship Id="rId189" Type="http://schemas.openxmlformats.org/officeDocument/2006/relationships/slide" Target="slides/slide134.xml"/><Relationship Id="rId3" Type="http://schemas.openxmlformats.org/officeDocument/2006/relationships/slideMaster" Target="slideMasters/slideMaster3.xml"/><Relationship Id="rId214" Type="http://schemas.openxmlformats.org/officeDocument/2006/relationships/slide" Target="slides/slide159.xml"/><Relationship Id="rId235" Type="http://schemas.openxmlformats.org/officeDocument/2006/relationships/slide" Target="slides/slide180.xml"/><Relationship Id="rId256" Type="http://schemas.openxmlformats.org/officeDocument/2006/relationships/slide" Target="slides/slide201.xml"/><Relationship Id="rId277" Type="http://schemas.openxmlformats.org/officeDocument/2006/relationships/slide" Target="slides/slide222.xml"/><Relationship Id="rId298" Type="http://schemas.openxmlformats.org/officeDocument/2006/relationships/slide" Target="slides/slide243.xml"/><Relationship Id="rId116" Type="http://schemas.openxmlformats.org/officeDocument/2006/relationships/slide" Target="slides/slide61.xml"/><Relationship Id="rId137" Type="http://schemas.openxmlformats.org/officeDocument/2006/relationships/slide" Target="slides/slide82.xml"/><Relationship Id="rId158" Type="http://schemas.openxmlformats.org/officeDocument/2006/relationships/slide" Target="slides/slide103.xml"/><Relationship Id="rId302" Type="http://schemas.openxmlformats.org/officeDocument/2006/relationships/slide" Target="slides/slide247.xml"/><Relationship Id="rId323" Type="http://schemas.openxmlformats.org/officeDocument/2006/relationships/slide" Target="slides/slide268.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7.xml"/><Relationship Id="rId83" Type="http://schemas.openxmlformats.org/officeDocument/2006/relationships/slide" Target="slides/slide28.xml"/><Relationship Id="rId179" Type="http://schemas.openxmlformats.org/officeDocument/2006/relationships/slide" Target="slides/slide124.xml"/><Relationship Id="rId190" Type="http://schemas.openxmlformats.org/officeDocument/2006/relationships/slide" Target="slides/slide135.xml"/><Relationship Id="rId204" Type="http://schemas.openxmlformats.org/officeDocument/2006/relationships/slide" Target="slides/slide149.xml"/><Relationship Id="rId225" Type="http://schemas.openxmlformats.org/officeDocument/2006/relationships/slide" Target="slides/slide170.xml"/><Relationship Id="rId246" Type="http://schemas.openxmlformats.org/officeDocument/2006/relationships/slide" Target="slides/slide191.xml"/><Relationship Id="rId267" Type="http://schemas.openxmlformats.org/officeDocument/2006/relationships/slide" Target="slides/slide212.xml"/><Relationship Id="rId288" Type="http://schemas.openxmlformats.org/officeDocument/2006/relationships/slide" Target="slides/slide233.xml"/><Relationship Id="rId106" Type="http://schemas.openxmlformats.org/officeDocument/2006/relationships/slide" Target="slides/slide51.xml"/><Relationship Id="rId127" Type="http://schemas.openxmlformats.org/officeDocument/2006/relationships/slide" Target="slides/slide72.xml"/><Relationship Id="rId313" Type="http://schemas.openxmlformats.org/officeDocument/2006/relationships/slide" Target="slides/slide25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8.xml"/><Relationship Id="rId94" Type="http://schemas.openxmlformats.org/officeDocument/2006/relationships/slide" Target="slides/slide39.xml"/><Relationship Id="rId148" Type="http://schemas.openxmlformats.org/officeDocument/2006/relationships/slide" Target="slides/slide93.xml"/><Relationship Id="rId169" Type="http://schemas.openxmlformats.org/officeDocument/2006/relationships/slide" Target="slides/slide114.xml"/><Relationship Id="rId4" Type="http://schemas.openxmlformats.org/officeDocument/2006/relationships/slideMaster" Target="slideMasters/slideMaster4.xml"/><Relationship Id="rId180" Type="http://schemas.openxmlformats.org/officeDocument/2006/relationships/slide" Target="slides/slide125.xml"/><Relationship Id="rId215" Type="http://schemas.openxmlformats.org/officeDocument/2006/relationships/slide" Target="slides/slide160.xml"/><Relationship Id="rId236" Type="http://schemas.openxmlformats.org/officeDocument/2006/relationships/slide" Target="slides/slide181.xml"/><Relationship Id="rId257" Type="http://schemas.openxmlformats.org/officeDocument/2006/relationships/slide" Target="slides/slide202.xml"/><Relationship Id="rId278" Type="http://schemas.openxmlformats.org/officeDocument/2006/relationships/slide" Target="slides/slide223.xml"/><Relationship Id="rId303" Type="http://schemas.openxmlformats.org/officeDocument/2006/relationships/slide" Target="slides/slide248.xml"/><Relationship Id="rId42" Type="http://schemas.openxmlformats.org/officeDocument/2006/relationships/slideMaster" Target="slideMasters/slideMaster42.xml"/><Relationship Id="rId84" Type="http://schemas.openxmlformats.org/officeDocument/2006/relationships/slide" Target="slides/slide29.xml"/><Relationship Id="rId138" Type="http://schemas.openxmlformats.org/officeDocument/2006/relationships/slide" Target="slides/slide83.xml"/><Relationship Id="rId191" Type="http://schemas.openxmlformats.org/officeDocument/2006/relationships/slide" Target="slides/slide136.xml"/><Relationship Id="rId205" Type="http://schemas.openxmlformats.org/officeDocument/2006/relationships/slide" Target="slides/slide150.xml"/><Relationship Id="rId247" Type="http://schemas.openxmlformats.org/officeDocument/2006/relationships/slide" Target="slides/slide192.xml"/><Relationship Id="rId107" Type="http://schemas.openxmlformats.org/officeDocument/2006/relationships/slide" Target="slides/slide52.xml"/><Relationship Id="rId289" Type="http://schemas.openxmlformats.org/officeDocument/2006/relationships/slide" Target="slides/slide23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4.xml"/><Relationship Id="rId314" Type="http://schemas.openxmlformats.org/officeDocument/2006/relationships/slide" Target="slides/slide259.xml"/><Relationship Id="rId95" Type="http://schemas.openxmlformats.org/officeDocument/2006/relationships/slide" Target="slides/slide40.xml"/><Relationship Id="rId160" Type="http://schemas.openxmlformats.org/officeDocument/2006/relationships/slide" Target="slides/slide105.xml"/><Relationship Id="rId216" Type="http://schemas.openxmlformats.org/officeDocument/2006/relationships/slide" Target="slides/slide161.xml"/><Relationship Id="rId258" Type="http://schemas.openxmlformats.org/officeDocument/2006/relationships/slide" Target="slides/slide203.xml"/><Relationship Id="rId22" Type="http://schemas.openxmlformats.org/officeDocument/2006/relationships/slideMaster" Target="slideMasters/slideMaster22.xml"/><Relationship Id="rId64" Type="http://schemas.openxmlformats.org/officeDocument/2006/relationships/slide" Target="slides/slide9.xml"/><Relationship Id="rId118" Type="http://schemas.openxmlformats.org/officeDocument/2006/relationships/slide" Target="slides/slide63.xml"/><Relationship Id="rId325" Type="http://schemas.openxmlformats.org/officeDocument/2006/relationships/slide" Target="slides/slide270.xml"/><Relationship Id="rId171" Type="http://schemas.openxmlformats.org/officeDocument/2006/relationships/slide" Target="slides/slide116.xml"/><Relationship Id="rId227" Type="http://schemas.openxmlformats.org/officeDocument/2006/relationships/slide" Target="slides/slide172.xml"/><Relationship Id="rId269" Type="http://schemas.openxmlformats.org/officeDocument/2006/relationships/slide" Target="slides/slide214.xml"/><Relationship Id="rId33" Type="http://schemas.openxmlformats.org/officeDocument/2006/relationships/slideMaster" Target="slideMasters/slideMaster33.xml"/><Relationship Id="rId129" Type="http://schemas.openxmlformats.org/officeDocument/2006/relationships/slide" Target="slides/slide74.xml"/><Relationship Id="rId280" Type="http://schemas.openxmlformats.org/officeDocument/2006/relationships/slide" Target="slides/slide225.xml"/><Relationship Id="rId75" Type="http://schemas.openxmlformats.org/officeDocument/2006/relationships/slide" Target="slides/slide20.xml"/><Relationship Id="rId140" Type="http://schemas.openxmlformats.org/officeDocument/2006/relationships/slide" Target="slides/slide85.xml"/><Relationship Id="rId182" Type="http://schemas.openxmlformats.org/officeDocument/2006/relationships/slide" Target="slides/slide127.xml"/><Relationship Id="rId6" Type="http://schemas.openxmlformats.org/officeDocument/2006/relationships/slideMaster" Target="slideMasters/slideMaster6.xml"/><Relationship Id="rId238" Type="http://schemas.openxmlformats.org/officeDocument/2006/relationships/slide" Target="slides/slide183.xml"/><Relationship Id="rId291" Type="http://schemas.openxmlformats.org/officeDocument/2006/relationships/slide" Target="slides/slide236.xml"/><Relationship Id="rId305" Type="http://schemas.openxmlformats.org/officeDocument/2006/relationships/slide" Target="slides/slide250.xml"/><Relationship Id="rId44" Type="http://schemas.openxmlformats.org/officeDocument/2006/relationships/slideMaster" Target="slideMasters/slideMaster44.xml"/><Relationship Id="rId86" Type="http://schemas.openxmlformats.org/officeDocument/2006/relationships/slide" Target="slides/slide31.xml"/><Relationship Id="rId151" Type="http://schemas.openxmlformats.org/officeDocument/2006/relationships/slide" Target="slides/slide96.xml"/><Relationship Id="rId193" Type="http://schemas.openxmlformats.org/officeDocument/2006/relationships/slide" Target="slides/slide138.xml"/><Relationship Id="rId207" Type="http://schemas.openxmlformats.org/officeDocument/2006/relationships/slide" Target="slides/slide152.xml"/><Relationship Id="rId249" Type="http://schemas.openxmlformats.org/officeDocument/2006/relationships/slide" Target="slides/slide194.xml"/><Relationship Id="rId13" Type="http://schemas.openxmlformats.org/officeDocument/2006/relationships/slideMaster" Target="slideMasters/slideMaster13.xml"/><Relationship Id="rId109" Type="http://schemas.openxmlformats.org/officeDocument/2006/relationships/slide" Target="slides/slide54.xml"/><Relationship Id="rId260" Type="http://schemas.openxmlformats.org/officeDocument/2006/relationships/slide" Target="slides/slide205.xml"/><Relationship Id="rId316" Type="http://schemas.openxmlformats.org/officeDocument/2006/relationships/slide" Target="slides/slide261.xml"/><Relationship Id="rId55" Type="http://schemas.openxmlformats.org/officeDocument/2006/relationships/slideMaster" Target="slideMasters/slideMaster55.xml"/><Relationship Id="rId97" Type="http://schemas.openxmlformats.org/officeDocument/2006/relationships/slide" Target="slides/slide42.xml"/><Relationship Id="rId120" Type="http://schemas.openxmlformats.org/officeDocument/2006/relationships/slide" Target="slides/slide65.xml"/><Relationship Id="rId162" Type="http://schemas.openxmlformats.org/officeDocument/2006/relationships/slide" Target="slides/slide107.xml"/><Relationship Id="rId218" Type="http://schemas.openxmlformats.org/officeDocument/2006/relationships/slide" Target="slides/slide16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charset="0"/>
                <a:ea typeface="Arial" charset="0"/>
                <a:cs typeface="Arial" charset="0"/>
              </a:defRPr>
            </a:lvl1pPr>
          </a:lstStyle>
          <a:p>
            <a:pPr>
              <a:defRPr/>
            </a:pPr>
            <a:endParaRPr lang="en-GB"/>
          </a:p>
        </p:txBody>
      </p:sp>
      <p:sp>
        <p:nvSpPr>
          <p:cNvPr id="277507"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charset="0"/>
                <a:ea typeface="Arial" charset="0"/>
                <a:cs typeface="Arial" charset="0"/>
              </a:defRPr>
            </a:lvl1pPr>
          </a:lstStyle>
          <a:p>
            <a:pPr>
              <a:defRPr/>
            </a:pPr>
            <a:endParaRPr lang="en-GB"/>
          </a:p>
        </p:txBody>
      </p:sp>
      <p:sp>
        <p:nvSpPr>
          <p:cNvPr id="277508"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charset="0"/>
                <a:ea typeface="Arial" charset="0"/>
                <a:cs typeface="Arial" charset="0"/>
              </a:defRPr>
            </a:lvl1pPr>
          </a:lstStyle>
          <a:p>
            <a:pPr>
              <a:defRPr/>
            </a:pPr>
            <a:endParaRPr lang="en-GB"/>
          </a:p>
        </p:txBody>
      </p:sp>
      <p:sp>
        <p:nvSpPr>
          <p:cNvPr id="277509"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charset="0"/>
                <a:cs typeface="Arial" charset="0"/>
              </a:defRPr>
            </a:lvl1pPr>
          </a:lstStyle>
          <a:p>
            <a:pPr>
              <a:defRPr/>
            </a:pPr>
            <a:fld id="{53F430EF-B80D-B14F-8061-33BCFD73C34F}" type="slidenum">
              <a:rPr lang="en-GB"/>
              <a:pPr>
                <a:defRPr/>
              </a:pPr>
              <a:t>‹#›</a:t>
            </a:fld>
            <a:endParaRPr lang="en-GB"/>
          </a:p>
        </p:txBody>
      </p:sp>
    </p:spTree>
    <p:extLst>
      <p:ext uri="{BB962C8B-B14F-4D97-AF65-F5344CB8AC3E}">
        <p14:creationId xmlns:p14="http://schemas.microsoft.com/office/powerpoint/2010/main" val="10521197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ea typeface="Arial" charset="0"/>
                <a:cs typeface="Arial" charset="0"/>
              </a:defRPr>
            </a:lvl1pPr>
          </a:lstStyle>
          <a:p>
            <a:pPr>
              <a:defRPr/>
            </a:pPr>
            <a:endParaRPr lang="en-US"/>
          </a:p>
        </p:txBody>
      </p:sp>
      <p:sp>
        <p:nvSpPr>
          <p:cNvPr id="3256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ea typeface="Arial" charset="0"/>
                <a:cs typeface="Arial" charset="0"/>
              </a:defRPr>
            </a:lvl1pPr>
          </a:lstStyle>
          <a:p>
            <a:pPr>
              <a:defRPr/>
            </a:pPr>
            <a:endParaRPr lang="en-US"/>
          </a:p>
        </p:txBody>
      </p:sp>
      <p:sp>
        <p:nvSpPr>
          <p:cNvPr id="3082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256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a typeface="Arial" charset="0"/>
                <a:cs typeface="Arial" charset="0"/>
              </a:defRPr>
            </a:lvl1pPr>
          </a:lstStyle>
          <a:p>
            <a:pPr>
              <a:defRPr/>
            </a:pPr>
            <a:endParaRPr lang="en-US"/>
          </a:p>
        </p:txBody>
      </p:sp>
      <p:sp>
        <p:nvSpPr>
          <p:cNvPr id="3256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BB7C6446-AAD8-6F49-9520-162935CE3851}" type="slidenum">
              <a:rPr lang="en-US"/>
              <a:pPr>
                <a:defRPr/>
              </a:pPr>
              <a:t>‹#›</a:t>
            </a:fld>
            <a:endParaRPr lang="en-US"/>
          </a:p>
        </p:txBody>
      </p:sp>
    </p:spTree>
    <p:extLst>
      <p:ext uri="{BB962C8B-B14F-4D97-AF65-F5344CB8AC3E}">
        <p14:creationId xmlns:p14="http://schemas.microsoft.com/office/powerpoint/2010/main" val="147070327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charset="0"/>
        <a:ea typeface="ＭＳ Ｐゴシック" charset="0"/>
        <a:cs typeface="Arial" charset="0"/>
      </a:defRPr>
    </a:lvl1pPr>
    <a:lvl2pPr marL="4572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2pPr>
    <a:lvl3pPr marL="9144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3pPr>
    <a:lvl4pPr marL="13716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4pPr>
    <a:lvl5pPr marL="1828800" algn="l" rtl="0" eaLnBrk="0" fontAlgn="base" hangingPunct="0">
      <a:spcBef>
        <a:spcPct val="30000"/>
      </a:spcBef>
      <a:spcAft>
        <a:spcPct val="0"/>
      </a:spcAft>
      <a:defRPr sz="1200" kern="1200">
        <a:solidFill>
          <a:schemeClr val="tx1"/>
        </a:solidFill>
        <a:latin typeface="Times New Roman" charset="0"/>
        <a:ea typeface="Arial" charset="0"/>
        <a:cs typeface="Arial"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234.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These kings Hezekiah, Manasseh, Josiah, and Zedekiah represent some of the variety within the southern monarchy in terms of godliness. Sadly, most of the kings were godless that led to the downfalls of both Israel and Judah.</a:t>
            </a:r>
          </a:p>
        </p:txBody>
      </p:sp>
      <p:sp>
        <p:nvSpPr>
          <p:cNvPr id="310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9C38D9F-BBFD-844C-94EC-03439E4F27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two sections ends with the downfall of a kingdom. The kings preceding that downfall lead up to it. </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10</a:t>
            </a:fld>
            <a:endParaRPr lang="en-US"/>
          </a:p>
        </p:txBody>
      </p:sp>
    </p:spTree>
    <p:extLst>
      <p:ext uri="{BB962C8B-B14F-4D97-AF65-F5344CB8AC3E}">
        <p14:creationId xmlns:p14="http://schemas.microsoft.com/office/powerpoint/2010/main" val="143426656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charset="0"/>
                <a:cs typeface="Arial"/>
              </a:rPr>
              <a:t>Give the Lord first place so he won’t have to get your attention—let him wear the crown!</a:t>
            </a:r>
            <a:r>
              <a:rPr lang="en-SG" dirty="0">
                <a:effectLst/>
                <a:latin typeface="Arial"/>
                <a:cs typeface="Arial"/>
              </a:rPr>
              <a:t> </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family. Make him your first relationship. Singles, find someone who worships Jesus more than you.</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239</a:t>
            </a:fld>
            <a:endParaRPr lang="en-US"/>
          </a:p>
        </p:txBody>
      </p:sp>
    </p:spTree>
    <p:extLst>
      <p:ext uri="{BB962C8B-B14F-4D97-AF65-F5344CB8AC3E}">
        <p14:creationId xmlns:p14="http://schemas.microsoft.com/office/powerpoint/2010/main" val="395124024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 285</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240</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family. Make him your first relationship. Singles, find someone who worships Jesus more than you.</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time. Give him the time he is due. Show up on time for the King of kings.</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health. Trust your body to him instead. Be fit enough without exercise becoming your</a:t>
            </a:r>
            <a:r>
              <a:rPr lang="en-US" baseline="0" dirty="0"/>
              <a:t> god.</a:t>
            </a:r>
            <a:endParaRPr lang="en-US" dirty="0"/>
          </a:p>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teachers. Test all things by his Word. Read it! Don't believe everything</a:t>
            </a:r>
            <a:r>
              <a:rPr lang="en-US" baseline="0" dirty="0"/>
              <a:t> you see on YouTube!</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66705089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If there is one warning that is more important</a:t>
            </a:r>
            <a:r>
              <a:rPr lang="en-US" baseline="0" dirty="0">
                <a:latin typeface="Arial"/>
                <a:cs typeface="Arial"/>
              </a:rPr>
              <a:t> than any other, what might that be? What do you think?</a:t>
            </a:r>
          </a:p>
          <a:p>
            <a:r>
              <a:rPr lang="en-US" baseline="0" dirty="0">
                <a:latin typeface="Arial"/>
                <a:cs typeface="Arial"/>
              </a:rPr>
              <a:t>Tell the person next to you.</a:t>
            </a:r>
            <a:endParaRPr lang="en-US" dirty="0">
              <a:latin typeface="Arial"/>
              <a:cs typeface="Arial"/>
            </a:endParaRPr>
          </a:p>
          <a:p>
            <a:r>
              <a:rPr lang="en-US" dirty="0">
                <a:cs typeface="ＭＳ Ｐゴシック" charset="0"/>
              </a:rPr>
              <a:t>_________</a:t>
            </a:r>
          </a:p>
          <a:p>
            <a:r>
              <a:rPr lang="en-US" dirty="0">
                <a:cs typeface="ＭＳ Ｐゴシック" charset="0"/>
              </a:rPr>
              <a:t>OS-12-2Kings-15, 243</a:t>
            </a:r>
          </a:p>
        </p:txBody>
      </p:sp>
    </p:spTree>
    <p:extLst>
      <p:ext uri="{BB962C8B-B14F-4D97-AF65-F5344CB8AC3E}">
        <p14:creationId xmlns:p14="http://schemas.microsoft.com/office/powerpoint/2010/main" val="392269885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The LORD helps us see where our lives end up when we put other things ahead of him. </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248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rPr>
              <a:pPr eaLnBrk="1" hangingPunct="1"/>
              <a:t>249</a:t>
            </a:fld>
            <a:endParaRPr lang="en-US" sz="1200">
              <a:solidFill>
                <a:prstClr val="black"/>
              </a:solidFill>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In your small group, decide the correct order and the correct empire of these five developments.</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Kings-249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02BEDE5-7A2F-A947-80E0-A2B4F786F4F2}" type="slidenum">
              <a:rPr lang="en-US" sz="1200">
                <a:solidFill>
                  <a:prstClr val="black"/>
                </a:solidFill>
              </a:rPr>
              <a:pPr eaLnBrk="1" hangingPunct="1"/>
              <a:t>250</a:t>
            </a:fld>
            <a:endParaRPr lang="en-US" sz="1200">
              <a:solidFill>
                <a:prstClr val="black"/>
              </a:solidFill>
            </a:endParaRPr>
          </a:p>
        </p:txBody>
      </p:sp>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 conquered in all directions, but especially westward, including Israel when Samaria fell in 722 BC. Most of the people were deported to other lands, but a few remained.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Assyrians brought other conquered peoples into Israel’s territory, and intermarriage between the few who were left and these pagan peoples brought about a mixed race of half-Jews, half-Gentiles. They were named after the former capital and thus called Samaritans. Full-bloodied Jews despised them.</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Kings-250</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algn="l" rtl="0"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rPr>
              <a:pPr eaLnBrk="1" hangingPunct="1"/>
              <a:t>251</a:t>
            </a:fld>
            <a:endParaRPr lang="en-US" sz="1200">
              <a:solidFill>
                <a:prstClr val="black"/>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 Babylonians deported those left in Jerusalem to Babylon (cf. Dan 1). </a:t>
            </a:r>
          </a:p>
          <a:p>
            <a:pPr eaLnBrk="1" hangingPunct="1"/>
            <a:r>
              <a:rPr lang="en-US" dirty="0">
                <a:latin typeface="Times New Roman" charset="0"/>
                <a:ea typeface="ＭＳ Ｐゴシック" charset="0"/>
                <a:cs typeface="ＭＳ Ｐゴシック" charset="0"/>
              </a:rPr>
              <a:t>• Jews in Babylon resulted in the term “Judaism,” with three key developments:</a:t>
            </a:r>
          </a:p>
          <a:p>
            <a:pPr eaLnBrk="1" hangingPunct="1"/>
            <a:r>
              <a:rPr lang="en-US" dirty="0">
                <a:latin typeface="Times New Roman" charset="0"/>
                <a:ea typeface="ＭＳ Ｐゴシック" charset="0"/>
                <a:cs typeface="ＭＳ Ｐゴシック" charset="0"/>
              </a:rPr>
              <a:t>• They resisted intermarriage with the pagan peoples.</a:t>
            </a:r>
          </a:p>
          <a:p>
            <a:pPr eaLnBrk="1" hangingPunct="1"/>
            <a:r>
              <a:rPr lang="en-US" dirty="0">
                <a:latin typeface="Times New Roman" charset="0"/>
                <a:ea typeface="ＭＳ Ｐゴシック" charset="0"/>
                <a:cs typeface="ＭＳ Ｐゴシック" charset="0"/>
              </a:rPr>
              <a:t>• They established local places of teaching (but no sacrifices) called synagogues (=“together marketplace”)</a:t>
            </a:r>
          </a:p>
          <a:p>
            <a:pPr eaLnBrk="1" hangingPunct="1"/>
            <a:r>
              <a:rPr lang="en-US" dirty="0">
                <a:latin typeface="Times New Roman" charset="0"/>
                <a:ea typeface="ＭＳ Ｐゴシック" charset="0"/>
                <a:cs typeface="ＭＳ Ｐゴシック" charset="0"/>
              </a:rPr>
              <a:t>• Despite living in the most idolatrous city ever, they were cured of idol worship!</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Kings-251</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might seem a bit misleading as it implies that four kings went into exile. But we know that four were forced from Jerusalem:</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1— Manasseh was sent to Babylon but returned: "</a:t>
            </a:r>
            <a:r>
              <a:rPr lang="en-US" b="1" dirty="0">
                <a:solidFill>
                  <a:srgbClr val="006699"/>
                </a:solidFill>
                <a:effectLst/>
                <a:latin typeface="Helvetica Neue" panose="02000503000000020004" pitchFamily="2" charset="0"/>
              </a:rPr>
              <a:t>2Chr. 33:10</a:t>
            </a:r>
            <a:r>
              <a:rPr lang="en-US" dirty="0">
                <a:effectLst/>
                <a:latin typeface="Lucida Grande" panose="020B0600040502020204" pitchFamily="34" charset="0"/>
              </a:rPr>
              <a:t>    The LORD spoke to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and his people, but they ignored all his warnings.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So the LORD sent the commanders of the Assyrian armies, and they took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prisoner. They put a ring through his nose, bound him in bronze chains, and led him away to Babylon.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while in deep distress,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sought the LORD his God and sincerely humbled himself before the God of his ancestors.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And when he prayed, the LORD listened to him and was moved by his request. So the LORD brought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back to Jerusalem and to his kingdom. Then </a:t>
            </a:r>
            <a:r>
              <a:rPr lang="en-US" b="1" dirty="0">
                <a:solidFill>
                  <a:srgbClr val="FF2500"/>
                </a:solidFill>
                <a:effectLst/>
                <a:latin typeface="Lucida Grande" panose="020B0600040502020204" pitchFamily="34" charset="0"/>
              </a:rPr>
              <a:t>Manasseh </a:t>
            </a:r>
            <a:r>
              <a:rPr lang="en-US" dirty="0">
                <a:effectLst/>
                <a:latin typeface="Lucida Grande" panose="020B0600040502020204" pitchFamily="34" charset="0"/>
              </a:rPr>
              <a:t>finally realized that the LORD alone is God!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2—Jehoahaz was deposed by Egypt: "</a:t>
            </a:r>
            <a:r>
              <a:rPr lang="en-US" b="1" dirty="0">
                <a:solidFill>
                  <a:srgbClr val="006699"/>
                </a:solidFill>
                <a:effectLst/>
                <a:latin typeface="Helvetica Neue" panose="02000503000000020004" pitchFamily="2" charset="0"/>
              </a:rPr>
              <a:t>2Kings 23:34</a:t>
            </a:r>
            <a:r>
              <a:rPr lang="en-US" dirty="0">
                <a:effectLst/>
                <a:latin typeface="Lucida Grande" panose="020B0600040502020204" pitchFamily="34" charset="0"/>
              </a:rPr>
              <a:t>    Pharaoh Neco then installed Eliakim, another of Josiah’s sons, to reign in place of his father, and he changed Eliakim’s name to Jehoiakim. </a:t>
            </a:r>
            <a:r>
              <a:rPr lang="en-US" b="1" dirty="0">
                <a:solidFill>
                  <a:srgbClr val="FF2500"/>
                </a:solidFill>
                <a:effectLst/>
                <a:latin typeface="Lucida Grande" panose="020B0600040502020204" pitchFamily="34" charset="0"/>
              </a:rPr>
              <a:t>Jehoahaz </a:t>
            </a:r>
            <a:r>
              <a:rPr lang="en-US" dirty="0">
                <a:effectLst/>
                <a:latin typeface="Lucida Grande" panose="020B0600040502020204" pitchFamily="34" charset="0"/>
              </a:rPr>
              <a:t>was taken to </a:t>
            </a:r>
            <a:r>
              <a:rPr lang="en-US" b="1" dirty="0">
                <a:solidFill>
                  <a:srgbClr val="FF2500"/>
                </a:solidFill>
                <a:effectLst/>
                <a:latin typeface="Lucida Grande" panose="020B0600040502020204" pitchFamily="34" charset="0"/>
              </a:rPr>
              <a:t>Egypt </a:t>
            </a:r>
            <a:r>
              <a:rPr lang="en-US" dirty="0">
                <a:effectLst/>
                <a:latin typeface="Lucida Grande" panose="020B0600040502020204" pitchFamily="34" charset="0"/>
              </a:rPr>
              <a:t>as a prisoner, where he died."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Lucida Grande" panose="020B0600040502020204" pitchFamily="34" charset="0"/>
              </a:rPr>
              <a:t>3—Jehoiachin was sent away to Babylon in 597 BC and had seven sons to continue the Davidic line.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Lucida Grande" panose="020B0600040502020204" pitchFamily="34" charset="0"/>
              </a:rPr>
              <a:t>4—Zedekiah had his eyes put out and died in Babylon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11</a:t>
            </a:fld>
            <a:endParaRPr lang="en-US"/>
          </a:p>
        </p:txBody>
      </p:sp>
    </p:spTree>
    <p:extLst>
      <p:ext uri="{BB962C8B-B14F-4D97-AF65-F5344CB8AC3E}">
        <p14:creationId xmlns:p14="http://schemas.microsoft.com/office/powerpoint/2010/main" val="178899059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rPr>
              <a:pPr eaLnBrk="1" hangingPunct="1"/>
              <a:t>252</a:t>
            </a:fld>
            <a:endParaRPr lang="en-US" sz="1200">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Babylon had three major deportations, but Persia did the opposite with three major returns to the land.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Kings-252</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rPr>
              <a:pPr eaLnBrk="1" hangingPunct="1"/>
              <a:t>253</a:t>
            </a:fld>
            <a:endParaRPr lang="en-US" sz="1200">
              <a:solidFill>
                <a:prstClr val="black"/>
              </a:solidFill>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Greeks conquered to the east—while the Romans conquered in all four directions. Put the two together, and you have the known world at that time.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Kings-253</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Slide Image Placeholder 1"/>
          <p:cNvSpPr>
            <a:spLocks noGrp="1" noRot="1" noChangeAspect="1" noTextEdit="1"/>
          </p:cNvSpPr>
          <p:nvPr>
            <p:ph type="sldImg"/>
          </p:nvPr>
        </p:nvSpPr>
        <p:spPr>
          <a:ln/>
        </p:spPr>
      </p:sp>
      <p:sp>
        <p:nvSpPr>
          <p:cNvPr id="4710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endParaRPr lang="en-US">
              <a:latin typeface="Arial" charset="0"/>
            </a:endParaRPr>
          </a:p>
        </p:txBody>
      </p:sp>
      <p:sp>
        <p:nvSpPr>
          <p:cNvPr id="4710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684FB8A-D39C-5349-BA6A-9B007B9E1516}" type="slidenum">
              <a:rPr lang="en-US" sz="1200">
                <a:solidFill>
                  <a:srgbClr val="000000"/>
                </a:solidFill>
                <a:cs typeface="Geneva" charset="0"/>
              </a:rPr>
              <a:pPr eaLnBrk="1" hangingPunct="1"/>
              <a:t>262</a:t>
            </a:fld>
            <a:endParaRPr lang="en-US" sz="1200">
              <a:solidFill>
                <a:srgbClr val="000000"/>
              </a:solidFill>
              <a:cs typeface="Geneva"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A good parent or a good leader makes warning a priority.</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We all appreciate warnings, even though they may cramp our style! Some signs have saved our lives!</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685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If there is one warning that is more important</a:t>
            </a:r>
            <a:r>
              <a:rPr lang="en-US" baseline="0" dirty="0">
                <a:latin typeface="Arial"/>
                <a:cs typeface="Arial"/>
              </a:rPr>
              <a:t> than any other, what might that be? What do you think?</a:t>
            </a:r>
          </a:p>
          <a:p>
            <a:r>
              <a:rPr lang="en-US" baseline="0" dirty="0">
                <a:latin typeface="Arial"/>
                <a:cs typeface="Arial"/>
              </a:rPr>
              <a:t>Tell the person next to you.</a:t>
            </a:r>
            <a:endParaRPr lang="en-US" dirty="0">
              <a:latin typeface="Arial"/>
              <a:cs typeface="Arial"/>
            </a:endParaRPr>
          </a:p>
          <a:p>
            <a:r>
              <a:rPr lang="en-US" dirty="0">
                <a:cs typeface="ＭＳ Ｐゴシック" charset="0"/>
              </a:rPr>
              <a:t>_________</a:t>
            </a:r>
          </a:p>
          <a:p>
            <a:r>
              <a:rPr lang="en-US" dirty="0">
                <a:cs typeface="ＭＳ Ｐゴシック" charset="0"/>
              </a:rPr>
              <a:t>OS-12-2Kings-15, 243</a:t>
            </a:r>
          </a:p>
        </p:txBody>
      </p:sp>
    </p:spTree>
    <p:extLst>
      <p:ext uri="{BB962C8B-B14F-4D97-AF65-F5344CB8AC3E}">
        <p14:creationId xmlns:p14="http://schemas.microsoft.com/office/powerpoint/2010/main" val="3728750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charset="0"/>
                <a:cs typeface="Arial"/>
              </a:rPr>
              <a:t>2 Kings depicts the downfalls that came from idolatry</a:t>
            </a:r>
            <a:r>
              <a:rPr lang="en-SG" sz="1200" kern="1200" dirty="0">
                <a:solidFill>
                  <a:schemeClr val="tx1"/>
                </a:solidFill>
                <a:effectLst/>
                <a:latin typeface="Arial"/>
                <a:ea typeface="ＭＳ Ｐゴシック" charset="0"/>
                <a:cs typeface="Arial"/>
              </a:rPr>
              <a:t>.</a:t>
            </a:r>
            <a:endParaRPr lang="en-US" dirty="0">
              <a:latin typeface="Arial"/>
              <a:cs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charset="0"/>
                <a:cs typeface="Arial"/>
              </a:rPr>
              <a:t>Give the Lord first place so he won’t have to get your attention—let him wear the crown!</a:t>
            </a:r>
            <a:r>
              <a:rPr lang="en-SG" dirty="0">
                <a:effectLst/>
                <a:latin typeface="Arial"/>
                <a:cs typeface="Arial"/>
              </a:rPr>
              <a:t> </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The LORD helps us see where our lives end up when we put other things ahead of him. </a:t>
            </a:r>
          </a:p>
          <a:p>
            <a:endParaRPr lang="en-US" dirty="0">
              <a:latin typeface="Arial"/>
              <a:cs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family. Make him your first relationship. Singles, find someone who worships Jesus more than you.</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time. Give him the time he is due. Show up on time for the King of kings.</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health. Trust your body to him instead. Be fit enough without exercise becoming your</a:t>
            </a:r>
            <a:r>
              <a:rPr lang="en-US" baseline="0" dirty="0"/>
              <a:t> god.</a:t>
            </a:r>
            <a:endParaRPr lang="en-US" dirty="0"/>
          </a:p>
          <a:p>
            <a:pPr marL="0" marR="0" lvl="1" indent="0" algn="l" defTabSz="914400" rtl="0" eaLnBrk="0" fontAlgn="base" latinLnBrk="0" hangingPunct="0">
              <a:lnSpc>
                <a:spcPct val="100000"/>
              </a:lnSpc>
              <a:spcBef>
                <a:spcPct val="30000"/>
              </a:spcBef>
              <a:spcAft>
                <a:spcPct val="0"/>
              </a:spcAft>
              <a:buClrTx/>
              <a:buSzTx/>
              <a:buFontTx/>
              <a:buNone/>
              <a:tabLst/>
              <a:defRPr/>
            </a:pPr>
            <a:r>
              <a:rPr lang="en-US" dirty="0"/>
              <a:t>Don’t worship teachers. Test all things by his Word. Read it! Don't believe everything</a:t>
            </a:r>
            <a:r>
              <a:rPr lang="en-US" baseline="0" dirty="0"/>
              <a:t> you see on YouTube!</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12402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Downfalls is plural because we have two major failures in 2 Kings. </a:t>
            </a:r>
          </a:p>
          <a:p>
            <a:r>
              <a:rPr lang="en-US" dirty="0"/>
              <a:t>Israel falls in 2 Kings 17 and then Judah falls in 2 Kings 25.</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24</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39D095C2-E11B-2D4B-8B1E-A70723B2CA54}" type="slidenum">
              <a:rPr lang="en-US" sz="1200">
                <a:solidFill>
                  <a:prstClr val="black"/>
                </a:solidFill>
              </a:rPr>
              <a:pPr eaLnBrk="1" hangingPunct="1"/>
              <a:t>27</a:t>
            </a:fld>
            <a:endParaRPr lang="en-US" sz="1200">
              <a:solidFill>
                <a:prstClr val="black"/>
              </a:solidFill>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latin typeface="Arial" panose="020B0604020202020204" pitchFamily="34" charset="0"/>
                <a:ea typeface="ＭＳ Ｐゴシック" charset="0"/>
                <a:cs typeface="Arial" panose="020B0604020202020204" pitchFamily="34" charset="0"/>
              </a:rPr>
              <a:t>OS-12-2 Kings-slides 28 and 45 identical but 44 has no animation</a:t>
            </a:r>
          </a:p>
        </p:txBody>
      </p:sp>
    </p:spTree>
    <p:extLst>
      <p:ext uri="{BB962C8B-B14F-4D97-AF65-F5344CB8AC3E}">
        <p14:creationId xmlns:p14="http://schemas.microsoft.com/office/powerpoint/2010/main" val="132782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15606C9-8630-8847-BD66-69EA888AC86B}" type="slidenum">
              <a:rPr lang="en-US" sz="1200">
                <a:solidFill>
                  <a:srgbClr val="000000"/>
                </a:solidFill>
              </a:rPr>
              <a:pPr eaLnBrk="1" hangingPunct="1"/>
              <a:t>37</a:t>
            </a:fld>
            <a:endParaRPr lang="en-US" sz="1200">
              <a:solidFill>
                <a:srgbClr val="000000"/>
              </a:solidFill>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The night of the Exodus in 1446/1445 BC was so significant that God commanded the annual calendar to begin in that month of Nisan (March-April) instead of the civil calendar used prior to that point. </a:t>
            </a:r>
          </a:p>
          <a:p>
            <a:r>
              <a:rPr lang="en-US" dirty="0">
                <a:latin typeface="Arial" panose="020B0604020202020204" pitchFamily="34" charset="0"/>
                <a:cs typeface="Arial" panose="020B0604020202020204" pitchFamily="34" charset="0"/>
              </a:rPr>
              <a:t>But the reality is that both calendars continued to be used among Jews.</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38</a:t>
            </a:fld>
            <a:endParaRPr lang="en-US"/>
          </a:p>
        </p:txBody>
      </p:sp>
    </p:spTree>
    <p:extLst>
      <p:ext uri="{BB962C8B-B14F-4D97-AF65-F5344CB8AC3E}">
        <p14:creationId xmlns:p14="http://schemas.microsoft.com/office/powerpoint/2010/main" val="21861988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39</a:t>
            </a:fld>
            <a:endParaRPr lang="en-US"/>
          </a:p>
        </p:txBody>
      </p:sp>
    </p:spTree>
    <p:extLst>
      <p:ext uri="{BB962C8B-B14F-4D97-AF65-F5344CB8AC3E}">
        <p14:creationId xmlns:p14="http://schemas.microsoft.com/office/powerpoint/2010/main" val="368156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DA3989-9EB4-8B4F-ADEB-F1ACBD527161}" type="slidenum">
              <a:rPr lang="en-US" sz="1200">
                <a:solidFill>
                  <a:srgbClr val="000000"/>
                </a:solidFill>
              </a:rPr>
              <a:pPr eaLnBrk="1" hangingPunct="1"/>
              <a:t>40</a:t>
            </a:fld>
            <a:endParaRPr lang="en-US" sz="1200">
              <a:solidFill>
                <a:srgbClr val="000000"/>
              </a:solidFill>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FBA757-E192-3F4F-9139-F5463C972A86}" type="slidenum">
              <a:rPr lang="en-US" sz="1200">
                <a:solidFill>
                  <a:srgbClr val="000000"/>
                </a:solidFill>
              </a:rPr>
              <a:pPr eaLnBrk="1" hangingPunct="1"/>
              <a:t>41</a:t>
            </a:fld>
            <a:endParaRPr lang="en-US" sz="1200">
              <a:solidFill>
                <a:srgbClr val="000000"/>
              </a:solidFill>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r>
              <a:rPr lang="en-US" dirty="0">
                <a:latin typeface="Arial" panose="020B0604020202020204" pitchFamily="34" charset="0"/>
                <a:ea typeface="ＭＳ Ｐゴシック" charset="0"/>
                <a:cs typeface="Arial" panose="020B0604020202020204" pitchFamily="34" charset="0"/>
              </a:rPr>
              <a:t>________________</a:t>
            </a:r>
          </a:p>
          <a:p>
            <a:pPr eaLnBrk="1" hangingPunct="1"/>
            <a:r>
              <a:rPr lang="en-US" dirty="0">
                <a:latin typeface="Arial" panose="020B0604020202020204" pitchFamily="34" charset="0"/>
                <a:ea typeface="ＭＳ Ｐゴシック" charset="0"/>
                <a:cs typeface="Arial" panose="020B0604020202020204" pitchFamily="34" charset="0"/>
              </a:rPr>
              <a:t>OS-11-1Kings-50</a:t>
            </a:r>
          </a:p>
          <a:p>
            <a:pPr eaLnBrk="1" hangingPunct="1"/>
            <a:r>
              <a:rPr lang="en-US" dirty="0">
                <a:latin typeface="Arial" panose="020B0604020202020204" pitchFamily="34" charset="0"/>
                <a:ea typeface="ＭＳ Ｐゴシック" charset="0"/>
                <a:cs typeface="Arial" panose="020B0604020202020204" pitchFamily="34" charset="0"/>
              </a:rPr>
              <a:t>OS-12-2Kings-42</a:t>
            </a:r>
          </a:p>
          <a:p>
            <a:pPr eaLnBrk="1" hangingPunct="1"/>
            <a:r>
              <a:rPr lang="en-US" dirty="0">
                <a:latin typeface="Arial" panose="020B0604020202020204" pitchFamily="34" charset="0"/>
                <a:ea typeface="ＭＳ Ｐゴシック" charset="0"/>
                <a:cs typeface="Arial" panose="020B0604020202020204" pitchFamily="34" charset="0"/>
              </a:rPr>
              <a:t>OS-13-1Chron-49</a:t>
            </a:r>
          </a:p>
          <a:p>
            <a:pPr eaLnBrk="1" hangingPunct="1"/>
            <a:r>
              <a:rPr lang="en-US" dirty="0">
                <a:latin typeface="Arial" panose="020B0604020202020204" pitchFamily="34" charset="0"/>
                <a:ea typeface="ＭＳ Ｐゴシック" charset="0"/>
                <a:cs typeface="Arial" panose="020B0604020202020204" pitchFamily="34" charset="0"/>
              </a:rPr>
              <a:t>OS-14-2Chron-30</a:t>
            </a:r>
          </a:p>
        </p:txBody>
      </p:sp>
    </p:spTree>
    <p:extLst>
      <p:ext uri="{BB962C8B-B14F-4D97-AF65-F5344CB8AC3E}">
        <p14:creationId xmlns:p14="http://schemas.microsoft.com/office/powerpoint/2010/main" val="39428284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2399900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Israel and Judah had already split in 1 Kings 12. But 2 Kings shows had each of these two sadly ended.</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a:t>
            </a:fld>
            <a:endParaRPr lang="en-US"/>
          </a:p>
        </p:txBody>
      </p:sp>
    </p:spTree>
    <p:extLst>
      <p:ext uri="{BB962C8B-B14F-4D97-AF65-F5344CB8AC3E}">
        <p14:creationId xmlns:p14="http://schemas.microsoft.com/office/powerpoint/2010/main" val="42556333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latin typeface="Arial" panose="020B0604020202020204" pitchFamily="34" charset="0"/>
                <a:ea typeface="ＭＳ Ｐゴシック" charset="0"/>
                <a:cs typeface="Arial" panose="020B0604020202020204" pitchFamily="34" charset="0"/>
              </a:rPr>
              <a:t>OS-12-2 Kings-slides 28 and 45 identical but 44 has no animation</a:t>
            </a:r>
          </a:p>
        </p:txBody>
      </p:sp>
    </p:spTree>
    <p:extLst>
      <p:ext uri="{BB962C8B-B14F-4D97-AF65-F5344CB8AC3E}">
        <p14:creationId xmlns:p14="http://schemas.microsoft.com/office/powerpoint/2010/main" val="9816691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685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_______</a:t>
            </a:r>
          </a:p>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endParaRPr lang="en-US" dirty="0">
              <a:latin typeface="Arial" panose="020B0604020202020204" pitchFamily="34" charset="0"/>
              <a:ea typeface="ＭＳ Ｐゴシック" charset="0"/>
              <a:cs typeface="Arial" panose="020B0604020202020204" pitchFamily="34"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0BF7CF8-8268-194F-8CDC-E8E970A5396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4002" name="Rectangle 2"/>
          <p:cNvSpPr>
            <a:spLocks noGrp="1" noRot="1" noChangeAspect="1" noChangeArrowheads="1"/>
          </p:cNvSpPr>
          <p:nvPr>
            <p:ph type="sldImg"/>
          </p:nvPr>
        </p:nvSpPr>
        <p:spPr>
          <a:solidFill>
            <a:srgbClr val="FFFFFF"/>
          </a:solidFill>
          <a:ln/>
        </p:spPr>
      </p:sp>
      <p:sp>
        <p:nvSpPr>
          <p:cNvPr id="384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863653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B838101B-98BA-2C4D-9165-352B5620F0D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6050" name="Rectangle 2"/>
          <p:cNvSpPr>
            <a:spLocks noGrp="1" noRot="1" noChangeAspect="1" noChangeArrowheads="1"/>
          </p:cNvSpPr>
          <p:nvPr>
            <p:ph type="sldImg"/>
          </p:nvPr>
        </p:nvSpPr>
        <p:spPr>
          <a:solidFill>
            <a:srgbClr val="FFFFFF"/>
          </a:solidFill>
          <a:ln/>
        </p:spPr>
      </p:sp>
      <p:sp>
        <p:nvSpPr>
          <p:cNvPr id="386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652663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A7FEFD-CF96-3449-8199-632E77904AB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9810" name="Rectangle 2"/>
          <p:cNvSpPr>
            <a:spLocks noGrp="1" noRot="1" noChangeAspect="1" noChangeArrowheads="1"/>
          </p:cNvSpPr>
          <p:nvPr>
            <p:ph type="sldImg"/>
          </p:nvPr>
        </p:nvSpPr>
        <p:spPr>
          <a:solidFill>
            <a:srgbClr val="FFFFFF"/>
          </a:solidFill>
          <a:ln/>
        </p:spPr>
      </p:sp>
      <p:sp>
        <p:nvSpPr>
          <p:cNvPr id="119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E2E67-9DF4-1F45-81B3-37D01A33FC3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21858" name="Rectangle 2"/>
          <p:cNvSpPr>
            <a:spLocks noGrp="1" noRot="1" noChangeAspect="1" noChangeArrowheads="1"/>
          </p:cNvSpPr>
          <p:nvPr>
            <p:ph type="sldImg"/>
          </p:nvPr>
        </p:nvSpPr>
        <p:spPr>
          <a:solidFill>
            <a:srgbClr val="FFFFFF"/>
          </a:solidFill>
          <a:ln/>
        </p:spPr>
      </p:sp>
      <p:sp>
        <p:nvSpPr>
          <p:cNvPr id="121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a:t>OS-14-2 Chronicles-39</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rPr>
              <a:pPr eaLnBrk="1" hangingPunct="1"/>
              <a:t>51</a:t>
            </a:fld>
            <a:endParaRPr lang="en-US" sz="1200">
              <a:solidFill>
                <a:srgbClr val="000000"/>
              </a:solidFill>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rPr>
              <a:pPr eaLnBrk="1" hangingPunct="1"/>
              <a:t>52</a:t>
            </a:fld>
            <a:endParaRPr lang="en-US" sz="1200">
              <a:solidFill>
                <a:srgbClr val="000000"/>
              </a:solidFill>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8312890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In Jeremiah 7, the prophet warns the people not to find comfort that the temple was among them, for God would destroy it due to their sins. In this key verse, the LORD warns that he would destroy Judah as he did Israel more than a century earlier.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BAA3188-A9F6-E449-91B1-79DB37FC3D5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The 4</a:t>
            </a:r>
            <a:r>
              <a:rPr lang="en-US" baseline="30000" dirty="0">
                <a:latin typeface="Arial" charset="0"/>
                <a:cs typeface="ＭＳ Ｐゴシック" charset="0"/>
              </a:rPr>
              <a:t>th</a:t>
            </a:r>
            <a:r>
              <a:rPr lang="en-US" dirty="0">
                <a:latin typeface="Arial" charset="0"/>
                <a:cs typeface="ＭＳ Ｐゴシック" charset="0"/>
              </a:rPr>
              <a:t> century Christian exegete Jerome who wrote the Latin Vulgate noted the connection between Samuel and Kings by combining them into four segments that all spoke of kingship, starting with Saul and ending with Zedekiah. Thus, he named them 1 Kingdoms, 2 Kingdoms, 3 Kingdoms, and 4 Kingdoms.</a:t>
            </a: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OS-09-1Sam-216</a:t>
            </a:r>
          </a:p>
          <a:p>
            <a:pPr eaLnBrk="1" hangingPunct="1"/>
            <a:r>
              <a:rPr lang="en-US" dirty="0">
                <a:latin typeface="Arial" charset="0"/>
                <a:cs typeface="ＭＳ Ｐゴシック" charset="0"/>
              </a:rPr>
              <a:t>OS-11-1Kings-26</a:t>
            </a:r>
          </a:p>
          <a:p>
            <a:pPr eaLnBrk="1" hangingPunct="1"/>
            <a:r>
              <a:rPr lang="en-US" dirty="0">
                <a:latin typeface="Arial" charset="0"/>
                <a:cs typeface="ＭＳ Ｐゴシック" charset="0"/>
              </a:rPr>
              <a:t>OS-12-2Kings-14, 65, 102</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443CAC-29E8-F84D-9154-B00997D66581}" type="slidenum">
              <a:rPr lang="en-US" sz="1200">
                <a:solidFill>
                  <a:srgbClr val="000000"/>
                </a:solidFill>
                <a:latin typeface="Arial" charset="0"/>
              </a:rPr>
              <a:pPr eaLnBrk="1" hangingPunct="1"/>
              <a:t>69</a:t>
            </a:fld>
            <a:endParaRPr lang="en-US" sz="1200">
              <a:solidFill>
                <a:srgbClr val="000000"/>
              </a:solidFill>
              <a:latin typeface="Arial"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OS-11-1Kings-217</a:t>
            </a:r>
          </a:p>
          <a:p>
            <a:pPr eaLnBrk="1" hangingPunct="1"/>
            <a:r>
              <a:rPr lang="en-US" dirty="0">
                <a:latin typeface="Arial" charset="0"/>
                <a:cs typeface="ＭＳ Ｐゴシック" charset="0"/>
              </a:rPr>
              <a:t>OS-12-2Kings-66</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OS-00-OT Book Overviews-274</a:t>
            </a:r>
          </a:p>
          <a:p>
            <a:r>
              <a:rPr lang="en-US" dirty="0"/>
              <a:t>OS-11-1 Kings-27</a:t>
            </a:r>
          </a:p>
          <a:p>
            <a:r>
              <a:rPr lang="en-US" dirty="0"/>
              <a:t>OS-12-2 Kings-67</a:t>
            </a:r>
          </a:p>
          <a:p>
            <a:r>
              <a:rPr lang="en-US"/>
              <a:t>OS-13-1 Chronicles-29</a:t>
            </a:r>
            <a:endParaRPr lang="en-US" dirty="0"/>
          </a:p>
          <a:p>
            <a:r>
              <a:rPr lang="en-US" dirty="0"/>
              <a:t>OS-14-2 Chronicles-42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177768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2"/>
          <p:cNvSpPr>
            <a:spLocks noGrp="1" noRot="1" noChangeAspect="1" noChangeArrowheads="1" noTextEdit="1"/>
          </p:cNvSpPr>
          <p:nvPr>
            <p:ph type="sldImg"/>
          </p:nvPr>
        </p:nvSpPr>
        <p:spPr>
          <a:xfrm>
            <a:off x="1150938" y="692150"/>
            <a:ext cx="4556125" cy="3416300"/>
          </a:xfrm>
          <a:ln/>
        </p:spPr>
      </p:sp>
      <p:sp>
        <p:nvSpPr>
          <p:cNvPr id="3573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a:cs typeface="Arial"/>
              </a:rPr>
              <a:t>As the nation further disintegrates across the centuries, the Bible</a:t>
            </a:r>
            <a:r>
              <a:rPr lang="uk-UA" b="0" dirty="0">
                <a:latin typeface="Arial"/>
                <a:cs typeface="Arial"/>
              </a:rPr>
              <a:t>'</a:t>
            </a:r>
            <a:r>
              <a:rPr lang="en-US" b="0" dirty="0">
                <a:latin typeface="Arial"/>
                <a:cs typeface="Arial"/>
              </a:rPr>
              <a:t>s great Old Testament PROPHETS raise strident voices against the national behavior, both NORTH and SOUTH.</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2"/>
          <p:cNvSpPr>
            <a:spLocks noGrp="1" noRot="1" noChangeAspect="1" noChangeArrowheads="1" noTextEdit="1"/>
          </p:cNvSpPr>
          <p:nvPr>
            <p:ph type="sldImg"/>
          </p:nvPr>
        </p:nvSpPr>
        <p:spPr>
          <a:xfrm>
            <a:off x="1150938" y="692150"/>
            <a:ext cx="4556125" cy="3416300"/>
          </a:xfrm>
          <a:ln/>
        </p:spPr>
      </p:sp>
      <p:sp>
        <p:nvSpPr>
          <p:cNvPr id="3594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a:cs typeface="Arial"/>
              </a:rPr>
              <a:t>In many writings and in many other forms, the prophets repeatedly call the people back to the righteous ways of their Creator as handed down to MOSES in The Law. At the same time, they write and speak powerfully regarding a future Messiah whose appearance is imminent.</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Rot="1" noChangeAspect="1" noChangeArrowheads="1" noTextEdit="1"/>
          </p:cNvSpPr>
          <p:nvPr>
            <p:ph type="sldImg"/>
          </p:nvPr>
        </p:nvSpPr>
        <p:spPr>
          <a:xfrm>
            <a:off x="1150938" y="692150"/>
            <a:ext cx="4556125" cy="3416300"/>
          </a:xfrm>
          <a:ln/>
        </p:spPr>
      </p:sp>
      <p:sp>
        <p:nvSpPr>
          <p:cNvPr id="361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a:cs typeface="Arial"/>
              </a:rPr>
              <a:t>In the midst of this national depression, however, God speaks through the prophet Jeremiah.  </a:t>
            </a:r>
          </a:p>
          <a:p>
            <a:r>
              <a:rPr lang="en-US" b="0" dirty="0">
                <a:latin typeface="Arial"/>
                <a:cs typeface="Arial"/>
              </a:rPr>
              <a:t>////	The NC in the scroll image represents THE NEW COVENANT -- Jeremiah 31:31-33 -- where God proclaims unconditionally the approaching inauguration of a new program with His people and with all the people of the earth.  Add </a:t>
            </a:r>
            <a:r>
              <a:rPr lang="ru-RU" altLang="ja-JP" b="0" dirty="0">
                <a:latin typeface="Arial"/>
                <a:cs typeface="Arial"/>
              </a:rPr>
              <a:t>"</a:t>
            </a:r>
            <a:r>
              <a:rPr lang="en-US" altLang="ja-JP" b="0" dirty="0">
                <a:latin typeface="Arial"/>
                <a:cs typeface="Arial"/>
              </a:rPr>
              <a:t>NC</a:t>
            </a:r>
            <a:r>
              <a:rPr lang="ru-RU" altLang="ja-JP" b="0" dirty="0">
                <a:latin typeface="Arial"/>
                <a:cs typeface="Arial"/>
              </a:rPr>
              <a:t>"</a:t>
            </a:r>
            <a:r>
              <a:rPr lang="en-US" altLang="ja-JP" b="0" dirty="0">
                <a:latin typeface="Arial"/>
                <a:cs typeface="Arial"/>
              </a:rPr>
              <a:t> to the scroll figure on your Study Help.</a:t>
            </a:r>
            <a:endParaRPr lang="en-US" b="0" dirty="0">
              <a:latin typeface="Arial"/>
              <a:cs typeface="Aria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Rot="1" noChangeAspect="1" noChangeArrowheads="1" noTextEdit="1"/>
          </p:cNvSpPr>
          <p:nvPr>
            <p:ph type="sldImg"/>
          </p:nvPr>
        </p:nvSpPr>
        <p:spPr>
          <a:xfrm>
            <a:off x="1150938" y="692150"/>
            <a:ext cx="4556125" cy="3416300"/>
          </a:xfrm>
          <a:ln/>
        </p:spPr>
      </p:sp>
      <p:sp>
        <p:nvSpPr>
          <p:cNvPr id="363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a:cs typeface="Arial"/>
              </a:rPr>
              <a:t>Here are the words of the wonderful promise, from the Weeping Prophet, Jeremiah: </a:t>
            </a:r>
            <a:r>
              <a:rPr lang="ru-RU" b="0" dirty="0">
                <a:latin typeface="Arial"/>
                <a:cs typeface="Arial"/>
              </a:rPr>
              <a:t>"</a:t>
            </a:r>
            <a:r>
              <a:rPr lang="en-US" b="0" dirty="0">
                <a:latin typeface="Arial"/>
                <a:cs typeface="Arial"/>
              </a:rPr>
              <a:t>The time is coming,</a:t>
            </a:r>
            <a:r>
              <a:rPr lang="ru-RU" b="0" dirty="0">
                <a:latin typeface="Arial"/>
                <a:cs typeface="Arial"/>
              </a:rPr>
              <a:t>"</a:t>
            </a:r>
            <a:r>
              <a:rPr lang="en-US" b="0" dirty="0">
                <a:latin typeface="Arial"/>
                <a:cs typeface="Arial"/>
              </a:rPr>
              <a:t> declares the Lord, </a:t>
            </a:r>
            <a:r>
              <a:rPr lang="ru-RU" b="0" dirty="0">
                <a:latin typeface="Arial"/>
                <a:cs typeface="Arial"/>
              </a:rPr>
              <a:t>"</a:t>
            </a:r>
            <a:r>
              <a:rPr lang="en-US" b="0" dirty="0">
                <a:latin typeface="Arial"/>
                <a:cs typeface="Arial"/>
              </a:rPr>
              <a:t>when I will make…</a:t>
            </a:r>
          </a:p>
          <a:p>
            <a:r>
              <a:rPr lang="en-US" b="0" dirty="0">
                <a:latin typeface="Arial"/>
                <a:cs typeface="Arial"/>
              </a:rPr>
              <a:t>////	…a new covenant…</a:t>
            </a:r>
          </a:p>
          <a:p>
            <a:r>
              <a:rPr lang="en-US" b="0" dirty="0">
                <a:latin typeface="Arial"/>
                <a:cs typeface="Arial"/>
              </a:rPr>
              <a:t>////	…with the house of Israel and the house of Judah.</a:t>
            </a:r>
            <a:r>
              <a:rPr lang="ru-RU" b="0" dirty="0">
                <a:latin typeface="Arial"/>
                <a:cs typeface="Arial"/>
              </a:rPr>
              <a:t>"</a:t>
            </a:r>
            <a:endParaRPr lang="en-US" b="0" dirty="0">
              <a:latin typeface="Arial"/>
              <a:cs typeface="Arial"/>
            </a:endParaRPr>
          </a:p>
          <a:p>
            <a:r>
              <a:rPr lang="en-US" b="0" dirty="0">
                <a:latin typeface="Arial"/>
                <a:cs typeface="Arial"/>
              </a:rPr>
              <a:t>////	In this way, we learn that a Messiah is promised -- one who will deliver all Israel and Judah and all people of 	the earth -- from the bondage of sin. He is the One who will return them to their original created, sinless relationship to their Creator.</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2"/>
          <p:cNvSpPr>
            <a:spLocks noGrp="1" noRot="1" noChangeAspect="1" noChangeArrowheads="1" noTextEdit="1"/>
          </p:cNvSpPr>
          <p:nvPr>
            <p:ph type="sldImg"/>
          </p:nvPr>
        </p:nvSpPr>
        <p:spPr>
          <a:xfrm>
            <a:off x="1150938" y="692150"/>
            <a:ext cx="4556125" cy="3416300"/>
          </a:xfrm>
          <a:ln/>
        </p:spPr>
      </p:sp>
      <p:sp>
        <p:nvSpPr>
          <p:cNvPr id="3655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a:cs typeface="Arial"/>
              </a:rPr>
              <a:t>Now we can see…the full amplification of the Abrahamic promise...</a:t>
            </a:r>
          </a:p>
          <a:p>
            <a:r>
              <a:rPr lang="en-US" b="0" dirty="0">
                <a:latin typeface="Arial"/>
                <a:cs typeface="Arial"/>
              </a:rPr>
              <a:t>the Land, the Seed, and the Blessing statements...all of it represented by </a:t>
            </a:r>
          </a:p>
          <a:p>
            <a:r>
              <a:rPr lang="en-US" b="0" dirty="0">
                <a:latin typeface="Arial"/>
                <a:cs typeface="Arial"/>
              </a:rPr>
              <a:t>////	the LAND Promise or Covenant…, </a:t>
            </a:r>
          </a:p>
          <a:p>
            <a:r>
              <a:rPr lang="en-US" b="0" dirty="0">
                <a:latin typeface="Arial"/>
                <a:cs typeface="Arial"/>
              </a:rPr>
              <a:t>////	the DAVIDIC covenant, and, now, </a:t>
            </a:r>
          </a:p>
          <a:p>
            <a:r>
              <a:rPr lang="en-US" b="0" dirty="0">
                <a:latin typeface="Arial"/>
                <a:cs typeface="Arial"/>
              </a:rPr>
              <a:t>////	the NEW covenant. </a:t>
            </a:r>
          </a:p>
          <a:p>
            <a:r>
              <a:rPr lang="en-US" b="0" dirty="0">
                <a:latin typeface="Arial"/>
                <a:cs typeface="Arial"/>
              </a:rPr>
              <a:t>So, Jeremiah</a:t>
            </a:r>
            <a:r>
              <a:rPr lang="uk-UA" b="0" dirty="0">
                <a:latin typeface="Arial"/>
                <a:cs typeface="Arial"/>
              </a:rPr>
              <a:t>'</a:t>
            </a:r>
            <a:r>
              <a:rPr lang="en-US" b="0" dirty="0">
                <a:latin typeface="Arial"/>
                <a:cs typeface="Arial"/>
              </a:rPr>
              <a:t>s announcement specifically amplifies that BLESSING portion of that ABRAHAMIC CONTRACT.</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4171BA6-3A2A-2D4F-9375-BA180BD2F76F}" type="slidenum">
              <a:rPr lang="en-US" sz="1200">
                <a:solidFill>
                  <a:srgbClr val="000000"/>
                </a:solidFill>
                <a:latin typeface="Times" charset="0"/>
              </a:rPr>
              <a:pPr eaLnBrk="1" hangingPunct="1"/>
              <a:t>90</a:t>
            </a:fld>
            <a:endParaRPr lang="en-US" sz="1200">
              <a:solidFill>
                <a:srgbClr val="000000"/>
              </a:solidFill>
              <a:latin typeface="Times"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discipline is balanced with his grace.</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5</a:t>
            </a:fld>
            <a:endParaRPr lang="en-US"/>
          </a:p>
        </p:txBody>
      </p:sp>
    </p:spTree>
    <p:extLst>
      <p:ext uri="{BB962C8B-B14F-4D97-AF65-F5344CB8AC3E}">
        <p14:creationId xmlns:p14="http://schemas.microsoft.com/office/powerpoint/2010/main" val="241451319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What do you</a:t>
            </a:r>
            <a:r>
              <a:rPr lang="en-US" baseline="0" dirty="0">
                <a:latin typeface="Arial"/>
                <a:cs typeface="Arial"/>
              </a:rPr>
              <a:t> think when you see a warning sign? When you think about it</a:t>
            </a:r>
            <a:r>
              <a:rPr lang="mr-IN" baseline="0" dirty="0">
                <a:latin typeface="Arial"/>
                <a:cs typeface="Arial"/>
              </a:rPr>
              <a:t>…</a:t>
            </a:r>
            <a:endParaRPr lang="en-US" dirty="0">
              <a:latin typeface="Arial"/>
              <a:cs typeface="Arial"/>
            </a:endParaRPr>
          </a:p>
        </p:txBody>
      </p:sp>
    </p:spTree>
    <p:extLst>
      <p:ext uri="{BB962C8B-B14F-4D97-AF65-F5344CB8AC3E}">
        <p14:creationId xmlns:p14="http://schemas.microsoft.com/office/powerpoint/2010/main" val="30003097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charset="0"/>
                <a:cs typeface="Arial"/>
              </a:rPr>
              <a:t>Warnings help us—warning us of potential death, poisoning, falling</a:t>
            </a:r>
            <a:r>
              <a:rPr lang="mr-IN" sz="1200" kern="1200" dirty="0">
                <a:solidFill>
                  <a:schemeClr val="tx1"/>
                </a:solidFill>
                <a:effectLst/>
                <a:latin typeface="Arial"/>
                <a:ea typeface="ＭＳ Ｐゴシック" charset="0"/>
                <a:cs typeface="Arial"/>
              </a:rPr>
              <a:t>…</a:t>
            </a:r>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mr-IN" dirty="0">
                <a:latin typeface="Arial"/>
                <a:cs typeface="Arial"/>
              </a:rPr>
              <a:t>…</a:t>
            </a:r>
            <a:r>
              <a:rPr lang="en-US" sz="1200" kern="1200" dirty="0">
                <a:solidFill>
                  <a:schemeClr val="tx1"/>
                </a:solidFill>
                <a:effectLst/>
                <a:latin typeface="Arial"/>
                <a:ea typeface="ＭＳ Ｐゴシック" charset="0"/>
                <a:cs typeface="Arial"/>
              </a:rPr>
              <a:t>or heart attacks</a:t>
            </a:r>
            <a:r>
              <a:rPr lang="en-SG" sz="1200" kern="1200" dirty="0">
                <a:solidFill>
                  <a:schemeClr val="tx1"/>
                </a:solidFill>
                <a:effectLst/>
                <a:latin typeface="Arial"/>
                <a:ea typeface="ＭＳ Ｐゴシック" charset="0"/>
                <a:cs typeface="Arial"/>
              </a:rPr>
              <a:t>.</a:t>
            </a:r>
            <a:endParaRPr lang="en-US" dirty="0">
              <a:latin typeface="Arial"/>
              <a:cs typeface="Aria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But what about a worship warning?</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Everyone worships something—that’s God’s warning.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Most people don’t worship God even though he warns of the dire results of worshipping other things.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If there is one warning that is more important</a:t>
            </a:r>
            <a:r>
              <a:rPr lang="en-US" baseline="0" dirty="0">
                <a:latin typeface="Arial"/>
                <a:cs typeface="Arial"/>
              </a:rPr>
              <a:t> than any other, what might that be? What do you think?</a:t>
            </a:r>
          </a:p>
          <a:p>
            <a:r>
              <a:rPr lang="en-US" baseline="0" dirty="0">
                <a:latin typeface="Arial"/>
                <a:cs typeface="Arial"/>
              </a:rPr>
              <a:t>Tell the person next to you.</a:t>
            </a:r>
            <a:endParaRPr lang="en-US" dirty="0">
              <a:latin typeface="Arial"/>
              <a:cs typeface="Arial"/>
            </a:endParaRPr>
          </a:p>
          <a:p>
            <a:endParaRPr lang="en-US" dirty="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God had warned Israel of the results of idolatry for centuries.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the individual blessings and cursings are just too obvious!</a:t>
            </a:r>
          </a:p>
          <a:p>
            <a:r>
              <a:rPr lang="en-US" baseline="0" dirty="0">
                <a:latin typeface="Arial"/>
                <a:cs typeface="Arial"/>
              </a:rPr>
              <a:t>———————</a:t>
            </a:r>
          </a:p>
          <a:p>
            <a:r>
              <a:rPr lang="en-US" baseline="0" dirty="0">
                <a:latin typeface="Arial"/>
                <a:cs typeface="Arial"/>
              </a:rPr>
              <a:t>OS-05-Deuteronomy-242</a:t>
            </a:r>
          </a:p>
          <a:p>
            <a:r>
              <a:rPr lang="en-US" baseline="0" dirty="0">
                <a:latin typeface="Arial"/>
                <a:cs typeface="Arial"/>
              </a:rPr>
              <a:t>OS-12-2 Kings-97</a:t>
            </a:r>
          </a:p>
          <a:p>
            <a:r>
              <a:rPr lang="en-US" dirty="0">
                <a:latin typeface="Arial"/>
                <a:cs typeface="Arial"/>
              </a:rPr>
              <a:t>OS-14-2 Chron-62</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101</a:t>
            </a:fld>
            <a:endParaRPr lang="en-US"/>
          </a:p>
        </p:txBody>
      </p:sp>
    </p:spTree>
    <p:extLst>
      <p:ext uri="{BB962C8B-B14F-4D97-AF65-F5344CB8AC3E}">
        <p14:creationId xmlns:p14="http://schemas.microsoft.com/office/powerpoint/2010/main" val="167745107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B626CFFC-07BD-7947-9602-E076BC2C989D}" type="slidenum">
              <a:rPr lang="en-US" sz="1200">
                <a:solidFill>
                  <a:srgbClr val="000000"/>
                </a:solidFill>
              </a:rPr>
              <a:pPr eaLnBrk="1" hangingPunct="1"/>
              <a:t>102</a:t>
            </a:fld>
            <a:endParaRPr lang="en-US" sz="1200">
              <a:solidFill>
                <a:srgbClr val="000000"/>
              </a:solidFill>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r>
              <a:rPr lang="en-US" sz="1200" baseline="0" dirty="0">
                <a:latin typeface="Arial"/>
                <a:cs typeface="Arial"/>
              </a:rPr>
              <a:t>———————</a:t>
            </a:r>
          </a:p>
          <a:p>
            <a:r>
              <a:rPr lang="en-US" sz="1200" baseline="0" dirty="0">
                <a:latin typeface="Arial"/>
                <a:cs typeface="Arial"/>
              </a:rPr>
              <a:t>OS-05-Deuteronomy-243</a:t>
            </a:r>
          </a:p>
          <a:p>
            <a:r>
              <a:rPr lang="en-US" sz="1200" baseline="0" dirty="0">
                <a:latin typeface="Arial"/>
                <a:cs typeface="Arial"/>
              </a:rPr>
              <a:t>OS-12-2 Kings-98</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grace is based on his promises in the Davidic covenant.</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6</a:t>
            </a:fld>
            <a:endParaRPr lang="en-US"/>
          </a:p>
        </p:txBody>
      </p:sp>
    </p:spTree>
    <p:extLst>
      <p:ext uri="{BB962C8B-B14F-4D97-AF65-F5344CB8AC3E}">
        <p14:creationId xmlns:p14="http://schemas.microsoft.com/office/powerpoint/2010/main" val="160575315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Rot="1" noChangeAspect="1" noChangeArrowheads="1" noTextEdit="1"/>
          </p:cNvSpPr>
          <p:nvPr>
            <p:ph type="sldImg"/>
          </p:nvPr>
        </p:nvSpPr>
        <p:spPr>
          <a:xfrm>
            <a:off x="1150938" y="692150"/>
            <a:ext cx="4556125" cy="3416300"/>
          </a:xfrm>
          <a:ln/>
        </p:spPr>
      </p:sp>
      <p:sp>
        <p:nvSpPr>
          <p:cNvPr id="3676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latin typeface="Arial"/>
                <a:cs typeface="Arial"/>
              </a:rPr>
              <a:t>In each of the two kingdoms, </a:t>
            </a:r>
          </a:p>
          <a:p>
            <a:r>
              <a:rPr lang="en-US" b="0" dirty="0">
                <a:latin typeface="Arial"/>
                <a:cs typeface="Arial"/>
              </a:rPr>
              <a:t>////	…20 kings reigned in the Northern Kingdom and 20 kings in the Southern…beginning with JEROBOAM in the NORTH…remember it by 20-J….and REHOBOAM in the SOUTH…20-R. You can remember that order this way:  North above South; J before R.  </a:t>
            </a:r>
          </a:p>
          <a:p>
            <a:r>
              <a:rPr lang="en-US" b="0" dirty="0">
                <a:latin typeface="Arial"/>
                <a:cs typeface="Arial"/>
              </a:rPr>
              <a:t>////	The NORTHERN KINGDOM OF ISRAEL is, by far, the more wicked, rebellious and idolatrous of the two. There were NO GOOD KINGS IN THE NORTHERN KINGDOM.  However, in the South, there were some, though very few, good kings.</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We are in a study through the whole Bible right now, book by book. The goal is to give us a basic understanding of each book of the Bible.</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BAA3188-A9F6-E449-91B1-79DB37FC3D5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The 4</a:t>
            </a:r>
            <a:r>
              <a:rPr lang="en-US" baseline="30000" dirty="0">
                <a:latin typeface="Arial" charset="0"/>
                <a:cs typeface="ＭＳ Ｐゴシック" charset="0"/>
              </a:rPr>
              <a:t>th</a:t>
            </a:r>
            <a:r>
              <a:rPr lang="en-US" dirty="0">
                <a:latin typeface="Arial" charset="0"/>
                <a:cs typeface="ＭＳ Ｐゴシック" charset="0"/>
              </a:rPr>
              <a:t> century Christian exegete Jerome who wrote the Latin Vulgate noted the connection between Samuel and Kings by combining them into four segments that all spoke of kingship, starting with Saul and ending with Zedekiah. Thus, he named them 1 Kingdoms, 2 Kingdoms, 3 Kingdoms, and 4 Kingdoms.</a:t>
            </a:r>
          </a:p>
          <a:p>
            <a:pPr eaLnBrk="1" hangingPunct="1"/>
            <a:r>
              <a:rPr lang="en-US" dirty="0">
                <a:latin typeface="Arial" charset="0"/>
                <a:cs typeface="ＭＳ Ｐゴシック" charset="0"/>
              </a:rPr>
              <a:t>___</a:t>
            </a:r>
          </a:p>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OS-11-1Kings-26</a:t>
            </a:r>
          </a:p>
          <a:p>
            <a:pPr eaLnBrk="1" hangingPunct="1"/>
            <a:r>
              <a:rPr lang="en-US" dirty="0">
                <a:latin typeface="Arial" charset="0"/>
                <a:cs typeface="ＭＳ Ｐゴシック" charset="0"/>
              </a:rPr>
              <a:t>OS-12-2Kings-14, 102</a:t>
            </a:r>
          </a:p>
          <a:p>
            <a:pPr eaLnBrk="1" hangingPunct="1"/>
            <a:endParaRPr lang="en-US" dirty="0">
              <a:latin typeface="Arial"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unified nation of Israel separated into two kingdoms after Solomon’s reign in 1 Kings 12.</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107</a:t>
            </a:fld>
            <a:endParaRPr lang="en-US"/>
          </a:p>
        </p:txBody>
      </p:sp>
    </p:spTree>
    <p:extLst>
      <p:ext uri="{BB962C8B-B14F-4D97-AF65-F5344CB8AC3E}">
        <p14:creationId xmlns:p14="http://schemas.microsoft.com/office/powerpoint/2010/main" val="285304877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2 Kings, the account continues from 1 Kings with how these two nations came to their end: Israel in the north in 722 BC, and Judah in the south in 586 BC.</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108</a:t>
            </a:fld>
            <a:endParaRPr lang="en-US"/>
          </a:p>
        </p:txBody>
      </p:sp>
    </p:spTree>
    <p:extLst>
      <p:ext uri="{BB962C8B-B14F-4D97-AF65-F5344CB8AC3E}">
        <p14:creationId xmlns:p14="http://schemas.microsoft.com/office/powerpoint/2010/main" val="74524013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The most important caution we should obey is to: (1) identify what the Lord considers our greatest threat, and (2) follow what he says to take that warning to heart. </a:t>
            </a:r>
          </a:p>
          <a:p>
            <a:endParaRPr lang="en-US" dirty="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dirty="0">
                <a:cs typeface="ＭＳ Ｐゴシック" charset="0"/>
              </a:rPr>
              <a:t>So</a:t>
            </a:r>
            <a:r>
              <a:rPr lang="en-US" baseline="0" dirty="0">
                <a:cs typeface="ＭＳ Ｐゴシック" charset="0"/>
              </a:rPr>
              <a:t> what does God warn against?</a:t>
            </a:r>
            <a:endParaRPr lang="en-US"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110</a:t>
            </a:fld>
            <a:endParaRPr lang="en-US" sz="1200">
              <a:solidFill>
                <a:srgbClr val="000000"/>
              </a:solidFill>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charset="0"/>
                <a:cs typeface="Arial"/>
              </a:rPr>
              <a:t>2 Kings depicts the downfalls that came from idolatry</a:t>
            </a:r>
            <a:r>
              <a:rPr lang="en-SG" sz="1200" kern="1200" dirty="0">
                <a:solidFill>
                  <a:schemeClr val="tx1"/>
                </a:solidFill>
                <a:effectLst/>
                <a:latin typeface="Arial"/>
                <a:ea typeface="ＭＳ Ｐゴシック" charset="0"/>
                <a:cs typeface="Arial"/>
              </a:rPr>
              <a:t>.</a:t>
            </a:r>
            <a:endParaRPr lang="en-US" dirty="0">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first of the two failures happened to the northern kingdom. God said, in essence, “You like idols? Well, then, of worship false gods in Assyria as you are not worthy to live in my land!”</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28 promised blessings for obedience and cursing for disobedience. So did Leviticus 26.</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7</a:t>
            </a:fld>
            <a:endParaRPr lang="en-US"/>
          </a:p>
        </p:txBody>
      </p:sp>
    </p:spTree>
    <p:extLst>
      <p:ext uri="{BB962C8B-B14F-4D97-AF65-F5344CB8AC3E}">
        <p14:creationId xmlns:p14="http://schemas.microsoft.com/office/powerpoint/2010/main" val="59695039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140</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cs typeface="ＭＳ Ｐゴシック" charset="0"/>
              </a:rPr>
              <a:t>It may sound confusing, but there were two kings who lived at the same time in the northern and southern kingdoms who were named Jehoram and also Ahaziah—Ahaziah of Israel on the left and Ahaziah of Judah on the right.  In 2 Kings 11:2 (cf. 2 Chron. 22:11), we read how the Davidic line was all wiped out by the mother of Ahaziah of Judah—all except one of her grandsons named Joash.  God</a:t>
            </a:r>
            <a:r>
              <a:rPr lang="uk-UA" altLang="ja-JP">
                <a:cs typeface="ＭＳ Ｐゴシック" charset="0"/>
              </a:rPr>
              <a:t>'</a:t>
            </a:r>
            <a:r>
              <a:rPr lang="en-US">
                <a:cs typeface="ＭＳ Ｐゴシック" charset="0"/>
              </a:rPr>
              <a:t>s promise of an eternal king through David (2 Sam. 7:14) would have been unfulfilled had it not been through the courage of Jehoshebah, Ahaziah</a:t>
            </a:r>
            <a:r>
              <a:rPr lang="uk-UA" altLang="ja-JP">
                <a:cs typeface="ＭＳ Ｐゴシック" charset="0"/>
              </a:rPr>
              <a:t>'</a:t>
            </a:r>
            <a:r>
              <a:rPr lang="en-US">
                <a:cs typeface="ＭＳ Ｐゴシック" charset="0"/>
              </a:rPr>
              <a:t>s sister, who saved the life of the infant nephew, Joash.</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cs typeface="ＭＳ Ｐゴシック" charset="0"/>
              </a:rPr>
              <a:t>It may sound confusing, but there were two kings who lived at the same time in the northern and southern kingdoms who were named Jehoram and also Ahaziah—Ahaziah of Israel on the left and Ahaziah of Judah on the right.  In 2 Kings 11:2 (cf. 2 Chron. 22:11), we read how the Davidic line was all wiped out by the mother of Ahaziah of Judah—all except one of her grandsons named Joash.  God</a:t>
            </a:r>
            <a:r>
              <a:rPr lang="uk-UA" altLang="ja-JP">
                <a:cs typeface="ＭＳ Ｐゴシック" charset="0"/>
              </a:rPr>
              <a:t>'</a:t>
            </a:r>
            <a:r>
              <a:rPr lang="en-US">
                <a:cs typeface="ＭＳ Ｐゴシック" charset="0"/>
              </a:rPr>
              <a:t>s promise of an eternal king through David (2 Sam. 7:14) would have been unfulfilled had it not been through the courage of Jehoshebah, Ahaziah</a:t>
            </a:r>
            <a:r>
              <a:rPr lang="uk-UA" altLang="ja-JP">
                <a:cs typeface="ＭＳ Ｐゴシック" charset="0"/>
              </a:rPr>
              <a:t>'</a:t>
            </a:r>
            <a:r>
              <a:rPr lang="en-US">
                <a:cs typeface="ＭＳ Ｐゴシック" charset="0"/>
              </a:rPr>
              <a:t>s sister, who saved the life of the infant nephew, Joash.</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FC0531-1362-0D42-864C-44BAA0CAEB9B}" type="slidenum">
              <a:rPr lang="en-US" sz="1200">
                <a:solidFill>
                  <a:srgbClr val="000000"/>
                </a:solidFill>
                <a:latin typeface="Times" charset="0"/>
              </a:rPr>
              <a:pPr eaLnBrk="1" hangingPunct="1"/>
              <a:t>151</a:t>
            </a:fld>
            <a:endParaRPr lang="en-US" sz="1200">
              <a:solidFill>
                <a:srgbClr val="000000"/>
              </a:solidFill>
              <a:latin typeface="Times" charset="0"/>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uk-UA" altLang="ja-JP" dirty="0">
                <a:cs typeface="ＭＳ Ｐゴシック" charset="0"/>
              </a:rPr>
              <a:t>'</a:t>
            </a:r>
            <a:r>
              <a:rPr lang="en-US" altLang="ja-JP" dirty="0">
                <a:cs typeface="ＭＳ Ｐゴシック" charset="0"/>
              </a:rPr>
              <a:t>s promise of an eternal king through David (2 Sam. 7:14) would have been unfulfilled had it not been through the courage of Jehoshebah, Ahaziah</a:t>
            </a:r>
            <a:r>
              <a:rPr lang="uk-UA" altLang="ja-JP" dirty="0">
                <a:cs typeface="ＭＳ Ｐゴシック" charset="0"/>
              </a:rPr>
              <a:t>'</a:t>
            </a:r>
            <a:r>
              <a:rPr lang="en-US" altLang="ja-JP" dirty="0">
                <a:cs typeface="ＭＳ Ｐゴシック" charset="0"/>
              </a:rPr>
              <a:t>s sister, who saved the life of the infant nephew, Joash.  In fact, the line dwindled to only one living descendant of David the preceding two generations also!</a:t>
            </a:r>
            <a:endParaRPr lang="en-US" dirty="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258F96-171D-A24C-8864-C826AB69C22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who saved the life of the infant nephew, Joash.  In fact, the line dwindled to only one living descendant of David the preceding two generations also!</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82CE1FA-9837-2C46-88E4-9D4E917745A4}" type="slidenum">
              <a:rPr lang="en-US" sz="1200">
                <a:solidFill>
                  <a:srgbClr val="000000"/>
                </a:solidFill>
                <a:latin typeface="Times" charset="0"/>
              </a:rPr>
              <a:pPr eaLnBrk="1" hangingPunct="1"/>
              <a:t>154</a:t>
            </a:fld>
            <a:endParaRPr lang="en-US" sz="1200">
              <a:solidFill>
                <a:srgbClr val="000000"/>
              </a:solidFill>
              <a:latin typeface="Times" charset="0"/>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Arial" panose="020B0604020202020204" pitchFamily="34" charset="0"/>
                <a:cs typeface="Arial" panose="020B0604020202020204" pitchFamily="34" charset="0"/>
              </a:rPr>
              <a:t>In 2 Kings 11:2 (cf. 2 Chron. 22:11), we read how the Davidic line was all wiped out by the mother of Ahaziah of Judah—all except one of her grandsons named Joash.  God</a:t>
            </a:r>
            <a:r>
              <a:rPr lang="uk-UA" altLang="ja-JP" dirty="0">
                <a:latin typeface="Arial" panose="020B0604020202020204" pitchFamily="34" charset="0"/>
                <a:cs typeface="Arial" panose="020B0604020202020204" pitchFamily="34" charset="0"/>
              </a:rPr>
              <a:t>'</a:t>
            </a:r>
            <a:r>
              <a:rPr lang="en-US" altLang="ja-JP" dirty="0">
                <a:latin typeface="Arial" panose="020B0604020202020204" pitchFamily="34" charset="0"/>
                <a:cs typeface="Arial" panose="020B0604020202020204" pitchFamily="34" charset="0"/>
              </a:rPr>
              <a:t>s promise of an eternal king through David (2 Sam. 7:14) would have been unfulfilled had it not been through the courage of Jehoshebah, Ahaziah</a:t>
            </a:r>
            <a:r>
              <a:rPr lang="uk-UA" altLang="ja-JP" dirty="0">
                <a:latin typeface="Arial" panose="020B0604020202020204" pitchFamily="34" charset="0"/>
                <a:cs typeface="Arial" panose="020B0604020202020204" pitchFamily="34" charset="0"/>
              </a:rPr>
              <a:t>'</a:t>
            </a:r>
            <a:r>
              <a:rPr lang="en-US" altLang="ja-JP" dirty="0">
                <a:latin typeface="Arial" panose="020B0604020202020204" pitchFamily="34" charset="0"/>
                <a:cs typeface="Arial" panose="020B0604020202020204" pitchFamily="34" charset="0"/>
              </a:rPr>
              <a:t>s sister and husband of Jehoiada the priest. Jehoshebah saved the life of her infant nephew, Joash, with the courageous help of his unnamed nurse who raised him for 6 years in the temple out of the murderous eye of Athaliah.</a:t>
            </a:r>
            <a:endParaRPr lang="en-US" dirty="0">
              <a:latin typeface="Arial" panose="020B0604020202020204" pitchFamily="34" charset="0"/>
              <a:cs typeface="Arial" panose="020B060402020202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fld id="{543B44FB-3B01-7F4D-91E0-CD51C8D38640}" type="slidenum">
              <a:rPr lang="en-US" sz="1200">
                <a:solidFill>
                  <a:prstClr val="black"/>
                </a:solidFill>
              </a:rPr>
              <a:pPr/>
              <a:t>170</a:t>
            </a:fld>
            <a:endParaRPr lang="en-US" sz="1200">
              <a:solidFill>
                <a:prstClr val="black"/>
              </a:solidFill>
            </a:endParaRPr>
          </a:p>
        </p:txBody>
      </p:sp>
      <p:sp>
        <p:nvSpPr>
          <p:cNvPr id="521218" name="Rectangle 2"/>
          <p:cNvSpPr>
            <a:spLocks noGrp="1" noRot="1" noChangeAspect="1" noChangeArrowheads="1"/>
          </p:cNvSpPr>
          <p:nvPr>
            <p:ph type="sldImg"/>
          </p:nvPr>
        </p:nvSpPr>
        <p:spPr>
          <a:solidFill>
            <a:srgbClr val="FFFFFF"/>
          </a:solidFill>
          <a:ln/>
        </p:spPr>
      </p:sp>
      <p:sp>
        <p:nvSpPr>
          <p:cNvPr id="52121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The boundaries under Jeroboam II went even farther than David and Solomon, who only had tribute sent from Hamath.</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Rot="1" noChangeAspect="1" noChangeArrowheads="1" noTextEdit="1"/>
          </p:cNvSpPr>
          <p:nvPr>
            <p:ph type="sldImg"/>
          </p:nvPr>
        </p:nvSpPr>
        <p:spPr>
          <a:xfrm>
            <a:off x="1150938" y="692150"/>
            <a:ext cx="4556125" cy="3416300"/>
          </a:xfrm>
          <a:ln/>
        </p:spPr>
      </p:sp>
      <p:sp>
        <p:nvSpPr>
          <p:cNvPr id="3696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1">
              <a:spcBef>
                <a:spcPts val="1200"/>
              </a:spcBef>
              <a:spcAft>
                <a:spcPts val="300"/>
              </a:spcAft>
            </a:pPr>
            <a:endParaRPr lang="en-US" b="0">
              <a:latin typeface="Arial"/>
              <a:ea typeface="ＭＳ Ｐゴシック" charset="0"/>
              <a:cs typeface="Arial"/>
            </a:endParaRPr>
          </a:p>
          <a:p>
            <a:pPr lvl="1">
              <a:spcBef>
                <a:spcPts val="1200"/>
              </a:spcBef>
              <a:spcAft>
                <a:spcPts val="300"/>
              </a:spcAft>
            </a:pPr>
            <a:r>
              <a:rPr lang="en-US" b="0">
                <a:latin typeface="Arial"/>
                <a:ea typeface="ＭＳ Ｐゴシック" charset="0"/>
                <a:cs typeface="Arial"/>
              </a:rPr>
              <a:t>Israel, the NORTHERN KINGDOM, existed for about 200 years. Then from out of the far northeast, God sends his judgment in the </a:t>
            </a:r>
          </a:p>
          <a:p>
            <a:r>
              <a:rPr lang="en-US" b="0">
                <a:latin typeface="Arial"/>
                <a:cs typeface="Arial"/>
              </a:rPr>
              <a:t>form of the dreaded ASSYRIANS who…</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180</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Grp="1" noRot="1" noChangeAspect="1" noChangeArrowheads="1" noTextEdit="1"/>
          </p:cNvSpPr>
          <p:nvPr>
            <p:ph type="sldImg"/>
          </p:nvPr>
        </p:nvSpPr>
        <p:spPr>
          <a:xfrm>
            <a:off x="1150938" y="692150"/>
            <a:ext cx="4556125" cy="3416300"/>
          </a:xfrm>
          <a:ln/>
        </p:spPr>
      </p:sp>
      <p:sp>
        <p:nvSpPr>
          <p:cNvPr id="3717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…sweep down to take the NORTHERN KINGDOM away. </a:t>
            </a:r>
          </a:p>
          <a:p>
            <a:r>
              <a:rPr lang="en-US" b="0">
                <a:latin typeface="Arial"/>
                <a:cs typeface="Arial"/>
              </a:rPr>
              <a:t>The people are dispersed -- absorbed by the Assyrians and other cultures of that day. This becomes known as the great Diaspora, or Dispersion, of the Jews.	</a:t>
            </a:r>
          </a:p>
          <a:p>
            <a:r>
              <a:rPr lang="en-US" b="0">
                <a:latin typeface="Arial"/>
                <a:cs typeface="Arial"/>
              </a:rPr>
              <a:t>////	The year is 722 BC. In all of our study, there are only two specific dates that are helpful to remember. The capture of the NORTHERN KINGDOM, 722 BC, is one of them. Never again do we hear of the NORTHERN KINGDOM as a united people.  Through the following centuries they are gradually dispersed throughout the world.</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67F0FA-B158-DF45-9F1A-09E5C1A1B75D}" type="slidenum">
              <a:rPr lang="en-US" sz="1200">
                <a:solidFill>
                  <a:srgbClr val="000000"/>
                </a:solidFill>
                <a:latin typeface="Times" charset="0"/>
              </a:rPr>
              <a:pPr eaLnBrk="1" hangingPunct="1"/>
              <a:t>193</a:t>
            </a:fld>
            <a:endParaRPr lang="en-US" sz="1200">
              <a:solidFill>
                <a:srgbClr val="000000"/>
              </a:solidFill>
              <a:latin typeface="Times"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God does not destroy the nations, but he saves them. </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2Kings 14:26</a:t>
            </a:r>
            <a:r>
              <a:rPr lang="en-US" dirty="0">
                <a:effectLst/>
                <a:latin typeface="Lucida Grande" panose="020B0600040502020204" pitchFamily="34" charset="0"/>
              </a:rPr>
              <a:t>    For the LORD saw the bitter suffering of everyone in Israel, and that there was no one in Israel, slave or free, to help them.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And because the LORD had not said he would blot out the name of Israel completely, he used Jeroboam II, the son of Jehoash, to save them.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Lucida Grande" panose="020B0600040502020204" pitchFamily="34" charset="0"/>
              </a:rPr>
              <a:t>How could the evil Jeroboam II be a savior figure?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2Kings 14:23</a:t>
            </a:r>
            <a:r>
              <a:rPr lang="en-US" dirty="0">
                <a:effectLst/>
                <a:latin typeface="Lucida Grande" panose="020B0600040502020204" pitchFamily="34" charset="0"/>
              </a:rPr>
              <a:t>    Jeroboam II, the son of Jehoash, began to rule over Israel in the fifteenth year of King Amaziah’s reign in Judah. He reigned in Samaria forty-one years.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He did what was evil in the LORD’s sight. He refused to turn from the sins that Jeroboam son of </a:t>
            </a:r>
            <a:r>
              <a:rPr lang="en-US" dirty="0" err="1">
                <a:effectLst/>
                <a:latin typeface="Lucida Grande" panose="020B0600040502020204" pitchFamily="34" charset="0"/>
              </a:rPr>
              <a:t>Nebat</a:t>
            </a:r>
            <a:r>
              <a:rPr lang="en-US" dirty="0">
                <a:effectLst/>
                <a:latin typeface="Lucida Grande" panose="020B0600040502020204" pitchFamily="34" charset="0"/>
              </a:rPr>
              <a:t> had led Israel to commit.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Jeroboam II recovered the territories of Israel between </a:t>
            </a:r>
            <a:r>
              <a:rPr lang="en-US" dirty="0" err="1">
                <a:effectLst/>
                <a:latin typeface="Lucida Grande" panose="020B0600040502020204" pitchFamily="34" charset="0"/>
              </a:rPr>
              <a:t>Lebo-hamath</a:t>
            </a:r>
            <a:r>
              <a:rPr lang="en-US" dirty="0">
                <a:effectLst/>
                <a:latin typeface="Lucida Grande" panose="020B0600040502020204" pitchFamily="34" charset="0"/>
              </a:rPr>
              <a:t> and the Dead </a:t>
            </a:r>
            <a:r>
              <a:rPr lang="en-US" dirty="0" err="1">
                <a:effectLst/>
                <a:latin typeface="Lucida Grande" panose="020B0600040502020204" pitchFamily="34" charset="0"/>
              </a:rPr>
              <a:t>Sea,</a:t>
            </a:r>
            <a:r>
              <a:rPr lang="en-US" baseline="30000" dirty="0" err="1">
                <a:effectLst/>
                <a:latin typeface="Lucida Grande" panose="020B0600040502020204" pitchFamily="34" charset="0"/>
              </a:rPr>
              <a:t>a</a:t>
            </a:r>
            <a:r>
              <a:rPr lang="en-US" dirty="0">
                <a:effectLst/>
                <a:latin typeface="Lucida Grande" panose="020B0600040502020204" pitchFamily="34" charset="0"/>
              </a:rPr>
              <a:t> just as the LORD, the God of Israel, had promised through Jonah son of </a:t>
            </a:r>
            <a:r>
              <a:rPr lang="en-US" dirty="0" err="1">
                <a:effectLst/>
                <a:latin typeface="Lucida Grande" panose="020B0600040502020204" pitchFamily="34" charset="0"/>
              </a:rPr>
              <a:t>Amittai</a:t>
            </a:r>
            <a:r>
              <a:rPr lang="en-US" dirty="0">
                <a:effectLst/>
                <a:latin typeface="Lucida Grande" panose="020B0600040502020204" pitchFamily="34" charset="0"/>
              </a:rPr>
              <a:t>, the prophet from Gath-</a:t>
            </a:r>
            <a:r>
              <a:rPr lang="en-US" dirty="0" err="1">
                <a:effectLst/>
                <a:latin typeface="Lucida Grande" panose="020B0600040502020204" pitchFamily="34" charset="0"/>
              </a:rPr>
              <a:t>hepher</a:t>
            </a:r>
            <a:r>
              <a:rPr lang="en-US" dirty="0">
                <a:effectLst/>
                <a:latin typeface="Lucida Grande" panose="020B06000405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effectLst/>
              <a:latin typeface="Lucida Grande" panose="020B0600040502020204" pitchFamily="34" charset="0"/>
            </a:endParaRP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8</a:t>
            </a:fld>
            <a:endParaRPr lang="en-US"/>
          </a:p>
        </p:txBody>
      </p:sp>
    </p:spTree>
    <p:extLst>
      <p:ext uri="{BB962C8B-B14F-4D97-AF65-F5344CB8AC3E}">
        <p14:creationId xmlns:p14="http://schemas.microsoft.com/office/powerpoint/2010/main" val="409154984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b="0" i="0" u="none" strike="noStrike" kern="1200" baseline="0" dirty="0">
                <a:solidFill>
                  <a:schemeClr val="tx1"/>
                </a:solidFill>
                <a:latin typeface="Times New Roman" charset="0"/>
                <a:ea typeface="ＭＳ Ｐゴシック" charset="0"/>
                <a:cs typeface="Arial" charset="0"/>
              </a:rPr>
              <a:t>Not noted in 2 Kings is what we find in Chronicles: "The chronicler reported that Manasseh for his sins was taken captive to Babylon (2 Chron. 33:11) by the king of Assyria, probably Ashurbanipal (669-626 </a:t>
            </a:r>
            <a:r>
              <a:rPr lang="en-SG" sz="1200" b="0" i="0" u="none" strike="noStrike" kern="1200" baseline="0" dirty="0" err="1">
                <a:solidFill>
                  <a:schemeClr val="tx1"/>
                </a:solidFill>
                <a:latin typeface="Times New Roman" charset="0"/>
                <a:ea typeface="ＭＳ Ｐゴシック" charset="0"/>
                <a:cs typeface="Arial" charset="0"/>
              </a:rPr>
              <a:t>b.c.</a:t>
            </a:r>
            <a:r>
              <a:rPr lang="en-SG" sz="1200" b="0" i="0" u="none" strike="noStrike" kern="1200" baseline="0" dirty="0">
                <a:solidFill>
                  <a:schemeClr val="tx1"/>
                </a:solidFill>
                <a:latin typeface="Times New Roman" charset="0"/>
                <a:ea typeface="ＭＳ Ｐゴシック" charset="0"/>
                <a:cs typeface="Arial"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207</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208</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Slide Image Placeholder 1"/>
          <p:cNvSpPr>
            <a:spLocks noGrp="1" noRot="1" noChangeAspect="1"/>
          </p:cNvSpPr>
          <p:nvPr>
            <p:ph type="sldImg"/>
          </p:nvPr>
        </p:nvSpPr>
        <p:spPr>
          <a:ln/>
        </p:spPr>
      </p:sp>
      <p:sp>
        <p:nvSpPr>
          <p:cNvPr id="4454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ru-RU"/>
              <a:t>"</a:t>
            </a:r>
            <a:r>
              <a:rPr lang="en-US"/>
              <a:t>After becoming king at age 8, King Josiah was said to have </a:t>
            </a:r>
            <a:r>
              <a:rPr lang="ru-RU"/>
              <a:t>"</a:t>
            </a:r>
            <a:r>
              <a:rPr lang="en-US"/>
              <a:t>begun to seek God</a:t>
            </a:r>
            <a:r>
              <a:rPr lang="ru-RU"/>
              <a:t>"</a:t>
            </a:r>
            <a:r>
              <a:rPr lang="en-US"/>
              <a:t> on his own when he was 16.  After seeking God for 4 years, King Josiah was led by God to purge his kingdom of all its false gods.  Then at the age of 26, having cleaned out his kingdom, he concentrated his efforts on repairing the house of the Lord.  It was while the priests were clearing out the treasury in the house of the Lord that they found the Book of the Law</a:t>
            </a:r>
            <a:r>
              <a:rPr lang="ru-RU"/>
              <a:t>"</a:t>
            </a:r>
            <a:r>
              <a:rPr lang="en-US"/>
              <a:t> (http://sheddinglightonthepath.blogspot.sg/2012/02/complete-revelation.html).  This book was probably the scroll of Deuteronomy.</a:t>
            </a:r>
          </a:p>
        </p:txBody>
      </p:sp>
      <p:sp>
        <p:nvSpPr>
          <p:cNvPr id="4454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91403F-BF0B-944B-8D51-41DA4BCCE06C}" type="slidenum">
              <a:rPr lang="en-US" sz="1200">
                <a:solidFill>
                  <a:srgbClr val="000000"/>
                </a:solidFill>
                <a:cs typeface="Arial" charset="0"/>
              </a:rPr>
              <a:pPr eaLnBrk="1" hangingPunct="1"/>
              <a:t>213</a:t>
            </a:fld>
            <a:endParaRPr lang="en-US" sz="1200">
              <a:solidFill>
                <a:srgbClr val="000000"/>
              </a:solidFill>
              <a:cs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7770824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313948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OS-14-2Chron-82</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2"/>
          <p:cNvSpPr>
            <a:spLocks noGrp="1" noRot="1" noChangeAspect="1" noChangeArrowheads="1" noTextEdit="1"/>
          </p:cNvSpPr>
          <p:nvPr>
            <p:ph type="sldImg"/>
          </p:nvPr>
        </p:nvSpPr>
        <p:spPr>
          <a:xfrm>
            <a:off x="1150938" y="692150"/>
            <a:ext cx="4556125" cy="3416300"/>
          </a:xfrm>
          <a:ln/>
        </p:spPr>
      </p:sp>
      <p:sp>
        <p:nvSpPr>
          <p:cNvPr id="3737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However…The SOUTHERN KINGDOM OF JUDAH experiences quite a different kind of judgment. </a:t>
            </a:r>
          </a:p>
          <a:p>
            <a:r>
              <a:rPr lang="en-US" b="0">
                <a:latin typeface="Arial"/>
                <a:cs typeface="Arial"/>
              </a:rPr>
              <a:t>////	By this time, the Babylonians defeat the Assyrians.    Then…               </a:t>
            </a:r>
          </a:p>
          <a:p>
            <a:r>
              <a:rPr lang="en-US" b="0">
                <a:latin typeface="Arial"/>
                <a:cs typeface="Arial"/>
              </a:rPr>
              <a:t>////	The Babylonian King Nebuchadnezzar now turns his attention toward Judah, that remaining Southern kingdom.</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2"/>
          <p:cNvSpPr>
            <a:spLocks noGrp="1" noRot="1" noChangeAspect="1" noChangeArrowheads="1" noTextEdit="1"/>
          </p:cNvSpPr>
          <p:nvPr>
            <p:ph type="sldImg"/>
          </p:nvPr>
        </p:nvSpPr>
        <p:spPr>
          <a:xfrm>
            <a:off x="1150938" y="692150"/>
            <a:ext cx="4556125" cy="3416300"/>
          </a:xfrm>
          <a:ln/>
        </p:spPr>
      </p:sp>
      <p:sp>
        <p:nvSpPr>
          <p:cNvPr id="37785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Then, in the terrible onslaught of 586 BC, JUDAH, herself, </a:t>
            </a:r>
          </a:p>
          <a:p>
            <a:r>
              <a:rPr lang="en-US" b="0">
                <a:latin typeface="Arial"/>
                <a:cs typeface="Arial"/>
              </a:rPr>
              <a:t>////	faces the invasion of the BABYLONIANS under King Nebuchadnezzar.  All of Jerusalem -- including SOLOMON</a:t>
            </a:r>
            <a:r>
              <a:rPr lang="uk-UA" b="0">
                <a:latin typeface="Arial"/>
                <a:cs typeface="Arial"/>
              </a:rPr>
              <a:t>'</a:t>
            </a:r>
            <a:r>
              <a:rPr lang="en-US" b="0">
                <a:latin typeface="Arial"/>
                <a:cs typeface="Arial"/>
              </a:rPr>
              <a:t>s great Temple -- is completely destroyed by the Babylonians.  This is that second and important specific date to remember…586 B.C.</a:t>
            </a:r>
          </a:p>
          <a:p>
            <a:r>
              <a:rPr lang="en-US" b="0">
                <a:latin typeface="Arial"/>
                <a:cs typeface="Arial"/>
              </a:rPr>
              <a:t>////	The SOUTHERN KINGDOM OF JUDAH is carried away into the famous Babylonian CAPTIVITY, sometimes called the EXILE.</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6A420C8-59A6-2240-A66D-E6A3C7A600A5}" type="slidenum">
              <a:rPr lang="en-US" sz="1200">
                <a:solidFill>
                  <a:srgbClr val="000000"/>
                </a:solidFill>
                <a:latin typeface="Times" charset="0"/>
              </a:rPr>
              <a:pPr eaLnBrk="1" hangingPunct="1"/>
              <a:t>223</a:t>
            </a:fld>
            <a:endParaRPr lang="en-US" sz="1200">
              <a:solidFill>
                <a:srgbClr val="000000"/>
              </a:solidFill>
              <a:latin typeface="Times"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2Kings 11:1</a:t>
            </a:r>
            <a:r>
              <a:rPr lang="en-US" dirty="0">
                <a:effectLst/>
                <a:latin typeface="Lucida Grande" panose="020B0600040502020204" pitchFamily="34" charset="0"/>
              </a:rPr>
              <a:t>    When Athaliah, the mother of King Ahaziah of Judah, learned that her son was dead, she began to destroy the rest of the royal family.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Ahaziah’s sister Jehosheba, the daughter of King Jehoram, took Ahaziah’s infant son, Joash, and stole him away from among the rest of the king’s children, who were about to be killed. She put Joash and his nurse in a bedroom, and they hid him from Athaliah, so the child was not murdered.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Joash remained hidden in the Temple of the LORD for six years while Athaliah ruled over the land.</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9</a:t>
            </a:fld>
            <a:endParaRPr lang="en-US"/>
          </a:p>
        </p:txBody>
      </p:sp>
    </p:spTree>
    <p:extLst>
      <p:ext uri="{BB962C8B-B14F-4D97-AF65-F5344CB8AC3E}">
        <p14:creationId xmlns:p14="http://schemas.microsoft.com/office/powerpoint/2010/main" val="3060078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369D458-348D-E749-82C3-BE729BBBD5A0}" type="slidenum">
              <a:rPr lang="en-US" sz="1200">
                <a:solidFill>
                  <a:srgbClr val="000000"/>
                </a:solidFill>
                <a:latin typeface="Times" charset="0"/>
              </a:rPr>
              <a:pPr eaLnBrk="1" hangingPunct="1"/>
              <a:t>224</a:t>
            </a:fld>
            <a:endParaRPr lang="en-US" sz="1200">
              <a:solidFill>
                <a:srgbClr val="000000"/>
              </a:solidFill>
              <a:latin typeface="Times"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OS-14-2Chron-83</a:t>
            </a:r>
          </a:p>
          <a:p>
            <a:endParaRPr lang="en-US" dirty="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IN JUDAH…where there were a few good kings…</a:t>
            </a:r>
            <a:r>
              <a:rPr lang="en-US" b="0" u="sng">
                <a:latin typeface="Arial"/>
                <a:cs typeface="Arial"/>
              </a:rPr>
              <a:t>that</a:t>
            </a:r>
            <a:r>
              <a:rPr lang="en-US" b="0">
                <a:latin typeface="Arial"/>
                <a:cs typeface="Arial"/>
              </a:rPr>
              <a:t> kingdom lasts for about 150 years longer -- or for a total of 350 years after the national split.</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Calibri" charset="0"/>
                <a:cs typeface="ＭＳ Ｐゴシック" charset="0"/>
              </a:rPr>
              <a:t>This slide shows the Nebuchadnezzar</a:t>
            </a:r>
            <a:r>
              <a:rPr lang="uk-UA" altLang="ja-JP">
                <a:latin typeface="Calibri" charset="0"/>
                <a:cs typeface="ＭＳ Ｐゴシック" charset="0"/>
              </a:rPr>
              <a:t>'</a:t>
            </a:r>
            <a:r>
              <a:rPr lang="en-US">
                <a:latin typeface="Calibri" charset="0"/>
                <a:cs typeface="ＭＳ Ｐゴシック" charset="0"/>
              </a:rPr>
              <a:t>s 6 deportations to Babylon. The 597 BC deportation was the third of the six and the first of 2 major deportations, with 10,000 people deported.</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OS-12-2Kings-287</a:t>
            </a:r>
          </a:p>
          <a:p>
            <a:r>
              <a:rPr lang="en-US" dirty="0">
                <a:cs typeface="ＭＳ Ｐゴシック" charset="0"/>
              </a:rPr>
              <a:t>OS-14-2Chron-287, 302</a:t>
            </a:r>
          </a:p>
          <a:p>
            <a:r>
              <a:rPr lang="en-US" dirty="0">
                <a:cs typeface="ＭＳ Ｐゴシック" charset="0"/>
              </a:rPr>
              <a:t>OS-15-Ezra-14</a:t>
            </a:r>
          </a:p>
          <a:p>
            <a:r>
              <a:rPr lang="en-US"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OS-37-Haggai-32</a:t>
            </a:r>
          </a:p>
          <a:p>
            <a:r>
              <a:rPr lang="en-US" dirty="0">
                <a:cs typeface="ＭＳ Ｐゴシック" charset="0"/>
              </a:rPr>
              <a:t>OS-Zechariah-14</a:t>
            </a:r>
          </a:p>
          <a:p>
            <a:endParaRPr lang="en-US" dirty="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Authorship-26</a:t>
            </a:r>
          </a:p>
          <a:p>
            <a:r>
              <a:rPr lang="en-US" dirty="0"/>
              <a:t>OS-12-2 Kings-232</a:t>
            </a:r>
          </a:p>
          <a:p>
            <a:r>
              <a:rPr lang="en-US" dirty="0"/>
              <a:t>OS-14-2 Chron-298</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232</a:t>
            </a:fld>
            <a:endParaRPr lang="en-US"/>
          </a:p>
        </p:txBody>
      </p:sp>
    </p:spTree>
    <p:extLst>
      <p:ext uri="{BB962C8B-B14F-4D97-AF65-F5344CB8AC3E}">
        <p14:creationId xmlns:p14="http://schemas.microsoft.com/office/powerpoint/2010/main" val="412817250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Authorship-27</a:t>
            </a:r>
          </a:p>
          <a:p>
            <a:r>
              <a:rPr lang="en-US" dirty="0"/>
              <a:t>OS-12-2 Kings-233</a:t>
            </a:r>
          </a:p>
          <a:p>
            <a:r>
              <a:rPr lang="en-US" dirty="0"/>
              <a:t>OS-14-2 Chron-298</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233</a:t>
            </a:fld>
            <a:endParaRPr lang="en-US"/>
          </a:p>
        </p:txBody>
      </p:sp>
    </p:spTree>
    <p:extLst>
      <p:ext uri="{BB962C8B-B14F-4D97-AF65-F5344CB8AC3E}">
        <p14:creationId xmlns:p14="http://schemas.microsoft.com/office/powerpoint/2010/main" val="362626297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Authorship-28</a:t>
            </a:r>
          </a:p>
          <a:p>
            <a:r>
              <a:rPr lang="en-US" dirty="0"/>
              <a:t>OS-12-2 Kings-234</a:t>
            </a:r>
          </a:p>
          <a:p>
            <a:r>
              <a:rPr lang="en-US" dirty="0"/>
              <a:t>OS-14-2 Chron-299</a:t>
            </a:r>
          </a:p>
          <a:p>
            <a:r>
              <a:rPr lang="en-US" b="1" dirty="0"/>
              <a:t>________</a:t>
            </a:r>
          </a:p>
          <a:p>
            <a:r>
              <a:rPr lang="en-US" b="1" dirty="0"/>
              <a:t>Tablet picture above from:</a:t>
            </a:r>
          </a:p>
          <a:p>
            <a:r>
              <a:rPr lang="en-US" b="1" dirty="0"/>
              <a:t>“Jehoiachin in Babylonia</a:t>
            </a:r>
          </a:p>
          <a:p>
            <a:r>
              <a:rPr lang="en-US" dirty="0"/>
              <a:t>One of the last kings of Judah, </a:t>
            </a:r>
            <a:r>
              <a:rPr lang="en-US" b="1" dirty="0"/>
              <a:t>Jehoiachin</a:t>
            </a:r>
            <a:r>
              <a:rPr lang="en-US" dirty="0"/>
              <a:t> (r.598-597) was taken captive by the </a:t>
            </a:r>
            <a:r>
              <a:rPr lang="en-US" dirty="0">
                <a:hlinkClick r:id="rId3"/>
              </a:rPr>
              <a:t>Babylonians</a:t>
            </a:r>
            <a:r>
              <a:rPr lang="en-US" dirty="0"/>
              <a:t> (</a:t>
            </a:r>
            <a:r>
              <a:rPr lang="en-US" i="1" dirty="0"/>
              <a:t>2 Kings</a:t>
            </a:r>
            <a:r>
              <a:rPr lang="en-US" dirty="0"/>
              <a:t> 24.15; </a:t>
            </a:r>
            <a:r>
              <a:rPr lang="en-US" dirty="0">
                <a:hlinkClick r:id="rId4"/>
              </a:rPr>
              <a:t>ABC 5</a:t>
            </a:r>
            <a:r>
              <a:rPr lang="en-US" dirty="0"/>
              <a:t>) and lived in exile in the country of the conquerors. However, he was released, and a couple of cuneiform tablets from </a:t>
            </a:r>
            <a:r>
              <a:rPr lang="en-US" dirty="0">
                <a:hlinkClick r:id="rId5"/>
              </a:rPr>
              <a:t>Babylonia</a:t>
            </a:r>
            <a:r>
              <a:rPr lang="en-US" dirty="0"/>
              <a:t> inform us about his fate.</a:t>
            </a:r>
          </a:p>
          <a:p>
            <a:r>
              <a:rPr lang="en-US" dirty="0"/>
              <a:t>Cuneiform tablet, mentioning Jehoiachin The story of Jehoiachin's release can be found at the end of the </a:t>
            </a:r>
            <a:r>
              <a:rPr lang="en-US" dirty="0">
                <a:hlinkClick r:id="rId6"/>
              </a:rPr>
              <a:t>Biblical</a:t>
            </a:r>
            <a:r>
              <a:rPr lang="en-US" dirty="0"/>
              <a:t> book </a:t>
            </a:r>
            <a:r>
              <a:rPr lang="en-US" i="1" dirty="0">
                <a:effectLst/>
              </a:rPr>
              <a:t>2 Kings</a:t>
            </a:r>
            <a:r>
              <a:rPr lang="en-US" dirty="0"/>
              <a:t>:</a:t>
            </a:r>
          </a:p>
          <a:p>
            <a:r>
              <a:rPr lang="en-US" dirty="0"/>
              <a:t>And in the thirty-seventh year of the exile of Jehoiachin king of Judah, in the twelfth month, on the twenty-seventh day of the month, </a:t>
            </a:r>
            <a:r>
              <a:rPr lang="en-US" dirty="0">
                <a:hlinkClick r:id="rId7"/>
              </a:rPr>
              <a:t>Evil-merodach</a:t>
            </a:r>
            <a:r>
              <a:rPr lang="en-US" dirty="0"/>
              <a:t> king of </a:t>
            </a:r>
            <a:r>
              <a:rPr lang="en-US" dirty="0">
                <a:hlinkClick r:id="rId3"/>
              </a:rPr>
              <a:t>Babylon</a:t>
            </a:r>
            <a:r>
              <a:rPr lang="en-US"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dirty="0" err="1"/>
              <a:t>lived.</a:t>
            </a:r>
            <a:r>
              <a:rPr lang="en-US" baseline="30000" dirty="0" err="1"/>
              <a:t>note</a:t>
            </a:r>
            <a:endParaRPr lang="en-US" dirty="0"/>
          </a:p>
          <a:p>
            <a:r>
              <a:rPr lang="en-US" dirty="0"/>
              <a:t>There are several possible dating systems, but the accession year of </a:t>
            </a:r>
            <a:r>
              <a:rPr lang="en-US" dirty="0" err="1"/>
              <a:t>Amel</a:t>
            </a:r>
            <a:r>
              <a:rPr lang="en-US" dirty="0"/>
              <a:t>-Marduk (or Evil-</a:t>
            </a:r>
            <a:r>
              <a:rPr lang="en-US" dirty="0" err="1"/>
              <a:t>merodach</a:t>
            </a:r>
            <a:r>
              <a:rPr lang="en-US" dirty="0"/>
              <a:t>) was 562/561, and this is more or less identical to the thirty-seventh year of the exile of Jehoiachin, which began in 596 (</a:t>
            </a:r>
            <a:r>
              <a:rPr lang="en-US" dirty="0">
                <a:hlinkClick r:id="rId4"/>
              </a:rPr>
              <a:t>ABC 5</a:t>
            </a:r>
            <a:r>
              <a:rPr lang="en-US" dirty="0"/>
              <a:t> with </a:t>
            </a:r>
            <a:r>
              <a:rPr lang="en-US" dirty="0">
                <a:hlinkClick r:id="rId8"/>
              </a:rPr>
              <a:t>note</a:t>
            </a:r>
            <a:r>
              <a:rPr lang="en-US" dirty="0"/>
              <a:t>); the twenty-seventh day of the thirty-seventh year must be somewhere in the spring of 560. There is a small error, but it is not disastrous. We can be sure that Jehoiachin was released when </a:t>
            </a:r>
            <a:r>
              <a:rPr lang="en-US" dirty="0" err="1"/>
              <a:t>Amel</a:t>
            </a:r>
            <a:r>
              <a:rPr lang="en-US" dirty="0"/>
              <a:t>-Marduk became king, after his father </a:t>
            </a:r>
            <a:r>
              <a:rPr lang="en-US" dirty="0">
                <a:hlinkClick r:id="rId9"/>
              </a:rPr>
              <a:t>Nebuchadnezzar</a:t>
            </a:r>
            <a:r>
              <a:rPr lang="en-US" dirty="0"/>
              <a:t> had died.</a:t>
            </a:r>
          </a:p>
          <a:p>
            <a:r>
              <a:rPr lang="en-US" dirty="0"/>
              <a:t>Why </a:t>
            </a:r>
            <a:r>
              <a:rPr lang="en-US" dirty="0" err="1"/>
              <a:t>Amel</a:t>
            </a:r>
            <a:r>
              <a:rPr lang="en-US" dirty="0"/>
              <a:t>-Marduk released the former king of Judah is not known, but a recent theory is that as a crown prince, the Babylonian had fallen victim to a court intrigue and had been sent to prison. There, he may have met Jehoiachin.</a:t>
            </a:r>
          </a:p>
          <a:p>
            <a:r>
              <a:rPr lang="en-US" dirty="0"/>
              <a:t>According to Talmudic traditions, Jehoiachin lived in </a:t>
            </a:r>
            <a:r>
              <a:rPr lang="en-US" dirty="0" err="1"/>
              <a:t>Nehardea</a:t>
            </a:r>
            <a:r>
              <a:rPr lang="en-US" dirty="0"/>
              <a:t>, not far from </a:t>
            </a:r>
            <a:r>
              <a:rPr lang="en-US" dirty="0">
                <a:hlinkClick r:id="rId10"/>
              </a:rPr>
              <a:t>Sippar</a:t>
            </a:r>
            <a:r>
              <a:rPr lang="en-US" dirty="0"/>
              <a:t>, in the north of Babylonia. In general terms, this is confirmed by about thirty-five cuneiform texts referring to a village called </a:t>
            </a:r>
            <a:r>
              <a:rPr lang="en-US" dirty="0" err="1"/>
              <a:t>âl-Jahûda</a:t>
            </a:r>
            <a:r>
              <a:rPr lang="en-US" dirty="0"/>
              <a:t> ("the Judaean town") near Sippar. The prophet </a:t>
            </a:r>
            <a:r>
              <a:rPr lang="en-US" dirty="0" err="1"/>
              <a:t>Ezekhiel</a:t>
            </a:r>
            <a:r>
              <a:rPr lang="en-US" dirty="0"/>
              <a:t> mentions a settlement called Tell Abib near </a:t>
            </a:r>
            <a:r>
              <a:rPr lang="en-US" dirty="0">
                <a:hlinkClick r:id="rId11"/>
              </a:rPr>
              <a:t>Nippur</a:t>
            </a:r>
            <a:r>
              <a:rPr lang="en-US" dirty="0"/>
              <a:t>.</a:t>
            </a:r>
          </a:p>
          <a:p>
            <a:r>
              <a:rPr lang="en-US" dirty="0"/>
              <a:t>There are several cuneiform texts that illustrate Jehoiachin's position after his release, which were discovered by Robert Koldewey in </a:t>
            </a:r>
            <a:r>
              <a:rPr lang="en-US" dirty="0">
                <a:hlinkClick r:id="rId12"/>
              </a:rPr>
              <a:t>Babylon</a:t>
            </a:r>
            <a:r>
              <a:rPr lang="en-US" dirty="0"/>
              <a:t> and are collectively known as ANET</a:t>
            </a:r>
            <a:r>
              <a:rPr lang="en-US" baseline="30000" dirty="0"/>
              <a:t>3</a:t>
            </a:r>
            <a:r>
              <a:rPr lang="en-US" dirty="0"/>
              <a:t> 308.</a:t>
            </a:r>
            <a:r>
              <a:rPr lang="en-US" baseline="30000" dirty="0"/>
              <a:t>note</a:t>
            </a:r>
            <a:r>
              <a:rPr lang="en-US" dirty="0"/>
              <a:t> These documents, now in Berlin, are lists of deliveries of food and oil to important people, and prove that the king of Judah (who is called </a:t>
            </a:r>
            <a:r>
              <a:rPr lang="en-US" i="1" dirty="0" err="1">
                <a:effectLst/>
              </a:rPr>
              <a:t>Ia</a:t>
            </a:r>
            <a:r>
              <a:rPr lang="en-US" i="1" dirty="0">
                <a:effectLst/>
              </a:rPr>
              <a:t>-'-u-kin</a:t>
            </a:r>
            <a:r>
              <a:rPr lang="en-US" dirty="0"/>
              <a:t>, </a:t>
            </a:r>
            <a:r>
              <a:rPr lang="en-US" i="1" dirty="0" err="1">
                <a:effectLst/>
              </a:rPr>
              <a:t>Ia</a:t>
            </a:r>
            <a:r>
              <a:rPr lang="en-US" i="1" dirty="0">
                <a:effectLst/>
              </a:rPr>
              <a:t>-'-kin</a:t>
            </a:r>
            <a:r>
              <a:rPr lang="en-US" dirty="0"/>
              <a:t>, and </a:t>
            </a:r>
            <a:r>
              <a:rPr lang="en-US" i="1" dirty="0" err="1">
                <a:effectLst/>
              </a:rPr>
              <a:t>Ia</a:t>
            </a:r>
            <a:r>
              <a:rPr lang="en-US" i="1" dirty="0">
                <a:effectLst/>
              </a:rPr>
              <a:t>-</a:t>
            </a:r>
            <a:r>
              <a:rPr lang="en-US" i="1" dirty="0" err="1">
                <a:effectLst/>
              </a:rPr>
              <a:t>ku</a:t>
            </a:r>
            <a:r>
              <a:rPr lang="en-US" i="1" dirty="0">
                <a:effectLst/>
              </a:rPr>
              <a:t>-</a:t>
            </a:r>
            <a:r>
              <a:rPr lang="en-US" i="1" dirty="0" err="1">
                <a:effectLst/>
              </a:rPr>
              <a:t>ú</a:t>
            </a:r>
            <a:r>
              <a:rPr lang="en-US" i="1" dirty="0">
                <a:effectLst/>
              </a:rPr>
              <a:t>-</a:t>
            </a:r>
            <a:r>
              <a:rPr lang="en-US" i="1" dirty="0" err="1">
                <a:effectLst/>
              </a:rPr>
              <a:t>ki</a:t>
            </a:r>
            <a:r>
              <a:rPr lang="en-US" i="1" dirty="0">
                <a:effectLst/>
              </a:rPr>
              <a:t>-nu</a:t>
            </a:r>
            <a:r>
              <a:rPr lang="en-US" dirty="0"/>
              <a:t>) received substantial rations. Here are the relevant lines:</a:t>
            </a:r>
          </a:p>
          <a:p>
            <a:r>
              <a:rPr lang="en-US" b="1" dirty="0"/>
              <a:t>1</a:t>
            </a:r>
          </a:p>
          <a:p>
            <a:r>
              <a:rPr lang="en-US" dirty="0"/>
              <a:t>... to </a:t>
            </a:r>
            <a:r>
              <a:rPr lang="en-US" dirty="0" err="1"/>
              <a:t>Ia</a:t>
            </a:r>
            <a:r>
              <a:rPr lang="en-US" dirty="0"/>
              <a:t>-'-u-kin, king ...</a:t>
            </a:r>
            <a:br>
              <a:rPr lang="en-US" dirty="0"/>
            </a:br>
            <a:r>
              <a:rPr lang="en-US" dirty="0"/>
              <a:t>to the </a:t>
            </a:r>
            <a:r>
              <a:rPr lang="en-US" i="1" dirty="0" err="1">
                <a:effectLst/>
              </a:rPr>
              <a:t>qîpûtu</a:t>
            </a:r>
            <a:r>
              <a:rPr lang="en-US" dirty="0"/>
              <a:t>-house of ...</a:t>
            </a:r>
            <a:br>
              <a:rPr lang="en-US" dirty="0"/>
            </a:br>
            <a:r>
              <a:rPr lang="en-US" dirty="0"/>
              <a:t>... for </a:t>
            </a:r>
            <a:r>
              <a:rPr lang="en-US" dirty="0" err="1"/>
              <a:t>Shalamiamu</a:t>
            </a:r>
            <a:r>
              <a:rPr lang="en-US" dirty="0"/>
              <a:t>, the ...</a:t>
            </a:r>
            <a:br>
              <a:rPr lang="en-US" dirty="0"/>
            </a:br>
            <a:r>
              <a:rPr lang="en-US" dirty="0"/>
              <a:t>... for 126 men from </a:t>
            </a:r>
            <a:r>
              <a:rPr lang="en-US" dirty="0">
                <a:hlinkClick r:id="rId13"/>
              </a:rPr>
              <a:t>Tyre</a:t>
            </a:r>
            <a:r>
              <a:rPr lang="en-US" dirty="0"/>
              <a:t> ...</a:t>
            </a:r>
            <a:br>
              <a:rPr lang="en-US" dirty="0"/>
            </a:br>
            <a:r>
              <a:rPr lang="en-US" dirty="0"/>
              <a:t>... for </a:t>
            </a:r>
            <a:r>
              <a:rPr lang="en-US" dirty="0" err="1"/>
              <a:t>Zabiruam</a:t>
            </a:r>
            <a:r>
              <a:rPr lang="en-US" dirty="0"/>
              <a:t> the </a:t>
            </a:r>
            <a:r>
              <a:rPr lang="en-US" dirty="0">
                <a:hlinkClick r:id="rId14"/>
              </a:rPr>
              <a:t>Ly[dian]</a:t>
            </a:r>
            <a:r>
              <a:rPr lang="en-US" dirty="0"/>
              <a:t> ...</a:t>
            </a:r>
          </a:p>
          <a:p>
            <a:r>
              <a:rPr lang="en-US" b="1" dirty="0"/>
              <a:t>2</a:t>
            </a:r>
          </a:p>
          <a:p>
            <a:r>
              <a:rPr lang="en-US" dirty="0"/>
              <a:t>10 </a:t>
            </a:r>
            <a:r>
              <a:rPr lang="en-US" dirty="0" err="1"/>
              <a:t>sila</a:t>
            </a:r>
            <a:r>
              <a:rPr lang="en-US" dirty="0"/>
              <a:t> of oil to ... [</a:t>
            </a:r>
            <a:r>
              <a:rPr lang="en-US" dirty="0" err="1"/>
              <a:t>Ia</a:t>
            </a:r>
            <a:r>
              <a:rPr lang="en-US" dirty="0"/>
              <a:t>]-'-kin, king of </a:t>
            </a:r>
            <a:r>
              <a:rPr lang="en-US" dirty="0" err="1"/>
              <a:t>Ia</a:t>
            </a:r>
            <a:r>
              <a:rPr lang="en-US" dirty="0"/>
              <a:t>-[a-hu-du]</a:t>
            </a:r>
            <a:br>
              <a:rPr lang="en-US" dirty="0"/>
            </a:br>
            <a:r>
              <a:rPr lang="en-US" dirty="0"/>
              <a:t>2½ </a:t>
            </a:r>
            <a:r>
              <a:rPr lang="en-US" dirty="0" err="1"/>
              <a:t>sila</a:t>
            </a:r>
            <a:r>
              <a:rPr lang="en-US" dirty="0"/>
              <a:t> of oil to the [five so]ns of the king of </a:t>
            </a:r>
            <a:r>
              <a:rPr lang="en-US" dirty="0" err="1"/>
              <a:t>Ia</a:t>
            </a:r>
            <a:r>
              <a:rPr lang="en-US" dirty="0"/>
              <a:t>-a-</a:t>
            </a:r>
            <a:r>
              <a:rPr lang="en-US" u="sng" dirty="0">
                <a:effectLst/>
              </a:rPr>
              <a:t>h</a:t>
            </a:r>
            <a:r>
              <a:rPr lang="en-US" dirty="0"/>
              <a:t>u-du</a:t>
            </a:r>
            <a:br>
              <a:rPr lang="en-US" dirty="0"/>
            </a:br>
            <a:r>
              <a:rPr lang="en-US" dirty="0"/>
              <a:t>4 </a:t>
            </a:r>
            <a:r>
              <a:rPr lang="en-US" dirty="0" err="1"/>
              <a:t>sila</a:t>
            </a:r>
            <a:r>
              <a:rPr lang="en-US" dirty="0"/>
              <a:t> to eight men from </a:t>
            </a:r>
            <a:r>
              <a:rPr lang="en-US" dirty="0" err="1"/>
              <a:t>Ia</a:t>
            </a:r>
            <a:r>
              <a:rPr lang="en-US" dirty="0"/>
              <a:t>-a-</a:t>
            </a:r>
            <a:r>
              <a:rPr lang="en-US" u="sng" dirty="0">
                <a:effectLst/>
              </a:rPr>
              <a:t>h</a:t>
            </a:r>
            <a:r>
              <a:rPr lang="en-US" dirty="0"/>
              <a:t>u-da-a-a ...</a:t>
            </a:r>
          </a:p>
          <a:p>
            <a:r>
              <a:rPr lang="en-US" b="1" dirty="0"/>
              <a:t>3</a:t>
            </a:r>
          </a:p>
          <a:p>
            <a:r>
              <a:rPr lang="en-US" dirty="0"/>
              <a:t>1½ </a:t>
            </a:r>
            <a:r>
              <a:rPr lang="en-US" dirty="0" err="1"/>
              <a:t>sila</a:t>
            </a:r>
            <a:r>
              <a:rPr lang="en-US" dirty="0"/>
              <a:t> for three carpenters from </a:t>
            </a:r>
            <a:r>
              <a:rPr lang="en-US" dirty="0" err="1"/>
              <a:t>Arvad</a:t>
            </a:r>
            <a:r>
              <a:rPr lang="en-US" dirty="0"/>
              <a:t>, ½ </a:t>
            </a:r>
            <a:r>
              <a:rPr lang="en-US" dirty="0" err="1"/>
              <a:t>sila</a:t>
            </a:r>
            <a:r>
              <a:rPr lang="en-US" dirty="0"/>
              <a:t> each</a:t>
            </a:r>
            <a:br>
              <a:rPr lang="en-US" dirty="0"/>
            </a:br>
            <a:r>
              <a:rPr lang="en-US" dirty="0"/>
              <a:t>11½ </a:t>
            </a:r>
            <a:r>
              <a:rPr lang="en-US" dirty="0" err="1"/>
              <a:t>sila</a:t>
            </a:r>
            <a:r>
              <a:rPr lang="en-US" dirty="0"/>
              <a:t> for eight ditto from </a:t>
            </a:r>
            <a:r>
              <a:rPr lang="en-US" dirty="0">
                <a:hlinkClick r:id="rId15"/>
              </a:rPr>
              <a:t>Byblos</a:t>
            </a:r>
            <a:r>
              <a:rPr lang="en-US" dirty="0"/>
              <a:t>, 1 </a:t>
            </a:r>
            <a:r>
              <a:rPr lang="en-US" dirty="0" err="1"/>
              <a:t>sila</a:t>
            </a:r>
            <a:r>
              <a:rPr lang="en-US" dirty="0"/>
              <a:t> each ...</a:t>
            </a:r>
            <a:br>
              <a:rPr lang="en-US" dirty="0"/>
            </a:br>
            <a:r>
              <a:rPr lang="en-US" dirty="0"/>
              <a:t>3½ </a:t>
            </a:r>
            <a:r>
              <a:rPr lang="en-US" dirty="0" err="1"/>
              <a:t>sila</a:t>
            </a:r>
            <a:r>
              <a:rPr lang="en-US" dirty="0"/>
              <a:t> </a:t>
            </a:r>
            <a:r>
              <a:rPr lang="en-US" dirty="0" err="1"/>
              <a:t>sila</a:t>
            </a:r>
            <a:r>
              <a:rPr lang="en-US" dirty="0"/>
              <a:t> for seven ditto, ½ </a:t>
            </a:r>
            <a:r>
              <a:rPr lang="en-US" dirty="0" err="1"/>
              <a:t>sila</a:t>
            </a:r>
            <a:r>
              <a:rPr lang="en-US" dirty="0"/>
              <a:t> each</a:t>
            </a:r>
            <a:br>
              <a:rPr lang="en-US" dirty="0"/>
            </a:br>
            <a:r>
              <a:rPr lang="en-US" dirty="0"/>
              <a:t>½ </a:t>
            </a:r>
            <a:r>
              <a:rPr lang="en-US" dirty="0" err="1"/>
              <a:t>sila</a:t>
            </a:r>
            <a:r>
              <a:rPr lang="en-US" dirty="0"/>
              <a:t> for </a:t>
            </a:r>
            <a:r>
              <a:rPr lang="en-US" dirty="0" err="1"/>
              <a:t>Nabû-ê</a:t>
            </a:r>
            <a:r>
              <a:rPr lang="en-US" u="sng" dirty="0" err="1">
                <a:effectLst/>
              </a:rPr>
              <a:t>t</a:t>
            </a:r>
            <a:r>
              <a:rPr lang="en-US" dirty="0" err="1"/>
              <a:t>ir</a:t>
            </a:r>
            <a:r>
              <a:rPr lang="en-US" dirty="0"/>
              <a:t> the carpenter</a:t>
            </a:r>
            <a:br>
              <a:rPr lang="en-US" dirty="0"/>
            </a:br>
            <a:r>
              <a:rPr lang="en-US" dirty="0"/>
              <a:t>10 </a:t>
            </a:r>
            <a:r>
              <a:rPr lang="en-US" dirty="0" err="1"/>
              <a:t>sila</a:t>
            </a:r>
            <a:r>
              <a:rPr lang="en-US" dirty="0"/>
              <a:t> to </a:t>
            </a:r>
            <a:r>
              <a:rPr lang="en-US" dirty="0" err="1"/>
              <a:t>Ia</a:t>
            </a:r>
            <a:r>
              <a:rPr lang="en-US" dirty="0"/>
              <a:t>-</a:t>
            </a:r>
            <a:r>
              <a:rPr lang="en-US" dirty="0" err="1"/>
              <a:t>ku</a:t>
            </a:r>
            <a:r>
              <a:rPr lang="en-US" dirty="0"/>
              <a:t>-</a:t>
            </a:r>
            <a:r>
              <a:rPr lang="en-US" dirty="0" err="1"/>
              <a:t>ú</a:t>
            </a:r>
            <a:r>
              <a:rPr lang="en-US" dirty="0"/>
              <a:t>-</a:t>
            </a:r>
            <a:r>
              <a:rPr lang="en-US" dirty="0" err="1"/>
              <a:t>ki</a:t>
            </a:r>
            <a:r>
              <a:rPr lang="en-US" dirty="0"/>
              <a:t>-nu, the son of the king of </a:t>
            </a:r>
            <a:r>
              <a:rPr lang="en-US" dirty="0" err="1"/>
              <a:t>Ia</a:t>
            </a:r>
            <a:r>
              <a:rPr lang="en-US" dirty="0"/>
              <a:t>-</a:t>
            </a:r>
            <a:r>
              <a:rPr lang="en-US" dirty="0" err="1"/>
              <a:t>ku</a:t>
            </a:r>
            <a:r>
              <a:rPr lang="en-US" dirty="0"/>
              <a:t>-du</a:t>
            </a:r>
            <a:br>
              <a:rPr lang="en-US" dirty="0"/>
            </a:br>
            <a:r>
              <a:rPr lang="en-US" dirty="0"/>
              <a:t>2½ </a:t>
            </a:r>
            <a:r>
              <a:rPr lang="en-US" dirty="0" err="1"/>
              <a:t>sila</a:t>
            </a:r>
            <a:r>
              <a:rPr lang="en-US" dirty="0"/>
              <a:t> for the five sons of the king of </a:t>
            </a:r>
            <a:r>
              <a:rPr lang="en-US" dirty="0" err="1"/>
              <a:t>Ia</a:t>
            </a:r>
            <a:r>
              <a:rPr lang="en-US" dirty="0"/>
              <a:t>-</a:t>
            </a:r>
            <a:r>
              <a:rPr lang="en-US" dirty="0" err="1"/>
              <a:t>ku</a:t>
            </a:r>
            <a:r>
              <a:rPr lang="en-US" dirty="0"/>
              <a:t>-du through </a:t>
            </a:r>
            <a:r>
              <a:rPr lang="en-US" dirty="0" err="1"/>
              <a:t>Qana'a</a:t>
            </a:r>
            <a:endParaRPr lang="en-US" dirty="0"/>
          </a:p>
          <a:p>
            <a:r>
              <a:rPr lang="en-US" b="1" dirty="0"/>
              <a:t>Comment</a:t>
            </a:r>
          </a:p>
          <a:p>
            <a:r>
              <a:rPr lang="en-US" dirty="0"/>
              <a:t>The third list is the most interesting, because it suggests that Jehoiachin had five sons, whereas the Bible says that there were seven::</a:t>
            </a:r>
            <a:r>
              <a:rPr lang="en-US" baseline="30000" dirty="0"/>
              <a:t>note</a:t>
            </a:r>
            <a:endParaRPr lang="en-US" dirty="0"/>
          </a:p>
          <a:p>
            <a:r>
              <a:rPr lang="en-US" dirty="0"/>
              <a:t>The sons of Jehoiachin, the captive: Shealtiel his son, </a:t>
            </a:r>
            <a:r>
              <a:rPr lang="en-US" dirty="0" err="1"/>
              <a:t>Malchiram</a:t>
            </a:r>
            <a:r>
              <a:rPr lang="en-US" dirty="0"/>
              <a:t>, Pedaiah, </a:t>
            </a:r>
            <a:r>
              <a:rPr lang="en-US" dirty="0" err="1"/>
              <a:t>Shenazzar</a:t>
            </a:r>
            <a:r>
              <a:rPr lang="en-US" dirty="0"/>
              <a:t>, </a:t>
            </a:r>
            <a:r>
              <a:rPr lang="en-US" dirty="0" err="1"/>
              <a:t>Jekamiah</a:t>
            </a:r>
            <a:r>
              <a:rPr lang="en-US" dirty="0"/>
              <a:t>, </a:t>
            </a:r>
            <a:r>
              <a:rPr lang="en-US" dirty="0" err="1"/>
              <a:t>Hoshama</a:t>
            </a:r>
            <a:r>
              <a:rPr lang="en-US" dirty="0"/>
              <a:t>, and </a:t>
            </a:r>
            <a:r>
              <a:rPr lang="en-US" dirty="0" err="1"/>
              <a:t>Nedabiah</a:t>
            </a:r>
            <a:r>
              <a:rPr lang="en-US" dirty="0"/>
              <a:t>.</a:t>
            </a:r>
          </a:p>
          <a:p>
            <a:r>
              <a:rPr lang="en-US"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dirty="0" err="1"/>
              <a:t>Malchiram</a:t>
            </a:r>
            <a:r>
              <a:rPr lang="en-US" dirty="0"/>
              <a:t>, son of Shealtiel, and perhaps we should read:</a:t>
            </a:r>
          </a:p>
          <a:p>
            <a:r>
              <a:rPr lang="en-US" dirty="0"/>
              <a:t>The sons of Jehoiachin, the captive: Shealtiel his son, </a:t>
            </a:r>
            <a:r>
              <a:rPr lang="en-US" dirty="0" err="1"/>
              <a:t>Malchiram</a:t>
            </a:r>
            <a:r>
              <a:rPr lang="en-US" dirty="0"/>
              <a:t> his son, and Pedaiah, </a:t>
            </a:r>
            <a:r>
              <a:rPr lang="en-US" dirty="0" err="1"/>
              <a:t>Shenazzar</a:t>
            </a:r>
            <a:r>
              <a:rPr lang="en-US" dirty="0"/>
              <a:t>, </a:t>
            </a:r>
            <a:r>
              <a:rPr lang="en-US" dirty="0" err="1"/>
              <a:t>Jekamiah</a:t>
            </a:r>
            <a:r>
              <a:rPr lang="en-US" dirty="0"/>
              <a:t>, </a:t>
            </a:r>
            <a:r>
              <a:rPr lang="en-US" dirty="0" err="1"/>
              <a:t>Hoshama</a:t>
            </a:r>
            <a:r>
              <a:rPr lang="en-US" dirty="0"/>
              <a:t>, </a:t>
            </a:r>
            <a:r>
              <a:rPr lang="en-US" dirty="0" err="1"/>
              <a:t>Nedabiah</a:t>
            </a:r>
            <a:r>
              <a:rPr lang="en-US" dirty="0"/>
              <a:t>, the sons of </a:t>
            </a:r>
            <a:r>
              <a:rPr lang="en-US" dirty="0" err="1"/>
              <a:t>Malchiram</a:t>
            </a:r>
            <a:r>
              <a:rPr lang="en-US" dirty="0"/>
              <a:t>.</a:t>
            </a:r>
          </a:p>
          <a:p>
            <a:r>
              <a:rPr lang="en-US" dirty="0"/>
              <a:t>Of course, this implies that the five </a:t>
            </a:r>
            <a:r>
              <a:rPr lang="en-US" i="1" dirty="0">
                <a:effectLst/>
              </a:rPr>
              <a:t>sons</a:t>
            </a:r>
            <a:r>
              <a:rPr lang="en-US" dirty="0"/>
              <a:t> of text three are in fact five </a:t>
            </a:r>
            <a:r>
              <a:rPr lang="en-US" i="1" dirty="0">
                <a:effectLst/>
              </a:rPr>
              <a:t>descendants</a:t>
            </a:r>
            <a:r>
              <a:rPr lang="en-US" dirty="0"/>
              <a:t>, which is certainly possible, because the word "son" was frequently used in a very loose sense. This creates another problem, however: why aren't Shealtiel and </a:t>
            </a:r>
            <a:r>
              <a:rPr lang="en-US" dirty="0" err="1"/>
              <a:t>Malchiram</a:t>
            </a:r>
            <a:r>
              <a:rPr lang="en-US" dirty="0"/>
              <a:t> mentioned in text three? Perhaps they had become courtiers of one of the Babylonian kings, but this is just a hypothesis.</a:t>
            </a:r>
          </a:p>
          <a:p>
            <a:r>
              <a:rPr lang="en-US" dirty="0"/>
              <a:t>A final remark: because Jehoiachin had been king for a mere three months, he could also be described as "the son of the king of Judah" in the third text.</a:t>
            </a:r>
          </a:p>
          <a:p>
            <a:r>
              <a:rPr lang="en-US" b="1" dirty="0"/>
              <a:t>Literature</a:t>
            </a:r>
          </a:p>
          <a:p>
            <a:r>
              <a:rPr lang="en-US" dirty="0"/>
              <a:t>ANET = James K. Pritchard, </a:t>
            </a:r>
            <a:r>
              <a:rPr lang="en-US" i="1" dirty="0">
                <a:effectLst/>
              </a:rPr>
              <a:t>Ancient Near Eastern Texts relating to the Old Testament</a:t>
            </a:r>
            <a:r>
              <a:rPr lang="en-US" dirty="0"/>
              <a:t> (1969 third edition)</a:t>
            </a:r>
          </a:p>
          <a:p>
            <a:r>
              <a:rPr lang="en-US" dirty="0"/>
              <a:t>Diana Edelman, </a:t>
            </a:r>
            <a:r>
              <a:rPr lang="en-US" i="1" dirty="0">
                <a:effectLst/>
              </a:rPr>
              <a:t>The Origins of the 'Second' Temple. Persian Imperial Policy and the Rebuilding of </a:t>
            </a:r>
            <a:r>
              <a:rPr lang="en-US" i="1" dirty="0">
                <a:effectLst/>
                <a:hlinkClick r:id="rId16"/>
              </a:rPr>
              <a:t>Jerusalem</a:t>
            </a:r>
            <a:r>
              <a:rPr lang="en-US" dirty="0"/>
              <a:t> (2005), pp.21-22</a:t>
            </a:r>
          </a:p>
          <a:p>
            <a:r>
              <a:rPr lang="en-US" dirty="0"/>
              <a:t>Irving Finkel, "The Lament of </a:t>
            </a:r>
            <a:r>
              <a:rPr lang="en-US" dirty="0" err="1"/>
              <a:t>Nabû-šuma-ukîn</a:t>
            </a:r>
            <a:r>
              <a:rPr lang="en-US" dirty="0"/>
              <a:t>" in J. </a:t>
            </a:r>
            <a:r>
              <a:rPr lang="en-US" dirty="0" err="1"/>
              <a:t>Renger</a:t>
            </a:r>
            <a:r>
              <a:rPr lang="en-US" dirty="0"/>
              <a:t> (ed.), </a:t>
            </a:r>
            <a:r>
              <a:rPr lang="en-US" i="1" dirty="0">
                <a:effectLst/>
              </a:rPr>
              <a:t>Babylon. Focus </a:t>
            </a:r>
            <a:r>
              <a:rPr lang="en-US" i="1" dirty="0" err="1">
                <a:effectLst/>
              </a:rPr>
              <a:t>mesopotamischer</a:t>
            </a:r>
            <a:r>
              <a:rPr lang="en-US" i="1" dirty="0">
                <a:effectLst/>
              </a:rPr>
              <a:t> </a:t>
            </a:r>
            <a:r>
              <a:rPr lang="en-US" i="1" dirty="0" err="1">
                <a:effectLst/>
              </a:rPr>
              <a:t>Geschichte</a:t>
            </a:r>
            <a:r>
              <a:rPr lang="en-US" i="1" dirty="0">
                <a:effectLst/>
              </a:rPr>
              <a:t>, </a:t>
            </a:r>
            <a:r>
              <a:rPr lang="en-US" i="1" dirty="0" err="1">
                <a:effectLst/>
              </a:rPr>
              <a:t>Wiege</a:t>
            </a:r>
            <a:r>
              <a:rPr lang="en-US" i="1" dirty="0">
                <a:effectLst/>
              </a:rPr>
              <a:t> </a:t>
            </a:r>
            <a:r>
              <a:rPr lang="en-US" i="1" dirty="0" err="1">
                <a:effectLst/>
              </a:rPr>
              <a:t>früher</a:t>
            </a:r>
            <a:r>
              <a:rPr lang="en-US" i="1" dirty="0">
                <a:effectLst/>
              </a:rPr>
              <a:t> </a:t>
            </a:r>
            <a:r>
              <a:rPr lang="en-US" i="1" dirty="0" err="1">
                <a:effectLst/>
              </a:rPr>
              <a:t>Gelehrtsamkeit</a:t>
            </a:r>
            <a:r>
              <a:rPr lang="en-US" i="1" dirty="0">
                <a:effectLst/>
              </a:rPr>
              <a:t>, Mythos in der </a:t>
            </a:r>
            <a:r>
              <a:rPr lang="en-US" i="1" dirty="0" err="1">
                <a:effectLst/>
              </a:rPr>
              <a:t>Moderne</a:t>
            </a:r>
            <a:r>
              <a:rPr lang="en-US" dirty="0"/>
              <a:t> (1999 </a:t>
            </a:r>
            <a:r>
              <a:rPr lang="en-US" dirty="0" err="1"/>
              <a:t>Saaerbrücken</a:t>
            </a:r>
            <a:r>
              <a:rPr lang="en-US" dirty="0"/>
              <a:t>) 323-341</a:t>
            </a:r>
          </a:p>
          <a:p>
            <a:r>
              <a:rPr lang="en-US" dirty="0"/>
              <a:t>This page was created in 2007; last modified on 12 October 2020.”</a:t>
            </a:r>
          </a:p>
          <a:p>
            <a:endParaRPr lang="en-US" dirty="0"/>
          </a:p>
          <a:p>
            <a:r>
              <a:rPr lang="en-US" dirty="0"/>
              <a:t>https://</a:t>
            </a:r>
            <a:r>
              <a:rPr lang="en-US" dirty="0" err="1"/>
              <a:t>www.livius.org</a:t>
            </a:r>
            <a:r>
              <a:rPr lang="en-US" dirty="0"/>
              <a:t>/articles/person/</a:t>
            </a:r>
            <a:r>
              <a:rPr lang="en-US" dirty="0" err="1"/>
              <a:t>jehoiachin</a:t>
            </a:r>
            <a:r>
              <a:rPr lang="en-US" dirty="0"/>
              <a:t>-in-</a:t>
            </a:r>
            <a:r>
              <a:rPr lang="en-US" dirty="0" err="1"/>
              <a:t>babylonia</a:t>
            </a:r>
            <a:r>
              <a:rPr lang="en-US" dirty="0"/>
              <a:t>/</a:t>
            </a:r>
          </a:p>
          <a:p>
            <a:r>
              <a:rPr lang="en-US" dirty="0"/>
              <a:t>——————————</a:t>
            </a:r>
          </a:p>
          <a:p>
            <a:r>
              <a:rPr lang="en-US" dirty="0"/>
              <a:t>White cuneiform image above from K. A. Kitchen:</a:t>
            </a:r>
          </a:p>
          <a:p>
            <a:pPr marL="0" indent="0">
              <a:buFont typeface="+mj-lt"/>
              <a:buNone/>
            </a:pPr>
            <a:r>
              <a:rPr lang="en-US" dirty="0"/>
              <a:t>﻿"From a vaulted building closely adjoining the royal palace proper came a series of cuneiform tablets dated to the tenth to thirty-fifth years of </a:t>
            </a:r>
            <a:r>
              <a:rPr lang="en-US" dirty="0" err="1"/>
              <a:t>Nebuchadrezzar</a:t>
            </a:r>
            <a:r>
              <a:rPr lang="en-US"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dirty="0" err="1"/>
              <a:t>Qenaiah</a:t>
            </a:r>
            <a:r>
              <a:rPr lang="en-US" dirty="0"/>
              <a:t>” (cf. fig. 10C). Thus the exiled young king and his infant children were already on a regular allowance in </a:t>
            </a:r>
            <a:r>
              <a:rPr lang="en-US" dirty="0" err="1"/>
              <a:t>Nebuchadrezzar’s</a:t>
            </a:r>
            <a:r>
              <a:rPr lang="en-US" dirty="0"/>
              <a:t> time (one tablet is of Year 13, 592), but under the palace equivalent of house arrest."</a:t>
            </a:r>
          </a:p>
          <a:p>
            <a:endParaRPr lang="en-US" dirty="0"/>
          </a:p>
          <a:p>
            <a:r>
              <a:rPr lang="en-US" dirty="0"/>
              <a:t>Kitchen, K. A.. On the Reliability of the Old Testament . Wm. B. Eerdmans Publishing Co.. Kindle Edition. Plate X, Fig 10C</a:t>
            </a:r>
          </a:p>
          <a:p>
            <a:endParaRPr lang="en-US"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234</a:t>
            </a:fld>
            <a:endParaRPr lang="en-US"/>
          </a:p>
        </p:txBody>
      </p:sp>
    </p:spTree>
    <p:extLst>
      <p:ext uri="{BB962C8B-B14F-4D97-AF65-F5344CB8AC3E}">
        <p14:creationId xmlns:p14="http://schemas.microsoft.com/office/powerpoint/2010/main" val="340410706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kern="1200" dirty="0" err="1">
                <a:solidFill>
                  <a:schemeClr val="tx1"/>
                </a:solidFill>
                <a:effectLst/>
                <a:latin typeface="Times New Roman" charset="0"/>
                <a:ea typeface="ＭＳ Ｐゴシック" charset="0"/>
                <a:cs typeface="Arial" charset="0"/>
              </a:rPr>
              <a:t>Zedekiah.</a:t>
            </a:r>
            <a:r>
              <a:rPr lang="en-US" sz="1200" kern="1200" baseline="30000" dirty="0" err="1">
                <a:solidFill>
                  <a:schemeClr val="tx1"/>
                </a:solidFill>
                <a:effectLst/>
                <a:latin typeface="Times New Roman" charset="0"/>
                <a:ea typeface="ＭＳ Ｐゴシック" charset="0"/>
                <a:cs typeface="Arial" charset="0"/>
              </a:rPr>
              <a:t>a</a:t>
            </a:r>
            <a:br>
              <a:rPr lang="en-US" sz="1200" kern="1200" dirty="0">
                <a:solidFill>
                  <a:schemeClr val="tx1"/>
                </a:solidFill>
                <a:effectLst/>
                <a:latin typeface="Times New Roman" charset="0"/>
                <a:ea typeface="ＭＳ Ｐゴシック" charset="0"/>
                <a:cs typeface="Arial" charset="0"/>
              </a:rPr>
            </a:br>
            <a:endParaRPr lang="en-US" sz="1200" kern="1200" dirty="0">
              <a:solidFill>
                <a:schemeClr val="tx1"/>
              </a:solidFill>
              <a:effectLst/>
              <a:latin typeface="Times New Roman" charset="0"/>
              <a:ea typeface="ＭＳ Ｐゴシック" charset="0"/>
              <a:cs typeface="Arial" charset="0"/>
            </a:endParaRPr>
          </a:p>
          <a:p>
            <a:r>
              <a:rPr lang="en-US" sz="1200" i="1" kern="1200" dirty="0">
                <a:solidFill>
                  <a:schemeClr val="tx1"/>
                </a:solidFill>
                <a:effectLst/>
                <a:latin typeface="Times New Roman" charset="0"/>
                <a:ea typeface="ＭＳ Ｐゴシック" charset="0"/>
                <a:cs typeface="Arial" charset="0"/>
              </a:rPr>
              <a:t>Descendants of Jehoiachin</a:t>
            </a:r>
            <a:br>
              <a:rPr lang="en-US" sz="1200" kern="1200" dirty="0">
                <a:solidFill>
                  <a:schemeClr val="tx1"/>
                </a:solidFill>
                <a:effectLst/>
                <a:latin typeface="Times New Roman" charset="0"/>
                <a:ea typeface="ＭＳ Ｐゴシック" charset="0"/>
                <a:cs typeface="Arial" charset="0"/>
              </a:rPr>
            </a:br>
            <a:endParaRPr lang="en-US" sz="1200" kern="1200" dirty="0">
              <a:solidFill>
                <a:schemeClr val="tx1"/>
              </a:solidFill>
              <a:effectLst/>
              <a:latin typeface="Times New Roman" charset="0"/>
              <a:ea typeface="ＭＳ Ｐゴシック" charset="0"/>
              <a:cs typeface="Arial" charset="0"/>
            </a:endParaRPr>
          </a:p>
          <a:p>
            <a:r>
              <a:rPr lang="en-US" sz="1200" kern="1200" dirty="0">
                <a:solidFill>
                  <a:schemeClr val="tx1"/>
                </a:solidFill>
                <a:effectLst/>
                <a:latin typeface="Times New Roman" charset="0"/>
                <a:ea typeface="ＭＳ Ｐゴシック" charset="0"/>
                <a:cs typeface="Arial" charset="0"/>
              </a:rPr>
              <a:t>1Chr. 3:17    The sons of </a:t>
            </a:r>
            <a:r>
              <a:rPr lang="en-US" sz="1200" kern="1200" dirty="0" err="1">
                <a:solidFill>
                  <a:schemeClr val="tx1"/>
                </a:solidFill>
                <a:effectLst/>
                <a:latin typeface="Times New Roman" charset="0"/>
                <a:ea typeface="ＭＳ Ｐゴシック" charset="0"/>
                <a:cs typeface="Arial" charset="0"/>
              </a:rPr>
              <a:t>Jehoiachin,</a:t>
            </a:r>
            <a:r>
              <a:rPr lang="en-US" sz="1200" kern="1200" baseline="30000" dirty="0" err="1">
                <a:solidFill>
                  <a:schemeClr val="tx1"/>
                </a:solidFill>
                <a:effectLst/>
                <a:latin typeface="Times New Roman" charset="0"/>
                <a:ea typeface="ＭＳ Ｐゴシック" charset="0"/>
                <a:cs typeface="Arial" charset="0"/>
              </a:rPr>
              <a:t>a</a:t>
            </a:r>
            <a:r>
              <a:rPr lang="en-US" sz="1200" kern="1200" dirty="0">
                <a:solidFill>
                  <a:schemeClr val="tx1"/>
                </a:solidFill>
                <a:effectLst/>
                <a:latin typeface="Times New Roman" charset="0"/>
                <a:ea typeface="ＭＳ Ｐゴシック" charset="0"/>
                <a:cs typeface="Arial" charset="0"/>
              </a:rPr>
              <a:t> who was taken prisoner by the Babylonians, were Shealtiel, 18  </a:t>
            </a:r>
            <a:r>
              <a:rPr lang="en-US" sz="1200" kern="1200" dirty="0" err="1">
                <a:solidFill>
                  <a:schemeClr val="tx1"/>
                </a:solidFill>
                <a:effectLst/>
                <a:latin typeface="Times New Roman" charset="0"/>
                <a:ea typeface="ＭＳ Ｐゴシック" charset="0"/>
                <a:cs typeface="Arial" charset="0"/>
              </a:rPr>
              <a:t>Malkiram</a:t>
            </a:r>
            <a:r>
              <a:rPr lang="en-US" sz="1200" kern="1200" dirty="0">
                <a:solidFill>
                  <a:schemeClr val="tx1"/>
                </a:solidFill>
                <a:effectLst/>
                <a:latin typeface="Times New Roman" charset="0"/>
                <a:ea typeface="ＭＳ Ｐゴシック" charset="0"/>
                <a:cs typeface="Arial" charset="0"/>
              </a:rPr>
              <a:t>, Pedaiah, </a:t>
            </a:r>
            <a:r>
              <a:rPr lang="en-US" sz="1200" kern="1200" dirty="0" err="1">
                <a:solidFill>
                  <a:schemeClr val="tx1"/>
                </a:solidFill>
                <a:effectLst/>
                <a:latin typeface="Times New Roman" charset="0"/>
                <a:ea typeface="ＭＳ Ｐゴシック" charset="0"/>
                <a:cs typeface="Arial" charset="0"/>
              </a:rPr>
              <a:t>Shenazzar</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Jekamiah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Hoshama</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Nedabiah</a:t>
            </a:r>
            <a:r>
              <a:rPr lang="en-US" sz="1200" kern="1200" dirty="0">
                <a:solidFill>
                  <a:schemeClr val="tx1"/>
                </a:solidFill>
                <a:effectLst/>
                <a:latin typeface="Times New Roman" charset="0"/>
                <a:ea typeface="ＭＳ Ｐゴシック" charset="0"/>
                <a:cs typeface="Arial" charset="0"/>
              </a:rPr>
              <a:t>.</a:t>
            </a:r>
          </a:p>
          <a:p>
            <a:r>
              <a:rPr lang="en-US" sz="1200" kern="1200" dirty="0">
                <a:solidFill>
                  <a:schemeClr val="tx1"/>
                </a:solidFill>
                <a:effectLst/>
                <a:latin typeface="Times New Roman" charset="0"/>
                <a:ea typeface="ＭＳ Ｐゴシック" charset="0"/>
                <a:cs typeface="Arial" charset="0"/>
              </a:rPr>
              <a:t>1Chr. 3:19    The sons of Pedaiah were Zerubbabel and Shimei. </a:t>
            </a:r>
          </a:p>
          <a:p>
            <a:r>
              <a:rPr lang="en-US" sz="1200" kern="1200" dirty="0">
                <a:solidFill>
                  <a:schemeClr val="tx1"/>
                </a:solidFill>
                <a:effectLst/>
                <a:latin typeface="Times New Roman" charset="0"/>
                <a:ea typeface="ＭＳ Ｐゴシック" charset="0"/>
                <a:cs typeface="Arial" charset="0"/>
              </a:rPr>
              <a:t>  The sons of Zerubbabel were </a:t>
            </a:r>
            <a:r>
              <a:rPr lang="en-US" sz="1200" kern="1200" dirty="0" err="1">
                <a:solidFill>
                  <a:schemeClr val="tx1"/>
                </a:solidFill>
                <a:effectLst/>
                <a:latin typeface="Times New Roman" charset="0"/>
                <a:ea typeface="ＭＳ Ｐゴシック" charset="0"/>
                <a:cs typeface="Arial" charset="0"/>
              </a:rPr>
              <a:t>Meshullam</a:t>
            </a:r>
            <a:r>
              <a:rPr lang="en-US" sz="1200" kern="1200" dirty="0">
                <a:solidFill>
                  <a:schemeClr val="tx1"/>
                </a:solidFill>
                <a:effectLst/>
                <a:latin typeface="Times New Roman" charset="0"/>
                <a:ea typeface="ＭＳ Ｐゴシック" charset="0"/>
                <a:cs typeface="Arial" charset="0"/>
              </a:rPr>
              <a:t> and Hananiah. (Their sister was </a:t>
            </a:r>
            <a:r>
              <a:rPr lang="en-US" sz="1200" kern="1200" dirty="0" err="1">
                <a:solidFill>
                  <a:schemeClr val="tx1"/>
                </a:solidFill>
                <a:effectLst/>
                <a:latin typeface="Times New Roman" charset="0"/>
                <a:ea typeface="ＭＳ Ｐゴシック" charset="0"/>
                <a:cs typeface="Arial" charset="0"/>
              </a:rPr>
              <a:t>Shelomith</a:t>
            </a:r>
            <a:r>
              <a:rPr lang="en-US" sz="1200" kern="1200" dirty="0">
                <a:solidFill>
                  <a:schemeClr val="tx1"/>
                </a:solidFill>
                <a:effectLst/>
                <a:latin typeface="Times New Roman" charset="0"/>
                <a:ea typeface="ＭＳ Ｐゴシック" charset="0"/>
                <a:cs typeface="Arial" charset="0"/>
              </a:rPr>
              <a:t>.) 20  His five other sons were </a:t>
            </a:r>
            <a:r>
              <a:rPr lang="en-US" sz="1200" kern="1200" dirty="0" err="1">
                <a:solidFill>
                  <a:schemeClr val="tx1"/>
                </a:solidFill>
                <a:effectLst/>
                <a:latin typeface="Times New Roman" charset="0"/>
                <a:ea typeface="ＭＳ Ｐゴシック" charset="0"/>
                <a:cs typeface="Arial" charset="0"/>
              </a:rPr>
              <a:t>Hashubah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Ohel</a:t>
            </a:r>
            <a:r>
              <a:rPr lang="en-US" sz="1200" kern="1200" dirty="0">
                <a:solidFill>
                  <a:schemeClr val="tx1"/>
                </a:solidFill>
                <a:effectLst/>
                <a:latin typeface="Times New Roman" charset="0"/>
                <a:ea typeface="ＭＳ Ｐゴシック" charset="0"/>
                <a:cs typeface="Arial" charset="0"/>
              </a:rPr>
              <a:t>, Berekiah, </a:t>
            </a:r>
            <a:r>
              <a:rPr lang="en-US" sz="1200" kern="1200" dirty="0" err="1">
                <a:solidFill>
                  <a:schemeClr val="tx1"/>
                </a:solidFill>
                <a:effectLst/>
                <a:latin typeface="Times New Roman" charset="0"/>
                <a:ea typeface="ＭＳ Ｐゴシック" charset="0"/>
                <a:cs typeface="Arial" charset="0"/>
              </a:rPr>
              <a:t>Hasadiah</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Jushab</a:t>
            </a:r>
            <a:r>
              <a:rPr lang="en-US" sz="1200" kern="1200" dirty="0">
                <a:solidFill>
                  <a:schemeClr val="tx1"/>
                </a:solidFill>
                <a:effectLst/>
                <a:latin typeface="Times New Roman" charset="0"/>
                <a:ea typeface="ＭＳ Ｐゴシック" charset="0"/>
                <a:cs typeface="Arial" charset="0"/>
              </a:rPr>
              <a:t>-hesed.</a:t>
            </a:r>
          </a:p>
          <a:p>
            <a:r>
              <a:rPr lang="en-US" sz="1200" kern="1200" dirty="0">
                <a:solidFill>
                  <a:schemeClr val="tx1"/>
                </a:solidFill>
                <a:effectLst/>
                <a:latin typeface="Times New Roman" charset="0"/>
                <a:ea typeface="ＭＳ Ｐゴシック" charset="0"/>
                <a:cs typeface="Arial" charset="0"/>
              </a:rPr>
              <a:t>1Chr. 3:21    The sons of Hananiah were </a:t>
            </a:r>
            <a:r>
              <a:rPr lang="en-US" sz="1200" kern="1200" dirty="0" err="1">
                <a:solidFill>
                  <a:schemeClr val="tx1"/>
                </a:solidFill>
                <a:effectLst/>
                <a:latin typeface="Times New Roman" charset="0"/>
                <a:ea typeface="ＭＳ Ｐゴシック" charset="0"/>
                <a:cs typeface="Arial" charset="0"/>
              </a:rPr>
              <a:t>Pelatiah</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Jeshaiah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Jeshaiah’s</a:t>
            </a:r>
            <a:r>
              <a:rPr lang="en-US" sz="1200" kern="1200" dirty="0">
                <a:solidFill>
                  <a:schemeClr val="tx1"/>
                </a:solidFill>
                <a:effectLst/>
                <a:latin typeface="Times New Roman" charset="0"/>
                <a:ea typeface="ＭＳ Ｐゴシック" charset="0"/>
                <a:cs typeface="Arial" charset="0"/>
              </a:rPr>
              <a:t> son was </a:t>
            </a:r>
            <a:r>
              <a:rPr lang="en-US" sz="1200" kern="1200" dirty="0" err="1">
                <a:solidFill>
                  <a:schemeClr val="tx1"/>
                </a:solidFill>
                <a:effectLst/>
                <a:latin typeface="Times New Roman" charset="0"/>
                <a:ea typeface="ＭＳ Ｐゴシック" charset="0"/>
                <a:cs typeface="Arial" charset="0"/>
              </a:rPr>
              <a:t>Rephaiah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Rephaiah’s</a:t>
            </a:r>
            <a:r>
              <a:rPr lang="en-US" sz="1200" kern="1200" dirty="0">
                <a:solidFill>
                  <a:schemeClr val="tx1"/>
                </a:solidFill>
                <a:effectLst/>
                <a:latin typeface="Times New Roman" charset="0"/>
                <a:ea typeface="ＭＳ Ｐゴシック" charset="0"/>
                <a:cs typeface="Arial" charset="0"/>
              </a:rPr>
              <a:t> son was </a:t>
            </a:r>
            <a:r>
              <a:rPr lang="en-US" sz="1200" kern="1200" dirty="0" err="1">
                <a:solidFill>
                  <a:schemeClr val="tx1"/>
                </a:solidFill>
                <a:effectLst/>
                <a:latin typeface="Times New Roman" charset="0"/>
                <a:ea typeface="ＭＳ Ｐゴシック" charset="0"/>
                <a:cs typeface="Arial" charset="0"/>
              </a:rPr>
              <a:t>Arnan</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Arnan’s</a:t>
            </a:r>
            <a:r>
              <a:rPr lang="en-US" sz="1200" kern="1200" dirty="0">
                <a:solidFill>
                  <a:schemeClr val="tx1"/>
                </a:solidFill>
                <a:effectLst/>
                <a:latin typeface="Times New Roman" charset="0"/>
                <a:ea typeface="ＭＳ Ｐゴシック" charset="0"/>
                <a:cs typeface="Arial" charset="0"/>
              </a:rPr>
              <a:t> son was Obadiah. Obadiah’s son was Shecaniah.</a:t>
            </a:r>
          </a:p>
          <a:p>
            <a:r>
              <a:rPr lang="en-US" sz="120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kern="1200" dirty="0" err="1">
                <a:solidFill>
                  <a:schemeClr val="tx1"/>
                </a:solidFill>
                <a:effectLst/>
                <a:latin typeface="Times New Roman" charset="0"/>
                <a:ea typeface="ＭＳ Ｐゴシック" charset="0"/>
                <a:cs typeface="Arial" charset="0"/>
              </a:rPr>
              <a:t>Hattush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Igal</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Bariah</a:t>
            </a:r>
            <a:r>
              <a:rPr lang="en-US" sz="1200" kern="1200" dirty="0">
                <a:solidFill>
                  <a:schemeClr val="tx1"/>
                </a:solidFill>
                <a:effectLst/>
                <a:latin typeface="Times New Roman" charset="0"/>
                <a:ea typeface="ＭＳ Ｐゴシック" charset="0"/>
                <a:cs typeface="Arial" charset="0"/>
              </a:rPr>
              <a:t>, Neariah, and </a:t>
            </a:r>
            <a:r>
              <a:rPr lang="en-US" sz="1200" kern="1200" dirty="0" err="1">
                <a:solidFill>
                  <a:schemeClr val="tx1"/>
                </a:solidFill>
                <a:effectLst/>
                <a:latin typeface="Times New Roman" charset="0"/>
                <a:ea typeface="ＭＳ Ｐゴシック" charset="0"/>
                <a:cs typeface="Arial" charset="0"/>
              </a:rPr>
              <a:t>Shaphat</a:t>
            </a:r>
            <a:r>
              <a:rPr lang="en-US" sz="1200" kern="1200" dirty="0">
                <a:solidFill>
                  <a:schemeClr val="tx1"/>
                </a:solidFill>
                <a:effectLst/>
                <a:latin typeface="Times New Roman" charset="0"/>
                <a:ea typeface="ＭＳ Ｐゴシック" charset="0"/>
                <a:cs typeface="Arial" charset="0"/>
              </a:rPr>
              <a:t>—six in all.</a:t>
            </a:r>
          </a:p>
          <a:p>
            <a:r>
              <a:rPr lang="en-US" sz="1200" kern="1200" dirty="0">
                <a:solidFill>
                  <a:schemeClr val="tx1"/>
                </a:solidFill>
                <a:effectLst/>
                <a:latin typeface="Times New Roman" charset="0"/>
                <a:ea typeface="ＭＳ Ｐゴシック" charset="0"/>
                <a:cs typeface="Arial" charset="0"/>
              </a:rPr>
              <a:t>1Chr. 3:23    The sons of Neariah were Elioenai, </a:t>
            </a:r>
            <a:r>
              <a:rPr lang="en-US" sz="1200" kern="1200" dirty="0" err="1">
                <a:solidFill>
                  <a:schemeClr val="tx1"/>
                </a:solidFill>
                <a:effectLst/>
                <a:latin typeface="Times New Roman" charset="0"/>
                <a:ea typeface="ＭＳ Ｐゴシック" charset="0"/>
                <a:cs typeface="Arial" charset="0"/>
              </a:rPr>
              <a:t>Hizkiah</a:t>
            </a:r>
            <a:r>
              <a:rPr lang="en-US" sz="1200" kern="1200" dirty="0">
                <a:solidFill>
                  <a:schemeClr val="tx1"/>
                </a:solidFill>
                <a:effectLst/>
                <a:latin typeface="Times New Roman" charset="0"/>
                <a:ea typeface="ＭＳ Ｐゴシック" charset="0"/>
                <a:cs typeface="Arial" charset="0"/>
              </a:rPr>
              <a:t>, and </a:t>
            </a:r>
            <a:r>
              <a:rPr lang="en-US" sz="1200" kern="1200" dirty="0" err="1">
                <a:solidFill>
                  <a:schemeClr val="tx1"/>
                </a:solidFill>
                <a:effectLst/>
                <a:latin typeface="Times New Roman" charset="0"/>
                <a:ea typeface="ＭＳ Ｐゴシック" charset="0"/>
                <a:cs typeface="Arial" charset="0"/>
              </a:rPr>
              <a:t>Azrikam</a:t>
            </a:r>
            <a:r>
              <a:rPr lang="en-US" sz="1200" kern="1200" dirty="0">
                <a:solidFill>
                  <a:schemeClr val="tx1"/>
                </a:solidFill>
                <a:effectLst/>
                <a:latin typeface="Times New Roman" charset="0"/>
                <a:ea typeface="ＭＳ Ｐゴシック" charset="0"/>
                <a:cs typeface="Arial" charset="0"/>
              </a:rPr>
              <a:t>—three in all.</a:t>
            </a:r>
          </a:p>
          <a:p>
            <a:r>
              <a:rPr lang="en-US" sz="1200" kern="1200" dirty="0">
                <a:solidFill>
                  <a:schemeClr val="tx1"/>
                </a:solidFill>
                <a:effectLst/>
                <a:latin typeface="Times New Roman" charset="0"/>
                <a:ea typeface="ＭＳ Ｐゴシック" charset="0"/>
                <a:cs typeface="Arial" charset="0"/>
              </a:rPr>
              <a:t>1Chr. 3:24    The sons of Elioenai were Hodaviah, </a:t>
            </a:r>
            <a:r>
              <a:rPr lang="en-US" sz="1200" kern="1200" dirty="0" err="1">
                <a:solidFill>
                  <a:schemeClr val="tx1"/>
                </a:solidFill>
                <a:effectLst/>
                <a:latin typeface="Times New Roman" charset="0"/>
                <a:ea typeface="ＭＳ Ｐゴシック" charset="0"/>
                <a:cs typeface="Arial" charset="0"/>
              </a:rPr>
              <a:t>Eliashib</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Pelaiah</a:t>
            </a:r>
            <a:r>
              <a:rPr lang="en-US" sz="1200" kern="1200" dirty="0">
                <a:solidFill>
                  <a:schemeClr val="tx1"/>
                </a:solidFill>
                <a:effectLst/>
                <a:latin typeface="Times New Roman" charset="0"/>
                <a:ea typeface="ＭＳ Ｐゴシック" charset="0"/>
                <a:cs typeface="Arial" charset="0"/>
              </a:rPr>
              <a:t>, </a:t>
            </a:r>
            <a:r>
              <a:rPr lang="en-US" sz="1200" kern="1200" dirty="0" err="1">
                <a:solidFill>
                  <a:schemeClr val="tx1"/>
                </a:solidFill>
                <a:effectLst/>
                <a:latin typeface="Times New Roman" charset="0"/>
                <a:ea typeface="ＭＳ Ｐゴシック" charset="0"/>
                <a:cs typeface="Arial" charset="0"/>
              </a:rPr>
              <a:t>Akkub</a:t>
            </a:r>
            <a:r>
              <a:rPr lang="en-US" sz="1200" kern="1200" dirty="0">
                <a:solidFill>
                  <a:schemeClr val="tx1"/>
                </a:solidFill>
                <a:effectLst/>
                <a:latin typeface="Times New Roman" charset="0"/>
                <a:ea typeface="ＭＳ Ｐゴシック" charset="0"/>
                <a:cs typeface="Arial" charset="0"/>
              </a:rPr>
              <a:t>, Johanan, </a:t>
            </a:r>
            <a:r>
              <a:rPr lang="en-US" sz="1200" kern="1200" dirty="0" err="1">
                <a:solidFill>
                  <a:schemeClr val="tx1"/>
                </a:solidFill>
                <a:effectLst/>
                <a:latin typeface="Times New Roman" charset="0"/>
                <a:ea typeface="ＭＳ Ｐゴシック" charset="0"/>
                <a:cs typeface="Arial" charset="0"/>
              </a:rPr>
              <a:t>Delaiah</a:t>
            </a:r>
            <a:r>
              <a:rPr lang="en-US" sz="1200" kern="1200" dirty="0">
                <a:solidFill>
                  <a:schemeClr val="tx1"/>
                </a:solidFill>
                <a:effectLst/>
                <a:latin typeface="Times New Roman" charset="0"/>
                <a:ea typeface="ＭＳ Ｐゴシック" charset="0"/>
                <a:cs typeface="Arial" charset="0"/>
              </a:rPr>
              <a:t>, and Anani—seven in all.</a:t>
            </a:r>
          </a:p>
          <a:p>
            <a:r>
              <a:rPr lang="en-US" dirty="0">
                <a:cs typeface="ＭＳ Ｐゴシック" charset="0"/>
              </a:rPr>
              <a:t>_____</a:t>
            </a:r>
          </a:p>
          <a:p>
            <a:r>
              <a:rPr lang="en-US" dirty="0"/>
              <a:t>OC-19-Daniel Authorship-29</a:t>
            </a:r>
          </a:p>
          <a:p>
            <a:r>
              <a:rPr lang="en-US" dirty="0"/>
              <a:t>OS-12-2 Kings-235</a:t>
            </a:r>
          </a:p>
          <a:p>
            <a:r>
              <a:rPr lang="en-US" dirty="0"/>
              <a:t>OS-14-2 Chron-299</a:t>
            </a:r>
          </a:p>
        </p:txBody>
      </p:sp>
    </p:spTree>
    <p:extLst>
      <p:ext uri="{BB962C8B-B14F-4D97-AF65-F5344CB8AC3E}">
        <p14:creationId xmlns:p14="http://schemas.microsoft.com/office/powerpoint/2010/main" val="35120066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If there is one warning that is more important</a:t>
            </a:r>
            <a:r>
              <a:rPr lang="en-US" baseline="0" dirty="0">
                <a:latin typeface="Arial"/>
                <a:cs typeface="Arial"/>
              </a:rPr>
              <a:t> than any other, what might that be? What do you think?</a:t>
            </a:r>
          </a:p>
          <a:p>
            <a:r>
              <a:rPr lang="en-US" baseline="0" dirty="0">
                <a:latin typeface="Arial"/>
                <a:cs typeface="Arial"/>
              </a:rPr>
              <a:t>Tell the person next to you.</a:t>
            </a:r>
            <a:endParaRPr lang="en-US" dirty="0">
              <a:latin typeface="Arial"/>
              <a:cs typeface="Arial"/>
            </a:endParaRPr>
          </a:p>
          <a:p>
            <a:endParaRPr lang="en-US" dirty="0">
              <a:cs typeface="ＭＳ Ｐゴシック" charset="0"/>
            </a:endParaRPr>
          </a:p>
        </p:txBody>
      </p:sp>
    </p:spTree>
    <p:extLst>
      <p:ext uri="{BB962C8B-B14F-4D97-AF65-F5344CB8AC3E}">
        <p14:creationId xmlns:p14="http://schemas.microsoft.com/office/powerpoint/2010/main" val="151092026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charset="0"/>
                <a:cs typeface="Arial"/>
              </a:rPr>
              <a:t>2 Kings depicts the downfalls that came from idolatry</a:t>
            </a:r>
            <a:r>
              <a:rPr lang="en-SG" sz="1200" kern="1200" dirty="0">
                <a:solidFill>
                  <a:schemeClr val="tx1"/>
                </a:solidFill>
                <a:effectLst/>
                <a:latin typeface="Arial"/>
                <a:ea typeface="ＭＳ Ｐゴシック" charset="0"/>
                <a:cs typeface="Arial"/>
              </a:rPr>
              <a:t>.</a:t>
            </a:r>
            <a:endParaRPr lang="en-US" dirty="0">
              <a:latin typeface="Arial"/>
              <a:cs typeface="Arial"/>
            </a:endParaRPr>
          </a:p>
        </p:txBody>
      </p:sp>
    </p:spTree>
    <p:extLst>
      <p:ext uri="{BB962C8B-B14F-4D97-AF65-F5344CB8AC3E}">
        <p14:creationId xmlns:p14="http://schemas.microsoft.com/office/powerpoint/2010/main" val="2757847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Master" Target="../slideMasters/slideMaster3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2" Type="http://schemas.openxmlformats.org/officeDocument/2006/relationships/slideMaster" Target="../slideMasters/slideMaster48.xml"/><Relationship Id="rId1" Type="http://schemas.openxmlformats.org/officeDocument/2006/relationships/themeOverride" Target="../theme/themeOverride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11796110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317252602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C78F7F02-B1F5-634F-AD2E-AB8A202B557D}" type="slidenum">
              <a:rPr lang="en-US"/>
              <a:pPr>
                <a:defRPr/>
              </a:pPr>
              <a:t>‹#›</a:t>
            </a:fld>
            <a:endParaRPr lang="en-US"/>
          </a:p>
        </p:txBody>
      </p:sp>
    </p:spTree>
    <p:extLst>
      <p:ext uri="{BB962C8B-B14F-4D97-AF65-F5344CB8AC3E}">
        <p14:creationId xmlns:p14="http://schemas.microsoft.com/office/powerpoint/2010/main" val="40504684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4D8E54E9-5CB9-2F40-8BB5-02D822B1F313}" type="slidenum">
              <a:rPr lang="en-US"/>
              <a:pPr>
                <a:defRPr/>
              </a:pPr>
              <a:t>‹#›</a:t>
            </a:fld>
            <a:endParaRPr lang="en-US"/>
          </a:p>
        </p:txBody>
      </p:sp>
    </p:spTree>
    <p:extLst>
      <p:ext uri="{BB962C8B-B14F-4D97-AF65-F5344CB8AC3E}">
        <p14:creationId xmlns:p14="http://schemas.microsoft.com/office/powerpoint/2010/main" val="18060081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0B977C1B-061C-084F-A8AD-B5180391C182}" type="slidenum">
              <a:rPr lang="en-US"/>
              <a:pPr>
                <a:defRPr/>
              </a:pPr>
              <a:t>‹#›</a:t>
            </a:fld>
            <a:endParaRPr lang="en-US"/>
          </a:p>
        </p:txBody>
      </p:sp>
    </p:spTree>
    <p:extLst>
      <p:ext uri="{BB962C8B-B14F-4D97-AF65-F5344CB8AC3E}">
        <p14:creationId xmlns:p14="http://schemas.microsoft.com/office/powerpoint/2010/main" val="38278973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Arial" charset="0"/>
              </a:defRPr>
            </a:lvl1pPr>
          </a:lstStyle>
          <a:p>
            <a:pPr>
              <a:defRPr/>
            </a:pPr>
            <a:fld id="{961F14AF-EAE7-7849-BAE9-93D0561A88B2}" type="slidenum">
              <a:rPr lang="en-US"/>
              <a:pPr>
                <a:defRPr/>
              </a:pPr>
              <a:t>‹#›</a:t>
            </a:fld>
            <a:endParaRPr lang="en-US"/>
          </a:p>
        </p:txBody>
      </p:sp>
    </p:spTree>
    <p:extLst>
      <p:ext uri="{BB962C8B-B14F-4D97-AF65-F5344CB8AC3E}">
        <p14:creationId xmlns:p14="http://schemas.microsoft.com/office/powerpoint/2010/main" val="19923240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4703070-BF25-134B-A0F8-01444B98B520}" type="slidenum">
              <a:rPr lang="en-US"/>
              <a:pPr>
                <a:defRPr/>
              </a:pPr>
              <a:t>‹#›</a:t>
            </a:fld>
            <a:endParaRPr lang="en-US"/>
          </a:p>
        </p:txBody>
      </p:sp>
    </p:spTree>
    <p:extLst>
      <p:ext uri="{BB962C8B-B14F-4D97-AF65-F5344CB8AC3E}">
        <p14:creationId xmlns:p14="http://schemas.microsoft.com/office/powerpoint/2010/main" val="32749623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1411970-C150-3A44-A20F-8250105E9202}" type="slidenum">
              <a:rPr lang="en-US"/>
              <a:pPr>
                <a:defRPr/>
              </a:pPr>
              <a:t>‹#›</a:t>
            </a:fld>
            <a:endParaRPr lang="en-US"/>
          </a:p>
        </p:txBody>
      </p:sp>
    </p:spTree>
    <p:extLst>
      <p:ext uri="{BB962C8B-B14F-4D97-AF65-F5344CB8AC3E}">
        <p14:creationId xmlns:p14="http://schemas.microsoft.com/office/powerpoint/2010/main" val="11095108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AD7DECA0-2CD7-9B41-9418-37F876596E55}" type="slidenum">
              <a:rPr lang="en-US"/>
              <a:pPr>
                <a:defRPr/>
              </a:pPr>
              <a:t>‹#›</a:t>
            </a:fld>
            <a:endParaRPr lang="en-US"/>
          </a:p>
        </p:txBody>
      </p:sp>
    </p:spTree>
    <p:extLst>
      <p:ext uri="{BB962C8B-B14F-4D97-AF65-F5344CB8AC3E}">
        <p14:creationId xmlns:p14="http://schemas.microsoft.com/office/powerpoint/2010/main" val="23229425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E68D101-C0FD-C94D-99EA-81FC67D59F80}" type="slidenum">
              <a:rPr lang="en-US"/>
              <a:pPr>
                <a:defRPr/>
              </a:pPr>
              <a:t>‹#›</a:t>
            </a:fld>
            <a:endParaRPr lang="en-US"/>
          </a:p>
        </p:txBody>
      </p:sp>
    </p:spTree>
    <p:extLst>
      <p:ext uri="{BB962C8B-B14F-4D97-AF65-F5344CB8AC3E}">
        <p14:creationId xmlns:p14="http://schemas.microsoft.com/office/powerpoint/2010/main" val="340134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9456F63-F88C-3340-915A-BC8DF0528517}" type="slidenum">
              <a:rPr lang="en-US"/>
              <a:pPr>
                <a:defRPr/>
              </a:pPr>
              <a:t>‹#›</a:t>
            </a:fld>
            <a:endParaRPr lang="en-US"/>
          </a:p>
        </p:txBody>
      </p:sp>
    </p:spTree>
    <p:extLst>
      <p:ext uri="{BB962C8B-B14F-4D97-AF65-F5344CB8AC3E}">
        <p14:creationId xmlns:p14="http://schemas.microsoft.com/office/powerpoint/2010/main" val="15321360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70F7579A-B12A-A542-A2DB-B5008E5D0B37}" type="slidenum">
              <a:rPr lang="en-US"/>
              <a:pPr>
                <a:defRPr/>
              </a:pPr>
              <a:t>‹#›</a:t>
            </a:fld>
            <a:endParaRPr lang="en-US"/>
          </a:p>
        </p:txBody>
      </p:sp>
    </p:spTree>
    <p:extLst>
      <p:ext uri="{BB962C8B-B14F-4D97-AF65-F5344CB8AC3E}">
        <p14:creationId xmlns:p14="http://schemas.microsoft.com/office/powerpoint/2010/main" val="3260237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4148341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17928635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91288116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845429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32353324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335975646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3278949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7044500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6066760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22486449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25493596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109902285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46958516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42627105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11658491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163936171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214896769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241294037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1308844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28589698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3952783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15904729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12207286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32266495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26268627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ＭＳ Ｐゴシック" pitchFamily="34" charset="-128"/>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ＭＳ Ｐゴシック" pitchFamily="34" charset="-128"/>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Geneva" charset="0"/>
              </a:defRPr>
            </a:lvl1pPr>
          </a:lstStyle>
          <a:p>
            <a:pPr>
              <a:defRPr/>
            </a:pPr>
            <a:fld id="{483ADB43-07D0-3E41-B8C3-94CD5DC30F9B}" type="slidenum">
              <a:rPr lang="en-US"/>
              <a:pPr>
                <a:defRPr/>
              </a:pPr>
              <a:t>‹#›</a:t>
            </a:fld>
            <a:endParaRPr lang="en-US"/>
          </a:p>
        </p:txBody>
      </p:sp>
    </p:spTree>
    <p:extLst>
      <p:ext uri="{BB962C8B-B14F-4D97-AF65-F5344CB8AC3E}">
        <p14:creationId xmlns:p14="http://schemas.microsoft.com/office/powerpoint/2010/main" val="16628987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E520FFD6-CE6B-4B4C-8D87-A73AA9540B55}" type="slidenum">
              <a:rPr lang="en-US"/>
              <a:pPr>
                <a:defRPr/>
              </a:pPr>
              <a:t>‹#›</a:t>
            </a:fld>
            <a:endParaRPr lang="en-US"/>
          </a:p>
        </p:txBody>
      </p:sp>
    </p:spTree>
    <p:extLst>
      <p:ext uri="{BB962C8B-B14F-4D97-AF65-F5344CB8AC3E}">
        <p14:creationId xmlns:p14="http://schemas.microsoft.com/office/powerpoint/2010/main" val="234566710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142A05BA-5FE4-A44E-A623-5AB6C5642D7A}" type="slidenum">
              <a:rPr lang="en-US"/>
              <a:pPr>
                <a:defRPr/>
              </a:pPr>
              <a:t>‹#›</a:t>
            </a:fld>
            <a:endParaRPr lang="en-US"/>
          </a:p>
        </p:txBody>
      </p:sp>
    </p:spTree>
    <p:extLst>
      <p:ext uri="{BB962C8B-B14F-4D97-AF65-F5344CB8AC3E}">
        <p14:creationId xmlns:p14="http://schemas.microsoft.com/office/powerpoint/2010/main" val="7976978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11E44FC7-FF5C-D347-9F64-098F3879094B}" type="slidenum">
              <a:rPr lang="en-US"/>
              <a:pPr>
                <a:defRPr/>
              </a:pPr>
              <a:t>‹#›</a:t>
            </a:fld>
            <a:endParaRPr lang="en-US"/>
          </a:p>
        </p:txBody>
      </p:sp>
    </p:spTree>
    <p:extLst>
      <p:ext uri="{BB962C8B-B14F-4D97-AF65-F5344CB8AC3E}">
        <p14:creationId xmlns:p14="http://schemas.microsoft.com/office/powerpoint/2010/main" val="40986200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cs typeface="ＭＳ Ｐゴシック" charset="0"/>
              </a:defRPr>
            </a:lvl1pPr>
          </a:lstStyle>
          <a:p>
            <a:pPr>
              <a:defRPr/>
            </a:pPr>
            <a:fld id="{23C72218-7040-0F4C-8960-CEB669A0C804}" type="slidenum">
              <a:rPr lang="en-US"/>
              <a:pPr>
                <a:defRPr/>
              </a:pPr>
              <a:t>‹#›</a:t>
            </a:fld>
            <a:endParaRPr lang="en-US"/>
          </a:p>
        </p:txBody>
      </p:sp>
    </p:spTree>
    <p:extLst>
      <p:ext uri="{BB962C8B-B14F-4D97-AF65-F5344CB8AC3E}">
        <p14:creationId xmlns:p14="http://schemas.microsoft.com/office/powerpoint/2010/main" val="8153487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cs typeface="ＭＳ Ｐゴシック" charset="0"/>
              </a:defRPr>
            </a:lvl1pPr>
          </a:lstStyle>
          <a:p>
            <a:pPr>
              <a:defRPr/>
            </a:pPr>
            <a:fld id="{8E0341C2-B7A5-C242-B0A6-EDE2A22E58A7}" type="slidenum">
              <a:rPr lang="en-US"/>
              <a:pPr>
                <a:defRPr/>
              </a:pPr>
              <a:t>‹#›</a:t>
            </a:fld>
            <a:endParaRPr lang="en-US"/>
          </a:p>
        </p:txBody>
      </p:sp>
    </p:spTree>
    <p:extLst>
      <p:ext uri="{BB962C8B-B14F-4D97-AF65-F5344CB8AC3E}">
        <p14:creationId xmlns:p14="http://schemas.microsoft.com/office/powerpoint/2010/main" val="38100992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cs typeface="ＭＳ Ｐゴシック" charset="0"/>
              </a:defRPr>
            </a:lvl1pPr>
          </a:lstStyle>
          <a:p>
            <a:pPr>
              <a:defRPr/>
            </a:pPr>
            <a:fld id="{65E7E999-D6E1-534C-A996-10163FAECD6D}" type="slidenum">
              <a:rPr lang="en-US"/>
              <a:pPr>
                <a:defRPr/>
              </a:pPr>
              <a:t>‹#›</a:t>
            </a:fld>
            <a:endParaRPr lang="en-US"/>
          </a:p>
        </p:txBody>
      </p:sp>
    </p:spTree>
    <p:extLst>
      <p:ext uri="{BB962C8B-B14F-4D97-AF65-F5344CB8AC3E}">
        <p14:creationId xmlns:p14="http://schemas.microsoft.com/office/powerpoint/2010/main" val="29649950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cs typeface="ＭＳ Ｐゴシック" charset="0"/>
              </a:defRPr>
            </a:lvl1pPr>
          </a:lstStyle>
          <a:p>
            <a:pPr>
              <a:defRPr/>
            </a:pPr>
            <a:fld id="{4ECE1AFE-9EE6-4D46-8009-C3C76607255D}" type="slidenum">
              <a:rPr lang="en-US"/>
              <a:pPr>
                <a:defRPr/>
              </a:pPr>
              <a:t>‹#›</a:t>
            </a:fld>
            <a:endParaRPr lang="en-US"/>
          </a:p>
        </p:txBody>
      </p:sp>
    </p:spTree>
    <p:extLst>
      <p:ext uri="{BB962C8B-B14F-4D97-AF65-F5344CB8AC3E}">
        <p14:creationId xmlns:p14="http://schemas.microsoft.com/office/powerpoint/2010/main" val="11451248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351899296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cs typeface="ＭＳ Ｐゴシック" charset="0"/>
              </a:defRPr>
            </a:lvl1pPr>
          </a:lstStyle>
          <a:p>
            <a:pPr>
              <a:defRPr/>
            </a:pPr>
            <a:fld id="{47D5FBAE-7471-C34C-B29E-81CC776A8D7B}" type="slidenum">
              <a:rPr lang="en-US"/>
              <a:pPr>
                <a:defRPr/>
              </a:pPr>
              <a:t>‹#›</a:t>
            </a:fld>
            <a:endParaRPr lang="en-US"/>
          </a:p>
        </p:txBody>
      </p:sp>
    </p:spTree>
    <p:extLst>
      <p:ext uri="{BB962C8B-B14F-4D97-AF65-F5344CB8AC3E}">
        <p14:creationId xmlns:p14="http://schemas.microsoft.com/office/powerpoint/2010/main" val="12500735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cs typeface="ＭＳ Ｐゴシック" charset="0"/>
              </a:defRPr>
            </a:lvl1pPr>
          </a:lstStyle>
          <a:p>
            <a:pPr>
              <a:defRPr/>
            </a:pPr>
            <a:fld id="{8BF0A72E-CC03-D04D-A13B-986BC4AB7D33}" type="slidenum">
              <a:rPr lang="en-US"/>
              <a:pPr>
                <a:defRPr/>
              </a:pPr>
              <a:t>‹#›</a:t>
            </a:fld>
            <a:endParaRPr lang="en-US"/>
          </a:p>
        </p:txBody>
      </p:sp>
    </p:spTree>
    <p:extLst>
      <p:ext uri="{BB962C8B-B14F-4D97-AF65-F5344CB8AC3E}">
        <p14:creationId xmlns:p14="http://schemas.microsoft.com/office/powerpoint/2010/main" val="314144159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8B61F503-5B06-C442-995E-646852496C55}" type="slidenum">
              <a:rPr lang="en-US"/>
              <a:pPr>
                <a:defRPr/>
              </a:pPr>
              <a:t>‹#›</a:t>
            </a:fld>
            <a:endParaRPr lang="en-US"/>
          </a:p>
        </p:txBody>
      </p:sp>
    </p:spTree>
    <p:extLst>
      <p:ext uri="{BB962C8B-B14F-4D97-AF65-F5344CB8AC3E}">
        <p14:creationId xmlns:p14="http://schemas.microsoft.com/office/powerpoint/2010/main" val="105153902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6EEE5EF0-3AB8-2F48-B452-6D31578DBEB0}" type="slidenum">
              <a:rPr lang="en-US"/>
              <a:pPr>
                <a:defRPr/>
              </a:pPr>
              <a:t>‹#›</a:t>
            </a:fld>
            <a:endParaRPr lang="en-US"/>
          </a:p>
        </p:txBody>
      </p:sp>
    </p:spTree>
    <p:extLst>
      <p:ext uri="{BB962C8B-B14F-4D97-AF65-F5344CB8AC3E}">
        <p14:creationId xmlns:p14="http://schemas.microsoft.com/office/powerpoint/2010/main" val="41800756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37442470"/>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26030712"/>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784291450"/>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0415970"/>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830071"/>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464548110"/>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106608509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0256858"/>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367641851"/>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112890834"/>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850561394"/>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3237145"/>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10/3/23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1104687853"/>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10/3/23</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005619661"/>
      </p:ext>
    </p:extLst>
  </p:cSld>
  <p:clrMapOvr>
    <a:overrideClrMapping bg1="lt1" tx1="dk1" bg2="lt2" tx2="dk2" accent1="accent1" accent2="accent2" accent3="accent3" accent4="accent4" accent5="accent5" accent6="accent6" hlink="hlink" folHlink="folHlink"/>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10/3/23</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1523176852"/>
      </p:ext>
    </p:extLst>
  </p:cSld>
  <p:clrMapOvr>
    <a:overrideClrMapping bg1="lt1" tx1="dk1" bg2="lt2" tx2="dk2" accent1="accent1" accent2="accent2" accent3="accent3" accent4="accent4" accent5="accent5" accent6="accent6" hlink="hlink" folHlink="folHlink"/>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10/3/23</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3971104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10/3/23</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528032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26769153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5338310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10/3/23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2763013690"/>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10/3/23</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401852038"/>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10/3/23</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1256943736"/>
      </p:ext>
    </p:extLst>
  </p:cSld>
  <p:clrMapOvr>
    <a:overrideClrMapping bg1="lt1" tx1="dk1" bg2="lt2" tx2="dk2" accent1="accent1" accent2="accent2" accent3="accent3" accent4="accent4" accent5="accent5" accent6="accent6" hlink="hlink" folHlink="folHlink"/>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10/3/23</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3268726914"/>
      </p:ext>
    </p:extLst>
  </p:cSld>
  <p:clrMapOvr>
    <a:overrideClrMapping bg1="lt1" tx1="dk1" bg2="lt2" tx2="dk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F9AFB270-133D-6A4B-BC96-10D7F320DDD9}" type="slidenum">
              <a:rPr lang="en-US"/>
              <a:pPr>
                <a:defRPr/>
              </a:pPr>
              <a:t>‹#›</a:t>
            </a:fld>
            <a:endParaRPr lang="en-US"/>
          </a:p>
        </p:txBody>
      </p:sp>
    </p:spTree>
    <p:extLst>
      <p:ext uri="{BB962C8B-B14F-4D97-AF65-F5344CB8AC3E}">
        <p14:creationId xmlns:p14="http://schemas.microsoft.com/office/powerpoint/2010/main" val="40140147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1FE7715-AD9D-B74F-9EAB-AA96D18D4781}" type="slidenum">
              <a:rPr lang="en-US"/>
              <a:pPr>
                <a:defRPr/>
              </a:pPr>
              <a:t>‹#›</a:t>
            </a:fld>
            <a:endParaRPr lang="en-US"/>
          </a:p>
        </p:txBody>
      </p:sp>
    </p:spTree>
    <p:extLst>
      <p:ext uri="{BB962C8B-B14F-4D97-AF65-F5344CB8AC3E}">
        <p14:creationId xmlns:p14="http://schemas.microsoft.com/office/powerpoint/2010/main" val="3329852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283EBEF-AD38-6743-8A09-CE4992087D83}" type="slidenum">
              <a:rPr lang="en-US"/>
              <a:pPr>
                <a:defRPr/>
              </a:pPr>
              <a:t>‹#›</a:t>
            </a:fld>
            <a:endParaRPr lang="en-US"/>
          </a:p>
        </p:txBody>
      </p:sp>
    </p:spTree>
    <p:extLst>
      <p:ext uri="{BB962C8B-B14F-4D97-AF65-F5344CB8AC3E}">
        <p14:creationId xmlns:p14="http://schemas.microsoft.com/office/powerpoint/2010/main" val="92673649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EECD7CAA-A4DE-E74A-8D9B-625847A5601C}" type="slidenum">
              <a:rPr lang="en-US"/>
              <a:pPr>
                <a:defRPr/>
              </a:pPr>
              <a:t>‹#›</a:t>
            </a:fld>
            <a:endParaRPr lang="en-US"/>
          </a:p>
        </p:txBody>
      </p:sp>
    </p:spTree>
    <p:extLst>
      <p:ext uri="{BB962C8B-B14F-4D97-AF65-F5344CB8AC3E}">
        <p14:creationId xmlns:p14="http://schemas.microsoft.com/office/powerpoint/2010/main" val="9509147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B5671255-757C-FC43-9B7C-53945692FFEF}" type="slidenum">
              <a:rPr lang="en-US"/>
              <a:pPr>
                <a:defRPr/>
              </a:pPr>
              <a:t>‹#›</a:t>
            </a:fld>
            <a:endParaRPr lang="en-US"/>
          </a:p>
        </p:txBody>
      </p:sp>
    </p:spTree>
    <p:extLst>
      <p:ext uri="{BB962C8B-B14F-4D97-AF65-F5344CB8AC3E}">
        <p14:creationId xmlns:p14="http://schemas.microsoft.com/office/powerpoint/2010/main" val="41240814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C5292E4-6821-C74E-831A-FE6668201FF4}" type="slidenum">
              <a:rPr lang="en-US"/>
              <a:pPr>
                <a:defRPr/>
              </a:pPr>
              <a:t>‹#›</a:t>
            </a:fld>
            <a:endParaRPr lang="en-US"/>
          </a:p>
        </p:txBody>
      </p:sp>
    </p:spTree>
    <p:extLst>
      <p:ext uri="{BB962C8B-B14F-4D97-AF65-F5344CB8AC3E}">
        <p14:creationId xmlns:p14="http://schemas.microsoft.com/office/powerpoint/2010/main" val="41916448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3FBE62C2-809B-214E-85DD-8B1FD1F87FAC}" type="slidenum">
              <a:rPr lang="en-US"/>
              <a:pPr>
                <a:defRPr/>
              </a:pPr>
              <a:t>‹#›</a:t>
            </a:fld>
            <a:endParaRPr lang="en-US"/>
          </a:p>
        </p:txBody>
      </p:sp>
    </p:spTree>
    <p:extLst>
      <p:ext uri="{BB962C8B-B14F-4D97-AF65-F5344CB8AC3E}">
        <p14:creationId xmlns:p14="http://schemas.microsoft.com/office/powerpoint/2010/main" val="395483851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49FECE36-7DEA-B14F-A1FE-A62E7DEB4A3D}" type="slidenum">
              <a:rPr lang="en-US"/>
              <a:pPr>
                <a:defRPr/>
              </a:pPr>
              <a:t>‹#›</a:t>
            </a:fld>
            <a:endParaRPr lang="en-US"/>
          </a:p>
        </p:txBody>
      </p:sp>
    </p:spTree>
    <p:extLst>
      <p:ext uri="{BB962C8B-B14F-4D97-AF65-F5344CB8AC3E}">
        <p14:creationId xmlns:p14="http://schemas.microsoft.com/office/powerpoint/2010/main" val="24083265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5AF0B022-74A8-0E49-BBAA-AE8CB4693193}" type="slidenum">
              <a:rPr lang="en-US"/>
              <a:pPr>
                <a:defRPr/>
              </a:pPr>
              <a:t>‹#›</a:t>
            </a:fld>
            <a:endParaRPr lang="en-US"/>
          </a:p>
        </p:txBody>
      </p:sp>
    </p:spTree>
    <p:extLst>
      <p:ext uri="{BB962C8B-B14F-4D97-AF65-F5344CB8AC3E}">
        <p14:creationId xmlns:p14="http://schemas.microsoft.com/office/powerpoint/2010/main" val="215155734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8C7F968-EDD8-A34C-A062-7338E99C8886}" type="slidenum">
              <a:rPr lang="en-US"/>
              <a:pPr>
                <a:defRPr/>
              </a:pPr>
              <a:t>‹#›</a:t>
            </a:fld>
            <a:endParaRPr lang="en-US"/>
          </a:p>
        </p:txBody>
      </p:sp>
    </p:spTree>
    <p:extLst>
      <p:ext uri="{BB962C8B-B14F-4D97-AF65-F5344CB8AC3E}">
        <p14:creationId xmlns:p14="http://schemas.microsoft.com/office/powerpoint/2010/main" val="211910480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197C752-A4A7-E845-ABCE-0630488D71B3}" type="slidenum">
              <a:rPr lang="en-US"/>
              <a:pPr>
                <a:defRPr/>
              </a:pPr>
              <a:t>‹#›</a:t>
            </a:fld>
            <a:endParaRPr lang="en-US"/>
          </a:p>
        </p:txBody>
      </p:sp>
    </p:spTree>
    <p:extLst>
      <p:ext uri="{BB962C8B-B14F-4D97-AF65-F5344CB8AC3E}">
        <p14:creationId xmlns:p14="http://schemas.microsoft.com/office/powerpoint/2010/main" val="27487862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8D90DF6-33A3-184D-BECB-547C79037198}" type="slidenum">
              <a:rPr lang="en-US"/>
              <a:pPr>
                <a:defRPr/>
              </a:pPr>
              <a:t>‹#›</a:t>
            </a:fld>
            <a:endParaRPr lang="en-US"/>
          </a:p>
        </p:txBody>
      </p:sp>
    </p:spTree>
    <p:extLst>
      <p:ext uri="{BB962C8B-B14F-4D97-AF65-F5344CB8AC3E}">
        <p14:creationId xmlns:p14="http://schemas.microsoft.com/office/powerpoint/2010/main" val="231699077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089507914"/>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545952138"/>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396940484"/>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709445734"/>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FB19DA41-9DB1-DC4E-9AF3-A8B0ADBD72B1}" type="slidenum">
              <a:rPr lang="en-US"/>
              <a:pPr>
                <a:defRPr/>
              </a:pPr>
              <a:t>‹#›</a:t>
            </a:fld>
            <a:endParaRPr lang="en-US"/>
          </a:p>
        </p:txBody>
      </p:sp>
    </p:spTree>
    <p:extLst>
      <p:ext uri="{BB962C8B-B14F-4D97-AF65-F5344CB8AC3E}">
        <p14:creationId xmlns:p14="http://schemas.microsoft.com/office/powerpoint/2010/main" val="1106465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79976328"/>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1213692303"/>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1026474500"/>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4190074020"/>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395279761"/>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358350746"/>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732400708"/>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7BBB733-8DDE-C940-867F-C7D2954EA7CC}" type="slidenum">
              <a:rPr lang="en-US"/>
              <a:pPr>
                <a:defRPr/>
              </a:pPr>
              <a:t>‹#›</a:t>
            </a:fld>
            <a:endParaRPr lang="en-US"/>
          </a:p>
        </p:txBody>
      </p:sp>
    </p:spTree>
    <p:extLst>
      <p:ext uri="{BB962C8B-B14F-4D97-AF65-F5344CB8AC3E}">
        <p14:creationId xmlns:p14="http://schemas.microsoft.com/office/powerpoint/2010/main" val="8896214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8BD061B5-2EF7-974C-90DF-346BC49C07C5}" type="slidenum">
              <a:rPr lang="en-US"/>
              <a:pPr>
                <a:defRPr/>
              </a:pPr>
              <a:t>‹#›</a:t>
            </a:fld>
            <a:endParaRPr lang="en-US"/>
          </a:p>
        </p:txBody>
      </p:sp>
    </p:spTree>
    <p:extLst>
      <p:ext uri="{BB962C8B-B14F-4D97-AF65-F5344CB8AC3E}">
        <p14:creationId xmlns:p14="http://schemas.microsoft.com/office/powerpoint/2010/main" val="115450436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D9353AF-6ED1-284B-877D-A5195BF84954}" type="slidenum">
              <a:rPr lang="en-US"/>
              <a:pPr>
                <a:defRPr/>
              </a:pPr>
              <a:t>‹#›</a:t>
            </a:fld>
            <a:endParaRPr lang="en-US"/>
          </a:p>
        </p:txBody>
      </p:sp>
    </p:spTree>
    <p:extLst>
      <p:ext uri="{BB962C8B-B14F-4D97-AF65-F5344CB8AC3E}">
        <p14:creationId xmlns:p14="http://schemas.microsoft.com/office/powerpoint/2010/main" val="4880144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C806FCD-284A-C341-B6D6-8E51E1E53E9B}" type="slidenum">
              <a:rPr lang="en-US"/>
              <a:pPr>
                <a:defRPr/>
              </a:pPr>
              <a:t>‹#›</a:t>
            </a:fld>
            <a:endParaRPr lang="en-US"/>
          </a:p>
        </p:txBody>
      </p:sp>
    </p:spTree>
    <p:extLst>
      <p:ext uri="{BB962C8B-B14F-4D97-AF65-F5344CB8AC3E}">
        <p14:creationId xmlns:p14="http://schemas.microsoft.com/office/powerpoint/2010/main" val="43963558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1FE7697-7F37-1846-AC71-23F221A70F1F}" type="slidenum">
              <a:rPr lang="en-US"/>
              <a:pPr>
                <a:defRPr/>
              </a:pPr>
              <a:t>‹#›</a:t>
            </a:fld>
            <a:endParaRPr lang="en-US"/>
          </a:p>
        </p:txBody>
      </p:sp>
    </p:spTree>
    <p:extLst>
      <p:ext uri="{BB962C8B-B14F-4D97-AF65-F5344CB8AC3E}">
        <p14:creationId xmlns:p14="http://schemas.microsoft.com/office/powerpoint/2010/main" val="414257465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7470C365-6462-8548-A70A-8A04E46C9FA4}" type="slidenum">
              <a:rPr lang="en-US"/>
              <a:pPr>
                <a:defRPr/>
              </a:pPr>
              <a:t>‹#›</a:t>
            </a:fld>
            <a:endParaRPr lang="en-US"/>
          </a:p>
        </p:txBody>
      </p:sp>
    </p:spTree>
    <p:extLst>
      <p:ext uri="{BB962C8B-B14F-4D97-AF65-F5344CB8AC3E}">
        <p14:creationId xmlns:p14="http://schemas.microsoft.com/office/powerpoint/2010/main" val="211029908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74655547-7A0F-FD45-A730-59CB18EEA4E8}" type="slidenum">
              <a:rPr lang="en-US"/>
              <a:pPr>
                <a:defRPr/>
              </a:pPr>
              <a:t>‹#›</a:t>
            </a:fld>
            <a:endParaRPr lang="en-US"/>
          </a:p>
        </p:txBody>
      </p:sp>
    </p:spTree>
    <p:extLst>
      <p:ext uri="{BB962C8B-B14F-4D97-AF65-F5344CB8AC3E}">
        <p14:creationId xmlns:p14="http://schemas.microsoft.com/office/powerpoint/2010/main" val="11199978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74CF02A6-F0B2-0249-BAA5-358C77076760}" type="slidenum">
              <a:rPr lang="en-US"/>
              <a:pPr>
                <a:defRPr/>
              </a:pPr>
              <a:t>‹#›</a:t>
            </a:fld>
            <a:endParaRPr lang="en-US"/>
          </a:p>
        </p:txBody>
      </p:sp>
    </p:spTree>
    <p:extLst>
      <p:ext uri="{BB962C8B-B14F-4D97-AF65-F5344CB8AC3E}">
        <p14:creationId xmlns:p14="http://schemas.microsoft.com/office/powerpoint/2010/main" val="16664565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E110B0-AF75-0C4A-805D-F427CAE30721}" type="slidenum">
              <a:rPr lang="en-US"/>
              <a:pPr>
                <a:defRPr/>
              </a:pPr>
              <a:t>‹#›</a:t>
            </a:fld>
            <a:endParaRPr lang="en-US"/>
          </a:p>
        </p:txBody>
      </p:sp>
    </p:spTree>
    <p:extLst>
      <p:ext uri="{BB962C8B-B14F-4D97-AF65-F5344CB8AC3E}">
        <p14:creationId xmlns:p14="http://schemas.microsoft.com/office/powerpoint/2010/main" val="420120420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DB6678CF-8F24-3C47-9CAE-07CF630D7E65}" type="slidenum">
              <a:rPr lang="en-US"/>
              <a:pPr>
                <a:defRPr/>
              </a:pPr>
              <a:t>‹#›</a:t>
            </a:fld>
            <a:endParaRPr lang="en-US"/>
          </a:p>
        </p:txBody>
      </p:sp>
    </p:spTree>
    <p:extLst>
      <p:ext uri="{BB962C8B-B14F-4D97-AF65-F5344CB8AC3E}">
        <p14:creationId xmlns:p14="http://schemas.microsoft.com/office/powerpoint/2010/main" val="39340125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F6DE7D3A-E0BC-5A40-AAF5-5117275B8664}" type="slidenum">
              <a:rPr lang="en-US"/>
              <a:pPr>
                <a:defRPr/>
              </a:pPr>
              <a:t>‹#›</a:t>
            </a:fld>
            <a:endParaRPr lang="en-US"/>
          </a:p>
        </p:txBody>
      </p:sp>
    </p:spTree>
    <p:extLst>
      <p:ext uri="{BB962C8B-B14F-4D97-AF65-F5344CB8AC3E}">
        <p14:creationId xmlns:p14="http://schemas.microsoft.com/office/powerpoint/2010/main" val="30096311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A5B7B24-FFDB-884E-AD9D-1AE22D1AE02D}" type="slidenum">
              <a:rPr lang="en-US"/>
              <a:pPr>
                <a:defRPr/>
              </a:pPr>
              <a:t>‹#›</a:t>
            </a:fld>
            <a:endParaRPr lang="en-US"/>
          </a:p>
        </p:txBody>
      </p:sp>
    </p:spTree>
    <p:extLst>
      <p:ext uri="{BB962C8B-B14F-4D97-AF65-F5344CB8AC3E}">
        <p14:creationId xmlns:p14="http://schemas.microsoft.com/office/powerpoint/2010/main" val="338964360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18F54CB-D5E9-3349-BAF8-FB7A0DF0329D}" type="slidenum">
              <a:rPr lang="en-US"/>
              <a:pPr>
                <a:defRPr/>
              </a:pPr>
              <a:t>‹#›</a:t>
            </a:fld>
            <a:endParaRPr lang="en-US"/>
          </a:p>
        </p:txBody>
      </p:sp>
    </p:spTree>
    <p:extLst>
      <p:ext uri="{BB962C8B-B14F-4D97-AF65-F5344CB8AC3E}">
        <p14:creationId xmlns:p14="http://schemas.microsoft.com/office/powerpoint/2010/main" val="152815763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ABF4B93A-CD48-9E41-A8DD-EFB397773B7F}" type="slidenum">
              <a:rPr lang="en-US"/>
              <a:pPr>
                <a:defRPr/>
              </a:pPr>
              <a:t>‹#›</a:t>
            </a:fld>
            <a:endParaRPr lang="en-US"/>
          </a:p>
        </p:txBody>
      </p:sp>
    </p:spTree>
    <p:extLst>
      <p:ext uri="{BB962C8B-B14F-4D97-AF65-F5344CB8AC3E}">
        <p14:creationId xmlns:p14="http://schemas.microsoft.com/office/powerpoint/2010/main" val="245636161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9641966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BBEF8E-C895-9F48-888E-2BD82BAC7457}" type="slidenum">
              <a:rPr lang="en-US"/>
              <a:pPr>
                <a:defRPr/>
              </a:pPr>
              <a:t>‹#›</a:t>
            </a:fld>
            <a:endParaRPr lang="en-US"/>
          </a:p>
        </p:txBody>
      </p:sp>
    </p:spTree>
    <p:extLst>
      <p:ext uri="{BB962C8B-B14F-4D97-AF65-F5344CB8AC3E}">
        <p14:creationId xmlns:p14="http://schemas.microsoft.com/office/powerpoint/2010/main" val="3627408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ahoma"/>
              </a:defRPr>
            </a:lvl1pPr>
          </a:lstStyle>
          <a:p>
            <a:pPr>
              <a:defRPr/>
            </a:pPr>
            <a:fld id="{94C418EF-727F-E148-947A-9BFA86A7654C}" type="slidenum">
              <a:rPr lang="en-US"/>
              <a:pPr>
                <a:defRPr/>
              </a:pPr>
              <a:t>‹#›</a:t>
            </a:fld>
            <a:endParaRPr lang="en-US"/>
          </a:p>
        </p:txBody>
      </p:sp>
    </p:spTree>
    <p:extLst>
      <p:ext uri="{BB962C8B-B14F-4D97-AF65-F5344CB8AC3E}">
        <p14:creationId xmlns:p14="http://schemas.microsoft.com/office/powerpoint/2010/main" val="381422557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9DF4405B-613C-3C4F-8697-24008C14FF31}" type="slidenum">
              <a:rPr lang="en-US"/>
              <a:pPr>
                <a:defRPr/>
              </a:pPr>
              <a:t>‹#›</a:t>
            </a:fld>
            <a:endParaRPr lang="en-US"/>
          </a:p>
        </p:txBody>
      </p:sp>
    </p:spTree>
    <p:extLst>
      <p:ext uri="{BB962C8B-B14F-4D97-AF65-F5344CB8AC3E}">
        <p14:creationId xmlns:p14="http://schemas.microsoft.com/office/powerpoint/2010/main" val="268412390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76CE3915-55D2-8C4D-969D-2A21B000FA27}" type="slidenum">
              <a:rPr lang="en-US"/>
              <a:pPr>
                <a:defRPr/>
              </a:pPr>
              <a:t>‹#›</a:t>
            </a:fld>
            <a:endParaRPr lang="en-US"/>
          </a:p>
        </p:txBody>
      </p:sp>
    </p:spTree>
    <p:extLst>
      <p:ext uri="{BB962C8B-B14F-4D97-AF65-F5344CB8AC3E}">
        <p14:creationId xmlns:p14="http://schemas.microsoft.com/office/powerpoint/2010/main" val="205406780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24166A50-9D03-964A-AB14-01430379A1F4}" type="slidenum">
              <a:rPr lang="en-US"/>
              <a:pPr>
                <a:defRPr/>
              </a:pPr>
              <a:t>‹#›</a:t>
            </a:fld>
            <a:endParaRPr lang="en-US"/>
          </a:p>
        </p:txBody>
      </p:sp>
    </p:spTree>
    <p:extLst>
      <p:ext uri="{BB962C8B-B14F-4D97-AF65-F5344CB8AC3E}">
        <p14:creationId xmlns:p14="http://schemas.microsoft.com/office/powerpoint/2010/main" val="353479903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ahoma"/>
              </a:defRPr>
            </a:lvl1pPr>
          </a:lstStyle>
          <a:p>
            <a:pPr>
              <a:defRPr/>
            </a:pPr>
            <a:fld id="{C16C42DD-8EE3-BE4F-AE5A-28442563A9A8}" type="slidenum">
              <a:rPr lang="en-US"/>
              <a:pPr>
                <a:defRPr/>
              </a:pPr>
              <a:t>‹#›</a:t>
            </a:fld>
            <a:endParaRPr lang="en-US"/>
          </a:p>
        </p:txBody>
      </p:sp>
    </p:spTree>
    <p:extLst>
      <p:ext uri="{BB962C8B-B14F-4D97-AF65-F5344CB8AC3E}">
        <p14:creationId xmlns:p14="http://schemas.microsoft.com/office/powerpoint/2010/main" val="24356085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ahoma"/>
              </a:defRPr>
            </a:lvl1pPr>
          </a:lstStyle>
          <a:p>
            <a:pPr>
              <a:defRPr/>
            </a:pPr>
            <a:fld id="{0F9934C3-62F1-B946-8C01-FF354FF89487}" type="slidenum">
              <a:rPr lang="en-US"/>
              <a:pPr>
                <a:defRPr/>
              </a:pPr>
              <a:t>‹#›</a:t>
            </a:fld>
            <a:endParaRPr lang="en-US"/>
          </a:p>
        </p:txBody>
      </p:sp>
    </p:spTree>
    <p:extLst>
      <p:ext uri="{BB962C8B-B14F-4D97-AF65-F5344CB8AC3E}">
        <p14:creationId xmlns:p14="http://schemas.microsoft.com/office/powerpoint/2010/main" val="405882974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ahoma"/>
              </a:defRPr>
            </a:lvl1pPr>
          </a:lstStyle>
          <a:p>
            <a:pPr>
              <a:defRPr/>
            </a:pPr>
            <a:fld id="{2DED0BE8-5D0F-DE49-856E-76349B7EF292}" type="slidenum">
              <a:rPr lang="en-US"/>
              <a:pPr>
                <a:defRPr/>
              </a:pPr>
              <a:t>‹#›</a:t>
            </a:fld>
            <a:endParaRPr lang="en-US"/>
          </a:p>
        </p:txBody>
      </p:sp>
    </p:spTree>
    <p:extLst>
      <p:ext uri="{BB962C8B-B14F-4D97-AF65-F5344CB8AC3E}">
        <p14:creationId xmlns:p14="http://schemas.microsoft.com/office/powerpoint/2010/main" val="28083151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420EA0D-6091-FF42-BDDA-DDC74C6B124F}" type="slidenum">
              <a:rPr lang="en-US"/>
              <a:pPr>
                <a:defRPr/>
              </a:pPr>
              <a:t>‹#›</a:t>
            </a:fld>
            <a:endParaRPr lang="en-US"/>
          </a:p>
        </p:txBody>
      </p:sp>
    </p:spTree>
    <p:extLst>
      <p:ext uri="{BB962C8B-B14F-4D97-AF65-F5344CB8AC3E}">
        <p14:creationId xmlns:p14="http://schemas.microsoft.com/office/powerpoint/2010/main" val="116343509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A5EB7523-283A-6849-A012-07ED28E26655}" type="slidenum">
              <a:rPr lang="en-US"/>
              <a:pPr>
                <a:defRPr/>
              </a:pPr>
              <a:t>‹#›</a:t>
            </a:fld>
            <a:endParaRPr lang="en-US"/>
          </a:p>
        </p:txBody>
      </p:sp>
    </p:spTree>
    <p:extLst>
      <p:ext uri="{BB962C8B-B14F-4D97-AF65-F5344CB8AC3E}">
        <p14:creationId xmlns:p14="http://schemas.microsoft.com/office/powerpoint/2010/main" val="275847333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D8702625-15C5-1547-B552-584C1ECF0710}" type="slidenum">
              <a:rPr lang="en-US"/>
              <a:pPr>
                <a:defRPr/>
              </a:pPr>
              <a:t>‹#›</a:t>
            </a:fld>
            <a:endParaRPr lang="en-US"/>
          </a:p>
        </p:txBody>
      </p:sp>
    </p:spTree>
    <p:extLst>
      <p:ext uri="{BB962C8B-B14F-4D97-AF65-F5344CB8AC3E}">
        <p14:creationId xmlns:p14="http://schemas.microsoft.com/office/powerpoint/2010/main" val="32450589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B73995C-71AF-FA43-9472-892587B27602}" type="slidenum">
              <a:rPr lang="en-US"/>
              <a:pPr>
                <a:defRPr/>
              </a:pPr>
              <a:t>‹#›</a:t>
            </a:fld>
            <a:endParaRPr lang="en-US"/>
          </a:p>
        </p:txBody>
      </p:sp>
    </p:spTree>
    <p:extLst>
      <p:ext uri="{BB962C8B-B14F-4D97-AF65-F5344CB8AC3E}">
        <p14:creationId xmlns:p14="http://schemas.microsoft.com/office/powerpoint/2010/main" val="20327059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A44E5451-BDB3-ED4F-AAC6-7FC5D566C829}" type="slidenum">
              <a:rPr lang="en-US"/>
              <a:pPr>
                <a:defRPr/>
              </a:pPr>
              <a:t>‹#›</a:t>
            </a:fld>
            <a:endParaRPr lang="en-US"/>
          </a:p>
        </p:txBody>
      </p:sp>
    </p:spTree>
    <p:extLst>
      <p:ext uri="{BB962C8B-B14F-4D97-AF65-F5344CB8AC3E}">
        <p14:creationId xmlns:p14="http://schemas.microsoft.com/office/powerpoint/2010/main" val="76306507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ahoma"/>
              </a:defRPr>
            </a:lvl1pPr>
          </a:lstStyle>
          <a:p>
            <a:pPr>
              <a:defRPr/>
            </a:pPr>
            <a:fld id="{B0DA5226-C2E4-954F-8527-7B3D4F28AFF6}" type="slidenum">
              <a:rPr lang="en-US"/>
              <a:pPr>
                <a:defRPr/>
              </a:pPr>
              <a:t>‹#›</a:t>
            </a:fld>
            <a:endParaRPr lang="en-US"/>
          </a:p>
        </p:txBody>
      </p:sp>
    </p:spTree>
    <p:extLst>
      <p:ext uri="{BB962C8B-B14F-4D97-AF65-F5344CB8AC3E}">
        <p14:creationId xmlns:p14="http://schemas.microsoft.com/office/powerpoint/2010/main" val="186324045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D0E86B9-6D1D-B445-84F4-089A1D31E654}" type="slidenum">
              <a:rPr lang="en-US"/>
              <a:pPr>
                <a:defRPr/>
              </a:pPr>
              <a:t>‹#›</a:t>
            </a:fld>
            <a:endParaRPr lang="en-US"/>
          </a:p>
        </p:txBody>
      </p:sp>
    </p:spTree>
    <p:extLst>
      <p:ext uri="{BB962C8B-B14F-4D97-AF65-F5344CB8AC3E}">
        <p14:creationId xmlns:p14="http://schemas.microsoft.com/office/powerpoint/2010/main" val="293799718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1100130532"/>
      </p:ext>
    </p:extLst>
  </p:cSld>
  <p:clrMapOvr>
    <a:masterClrMapping/>
  </p:clrMapOvr>
  <p:transition spd="med">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348951621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116325694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175397924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418020028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297948644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20127842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4FC6BBB4-2321-7A4B-BC26-98E33F1C79A5}" type="slidenum">
              <a:rPr lang="en-US"/>
              <a:pPr>
                <a:defRPr/>
              </a:pPr>
              <a:t>‹#›</a:t>
            </a:fld>
            <a:endParaRPr lang="en-US"/>
          </a:p>
        </p:txBody>
      </p:sp>
    </p:spTree>
    <p:extLst>
      <p:ext uri="{BB962C8B-B14F-4D97-AF65-F5344CB8AC3E}">
        <p14:creationId xmlns:p14="http://schemas.microsoft.com/office/powerpoint/2010/main" val="15271326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412972575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44275691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36631786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261630840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05293926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1" charset="2"/>
              <a:buNone/>
              <a:defRPr b="0">
                <a:latin typeface="Times New Roman" pitchFamily="-111"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392851988"/>
      </p:ext>
    </p:extLst>
  </p:cSld>
  <p:clrMapOvr>
    <a:masterClrMapping/>
  </p:clrMapOvr>
  <p:transition spd="med">
    <p:zoom dir="in"/>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87866188"/>
      </p:ext>
    </p:extLst>
  </p:cSld>
  <p:clrMapOvr>
    <a:masterClrMapping/>
  </p:clrMapOvr>
  <p:transition spd="med">
    <p:zoom dir="in"/>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46194058"/>
      </p:ext>
    </p:extLst>
  </p:cSld>
  <p:clrMapOvr>
    <a:masterClrMapping/>
  </p:clrMapOvr>
  <p:transition spd="med">
    <p:zoom dir="in"/>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9621918"/>
      </p:ext>
    </p:extLst>
  </p:cSld>
  <p:clrMapOvr>
    <a:masterClrMapping/>
  </p:clrMapOvr>
  <p:transition spd="med">
    <p:zoom dir="in"/>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87583220"/>
      </p:ext>
    </p:extLst>
  </p:cSld>
  <p:clrMapOvr>
    <a:masterClrMapping/>
  </p:clrMapOvr>
  <p:transition spd="med">
    <p:zoom dir="in"/>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F279DB9-06A6-224C-8A9B-A7366F04EF7C}" type="slidenum">
              <a:rPr lang="en-US"/>
              <a:pPr>
                <a:defRPr/>
              </a:pPr>
              <a:t>‹#›</a:t>
            </a:fld>
            <a:endParaRPr lang="en-US"/>
          </a:p>
        </p:txBody>
      </p:sp>
    </p:spTree>
    <p:extLst>
      <p:ext uri="{BB962C8B-B14F-4D97-AF65-F5344CB8AC3E}">
        <p14:creationId xmlns:p14="http://schemas.microsoft.com/office/powerpoint/2010/main" val="18891842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95812665"/>
      </p:ext>
    </p:extLst>
  </p:cSld>
  <p:clrMapOvr>
    <a:masterClrMapping/>
  </p:clrMapOvr>
  <p:transition spd="med">
    <p:zoom dir="in"/>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0182905"/>
      </p:ext>
    </p:extLst>
  </p:cSld>
  <p:clrMapOvr>
    <a:masterClrMapping/>
  </p:clrMapOvr>
  <p:transition spd="med">
    <p:zoom dir="in"/>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76080624"/>
      </p:ext>
    </p:extLst>
  </p:cSld>
  <p:clrMapOvr>
    <a:masterClrMapping/>
  </p:clrMapOvr>
  <p:transition spd="med">
    <p:zoom dir="in"/>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65479191"/>
      </p:ext>
    </p:extLst>
  </p:cSld>
  <p:clrMapOvr>
    <a:masterClrMapping/>
  </p:clrMapOvr>
  <p:transition spd="med">
    <p:zoom dir="in"/>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8408986"/>
      </p:ext>
    </p:extLst>
  </p:cSld>
  <p:clrMapOvr>
    <a:masterClrMapping/>
  </p:clrMapOvr>
  <p:transition spd="med">
    <p:zoom dir="in"/>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95917043"/>
      </p:ext>
    </p:extLst>
  </p:cSld>
  <p:clrMapOvr>
    <a:masterClrMapping/>
  </p:clrMapOvr>
  <p:transition spd="med">
    <p:zoom dir="in"/>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90358525"/>
      </p:ext>
    </p:extLst>
  </p:cSld>
  <p:clrMapOvr>
    <a:masterClrMapping/>
  </p:clrMapOvr>
  <p:transition spd="med">
    <p:zoom dir="in"/>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5049385"/>
      </p:ext>
    </p:extLst>
  </p:cSld>
  <p:clrMapOvr>
    <a:masterClrMapping/>
  </p:clrMapOvr>
  <p:transition spd="med">
    <p:zoom dir="in"/>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2311183"/>
      </p:ext>
    </p:extLst>
  </p:cSld>
  <p:clrMapOvr>
    <a:masterClrMapping/>
  </p:clrMapOvr>
  <p:transition spd="med">
    <p:zoom dir="in"/>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3895714"/>
      </p:ext>
    </p:extLst>
  </p:cSld>
  <p:clrMapOvr>
    <a:masterClrMapping/>
  </p:clrMapOvr>
  <p:transition spd="med">
    <p:zoom dir="in"/>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F7D9C90-966B-0848-9407-9F29862EFBA8}" type="slidenum">
              <a:rPr lang="en-US"/>
              <a:pPr>
                <a:defRPr/>
              </a:pPr>
              <a:t>‹#›</a:t>
            </a:fld>
            <a:endParaRPr lang="en-US"/>
          </a:p>
        </p:txBody>
      </p:sp>
    </p:spTree>
    <p:extLst>
      <p:ext uri="{BB962C8B-B14F-4D97-AF65-F5344CB8AC3E}">
        <p14:creationId xmlns:p14="http://schemas.microsoft.com/office/powerpoint/2010/main" val="27967206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82269217"/>
      </p:ext>
    </p:extLst>
  </p:cSld>
  <p:clrMapOvr>
    <a:masterClrMapping/>
  </p:clrMapOvr>
  <p:transition spd="med">
    <p:zoom dir="in"/>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34939087"/>
      </p:ext>
    </p:extLst>
  </p:cSld>
  <p:clrMapOvr>
    <a:masterClrMapping/>
  </p:clrMapOvr>
  <p:transition spd="med">
    <p:zoom dir="in"/>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45462374"/>
      </p:ext>
    </p:extLst>
  </p:cSld>
  <p:clrMapOvr>
    <a:masterClrMapping/>
  </p:clrMapOvr>
  <p:transition spd="med">
    <p:zoom dir="in"/>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6387377"/>
      </p:ext>
    </p:extLst>
  </p:cSld>
  <p:clrMapOvr>
    <a:masterClrMapping/>
  </p:clrMapOvr>
  <p:transition spd="med">
    <p:zoom dir="in"/>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05092788"/>
      </p:ext>
    </p:extLst>
  </p:cSld>
  <p:clrMapOvr>
    <a:masterClrMapping/>
  </p:clrMapOvr>
  <p:transition spd="med">
    <p:zoom dir="in"/>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26670280"/>
      </p:ext>
    </p:extLst>
  </p:cSld>
  <p:clrMapOvr>
    <a:masterClrMapping/>
  </p:clrMapOvr>
  <p:transition spd="med">
    <p:zoom dir="in"/>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80904584"/>
      </p:ext>
    </p:extLst>
  </p:cSld>
  <p:clrMapOvr>
    <a:masterClrMapping/>
  </p:clrMapOvr>
  <p:transition spd="med">
    <p:zoom dir="in"/>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366859894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59158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12283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24A4B5E-4B58-2748-A973-BC3B01DABA78}" type="slidenum">
              <a:rPr lang="en-US"/>
              <a:pPr>
                <a:defRPr/>
              </a:pPr>
              <a:t>‹#›</a:t>
            </a:fld>
            <a:endParaRPr lang="en-US"/>
          </a:p>
        </p:txBody>
      </p:sp>
    </p:spTree>
    <p:extLst>
      <p:ext uri="{BB962C8B-B14F-4D97-AF65-F5344CB8AC3E}">
        <p14:creationId xmlns:p14="http://schemas.microsoft.com/office/powerpoint/2010/main" val="26612244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150785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959701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380998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72550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951153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21405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605116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05005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225729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161518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975C075-1A26-074C-8D29-E1BBEE995B34}" type="slidenum">
              <a:rPr lang="en-US"/>
              <a:pPr>
                <a:defRPr/>
              </a:pPr>
              <a:t>‹#›</a:t>
            </a:fld>
            <a:endParaRPr lang="en-US"/>
          </a:p>
        </p:txBody>
      </p:sp>
    </p:spTree>
    <p:extLst>
      <p:ext uri="{BB962C8B-B14F-4D97-AF65-F5344CB8AC3E}">
        <p14:creationId xmlns:p14="http://schemas.microsoft.com/office/powerpoint/2010/main" val="21493071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3644257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602701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867519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280580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720405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9942941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2907141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92414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42552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763688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6F9F3F2-4BB7-5C44-95AE-60596B17EA22}" type="slidenum">
              <a:rPr lang="en-US"/>
              <a:pPr>
                <a:defRPr/>
              </a:pPr>
              <a:t>‹#›</a:t>
            </a:fld>
            <a:endParaRPr lang="en-US"/>
          </a:p>
        </p:txBody>
      </p:sp>
    </p:spTree>
    <p:extLst>
      <p:ext uri="{BB962C8B-B14F-4D97-AF65-F5344CB8AC3E}">
        <p14:creationId xmlns:p14="http://schemas.microsoft.com/office/powerpoint/2010/main" val="356188101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2819400" y="914400"/>
            <a:ext cx="5867400" cy="2514600"/>
          </a:xfrm>
        </p:spPr>
        <p:txBody>
          <a:bodyPr/>
          <a:lstStyle>
            <a:lvl1pPr>
              <a:defRPr sz="4400"/>
            </a:lvl1pPr>
          </a:lstStyle>
          <a:p>
            <a:r>
              <a:rPr lang="en-US"/>
              <a:t>Click to edit Master title style</a:t>
            </a:r>
          </a:p>
        </p:txBody>
      </p:sp>
      <p:sp>
        <p:nvSpPr>
          <p:cNvPr id="387075" name="Rectangle 3"/>
          <p:cNvSpPr>
            <a:spLocks noGrp="1" noChangeArrowheads="1"/>
          </p:cNvSpPr>
          <p:nvPr>
            <p:ph type="subTitle" idx="1"/>
          </p:nvPr>
        </p:nvSpPr>
        <p:spPr>
          <a:xfrm>
            <a:off x="2590800" y="3733800"/>
            <a:ext cx="6096000" cy="1752600"/>
          </a:xfrm>
        </p:spPr>
        <p:txBody>
          <a:bodyPr/>
          <a:lstStyle>
            <a:lvl1pPr marL="0" indent="0" algn="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6FFD5E05-39ED-3349-897A-4B979FA43F57}"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94385425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89EBC19C-57FD-E44E-8F32-5B695D2FC0A3}"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96545815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1F1EACC-13E7-FF47-9212-F485436D8C85}"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429339891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908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150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E0E5454-1A24-1349-B027-73D351EB3A6C}"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650696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D82F5FC2-0045-D540-879D-0E69626F67D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47160493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72DEEA52-900B-E74D-917A-285D6E3FA45B}"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60589683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A24C1E0D-0E6D-E84E-B85F-5A8069EF2E32}"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266253739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81BD93C-3A9D-8C4B-A490-E94EC9D2B530}"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67385986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78668584-209F-4641-A96D-46C75012337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40544666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8F675E59-357F-194F-BF1F-3DDB532CD4A1}"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172188215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884F532-2A98-F540-8ED9-FC9D58D410BC}" type="slidenum">
              <a:rPr lang="en-US"/>
              <a:pPr>
                <a:defRPr/>
              </a:pPr>
              <a:t>‹#›</a:t>
            </a:fld>
            <a:endParaRPr lang="en-US"/>
          </a:p>
        </p:txBody>
      </p:sp>
    </p:spTree>
    <p:extLst>
      <p:ext uri="{BB962C8B-B14F-4D97-AF65-F5344CB8AC3E}">
        <p14:creationId xmlns:p14="http://schemas.microsoft.com/office/powerpoint/2010/main" val="56940709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08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5054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E95058A0-96C8-4C4A-A706-247135DC473A}" type="slidenum">
              <a:rPr lang="en-US">
                <a:solidFill>
                  <a:srgbClr val="FFFF00"/>
                </a:solidFill>
              </a:rPr>
              <a:pPr/>
              <a:t>‹#›</a:t>
            </a:fld>
            <a:endParaRPr lang="en-US">
              <a:solidFill>
                <a:srgbClr val="FFFF00"/>
              </a:solidFill>
            </a:endParaRPr>
          </a:p>
        </p:txBody>
      </p:sp>
    </p:spTree>
    <p:extLst>
      <p:ext uri="{BB962C8B-B14F-4D97-AF65-F5344CB8AC3E}">
        <p14:creationId xmlns:p14="http://schemas.microsoft.com/office/powerpoint/2010/main" val="371664256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05102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350005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570348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207649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24195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369761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998769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336557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99502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CDB1CC-41C4-DE46-B386-0680EE5E936D}" type="slidenum">
              <a:rPr lang="en-US"/>
              <a:pPr>
                <a:defRPr/>
              </a:pPr>
              <a:t>‹#›</a:t>
            </a:fld>
            <a:endParaRPr lang="en-US"/>
          </a:p>
        </p:txBody>
      </p:sp>
    </p:spTree>
    <p:extLst>
      <p:ext uri="{BB962C8B-B14F-4D97-AF65-F5344CB8AC3E}">
        <p14:creationId xmlns:p14="http://schemas.microsoft.com/office/powerpoint/2010/main" val="387847820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517127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762140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893918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034961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2889966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7488228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205875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7982400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6134474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733244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27631155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4689A05-0CF1-B743-A90B-0F477C4338E8}" type="slidenum">
              <a:rPr lang="en-US"/>
              <a:pPr>
                <a:defRPr/>
              </a:pPr>
              <a:t>‹#›</a:t>
            </a:fld>
            <a:endParaRPr lang="en-US"/>
          </a:p>
        </p:txBody>
      </p:sp>
    </p:spTree>
    <p:extLst>
      <p:ext uri="{BB962C8B-B14F-4D97-AF65-F5344CB8AC3E}">
        <p14:creationId xmlns:p14="http://schemas.microsoft.com/office/powerpoint/2010/main" val="410686609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267990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5195549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515035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038698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937084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FFFFFF"/>
              </a:solidFill>
              <a:latin typeface="Times"/>
            </a:endParaRPr>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latin typeface="Times"/>
            </a:endParaRPr>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789484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660638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61768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291054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91745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64154412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9566160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029173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07363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830563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862924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008970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431185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60488083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41758054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33822778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92721583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257023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36913879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29362797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22648645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59137775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111749504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418243897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59781848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6313845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744478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38714620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047535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27818484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5828379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767185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81503793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4434381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6642760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33967131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3819003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6461438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356936352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1958433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3484634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5032489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9609796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10/3/23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7491326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10/3/23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6009820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10/3/23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9653603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10/3/23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6691563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10/3/23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2340558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10/3/23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91511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175963380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4923360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657759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96614251"/>
      </p:ext>
    </p:extLst>
  </p:cSld>
  <p:clrMapOvr>
    <a:masterClrMapping/>
  </p:clrMapOvr>
  <p:transition spd="med">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0618634"/>
      </p:ext>
    </p:extLst>
  </p:cSld>
  <p:clrMapOvr>
    <a:masterClrMapping/>
  </p:clrMapOvr>
  <p:transition spd="med">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65417562"/>
      </p:ext>
    </p:extLst>
  </p:cSld>
  <p:clrMapOvr>
    <a:masterClrMapping/>
  </p:clrMapOvr>
  <p:transition spd="med">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882208"/>
      </p:ext>
    </p:extLst>
  </p:cSld>
  <p:clrMapOvr>
    <a:masterClrMapping/>
  </p:clrMapOvr>
  <p:transition spd="med">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1718654"/>
      </p:ext>
    </p:extLst>
  </p:cSld>
  <p:clrMapOvr>
    <a:masterClrMapping/>
  </p:clrMapOvr>
  <p:transition spd="med">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08180878"/>
      </p:ext>
    </p:extLst>
  </p:cSld>
  <p:clrMapOvr>
    <a:masterClrMapping/>
  </p:clrMapOvr>
  <p:transition spd="med">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169978"/>
      </p:ext>
    </p:extLst>
  </p:cSld>
  <p:clrMapOvr>
    <a:masterClrMapping/>
  </p:clrMapOvr>
  <p:transition spd="med">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5308152"/>
      </p:ext>
    </p:extLst>
  </p:cSld>
  <p:clrMapOvr>
    <a:masterClrMapping/>
  </p:clrMapOvr>
  <p:transition spd="med">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281578568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84716861"/>
      </p:ext>
    </p:extLst>
  </p:cSld>
  <p:clrMapOvr>
    <a:masterClrMapping/>
  </p:clrMapOvr>
  <p:transition spd="med">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8538885"/>
      </p:ext>
    </p:extLst>
  </p:cSld>
  <p:clrMapOvr>
    <a:masterClrMapping/>
  </p:clrMapOvr>
  <p:transition spd="med">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958148"/>
      </p:ext>
    </p:extLst>
  </p:cSld>
  <p:clrMapOvr>
    <a:masterClrMapping/>
  </p:clrMapOvr>
  <p:transition spd="med">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519423470"/>
      </p:ext>
    </p:extLst>
  </p:cSld>
  <p:clrMapOvr>
    <a:masterClrMapping/>
  </p:clrMapOvr>
  <p:transition spd="med">
    <p:cut/>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30401973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155232586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92250636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218371405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66261590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1642107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102770702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9093885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43548792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64443313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261516430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1371874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418327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014815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355523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801820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446164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49561147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633896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249541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802382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103090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662257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27818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36014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grpSp>
      <p:sp>
        <p:nvSpPr>
          <p:cNvPr id="11687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7515098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5828319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9781331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33950406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17097187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047233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02346252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45773770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8658203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623381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92650107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04197720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0633387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564080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1775485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218801000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2291363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0210632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6552528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6172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9846061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40771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7118495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4658721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1549663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062485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123430160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8512428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8949951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27798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9089974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68899113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0403435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6370785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72539092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8495361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2488549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417360482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2960656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436519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48416901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4681219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86400137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6948841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5017544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3642886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12032585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232864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101792641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3237619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2398595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03282926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2145291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1862013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2494167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711665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0933171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7457134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cs typeface="Arial" charset="0"/>
              </a:defRPr>
            </a:lvl1pPr>
          </a:lstStyle>
          <a:p>
            <a:pPr>
              <a:defRPr/>
            </a:pPr>
            <a:fld id="{5D223701-0CF1-BD44-95B9-B0462277E4FA}" type="slidenum">
              <a:rPr lang="en-US"/>
              <a:pPr>
                <a:defRPr/>
              </a:pPr>
              <a:t>‹#›</a:t>
            </a:fld>
            <a:endParaRPr lang="en-US"/>
          </a:p>
        </p:txBody>
      </p:sp>
    </p:spTree>
    <p:extLst>
      <p:ext uri="{BB962C8B-B14F-4D97-AF65-F5344CB8AC3E}">
        <p14:creationId xmlns:p14="http://schemas.microsoft.com/office/powerpoint/2010/main" val="377723170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743965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cs typeface="Arial" charset="0"/>
              </a:defRPr>
            </a:lvl1pPr>
          </a:lstStyle>
          <a:p>
            <a:pPr>
              <a:defRPr/>
            </a:pPr>
            <a:fld id="{360FCF3C-8849-1649-B53D-AD4BF965455D}" type="slidenum">
              <a:rPr lang="en-US"/>
              <a:pPr>
                <a:defRPr/>
              </a:pPr>
              <a:t>‹#›</a:t>
            </a:fld>
            <a:endParaRPr lang="en-US"/>
          </a:p>
        </p:txBody>
      </p:sp>
    </p:spTree>
    <p:extLst>
      <p:ext uri="{BB962C8B-B14F-4D97-AF65-F5344CB8AC3E}">
        <p14:creationId xmlns:p14="http://schemas.microsoft.com/office/powerpoint/2010/main" val="70308247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3A0ACA78-7B30-0046-927F-D300BAD2F343}" type="slidenum">
              <a:rPr lang="en-US"/>
              <a:pPr>
                <a:defRPr/>
              </a:pPr>
              <a:t>‹#›</a:t>
            </a:fld>
            <a:endParaRPr lang="en-US"/>
          </a:p>
        </p:txBody>
      </p:sp>
    </p:spTree>
    <p:extLst>
      <p:ext uri="{BB962C8B-B14F-4D97-AF65-F5344CB8AC3E}">
        <p14:creationId xmlns:p14="http://schemas.microsoft.com/office/powerpoint/2010/main" val="11541673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F7E276B2-2A65-C343-9B09-A50ED23334BE}" type="slidenum">
              <a:rPr lang="en-US"/>
              <a:pPr>
                <a:defRPr/>
              </a:pPr>
              <a:t>‹#›</a:t>
            </a:fld>
            <a:endParaRPr lang="en-US"/>
          </a:p>
        </p:txBody>
      </p:sp>
    </p:spTree>
    <p:extLst>
      <p:ext uri="{BB962C8B-B14F-4D97-AF65-F5344CB8AC3E}">
        <p14:creationId xmlns:p14="http://schemas.microsoft.com/office/powerpoint/2010/main" val="453239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a:cs typeface="Arial" charset="0"/>
              </a:defRPr>
            </a:lvl1pPr>
          </a:lstStyle>
          <a:p>
            <a:pPr>
              <a:defRPr/>
            </a:pPr>
            <a:fld id="{A4C19B2B-96CB-404D-9B9F-A1EFFB46B167}" type="slidenum">
              <a:rPr lang="en-US"/>
              <a:pPr>
                <a:defRPr/>
              </a:pPr>
              <a:t>‹#›</a:t>
            </a:fld>
            <a:endParaRPr lang="en-US"/>
          </a:p>
        </p:txBody>
      </p:sp>
    </p:spTree>
    <p:extLst>
      <p:ext uri="{BB962C8B-B14F-4D97-AF65-F5344CB8AC3E}">
        <p14:creationId xmlns:p14="http://schemas.microsoft.com/office/powerpoint/2010/main" val="5126951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defRPr/>
            </a:lvl1pPr>
          </a:lstStyle>
          <a:p>
            <a:pPr>
              <a:defRPr/>
            </a:pPr>
            <a:endParaRPr lang="en-US"/>
          </a:p>
        </p:txBody>
      </p:sp>
      <p:sp>
        <p:nvSpPr>
          <p:cNvPr id="8" name="Rectangle 24"/>
          <p:cNvSpPr>
            <a:spLocks noGrp="1" noChangeArrowheads="1"/>
          </p:cNvSpPr>
          <p:nvPr>
            <p:ph type="ftr" sz="quarter" idx="11"/>
          </p:nvPr>
        </p:nvSpPr>
        <p:spPr/>
        <p:txBody>
          <a:bodyPr/>
          <a:lstStyle>
            <a:lvl1pPr>
              <a:defRPr/>
            </a:lvl1pPr>
          </a:lstStyle>
          <a:p>
            <a:pPr>
              <a:defRPr/>
            </a:pPr>
            <a:endParaRPr lang="en-US"/>
          </a:p>
        </p:txBody>
      </p:sp>
      <p:sp>
        <p:nvSpPr>
          <p:cNvPr id="9" name="Rectangle 25"/>
          <p:cNvSpPr>
            <a:spLocks noGrp="1" noChangeArrowheads="1"/>
          </p:cNvSpPr>
          <p:nvPr>
            <p:ph type="sldNum" sz="quarter" idx="12"/>
          </p:nvPr>
        </p:nvSpPr>
        <p:spPr/>
        <p:txBody>
          <a:bodyPr/>
          <a:lstStyle>
            <a:lvl1pPr>
              <a:defRPr>
                <a:cs typeface="Arial" charset="0"/>
              </a:defRPr>
            </a:lvl1pPr>
          </a:lstStyle>
          <a:p>
            <a:pPr>
              <a:defRPr/>
            </a:pPr>
            <a:fld id="{878D012B-35A9-0840-A83A-F9EF9FD10119}" type="slidenum">
              <a:rPr lang="en-US"/>
              <a:pPr>
                <a:defRPr/>
              </a:pPr>
              <a:t>‹#›</a:t>
            </a:fld>
            <a:endParaRPr lang="en-US"/>
          </a:p>
        </p:txBody>
      </p:sp>
    </p:spTree>
    <p:extLst>
      <p:ext uri="{BB962C8B-B14F-4D97-AF65-F5344CB8AC3E}">
        <p14:creationId xmlns:p14="http://schemas.microsoft.com/office/powerpoint/2010/main" val="47638414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cs typeface="Arial" charset="0"/>
              </a:defRPr>
            </a:lvl1pPr>
          </a:lstStyle>
          <a:p>
            <a:pPr>
              <a:defRPr/>
            </a:pPr>
            <a:fld id="{D35B31E7-677B-4C4C-A8FB-5201DB970391}" type="slidenum">
              <a:rPr lang="en-US"/>
              <a:pPr>
                <a:defRPr/>
              </a:pPr>
              <a:t>‹#›</a:t>
            </a:fld>
            <a:endParaRPr lang="en-US"/>
          </a:p>
        </p:txBody>
      </p:sp>
    </p:spTree>
    <p:extLst>
      <p:ext uri="{BB962C8B-B14F-4D97-AF65-F5344CB8AC3E}">
        <p14:creationId xmlns:p14="http://schemas.microsoft.com/office/powerpoint/2010/main" val="278606103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defRPr/>
            </a:lvl1pPr>
          </a:lstStyle>
          <a:p>
            <a:pPr>
              <a:defRPr/>
            </a:pPr>
            <a:endParaRPr lang="en-US"/>
          </a:p>
        </p:txBody>
      </p:sp>
      <p:sp>
        <p:nvSpPr>
          <p:cNvPr id="3" name="Rectangle 24"/>
          <p:cNvSpPr>
            <a:spLocks noGrp="1" noChangeArrowheads="1"/>
          </p:cNvSpPr>
          <p:nvPr>
            <p:ph type="ftr" sz="quarter" idx="11"/>
          </p:nvPr>
        </p:nvSpPr>
        <p:spPr/>
        <p:txBody>
          <a:bodyPr/>
          <a:lstStyle>
            <a:lvl1pPr>
              <a:defRPr/>
            </a:lvl1pPr>
          </a:lstStyle>
          <a:p>
            <a:pPr>
              <a:defRPr/>
            </a:pPr>
            <a:endParaRPr lang="en-US"/>
          </a:p>
        </p:txBody>
      </p:sp>
      <p:sp>
        <p:nvSpPr>
          <p:cNvPr id="4" name="Rectangle 25"/>
          <p:cNvSpPr>
            <a:spLocks noGrp="1" noChangeArrowheads="1"/>
          </p:cNvSpPr>
          <p:nvPr>
            <p:ph type="sldNum" sz="quarter" idx="12"/>
          </p:nvPr>
        </p:nvSpPr>
        <p:spPr/>
        <p:txBody>
          <a:bodyPr/>
          <a:lstStyle>
            <a:lvl1pPr>
              <a:defRPr>
                <a:cs typeface="Arial" charset="0"/>
              </a:defRPr>
            </a:lvl1pPr>
          </a:lstStyle>
          <a:p>
            <a:pPr>
              <a:defRPr/>
            </a:pPr>
            <a:fld id="{14A7B843-6B9C-0E43-99CC-22D0991E5032}" type="slidenum">
              <a:rPr lang="en-US"/>
              <a:pPr>
                <a:defRPr/>
              </a:pPr>
              <a:t>‹#›</a:t>
            </a:fld>
            <a:endParaRPr lang="en-US"/>
          </a:p>
        </p:txBody>
      </p:sp>
    </p:spTree>
    <p:extLst>
      <p:ext uri="{BB962C8B-B14F-4D97-AF65-F5344CB8AC3E}">
        <p14:creationId xmlns:p14="http://schemas.microsoft.com/office/powerpoint/2010/main" val="375955735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a:cs typeface="Arial" charset="0"/>
              </a:defRPr>
            </a:lvl1pPr>
          </a:lstStyle>
          <a:p>
            <a:pPr>
              <a:defRPr/>
            </a:pPr>
            <a:fld id="{A02F3EC1-FDF4-A542-9850-4659AB67CE9C}" type="slidenum">
              <a:rPr lang="en-US"/>
              <a:pPr>
                <a:defRPr/>
              </a:pPr>
              <a:t>‹#›</a:t>
            </a:fld>
            <a:endParaRPr lang="en-US"/>
          </a:p>
        </p:txBody>
      </p:sp>
    </p:spTree>
    <p:extLst>
      <p:ext uri="{BB962C8B-B14F-4D97-AF65-F5344CB8AC3E}">
        <p14:creationId xmlns:p14="http://schemas.microsoft.com/office/powerpoint/2010/main" val="253339424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a:cs typeface="Arial" charset="0"/>
              </a:defRPr>
            </a:lvl1pPr>
          </a:lstStyle>
          <a:p>
            <a:pPr>
              <a:defRPr/>
            </a:pPr>
            <a:fld id="{CA091D01-D3B7-7A46-BE4D-1B4A1D4C02B4}" type="slidenum">
              <a:rPr lang="en-US"/>
              <a:pPr>
                <a:defRPr/>
              </a:pPr>
              <a:t>‹#›</a:t>
            </a:fld>
            <a:endParaRPr lang="en-US"/>
          </a:p>
        </p:txBody>
      </p:sp>
    </p:spTree>
    <p:extLst>
      <p:ext uri="{BB962C8B-B14F-4D97-AF65-F5344CB8AC3E}">
        <p14:creationId xmlns:p14="http://schemas.microsoft.com/office/powerpoint/2010/main" val="31688980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350BEDC6-5697-1449-8D33-8A595738B553}" type="slidenum">
              <a:rPr lang="en-US"/>
              <a:pPr>
                <a:defRPr/>
              </a:pPr>
              <a:t>‹#›</a:t>
            </a:fld>
            <a:endParaRPr lang="en-US"/>
          </a:p>
        </p:txBody>
      </p:sp>
    </p:spTree>
    <p:extLst>
      <p:ext uri="{BB962C8B-B14F-4D97-AF65-F5344CB8AC3E}">
        <p14:creationId xmlns:p14="http://schemas.microsoft.com/office/powerpoint/2010/main" val="261504628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44C43B8B-C471-A44F-86A6-D87099949E3A}" type="slidenum">
              <a:rPr lang="en-US"/>
              <a:pPr>
                <a:defRPr/>
              </a:pPr>
              <a:t>‹#›</a:t>
            </a:fld>
            <a:endParaRPr lang="en-US"/>
          </a:p>
        </p:txBody>
      </p:sp>
    </p:spTree>
    <p:extLst>
      <p:ext uri="{BB962C8B-B14F-4D97-AF65-F5344CB8AC3E}">
        <p14:creationId xmlns:p14="http://schemas.microsoft.com/office/powerpoint/2010/main" val="36249024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a:cs typeface="Arial" charset="0"/>
              </a:defRPr>
            </a:lvl1pPr>
          </a:lstStyle>
          <a:p>
            <a:pPr>
              <a:defRPr/>
            </a:pPr>
            <a:fld id="{FFC1ABDF-D5EB-2448-9BE8-7656E36A0164}" type="slidenum">
              <a:rPr lang="en-US"/>
              <a:pPr>
                <a:defRPr/>
              </a:pPr>
              <a:t>‹#›</a:t>
            </a:fld>
            <a:endParaRPr lang="en-US"/>
          </a:p>
        </p:txBody>
      </p:sp>
    </p:spTree>
    <p:extLst>
      <p:ext uri="{BB962C8B-B14F-4D97-AF65-F5344CB8AC3E}">
        <p14:creationId xmlns:p14="http://schemas.microsoft.com/office/powerpoint/2010/main" val="42898663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9409715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18303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9100133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346334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2482325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6982852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9002285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69981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95942E26-1BD2-6B4E-9227-900BDE007031}" type="slidenum">
              <a:rPr lang="en-US"/>
              <a:pPr>
                <a:defRPr/>
              </a:pPr>
              <a:t>‹#›</a:t>
            </a:fld>
            <a:endParaRPr lang="en-US"/>
          </a:p>
        </p:txBody>
      </p:sp>
    </p:spTree>
    <p:extLst>
      <p:ext uri="{BB962C8B-B14F-4D97-AF65-F5344CB8AC3E}">
        <p14:creationId xmlns:p14="http://schemas.microsoft.com/office/powerpoint/2010/main" val="361539975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516450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7876203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520892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064677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077289497"/>
      </p:ext>
    </p:extLst>
  </p:cSld>
  <p:clrMapOvr>
    <a:masterClrMapping/>
  </p:clrMapOvr>
  <p:transition spd="med">
    <p:zoom dir="in"/>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98841541"/>
      </p:ext>
    </p:extLst>
  </p:cSld>
  <p:clrMapOvr>
    <a:masterClrMapping/>
  </p:clrMapOvr>
  <p:transition spd="med">
    <p:zoom dir="in"/>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21127158"/>
      </p:ext>
    </p:extLst>
  </p:cSld>
  <p:clrMapOvr>
    <a:masterClrMapping/>
  </p:clrMapOvr>
  <p:transition spd="med">
    <p:zoom dir="in"/>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44371540"/>
      </p:ext>
    </p:extLst>
  </p:cSld>
  <p:clrMapOvr>
    <a:masterClrMapping/>
  </p:clrMapOvr>
  <p:transition spd="med">
    <p:zoom dir="in"/>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91356746"/>
      </p:ext>
    </p:extLst>
  </p:cSld>
  <p:clrMapOvr>
    <a:masterClrMapping/>
  </p:clrMapOvr>
  <p:transition spd="med">
    <p:zoom dir="in"/>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9868180"/>
      </p:ext>
    </p:extLst>
  </p:cSld>
  <p:clrMapOvr>
    <a:masterClrMapping/>
  </p:clrMapOvr>
  <p:transition spd="med">
    <p:zoom dir="in"/>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89DE1015-6763-944C-BA72-14C9FDDCDEED}" type="slidenum">
              <a:rPr lang="en-US"/>
              <a:pPr>
                <a:defRPr/>
              </a:pPr>
              <a:t>‹#›</a:t>
            </a:fld>
            <a:endParaRPr lang="en-US"/>
          </a:p>
        </p:txBody>
      </p:sp>
    </p:spTree>
    <p:extLst>
      <p:ext uri="{BB962C8B-B14F-4D97-AF65-F5344CB8AC3E}">
        <p14:creationId xmlns:p14="http://schemas.microsoft.com/office/powerpoint/2010/main" val="20759059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8125059"/>
      </p:ext>
    </p:extLst>
  </p:cSld>
  <p:clrMapOvr>
    <a:masterClrMapping/>
  </p:clrMapOvr>
  <p:transition spd="med">
    <p:zoom dir="in"/>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98095137"/>
      </p:ext>
    </p:extLst>
  </p:cSld>
  <p:clrMapOvr>
    <a:masterClrMapping/>
  </p:clrMapOvr>
  <p:transition spd="med">
    <p:zoom dir="in"/>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54470027"/>
      </p:ext>
    </p:extLst>
  </p:cSld>
  <p:clrMapOvr>
    <a:masterClrMapping/>
  </p:clrMapOvr>
  <p:transition spd="med">
    <p:zoom dir="in"/>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09638199"/>
      </p:ext>
    </p:extLst>
  </p:cSld>
  <p:clrMapOvr>
    <a:masterClrMapping/>
  </p:clrMapOvr>
  <p:transition spd="med">
    <p:zoom dir="in"/>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83947184"/>
      </p:ext>
    </p:extLst>
  </p:cSld>
  <p:clrMapOvr>
    <a:masterClrMapping/>
  </p:clrMapOvr>
  <p:transition spd="med">
    <p:zoom dir="in"/>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47C7B366-43D3-0844-8856-36CE3DCFA15A}" type="slidenum">
              <a:rPr lang="en-US"/>
              <a:pPr>
                <a:defRPr/>
              </a:pPr>
              <a:t>‹#›</a:t>
            </a:fld>
            <a:endParaRPr lang="en-US"/>
          </a:p>
        </p:txBody>
      </p:sp>
    </p:spTree>
    <p:extLst>
      <p:ext uri="{BB962C8B-B14F-4D97-AF65-F5344CB8AC3E}">
        <p14:creationId xmlns:p14="http://schemas.microsoft.com/office/powerpoint/2010/main" val="389496086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5E963365-3868-AD49-BD51-4A79F6ACF985}" type="slidenum">
              <a:rPr lang="en-US"/>
              <a:pPr>
                <a:defRPr/>
              </a:pPr>
              <a:t>‹#›</a:t>
            </a:fld>
            <a:endParaRPr lang="en-US"/>
          </a:p>
        </p:txBody>
      </p:sp>
    </p:spTree>
    <p:extLst>
      <p:ext uri="{BB962C8B-B14F-4D97-AF65-F5344CB8AC3E}">
        <p14:creationId xmlns:p14="http://schemas.microsoft.com/office/powerpoint/2010/main" val="407077329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8BE4E000-B3A5-3747-A89D-A95A2BAC5315}" type="slidenum">
              <a:rPr lang="en-US"/>
              <a:pPr>
                <a:defRPr/>
              </a:pPr>
              <a:t>‹#›</a:t>
            </a:fld>
            <a:endParaRPr lang="en-US"/>
          </a:p>
        </p:txBody>
      </p:sp>
    </p:spTree>
    <p:extLst>
      <p:ext uri="{BB962C8B-B14F-4D97-AF65-F5344CB8AC3E}">
        <p14:creationId xmlns:p14="http://schemas.microsoft.com/office/powerpoint/2010/main" val="143323368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9EB80099-1AF7-414D-A4AC-920E11381C7D}" type="slidenum">
              <a:rPr lang="en-US"/>
              <a:pPr>
                <a:defRPr/>
              </a:pPr>
              <a:t>‹#›</a:t>
            </a:fld>
            <a:endParaRPr lang="en-US"/>
          </a:p>
        </p:txBody>
      </p:sp>
    </p:spTree>
    <p:extLst>
      <p:ext uri="{BB962C8B-B14F-4D97-AF65-F5344CB8AC3E}">
        <p14:creationId xmlns:p14="http://schemas.microsoft.com/office/powerpoint/2010/main" val="368959963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FBD1CA06-8B4B-484C-B9F1-3F169DB3B7C1}" type="slidenum">
              <a:rPr lang="en-US"/>
              <a:pPr>
                <a:defRPr/>
              </a:pPr>
              <a:t>‹#›</a:t>
            </a:fld>
            <a:endParaRPr lang="en-US"/>
          </a:p>
        </p:txBody>
      </p:sp>
    </p:spTree>
    <p:extLst>
      <p:ext uri="{BB962C8B-B14F-4D97-AF65-F5344CB8AC3E}">
        <p14:creationId xmlns:p14="http://schemas.microsoft.com/office/powerpoint/2010/main" val="37578756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D7EC7829-2892-8940-92CA-F94FC540AACD}" type="slidenum">
              <a:rPr lang="en-US"/>
              <a:pPr>
                <a:defRPr/>
              </a:pPr>
              <a:t>‹#›</a:t>
            </a:fld>
            <a:endParaRPr lang="en-US"/>
          </a:p>
        </p:txBody>
      </p:sp>
    </p:spTree>
    <p:extLst>
      <p:ext uri="{BB962C8B-B14F-4D97-AF65-F5344CB8AC3E}">
        <p14:creationId xmlns:p14="http://schemas.microsoft.com/office/powerpoint/2010/main" val="156108944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873C2E18-2AB8-8346-912B-A5FB041137B8}" type="slidenum">
              <a:rPr lang="en-US"/>
              <a:pPr>
                <a:defRPr/>
              </a:pPr>
              <a:t>‹#›</a:t>
            </a:fld>
            <a:endParaRPr lang="en-US"/>
          </a:p>
        </p:txBody>
      </p:sp>
    </p:spTree>
    <p:extLst>
      <p:ext uri="{BB962C8B-B14F-4D97-AF65-F5344CB8AC3E}">
        <p14:creationId xmlns:p14="http://schemas.microsoft.com/office/powerpoint/2010/main" val="112996464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1C5E97B5-A63D-2A45-A3A5-6340F09C6912}" type="slidenum">
              <a:rPr lang="en-US"/>
              <a:pPr>
                <a:defRPr/>
              </a:pPr>
              <a:t>‹#›</a:t>
            </a:fld>
            <a:endParaRPr lang="en-US"/>
          </a:p>
        </p:txBody>
      </p:sp>
    </p:spTree>
    <p:extLst>
      <p:ext uri="{BB962C8B-B14F-4D97-AF65-F5344CB8AC3E}">
        <p14:creationId xmlns:p14="http://schemas.microsoft.com/office/powerpoint/2010/main" val="191958241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DD521481-F232-4E40-96D1-8392F192847F}" type="slidenum">
              <a:rPr lang="en-US"/>
              <a:pPr>
                <a:defRPr/>
              </a:pPr>
              <a:t>‹#›</a:t>
            </a:fld>
            <a:endParaRPr lang="en-US"/>
          </a:p>
        </p:txBody>
      </p:sp>
    </p:spTree>
    <p:extLst>
      <p:ext uri="{BB962C8B-B14F-4D97-AF65-F5344CB8AC3E}">
        <p14:creationId xmlns:p14="http://schemas.microsoft.com/office/powerpoint/2010/main" val="266599956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55F7AB72-02ED-AC41-A0DA-6B1B14CF6A38}" type="slidenum">
              <a:rPr lang="en-US"/>
              <a:pPr>
                <a:defRPr/>
              </a:pPr>
              <a:t>‹#›</a:t>
            </a:fld>
            <a:endParaRPr lang="en-US"/>
          </a:p>
        </p:txBody>
      </p:sp>
    </p:spTree>
    <p:extLst>
      <p:ext uri="{BB962C8B-B14F-4D97-AF65-F5344CB8AC3E}">
        <p14:creationId xmlns:p14="http://schemas.microsoft.com/office/powerpoint/2010/main" val="13312151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94781DE6-B4FA-554A-A9D9-62DD80A7E195}" type="slidenum">
              <a:rPr lang="en-US"/>
              <a:pPr>
                <a:defRPr/>
              </a:pPr>
              <a:t>‹#›</a:t>
            </a:fld>
            <a:endParaRPr lang="en-US"/>
          </a:p>
        </p:txBody>
      </p:sp>
    </p:spTree>
    <p:extLst>
      <p:ext uri="{BB962C8B-B14F-4D97-AF65-F5344CB8AC3E}">
        <p14:creationId xmlns:p14="http://schemas.microsoft.com/office/powerpoint/2010/main" val="346167739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66FE268D-E3C7-5547-A613-9D5C74FDDA72}" type="slidenum">
              <a:rPr lang="en-US"/>
              <a:pPr>
                <a:defRPr/>
              </a:pPr>
              <a:t>‹#›</a:t>
            </a:fld>
            <a:endParaRPr lang="en-US"/>
          </a:p>
        </p:txBody>
      </p:sp>
    </p:spTree>
    <p:extLst>
      <p:ext uri="{BB962C8B-B14F-4D97-AF65-F5344CB8AC3E}">
        <p14:creationId xmlns:p14="http://schemas.microsoft.com/office/powerpoint/2010/main" val="3418848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4488830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175843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5324445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716788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53E67DF0-33A4-1D4E-B000-7F940DF42280}" type="slidenum">
              <a:rPr lang="en-US"/>
              <a:pPr>
                <a:defRPr/>
              </a:pPr>
              <a:t>‹#›</a:t>
            </a:fld>
            <a:endParaRPr lang="en-US"/>
          </a:p>
        </p:txBody>
      </p:sp>
    </p:spTree>
    <p:extLst>
      <p:ext uri="{BB962C8B-B14F-4D97-AF65-F5344CB8AC3E}">
        <p14:creationId xmlns:p14="http://schemas.microsoft.com/office/powerpoint/2010/main" val="2338129069"/>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9522663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9606739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9460773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9509348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984549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8044093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5819481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0736337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0938251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6330571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29939357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5A94461E-A732-E54A-859C-D1164CA9DB02}" type="slidenum">
              <a:rPr lang="en-US"/>
              <a:pPr>
                <a:defRPr/>
              </a:pPr>
              <a:t>‹#›</a:t>
            </a:fld>
            <a:endParaRPr lang="en-US"/>
          </a:p>
        </p:txBody>
      </p:sp>
    </p:spTree>
    <p:extLst>
      <p:ext uri="{BB962C8B-B14F-4D97-AF65-F5344CB8AC3E}">
        <p14:creationId xmlns:p14="http://schemas.microsoft.com/office/powerpoint/2010/main" val="3947125176"/>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45908036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504114729"/>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38258409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71095997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37696834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18927706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66208199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67461319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76045884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6841958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DA298EB8-561B-DA4C-9848-EF46B9F01A74}" type="slidenum">
              <a:rPr lang="en-US"/>
              <a:pPr>
                <a:defRPr/>
              </a:pPr>
              <a:t>‹#›</a:t>
            </a:fld>
            <a:endParaRPr lang="en-US"/>
          </a:p>
        </p:txBody>
      </p:sp>
    </p:spTree>
    <p:extLst>
      <p:ext uri="{BB962C8B-B14F-4D97-AF65-F5344CB8AC3E}">
        <p14:creationId xmlns:p14="http://schemas.microsoft.com/office/powerpoint/2010/main" val="7327912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116365428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60426243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56063316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246055251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latin typeface="Arial"/>
                <a:ea typeface="Arial"/>
              </a:rPr>
              <a:pPr>
                <a:defRPr/>
              </a:pPr>
              <a:t>‹#›</a:t>
            </a:fld>
            <a:endParaRPr lang="en-GB">
              <a:solidFill>
                <a:srgbClr val="000000"/>
              </a:solidFill>
              <a:latin typeface="Arial"/>
              <a:ea typeface="Arial"/>
            </a:endParaRPr>
          </a:p>
        </p:txBody>
      </p:sp>
    </p:spTree>
    <p:extLst>
      <p:ext uri="{BB962C8B-B14F-4D97-AF65-F5344CB8AC3E}">
        <p14:creationId xmlns:p14="http://schemas.microsoft.com/office/powerpoint/2010/main" val="338652586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7466266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15671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7309046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10/3/23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861736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10/3/23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739153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CD1CEFE4-8AA8-6649-8E1C-AD109B377B15}" type="slidenum">
              <a:rPr lang="en-US"/>
              <a:pPr>
                <a:defRPr/>
              </a:pPr>
              <a:t>‹#›</a:t>
            </a:fld>
            <a:endParaRPr lang="en-US"/>
          </a:p>
        </p:txBody>
      </p:sp>
    </p:spTree>
    <p:extLst>
      <p:ext uri="{BB962C8B-B14F-4D97-AF65-F5344CB8AC3E}">
        <p14:creationId xmlns:p14="http://schemas.microsoft.com/office/powerpoint/2010/main" val="79939503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10/3/23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760589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10/3/23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9504816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10/3/23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352216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10/3/23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433436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4440954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10/3/23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1723262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3/10/23</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471967476"/>
      </p:ext>
    </p:extLst>
  </p:cSld>
  <p:clrMapOvr>
    <a:overrideClrMapping bg1="dk1" tx1="lt1" bg2="dk2" tx2="lt2" accent1="accent1" accent2="accent2" accent3="accent3" accent4="accent4" accent5="accent5" accent6="accent6" hlink="hlink" folHlink="folHlink"/>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3/10/23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22689635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3/10/23</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922027493"/>
      </p:ext>
    </p:extLst>
  </p:cSld>
  <p:clrMapOvr>
    <a:overrideClrMapping bg1="lt1" tx1="dk1" bg2="lt2" tx2="dk2" accent1="accent1" accent2="accent2" accent3="accent3" accent4="accent4" accent5="accent5" accent6="accent6" hlink="hlink" folHlink="folHlink"/>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3/10/23</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3672772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4732F790-81D2-C94B-8082-EA1A7DC27A4F}" type="slidenum">
              <a:rPr lang="en-US"/>
              <a:pPr>
                <a:defRPr/>
              </a:pPr>
              <a:t>‹#›</a:t>
            </a:fld>
            <a:endParaRPr lang="en-US"/>
          </a:p>
        </p:txBody>
      </p:sp>
    </p:spTree>
    <p:extLst>
      <p:ext uri="{BB962C8B-B14F-4D97-AF65-F5344CB8AC3E}">
        <p14:creationId xmlns:p14="http://schemas.microsoft.com/office/powerpoint/2010/main" val="294259089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3/10/23</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08888309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3/10/23</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6229954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3/10/23</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94011477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3/10/23</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40985001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3/10/23</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99649314"/>
      </p:ext>
    </p:extLst>
  </p:cSld>
  <p:clrMapOvr>
    <a:overrideClrMapping bg1="lt1" tx1="dk1" bg2="lt2" tx2="dk2" accent1="accent1" accent2="accent2" accent3="accent3" accent4="accent4" accent5="accent5" accent6="accent6" hlink="hlink" folHlink="folHlink"/>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3/10/23</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21443063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3/10/23</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668061095"/>
      </p:ext>
    </p:extLst>
  </p:cSld>
  <p:clrMapOvr>
    <a:overrideClrMapping bg1="lt1" tx1="dk1" bg2="lt2" tx2="dk2" accent1="accent1" accent2="accent2" accent3="accent3" accent4="accent4" accent5="accent5" accent6="accent6" hlink="hlink" folHlink="folHlink"/>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18174255"/>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9440070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2011672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cs typeface="Arial" charset="0"/>
              </a:defRPr>
            </a:lvl1pPr>
          </a:lstStyle>
          <a:p>
            <a:pPr>
              <a:defRPr/>
            </a:pPr>
            <a:fld id="{07955265-9033-104F-8273-201D680C7933}" type="slidenum">
              <a:rPr lang="en-US"/>
              <a:pPr>
                <a:defRPr/>
              </a:pPr>
              <a:t>‹#›</a:t>
            </a:fld>
            <a:endParaRPr lang="en-US"/>
          </a:p>
        </p:txBody>
      </p:sp>
    </p:spTree>
    <p:extLst>
      <p:ext uri="{BB962C8B-B14F-4D97-AF65-F5344CB8AC3E}">
        <p14:creationId xmlns:p14="http://schemas.microsoft.com/office/powerpoint/2010/main" val="186603897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46208636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3695545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75578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2004022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49607725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2442714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6370798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6588999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5976220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6505006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3518728735"/>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366889844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40405161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368049617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186298065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224425031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309301169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258013629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316533607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208521035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197729481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693842693"/>
      </p:ext>
    </p:extLst>
  </p:cSld>
  <p:clrMapOvr>
    <a:masterClrMapping/>
  </p:clrMapOvr>
  <p:transition spd="med">
    <p:randomBar dir="vert"/>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86175804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048346067"/>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2295169402"/>
      </p:ext>
    </p:extLst>
  </p:cSld>
  <p:clrMapOvr>
    <a:masterClrMapping/>
  </p:clrMapOvr>
  <p:transition spd="med">
    <p:randomBar dir="ver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485024332"/>
      </p:ext>
    </p:extLst>
  </p:cSld>
  <p:clrMapOvr>
    <a:masterClrMapping/>
  </p:clrMapOvr>
  <p:transition spd="med">
    <p:randomBar dir="vert"/>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396171601"/>
      </p:ext>
    </p:extLst>
  </p:cSld>
  <p:clrMapOvr>
    <a:masterClrMapping/>
  </p:clrMapOvr>
  <p:transition spd="med">
    <p:randomBar dir="vert"/>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3023869006"/>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916045327"/>
      </p:ext>
    </p:extLst>
  </p:cSld>
  <p:clrMapOvr>
    <a:masterClrMapping/>
  </p:clrMapOvr>
  <p:transition spd="med">
    <p:randomBar dir="vert"/>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3769623"/>
      </p:ext>
    </p:extLst>
  </p:cSld>
  <p:clrMapOvr>
    <a:masterClrMapping/>
  </p:clrMapOvr>
  <p:transition spd="med">
    <p:randomBar dir="vert"/>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146274634"/>
      </p:ext>
    </p:extLst>
  </p:cSld>
  <p:clrMapOvr>
    <a:masterClrMapping/>
  </p:clrMapOvr>
  <p:transition spd="med">
    <p:randomBar dir="vert"/>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2595740596"/>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2105108469"/>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466146516"/>
      </p:ext>
    </p:extLst>
  </p:cSld>
  <p:clrMapOvr>
    <a:masterClrMapping/>
  </p:clrMapOvr>
  <p:transition spd="med">
    <p:randomBar dir="vert"/>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1960447510"/>
      </p:ext>
    </p:extLst>
  </p:cSld>
  <p:clrMapOvr>
    <a:masterClrMapping/>
  </p:clrMapOvr>
  <p:transition spd="med">
    <p:randomBar dir="vert"/>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411206370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654312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2979273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5285825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42635921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365642338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142149787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111345168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2311990099"/>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365919890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82503936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196009304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17140080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202697249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855248083"/>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112678730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289277378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37846389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414674828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05092607"/>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91168231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227554516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95922372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227320612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286E70CF-409E-3548-B2BC-E2E6F4A43E90}" type="slidenum">
              <a:rPr lang="en-US"/>
              <a:pPr>
                <a:defRPr/>
              </a:pPr>
              <a:t>‹#›</a:t>
            </a:fld>
            <a:endParaRPr lang="en-US"/>
          </a:p>
        </p:txBody>
      </p:sp>
    </p:spTree>
    <p:extLst>
      <p:ext uri="{BB962C8B-B14F-4D97-AF65-F5344CB8AC3E}">
        <p14:creationId xmlns:p14="http://schemas.microsoft.com/office/powerpoint/2010/main" val="88125866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E39AD503-C79B-E94B-93DA-B72D7682928B}" type="slidenum">
              <a:rPr lang="en-US"/>
              <a:pPr>
                <a:defRPr/>
              </a:pPr>
              <a:t>‹#›</a:t>
            </a:fld>
            <a:endParaRPr lang="en-US"/>
          </a:p>
        </p:txBody>
      </p:sp>
    </p:spTree>
    <p:extLst>
      <p:ext uri="{BB962C8B-B14F-4D97-AF65-F5344CB8AC3E}">
        <p14:creationId xmlns:p14="http://schemas.microsoft.com/office/powerpoint/2010/main" val="320216710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AA86538-B579-0944-8B43-31467F539417}" type="slidenum">
              <a:rPr lang="en-US"/>
              <a:pPr>
                <a:defRPr/>
              </a:pPr>
              <a:t>‹#›</a:t>
            </a:fld>
            <a:endParaRPr lang="en-US"/>
          </a:p>
        </p:txBody>
      </p:sp>
    </p:spTree>
    <p:extLst>
      <p:ext uri="{BB962C8B-B14F-4D97-AF65-F5344CB8AC3E}">
        <p14:creationId xmlns:p14="http://schemas.microsoft.com/office/powerpoint/2010/main" val="195974260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7CE0754B-F050-D140-BF92-8B86154E8C40}" type="slidenum">
              <a:rPr lang="en-US"/>
              <a:pPr>
                <a:defRPr/>
              </a:pPr>
              <a:t>‹#›</a:t>
            </a:fld>
            <a:endParaRPr lang="en-US"/>
          </a:p>
        </p:txBody>
      </p:sp>
    </p:spTree>
    <p:extLst>
      <p:ext uri="{BB962C8B-B14F-4D97-AF65-F5344CB8AC3E}">
        <p14:creationId xmlns:p14="http://schemas.microsoft.com/office/powerpoint/2010/main" val="229946034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E14B22B-2DF5-CC42-953B-6202A6E2E1DA}" type="slidenum">
              <a:rPr lang="en-US"/>
              <a:pPr>
                <a:defRPr/>
              </a:pPr>
              <a:t>‹#›</a:t>
            </a:fld>
            <a:endParaRPr lang="en-US"/>
          </a:p>
        </p:txBody>
      </p:sp>
    </p:spTree>
    <p:extLst>
      <p:ext uri="{BB962C8B-B14F-4D97-AF65-F5344CB8AC3E}">
        <p14:creationId xmlns:p14="http://schemas.microsoft.com/office/powerpoint/2010/main" val="69398174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57F522A-8C54-AC4E-BC5C-3A9CD7D6AA62}" type="slidenum">
              <a:rPr lang="en-US"/>
              <a:pPr>
                <a:defRPr/>
              </a:pPr>
              <a:t>‹#›</a:t>
            </a:fld>
            <a:endParaRPr lang="en-US"/>
          </a:p>
        </p:txBody>
      </p:sp>
    </p:spTree>
    <p:extLst>
      <p:ext uri="{BB962C8B-B14F-4D97-AF65-F5344CB8AC3E}">
        <p14:creationId xmlns:p14="http://schemas.microsoft.com/office/powerpoint/2010/main" val="17897866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41944387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2858820088"/>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21A8C01-4625-A14A-9C27-29221CC2997F}" type="slidenum">
              <a:rPr lang="en-US"/>
              <a:pPr>
                <a:defRPr/>
              </a:pPr>
              <a:t>‹#›</a:t>
            </a:fld>
            <a:endParaRPr lang="en-US"/>
          </a:p>
        </p:txBody>
      </p:sp>
    </p:spTree>
    <p:extLst>
      <p:ext uri="{BB962C8B-B14F-4D97-AF65-F5344CB8AC3E}">
        <p14:creationId xmlns:p14="http://schemas.microsoft.com/office/powerpoint/2010/main" val="360430455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F9D7A56-2CDC-1C46-A975-5B9EC68E9892}" type="slidenum">
              <a:rPr lang="en-US"/>
              <a:pPr>
                <a:defRPr/>
              </a:pPr>
              <a:t>‹#›</a:t>
            </a:fld>
            <a:endParaRPr lang="en-US"/>
          </a:p>
        </p:txBody>
      </p:sp>
    </p:spTree>
    <p:extLst>
      <p:ext uri="{BB962C8B-B14F-4D97-AF65-F5344CB8AC3E}">
        <p14:creationId xmlns:p14="http://schemas.microsoft.com/office/powerpoint/2010/main" val="126626780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5504AE9-6201-5543-9BFF-E305FFF13C7D}" type="slidenum">
              <a:rPr lang="en-US"/>
              <a:pPr>
                <a:defRPr/>
              </a:pPr>
              <a:t>‹#›</a:t>
            </a:fld>
            <a:endParaRPr lang="en-US"/>
          </a:p>
        </p:txBody>
      </p:sp>
    </p:spTree>
    <p:extLst>
      <p:ext uri="{BB962C8B-B14F-4D97-AF65-F5344CB8AC3E}">
        <p14:creationId xmlns:p14="http://schemas.microsoft.com/office/powerpoint/2010/main" val="47833531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645C40CD-07A9-0744-8689-D517C3E5E81C}" type="slidenum">
              <a:rPr lang="en-US"/>
              <a:pPr>
                <a:defRPr/>
              </a:pPr>
              <a:t>‹#›</a:t>
            </a:fld>
            <a:endParaRPr lang="en-US"/>
          </a:p>
        </p:txBody>
      </p:sp>
    </p:spTree>
    <p:extLst>
      <p:ext uri="{BB962C8B-B14F-4D97-AF65-F5344CB8AC3E}">
        <p14:creationId xmlns:p14="http://schemas.microsoft.com/office/powerpoint/2010/main" val="352611535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CB04A05-695A-B84A-A154-2A3E936F1B75}" type="slidenum">
              <a:rPr lang="en-US"/>
              <a:pPr>
                <a:defRPr/>
              </a:pPr>
              <a:t>‹#›</a:t>
            </a:fld>
            <a:endParaRPr lang="en-US"/>
          </a:p>
        </p:txBody>
      </p:sp>
    </p:spTree>
    <p:extLst>
      <p:ext uri="{BB962C8B-B14F-4D97-AF65-F5344CB8AC3E}">
        <p14:creationId xmlns:p14="http://schemas.microsoft.com/office/powerpoint/2010/main" val="25609948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139619223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150745166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95659338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123950435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41031718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873059671"/>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69786487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2043178945"/>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2386656464"/>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59335637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183997710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22926050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4108573959"/>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176545998"/>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715261118"/>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4002572968"/>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2851438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128622270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19655651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39558135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269799472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6798862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193291994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130627379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212209407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556190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29272799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44197516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F30A5D-954A-DA4D-BE0B-6423B3EBB97C}" type="slidenum">
              <a:rPr lang="en-US"/>
              <a:pPr>
                <a:defRPr/>
              </a:pPr>
              <a:t>‹#›</a:t>
            </a:fld>
            <a:endParaRPr lang="en-US"/>
          </a:p>
        </p:txBody>
      </p:sp>
    </p:spTree>
    <p:extLst>
      <p:ext uri="{BB962C8B-B14F-4D97-AF65-F5344CB8AC3E}">
        <p14:creationId xmlns:p14="http://schemas.microsoft.com/office/powerpoint/2010/main" val="20519579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72AD25A-3467-B14F-B100-9B19C059E6A4}" type="slidenum">
              <a:rPr lang="en-US"/>
              <a:pPr>
                <a:defRPr/>
              </a:pPr>
              <a:t>‹#›</a:t>
            </a:fld>
            <a:endParaRPr lang="en-US"/>
          </a:p>
        </p:txBody>
      </p:sp>
    </p:spTree>
    <p:extLst>
      <p:ext uri="{BB962C8B-B14F-4D97-AF65-F5344CB8AC3E}">
        <p14:creationId xmlns:p14="http://schemas.microsoft.com/office/powerpoint/2010/main" val="35240709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92B961F2-13FC-9447-8DE3-441B49A78EA9}" type="slidenum">
              <a:rPr lang="en-US"/>
              <a:pPr>
                <a:defRPr/>
              </a:pPr>
              <a:t>‹#›</a:t>
            </a:fld>
            <a:endParaRPr lang="en-US"/>
          </a:p>
        </p:txBody>
      </p:sp>
    </p:spTree>
    <p:extLst>
      <p:ext uri="{BB962C8B-B14F-4D97-AF65-F5344CB8AC3E}">
        <p14:creationId xmlns:p14="http://schemas.microsoft.com/office/powerpoint/2010/main" val="32642924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181580117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B4D2CA1-E8BF-E548-9216-EFCC6CF9A088}" type="slidenum">
              <a:rPr lang="en-US"/>
              <a:pPr>
                <a:defRPr/>
              </a:pPr>
              <a:t>‹#›</a:t>
            </a:fld>
            <a:endParaRPr lang="en-US"/>
          </a:p>
        </p:txBody>
      </p:sp>
    </p:spTree>
    <p:extLst>
      <p:ext uri="{BB962C8B-B14F-4D97-AF65-F5344CB8AC3E}">
        <p14:creationId xmlns:p14="http://schemas.microsoft.com/office/powerpoint/2010/main" val="2129299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20AA527E-DD86-5542-B20C-B0331A4BF33C}" type="slidenum">
              <a:rPr lang="en-US"/>
              <a:pPr>
                <a:defRPr/>
              </a:pPr>
              <a:t>‹#›</a:t>
            </a:fld>
            <a:endParaRPr lang="en-US"/>
          </a:p>
        </p:txBody>
      </p:sp>
    </p:spTree>
    <p:extLst>
      <p:ext uri="{BB962C8B-B14F-4D97-AF65-F5344CB8AC3E}">
        <p14:creationId xmlns:p14="http://schemas.microsoft.com/office/powerpoint/2010/main" val="23501362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87F02425-94CD-7347-81D9-1EE6D4CB80C5}" type="slidenum">
              <a:rPr lang="en-US"/>
              <a:pPr>
                <a:defRPr/>
              </a:pPr>
              <a:t>‹#›</a:t>
            </a:fld>
            <a:endParaRPr lang="en-US"/>
          </a:p>
        </p:txBody>
      </p:sp>
    </p:spTree>
    <p:extLst>
      <p:ext uri="{BB962C8B-B14F-4D97-AF65-F5344CB8AC3E}">
        <p14:creationId xmlns:p14="http://schemas.microsoft.com/office/powerpoint/2010/main" val="31512456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087FC80E-3790-B944-A64E-E5C5156463BC}" type="slidenum">
              <a:rPr lang="en-US"/>
              <a:pPr>
                <a:defRPr/>
              </a:pPr>
              <a:t>‹#›</a:t>
            </a:fld>
            <a:endParaRPr lang="en-US"/>
          </a:p>
        </p:txBody>
      </p:sp>
    </p:spTree>
    <p:extLst>
      <p:ext uri="{BB962C8B-B14F-4D97-AF65-F5344CB8AC3E}">
        <p14:creationId xmlns:p14="http://schemas.microsoft.com/office/powerpoint/2010/main" val="18256003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90512BF4-0DC1-6B48-B48B-64A466E6983D}" type="slidenum">
              <a:rPr lang="en-US"/>
              <a:pPr>
                <a:defRPr/>
              </a:pPr>
              <a:t>‹#›</a:t>
            </a:fld>
            <a:endParaRPr lang="en-US"/>
          </a:p>
        </p:txBody>
      </p:sp>
    </p:spTree>
    <p:extLst>
      <p:ext uri="{BB962C8B-B14F-4D97-AF65-F5344CB8AC3E}">
        <p14:creationId xmlns:p14="http://schemas.microsoft.com/office/powerpoint/2010/main" val="354760909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3C969ECF-BD52-EB46-A613-57F5135BADA8}" type="slidenum">
              <a:rPr lang="en-US"/>
              <a:pPr>
                <a:defRPr/>
              </a:pPr>
              <a:t>‹#›</a:t>
            </a:fld>
            <a:endParaRPr lang="en-US"/>
          </a:p>
        </p:txBody>
      </p:sp>
    </p:spTree>
    <p:extLst>
      <p:ext uri="{BB962C8B-B14F-4D97-AF65-F5344CB8AC3E}">
        <p14:creationId xmlns:p14="http://schemas.microsoft.com/office/powerpoint/2010/main" val="201700593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9AD2605-5DDC-1D40-B5A3-35214C9EFB06}" type="slidenum">
              <a:rPr lang="en-US"/>
              <a:pPr>
                <a:defRPr/>
              </a:pPr>
              <a:t>‹#›</a:t>
            </a:fld>
            <a:endParaRPr lang="en-US"/>
          </a:p>
        </p:txBody>
      </p:sp>
    </p:spTree>
    <p:extLst>
      <p:ext uri="{BB962C8B-B14F-4D97-AF65-F5344CB8AC3E}">
        <p14:creationId xmlns:p14="http://schemas.microsoft.com/office/powerpoint/2010/main" val="373202343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2900667-E12D-5545-9D85-54CF868BAA53}" type="slidenum">
              <a:rPr lang="en-US"/>
              <a:pPr>
                <a:defRPr/>
              </a:pPr>
              <a:t>‹#›</a:t>
            </a:fld>
            <a:endParaRPr lang="en-US"/>
          </a:p>
        </p:txBody>
      </p:sp>
    </p:spTree>
    <p:extLst>
      <p:ext uri="{BB962C8B-B14F-4D97-AF65-F5344CB8AC3E}">
        <p14:creationId xmlns:p14="http://schemas.microsoft.com/office/powerpoint/2010/main" val="395589983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9903519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9447804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33844585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25920048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148442298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7983587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149092940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340387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524730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45547790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33840995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41152361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Arial" charset="0"/>
              </a:defRPr>
            </a:lvl1pPr>
          </a:lstStyle>
          <a:p>
            <a:pPr>
              <a:defRPr/>
            </a:pPr>
            <a:fld id="{5DDF89A1-A6A8-114D-9B9D-57C487EA108F}" type="slidenum">
              <a:rPr lang="en-US"/>
              <a:pPr>
                <a:defRPr/>
              </a:pPr>
              <a:t>‹#›</a:t>
            </a:fld>
            <a:endParaRPr lang="en-US"/>
          </a:p>
        </p:txBody>
      </p:sp>
    </p:spTree>
    <p:extLst>
      <p:ext uri="{BB962C8B-B14F-4D97-AF65-F5344CB8AC3E}">
        <p14:creationId xmlns:p14="http://schemas.microsoft.com/office/powerpoint/2010/main" val="39744175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theme" Target="../theme/theme11.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8.xml"/><Relationship Id="rId13" Type="http://schemas.openxmlformats.org/officeDocument/2006/relationships/image" Target="../media/image1.emf"/><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2.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theme" Target="../theme/theme16.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2.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theme" Target="../theme/theme17.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8.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5" Type="http://schemas.openxmlformats.org/officeDocument/2006/relationships/image" Target="../media/image4.jpeg"/><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21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image" Target="../media/image5.png"/><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2.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3.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4.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5.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6.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image" Target="../media/image7.jpeg"/><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7.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8.xml"/><Relationship Id="rId13" Type="http://schemas.openxmlformats.org/officeDocument/2006/relationships/slideLayout" Target="../slideLayouts/slideLayout293.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slideLayout" Target="../slideLayouts/slideLayout292.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9.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30.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image" Target="../media/image8.jpeg"/><Relationship Id="rId18" Type="http://schemas.openxmlformats.org/officeDocument/2006/relationships/image" Target="../media/image13.jpeg"/><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31.xml"/><Relationship Id="rId17" Type="http://schemas.openxmlformats.org/officeDocument/2006/relationships/image" Target="../media/image12.jpeg"/><Relationship Id="rId2" Type="http://schemas.openxmlformats.org/officeDocument/2006/relationships/slideLayout" Target="../slideLayouts/slideLayout318.xml"/><Relationship Id="rId16" Type="http://schemas.openxmlformats.org/officeDocument/2006/relationships/image" Target="../media/image11.jpeg"/><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5" Type="http://schemas.openxmlformats.org/officeDocument/2006/relationships/image" Target="../media/image10.jpeg"/><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image" Target="../media/image9.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slideLayout" Target="../slideLayouts/slideLayout340.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3.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theme" Target="../theme/theme34.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slideLayout" Target="../slideLayouts/slideLayout36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image" Target="../media/image15.png"/><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theme" Target="../theme/theme35.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theme" Target="../theme/theme36.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 Id="rId14" Type="http://schemas.openxmlformats.org/officeDocument/2006/relationships/image" Target="../media/image17.jpe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7.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slideLayout" Target="../slideLayouts/slideLayout410.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17" Type="http://schemas.openxmlformats.org/officeDocument/2006/relationships/theme" Target="../theme/theme38.xml"/><Relationship Id="rId2" Type="http://schemas.openxmlformats.org/officeDocument/2006/relationships/slideLayout" Target="../slideLayouts/slideLayout399.xml"/><Relationship Id="rId16" Type="http://schemas.openxmlformats.org/officeDocument/2006/relationships/slideLayout" Target="../slideLayouts/slideLayout413.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5" Type="http://schemas.openxmlformats.org/officeDocument/2006/relationships/slideLayout" Target="../slideLayouts/slideLayout41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 Id="rId14"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1.xml"/><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39.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17" Type="http://schemas.openxmlformats.org/officeDocument/2006/relationships/theme" Target="../theme/theme40.xml"/><Relationship Id="rId2" Type="http://schemas.openxmlformats.org/officeDocument/2006/relationships/slideLayout" Target="../slideLayouts/slideLayout426.xml"/><Relationship Id="rId16" Type="http://schemas.openxmlformats.org/officeDocument/2006/relationships/slideLayout" Target="../slideLayouts/slideLayout440.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5" Type="http://schemas.openxmlformats.org/officeDocument/2006/relationships/slideLayout" Target="../slideLayouts/slideLayout43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slideLayout" Target="../slideLayouts/slideLayout43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8.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1.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theme" Target="../theme/theme42.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1.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43.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44.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slideLayout" Target="../slideLayouts/slideLayout498.xml"/><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slideLayout" Target="../slideLayouts/slideLayout497.xml"/><Relationship Id="rId2" Type="http://schemas.openxmlformats.org/officeDocument/2006/relationships/slideLayout" Target="../slideLayouts/slideLayout487.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6.xml"/><Relationship Id="rId13" Type="http://schemas.openxmlformats.org/officeDocument/2006/relationships/slideLayout" Target="../slideLayouts/slideLayout511.xml"/><Relationship Id="rId3" Type="http://schemas.openxmlformats.org/officeDocument/2006/relationships/slideLayout" Target="../slideLayouts/slideLayout501.xml"/><Relationship Id="rId7" Type="http://schemas.openxmlformats.org/officeDocument/2006/relationships/slideLayout" Target="../slideLayouts/slideLayout505.xml"/><Relationship Id="rId12" Type="http://schemas.openxmlformats.org/officeDocument/2006/relationships/slideLayout" Target="../slideLayouts/slideLayout510.xml"/><Relationship Id="rId17" Type="http://schemas.openxmlformats.org/officeDocument/2006/relationships/theme" Target="../theme/theme46.xml"/><Relationship Id="rId2" Type="http://schemas.openxmlformats.org/officeDocument/2006/relationships/slideLayout" Target="../slideLayouts/slideLayout500.xml"/><Relationship Id="rId16" Type="http://schemas.openxmlformats.org/officeDocument/2006/relationships/slideLayout" Target="../slideLayouts/slideLayout514.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5" Type="http://schemas.openxmlformats.org/officeDocument/2006/relationships/slideLayout" Target="../slideLayouts/slideLayout503.xml"/><Relationship Id="rId15" Type="http://schemas.openxmlformats.org/officeDocument/2006/relationships/slideLayout" Target="../slideLayouts/slideLayout513.xml"/><Relationship Id="rId10" Type="http://schemas.openxmlformats.org/officeDocument/2006/relationships/slideLayout" Target="../slideLayouts/slideLayout508.xml"/><Relationship Id="rId4" Type="http://schemas.openxmlformats.org/officeDocument/2006/relationships/slideLayout" Target="../slideLayouts/slideLayout502.xml"/><Relationship Id="rId9" Type="http://schemas.openxmlformats.org/officeDocument/2006/relationships/slideLayout" Target="../slideLayouts/slideLayout507.xml"/><Relationship Id="rId14" Type="http://schemas.openxmlformats.org/officeDocument/2006/relationships/slideLayout" Target="../slideLayouts/slideLayout51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7.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48.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4.xml"/><Relationship Id="rId13" Type="http://schemas.openxmlformats.org/officeDocument/2006/relationships/slideLayout" Target="../slideLayouts/slideLayout549.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slideLayout" Target="../slideLayouts/slideLayout548.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7.xml"/><Relationship Id="rId13" Type="http://schemas.openxmlformats.org/officeDocument/2006/relationships/image" Target="../media/image15.png"/><Relationship Id="rId3" Type="http://schemas.openxmlformats.org/officeDocument/2006/relationships/slideLayout" Target="../slideLayouts/slideLayout552.xml"/><Relationship Id="rId7" Type="http://schemas.openxmlformats.org/officeDocument/2006/relationships/slideLayout" Target="../slideLayouts/slideLayout556.xml"/><Relationship Id="rId12" Type="http://schemas.openxmlformats.org/officeDocument/2006/relationships/theme" Target="../theme/theme50.xml"/><Relationship Id="rId2" Type="http://schemas.openxmlformats.org/officeDocument/2006/relationships/slideLayout" Target="../slideLayouts/slideLayout551.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slideLayout" Target="../slideLayouts/slideLayout560.xml"/><Relationship Id="rId5" Type="http://schemas.openxmlformats.org/officeDocument/2006/relationships/slideLayout" Target="../slideLayouts/slideLayout55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8.xml"/><Relationship Id="rId3" Type="http://schemas.openxmlformats.org/officeDocument/2006/relationships/slideLayout" Target="../slideLayouts/slideLayout563.xml"/><Relationship Id="rId7" Type="http://schemas.openxmlformats.org/officeDocument/2006/relationships/slideLayout" Target="../slideLayouts/slideLayout567.xml"/><Relationship Id="rId12" Type="http://schemas.openxmlformats.org/officeDocument/2006/relationships/theme" Target="../theme/theme51.xml"/><Relationship Id="rId2" Type="http://schemas.openxmlformats.org/officeDocument/2006/relationships/slideLayout" Target="../slideLayouts/slideLayout562.xml"/><Relationship Id="rId1" Type="http://schemas.openxmlformats.org/officeDocument/2006/relationships/slideLayout" Target="../slideLayouts/slideLayout561.xml"/><Relationship Id="rId6" Type="http://schemas.openxmlformats.org/officeDocument/2006/relationships/slideLayout" Target="../slideLayouts/slideLayout566.xml"/><Relationship Id="rId11" Type="http://schemas.openxmlformats.org/officeDocument/2006/relationships/slideLayout" Target="../slideLayouts/slideLayout571.xml"/><Relationship Id="rId5" Type="http://schemas.openxmlformats.org/officeDocument/2006/relationships/slideLayout" Target="../slideLayouts/slideLayout565.xml"/><Relationship Id="rId10" Type="http://schemas.openxmlformats.org/officeDocument/2006/relationships/slideLayout" Target="../slideLayouts/slideLayout570.xml"/><Relationship Id="rId4" Type="http://schemas.openxmlformats.org/officeDocument/2006/relationships/slideLayout" Target="../slideLayouts/slideLayout564.xml"/><Relationship Id="rId9" Type="http://schemas.openxmlformats.org/officeDocument/2006/relationships/slideLayout" Target="../slideLayouts/slideLayout56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image" Target="../media/image15.png"/><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theme" Target="../theme/theme52.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0.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53.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1.xml"/><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54.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2.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theme" Target="../theme/theme55.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 id="2147489228" r:id="rId12"/>
    <p:sldLayoutId id="2147489229" r:id="rId13"/>
    <p:sldLayoutId id="2147489230" r:id="rId14"/>
    <p:sldLayoutId id="2147489231" r:id="rId15"/>
    <p:sldLayoutId id="21474892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9388" r:id="rId1"/>
    <p:sldLayoutId id="2147489389" r:id="rId2"/>
    <p:sldLayoutId id="2147489390" r:id="rId3"/>
    <p:sldLayoutId id="2147489391" r:id="rId4"/>
    <p:sldLayoutId id="2147489392" r:id="rId5"/>
    <p:sldLayoutId id="2147489393" r:id="rId6"/>
    <p:sldLayoutId id="2147489394" r:id="rId7"/>
    <p:sldLayoutId id="2147489395" r:id="rId8"/>
    <p:sldLayoutId id="2147489396" r:id="rId9"/>
    <p:sldLayoutId id="2147489397" r:id="rId10"/>
    <p:sldLayoutId id="2147489398"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99" r:id="rId1"/>
    <p:sldLayoutId id="2147489253" r:id="rId2"/>
    <p:sldLayoutId id="2147489254" r:id="rId3"/>
    <p:sldLayoutId id="2147489255" r:id="rId4"/>
    <p:sldLayoutId id="2147489256" r:id="rId5"/>
    <p:sldLayoutId id="2147489257" r:id="rId6"/>
    <p:sldLayoutId id="2147489258" r:id="rId7"/>
    <p:sldLayoutId id="2147489259" r:id="rId8"/>
    <p:sldLayoutId id="2147489260" r:id="rId9"/>
    <p:sldLayoutId id="2147489261" r:id="rId10"/>
    <p:sldLayoutId id="21474892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9400" r:id="rId1"/>
    <p:sldLayoutId id="2147489263" r:id="rId2"/>
    <p:sldLayoutId id="2147489264" r:id="rId3"/>
    <p:sldLayoutId id="2147489265" r:id="rId4"/>
    <p:sldLayoutId id="2147489266" r:id="rId5"/>
    <p:sldLayoutId id="2147489267" r:id="rId6"/>
    <p:sldLayoutId id="2147489268" r:id="rId7"/>
    <p:sldLayoutId id="2147489269" r:id="rId8"/>
    <p:sldLayoutId id="2147489270" r:id="rId9"/>
    <p:sldLayoutId id="2147489271" r:id="rId10"/>
    <p:sldLayoutId id="214748927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20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5FEEA349-C24C-3D4B-91F6-7C4B998ED53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0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Geneva" charset="0"/>
              </a:defRPr>
            </a:lvl1pPr>
          </a:lstStyle>
          <a:p>
            <a:pPr>
              <a:defRPr/>
            </a:pPr>
            <a:fld id="{A652F259-E9A2-A142-A17F-55122527D9A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02" r:id="rId1"/>
    <p:sldLayoutId id="2147489403" r:id="rId2"/>
    <p:sldLayoutId id="2147489404" r:id="rId3"/>
    <p:sldLayoutId id="2147489405" r:id="rId4"/>
    <p:sldLayoutId id="2147489406" r:id="rId5"/>
    <p:sldLayoutId id="2147489407" r:id="rId6"/>
    <p:sldLayoutId id="2147489408" r:id="rId7"/>
    <p:sldLayoutId id="2147489409" r:id="rId8"/>
    <p:sldLayoutId id="2147489410" r:id="rId9"/>
    <p:sldLayoutId id="2147489411" r:id="rId10"/>
    <p:sldLayoutId id="214748941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cSld>
  <p:clrMap bg1="dk2" tx1="lt1" bg2="dk1" tx2="lt2" accent1="accent1" accent2="accent2" accent3="accent3" accent4="accent4" accent5="accent5" accent6="accent6" hlink="hlink" folHlink="folHlink"/>
  <p:sldLayoutIdLst>
    <p:sldLayoutId id="2147489273" r:id="rId1"/>
    <p:sldLayoutId id="2147489274" r:id="rId2"/>
    <p:sldLayoutId id="2147489275" r:id="rId3"/>
    <p:sldLayoutId id="2147489276" r:id="rId4"/>
    <p:sldLayoutId id="2147489277" r:id="rId5"/>
    <p:sldLayoutId id="2147489278" r:id="rId6"/>
    <p:sldLayoutId id="2147489279" r:id="rId7"/>
    <p:sldLayoutId id="2147489280" r:id="rId8"/>
    <p:sldLayoutId id="2147489281" r:id="rId9"/>
    <p:sldLayoutId id="2147489282" r:id="rId10"/>
    <p:sldLayoutId id="2147489283"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10/3/23</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413" r:id="rId1"/>
    <p:sldLayoutId id="2147489414" r:id="rId2"/>
    <p:sldLayoutId id="2147489415" r:id="rId3"/>
    <p:sldLayoutId id="2147489416" r:id="rId4"/>
    <p:sldLayoutId id="2147489417" r:id="rId5"/>
    <p:sldLayoutId id="2147489418" r:id="rId6"/>
    <p:sldLayoutId id="2147489419" r:id="rId7"/>
    <p:sldLayoutId id="2147489420" r:id="rId8"/>
    <p:sldLayoutId id="2147489421" r:id="rId9"/>
    <p:sldLayoutId id="2147489422"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86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80EC2CC-9E90-0646-A958-4A6B6077C0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23" r:id="rId1"/>
    <p:sldLayoutId id="2147489424" r:id="rId2"/>
    <p:sldLayoutId id="2147489425" r:id="rId3"/>
    <p:sldLayoutId id="2147489426" r:id="rId4"/>
    <p:sldLayoutId id="2147489427" r:id="rId5"/>
    <p:sldLayoutId id="2147489428" r:id="rId6"/>
    <p:sldLayoutId id="2147489429" r:id="rId7"/>
    <p:sldLayoutId id="2147489430" r:id="rId8"/>
    <p:sldLayoutId id="2147489431" r:id="rId9"/>
    <p:sldLayoutId id="2147489432" r:id="rId10"/>
    <p:sldLayoutId id="214748943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34" r:id="rId1"/>
    <p:sldLayoutId id="2147489435" r:id="rId2"/>
    <p:sldLayoutId id="2147489436" r:id="rId3"/>
    <p:sldLayoutId id="2147489437" r:id="rId4"/>
    <p:sldLayoutId id="2147489438" r:id="rId5"/>
    <p:sldLayoutId id="2147489439" r:id="rId6"/>
    <p:sldLayoutId id="2147489440" r:id="rId7"/>
    <p:sldLayoutId id="2147489441" r:id="rId8"/>
    <p:sldLayoutId id="2147489442" r:id="rId9"/>
    <p:sldLayoutId id="2147489443" r:id="rId10"/>
    <p:sldLayoutId id="214748944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32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7E29B5F7-B478-CD43-896E-B61368A1A29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45" r:id="rId1"/>
    <p:sldLayoutId id="2147489446" r:id="rId2"/>
    <p:sldLayoutId id="2147489447" r:id="rId3"/>
    <p:sldLayoutId id="2147489448" r:id="rId4"/>
    <p:sldLayoutId id="2147489449" r:id="rId5"/>
    <p:sldLayoutId id="2147489450" r:id="rId6"/>
    <p:sldLayoutId id="2147489451" r:id="rId7"/>
    <p:sldLayoutId id="2147489452" r:id="rId8"/>
    <p:sldLayoutId id="2147489453" r:id="rId9"/>
    <p:sldLayoutId id="2147489454" r:id="rId10"/>
    <p:sldLayoutId id="2147489455" r:id="rId11"/>
    <p:sldLayoutId id="2147489456" r:id="rId12"/>
    <p:sldLayoutId id="214748945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cs typeface="Times New Roman" charset="0"/>
              </a:defRPr>
            </a:lvl1pPr>
          </a:lstStyle>
          <a:p>
            <a:pPr>
              <a:defRPr/>
            </a:pPr>
            <a:fld id="{3CB8F95F-67BA-AB4F-95EE-C3DB607E421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04" r:id="rId1"/>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6pPr>
      <a:lvl7pPr marL="9144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7pPr>
      <a:lvl8pPr marL="13716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8pPr>
      <a:lvl9pPr marL="18288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7929D97A-F054-A746-9DB0-925BB52384D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58" r:id="rId1"/>
    <p:sldLayoutId id="2147489459" r:id="rId2"/>
    <p:sldLayoutId id="2147489460" r:id="rId3"/>
    <p:sldLayoutId id="2147489461" r:id="rId4"/>
    <p:sldLayoutId id="2147489462" r:id="rId5"/>
    <p:sldLayoutId id="2147489463" r:id="rId6"/>
    <p:sldLayoutId id="2147489464" r:id="rId7"/>
    <p:sldLayoutId id="2147489465" r:id="rId8"/>
    <p:sldLayoutId id="2147489466" r:id="rId9"/>
    <p:sldLayoutId id="2147489467" r:id="rId10"/>
    <p:sldLayoutId id="2147489468" r:id="rId11"/>
    <p:sldLayoutId id="2147489469" r:id="rId12"/>
    <p:sldLayoutId id="21474894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7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72" r:id="rId1"/>
    <p:sldLayoutId id="2147489284" r:id="rId2"/>
    <p:sldLayoutId id="2147489285" r:id="rId3"/>
    <p:sldLayoutId id="2147489286" r:id="rId4"/>
    <p:sldLayoutId id="2147489287" r:id="rId5"/>
    <p:sldLayoutId id="2147489288" r:id="rId6"/>
    <p:sldLayoutId id="2147489289" r:id="rId7"/>
    <p:sldLayoutId id="2147489290" r:id="rId8"/>
    <p:sldLayoutId id="2147489291" r:id="rId9"/>
    <p:sldLayoutId id="2147489292" r:id="rId10"/>
    <p:sldLayoutId id="214748929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266243"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a:solidFill>
                <a:srgbClr val="FFFFFF"/>
              </a:solidFill>
              <a:latin typeface="Arial" pitchFamily="-111"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66247"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7" rIns="92075" bIns="4603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eaLnBrk="0" hangingPunct="0">
              <a:defRPr kumimoji="1" sz="1400">
                <a:solidFill>
                  <a:srgbClr val="FFFFFF"/>
                </a:solidFill>
                <a:latin typeface="Times New Roman"/>
                <a:ea typeface="+mn-ea"/>
                <a:cs typeface="+mn-cs"/>
              </a:defRPr>
            </a:lvl1pPr>
          </a:lstStyle>
          <a:p>
            <a:pPr>
              <a:defRPr/>
            </a:pPr>
            <a:endParaRPr lang="en-US"/>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ctr" eaLnBrk="0" hangingPunct="0">
              <a:defRPr kumimoji="1" sz="1400">
                <a:solidFill>
                  <a:srgbClr val="FFFFFF"/>
                </a:solidFill>
                <a:latin typeface="Times New Roman"/>
                <a:ea typeface="+mn-ea"/>
                <a:cs typeface="+mn-cs"/>
              </a:defRPr>
            </a:lvl1pPr>
          </a:lstStyle>
          <a:p>
            <a:pPr>
              <a:defRPr/>
            </a:pPr>
            <a:endParaRPr lang="en-US"/>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eaLnBrk="0" hangingPunct="0">
              <a:defRPr kumimoji="1" sz="1400">
                <a:solidFill>
                  <a:srgbClr val="FFFFFF"/>
                </a:solidFill>
                <a:latin typeface="Times New Roman"/>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9473" r:id="rId1"/>
    <p:sldLayoutId id="2147489294" r:id="rId2"/>
    <p:sldLayoutId id="2147489295" r:id="rId3"/>
    <p:sldLayoutId id="2147489296" r:id="rId4"/>
    <p:sldLayoutId id="2147489297" r:id="rId5"/>
    <p:sldLayoutId id="2147489298" r:id="rId6"/>
    <p:sldLayoutId id="2147489299" r:id="rId7"/>
    <p:sldLayoutId id="2147489300" r:id="rId8"/>
    <p:sldLayoutId id="2147489301" r:id="rId9"/>
    <p:sldLayoutId id="2147489302" r:id="rId10"/>
    <p:sldLayoutId id="2147489303"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1022788173"/>
      </p:ext>
    </p:extLst>
  </p:cSld>
  <p:clrMap bg1="dk2" tx1="lt1" bg2="dk1" tx2="lt2" accent1="accent1" accent2="accent2" accent3="accent3" accent4="accent4" accent5="accent5" accent6="accent6" hlink="hlink" folHlink="folHlink"/>
  <p:sldLayoutIdLst>
    <p:sldLayoutId id="2147489527" r:id="rId1"/>
    <p:sldLayoutId id="2147489528" r:id="rId2"/>
    <p:sldLayoutId id="2147489529" r:id="rId3"/>
    <p:sldLayoutId id="2147489530" r:id="rId4"/>
    <p:sldLayoutId id="2147489531" r:id="rId5"/>
    <p:sldLayoutId id="2147489532" r:id="rId6"/>
    <p:sldLayoutId id="2147489533" r:id="rId7"/>
    <p:sldLayoutId id="2147489534" r:id="rId8"/>
    <p:sldLayoutId id="2147489535" r:id="rId9"/>
    <p:sldLayoutId id="2147489536" r:id="rId10"/>
    <p:sldLayoutId id="21474895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5697114"/>
      </p:ext>
    </p:extLst>
  </p:cSld>
  <p:clrMap bg1="dk2" tx1="lt1" bg2="dk1" tx2="lt2" accent1="accent1" accent2="accent2" accent3="accent3" accent4="accent4" accent5="accent5" accent6="accent6" hlink="hlink" folHlink="folHlink"/>
  <p:sldLayoutIdLst>
    <p:sldLayoutId id="2147489539" r:id="rId1"/>
    <p:sldLayoutId id="2147489540" r:id="rId2"/>
    <p:sldLayoutId id="2147489541" r:id="rId3"/>
    <p:sldLayoutId id="2147489542" r:id="rId4"/>
    <p:sldLayoutId id="2147489543" r:id="rId5"/>
    <p:sldLayoutId id="2147489544" r:id="rId6"/>
    <p:sldLayoutId id="2147489545" r:id="rId7"/>
    <p:sldLayoutId id="2147489546" r:id="rId8"/>
    <p:sldLayoutId id="2147489547" r:id="rId9"/>
    <p:sldLayoutId id="2147489548" r:id="rId10"/>
    <p:sldLayoutId id="2147489549" r:id="rId11"/>
    <p:sldLayoutId id="2147489550" r:id="rId1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110"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110"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6454260"/>
      </p:ext>
    </p:extLst>
  </p:cSld>
  <p:clrMap bg1="lt1" tx1="dk1" bg2="lt2" tx2="dk2" accent1="accent1" accent2="accent2" accent3="accent3" accent4="accent4" accent5="accent5" accent6="accent6" hlink="hlink" folHlink="folHlink"/>
  <p:sldLayoutIdLst>
    <p:sldLayoutId id="2147489603" r:id="rId1"/>
    <p:sldLayoutId id="2147489604" r:id="rId2"/>
    <p:sldLayoutId id="2147489605" r:id="rId3"/>
    <p:sldLayoutId id="2147489606" r:id="rId4"/>
    <p:sldLayoutId id="2147489607" r:id="rId5"/>
    <p:sldLayoutId id="2147489608" r:id="rId6"/>
    <p:sldLayoutId id="2147489609" r:id="rId7"/>
    <p:sldLayoutId id="2147489610" r:id="rId8"/>
    <p:sldLayoutId id="2147489611" r:id="rId9"/>
    <p:sldLayoutId id="2147489612" r:id="rId10"/>
    <p:sldLayoutId id="21474896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1143000" y="609600"/>
            <a:ext cx="7315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2590800" y="1981200"/>
            <a:ext cx="6096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6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28" charset="0"/>
                <a:ea typeface="+mn-ea"/>
                <a:cs typeface="+mn-cs"/>
              </a:defRPr>
            </a:lvl1pPr>
          </a:lstStyle>
          <a:p>
            <a:pPr eaLnBrk="0" hangingPunct="0">
              <a:defRPr/>
            </a:pPr>
            <a:endParaRPr lang="en-US">
              <a:solidFill>
                <a:srgbClr val="FFFF00"/>
              </a:solidFill>
              <a:ea typeface="MS Pゴシック"/>
              <a:cs typeface="MS Pゴシック"/>
            </a:endParaRPr>
          </a:p>
        </p:txBody>
      </p:sp>
      <p:sp>
        <p:nvSpPr>
          <p:cNvPr id="386053" name="Rectangle 5"/>
          <p:cNvSpPr>
            <a:spLocks noGrp="1" noChangeArrowheads="1"/>
          </p:cNvSpPr>
          <p:nvPr>
            <p:ph type="ftr" sz="quarter" idx="3"/>
          </p:nvPr>
        </p:nvSpPr>
        <p:spPr bwMode="auto">
          <a:xfrm>
            <a:off x="3124200" y="6248400"/>
            <a:ext cx="3124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algn="ctr" eaLnBrk="0" hangingPunct="0">
              <a:defRPr/>
            </a:pPr>
            <a:endParaRPr lang="en-US">
              <a:solidFill>
                <a:srgbClr val="FFFF00"/>
              </a:solidFill>
              <a:ea typeface="MS Pゴシック"/>
              <a:cs typeface="MS Pゴシック"/>
            </a:endParaRPr>
          </a:p>
        </p:txBody>
      </p:sp>
      <p:sp>
        <p:nvSpPr>
          <p:cNvPr id="386054"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MS Pゴシック" charset="0"/>
                <a:cs typeface="MS Pゴシック" charset="0"/>
              </a:defRPr>
            </a:lvl1pPr>
          </a:lstStyle>
          <a:p>
            <a:pPr eaLnBrk="0" hangingPunct="0"/>
            <a:fld id="{CF35CEB5-4A6F-1E4E-9F51-8E91ACCB32F7}" type="slidenum">
              <a:rPr lang="en-US">
                <a:solidFill>
                  <a:srgbClr val="FFFF00"/>
                </a:solidFill>
              </a:rPr>
              <a:pPr eaLnBrk="0" hangingPunct="0"/>
              <a:t>‹#›</a:t>
            </a:fld>
            <a:endParaRPr lang="en-US">
              <a:solidFill>
                <a:srgbClr val="FFFF00"/>
              </a:solidFill>
            </a:endParaRPr>
          </a:p>
        </p:txBody>
      </p:sp>
    </p:spTree>
    <p:extLst>
      <p:ext uri="{BB962C8B-B14F-4D97-AF65-F5344CB8AC3E}">
        <p14:creationId xmlns:p14="http://schemas.microsoft.com/office/powerpoint/2010/main" val="3751452800"/>
      </p:ext>
    </p:extLst>
  </p:cSld>
  <p:clrMap bg1="dk2" tx1="lt1" bg2="dk1" tx2="lt2" accent1="accent1" accent2="accent2" accent3="accent3" accent4="accent4" accent5="accent5" accent6="accent6" hlink="hlink" folHlink="folHlink"/>
  <p:sldLayoutIdLst>
    <p:sldLayoutId id="2147489615" r:id="rId1"/>
    <p:sldLayoutId id="2147489616" r:id="rId2"/>
    <p:sldLayoutId id="2147489617" r:id="rId3"/>
    <p:sldLayoutId id="2147489618" r:id="rId4"/>
    <p:sldLayoutId id="2147489619" r:id="rId5"/>
    <p:sldLayoutId id="2147489620" r:id="rId6"/>
    <p:sldLayoutId id="2147489621" r:id="rId7"/>
    <p:sldLayoutId id="2147489622" r:id="rId8"/>
    <p:sldLayoutId id="2147489623" r:id="rId9"/>
    <p:sldLayoutId id="2147489624" r:id="rId10"/>
    <p:sldLayoutId id="2147489625" r:id="rId11"/>
  </p:sldLayoutIdLst>
  <p:txStyles>
    <p:titleStyle>
      <a:lvl1pPr algn="r" rtl="0" eaLnBrk="0" fontAlgn="base" hangingPunct="0">
        <a:spcBef>
          <a:spcPct val="0"/>
        </a:spcBef>
        <a:spcAft>
          <a:spcPct val="0"/>
        </a:spcAft>
        <a:defRPr sz="4000">
          <a:solidFill>
            <a:schemeClr val="tx2"/>
          </a:solidFill>
          <a:latin typeface="+mj-lt"/>
          <a:ea typeface="ＭＳ Ｐゴシック" charset="0"/>
          <a:cs typeface="+mj-cs"/>
        </a:defRPr>
      </a:lvl1pPr>
      <a:lvl2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2pPr>
      <a:lvl3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3pPr>
      <a:lvl4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4pPr>
      <a:lvl5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5pPr>
      <a:lvl6pPr marL="4572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6pPr>
      <a:lvl7pPr marL="9144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7pPr>
      <a:lvl8pPr marL="13716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8pPr>
      <a:lvl9pPr marL="18288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562184980"/>
      </p:ext>
    </p:extLst>
  </p:cSld>
  <p:clrMap bg1="lt1" tx1="dk1" bg2="lt2" tx2="dk2" accent1="accent1" accent2="accent2" accent3="accent3" accent4="accent4" accent5="accent5" accent6="accent6" hlink="hlink" folHlink="folHlink"/>
  <p:sldLayoutIdLst>
    <p:sldLayoutId id="2147489627" r:id="rId1"/>
    <p:sldLayoutId id="2147489628" r:id="rId2"/>
    <p:sldLayoutId id="2147489629" r:id="rId3"/>
    <p:sldLayoutId id="2147489630" r:id="rId4"/>
    <p:sldLayoutId id="2147489631" r:id="rId5"/>
    <p:sldLayoutId id="2147489632" r:id="rId6"/>
    <p:sldLayoutId id="2147489633" r:id="rId7"/>
    <p:sldLayoutId id="2147489634" r:id="rId8"/>
    <p:sldLayoutId id="2147489635" r:id="rId9"/>
    <p:sldLayoutId id="2147489636" r:id="rId10"/>
    <p:sldLayoutId id="2147489637" r:id="rId11"/>
    <p:sldLayoutId id="2147489638" r:id="rId12"/>
    <p:sldLayoutId id="2147489639"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a:defRPr/>
            </a:pPr>
            <a:fld id="{953A32E3-8671-6B4A-A1A7-287F101545AA}" type="slidenum">
              <a:rPr lang="en-US">
                <a:solidFill>
                  <a:srgbClr val="EAEAEA"/>
                </a:solidFill>
                <a:latin typeface="Times New Roman" charset="0"/>
              </a:rPr>
              <a:pPr>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53489958"/>
      </p:ext>
    </p:extLst>
  </p:cSld>
  <p:clrMap bg1="dk2" tx1="lt1" bg2="dk1" tx2="lt2" accent1="accent1" accent2="accent2" accent3="accent3" accent4="accent4" accent5="accent5" accent6="accent6" hlink="hlink" folHlink="folHlink"/>
  <p:sldLayoutIdLst>
    <p:sldLayoutId id="2147489641" r:id="rId1"/>
    <p:sldLayoutId id="2147489642" r:id="rId2"/>
    <p:sldLayoutId id="2147489643" r:id="rId3"/>
    <p:sldLayoutId id="2147489644" r:id="rId4"/>
    <p:sldLayoutId id="2147489645" r:id="rId5"/>
    <p:sldLayoutId id="2147489646" r:id="rId6"/>
    <p:sldLayoutId id="2147489647" r:id="rId7"/>
    <p:sldLayoutId id="2147489648" r:id="rId8"/>
    <p:sldLayoutId id="2147489649" r:id="rId9"/>
    <p:sldLayoutId id="2147489650" r:id="rId10"/>
    <p:sldLayoutId id="214748965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0A4BFF8-4DB3-D149-9934-C75A5C7870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05" r:id="rId1"/>
    <p:sldLayoutId id="2147489306" r:id="rId2"/>
    <p:sldLayoutId id="2147489307" r:id="rId3"/>
    <p:sldLayoutId id="2147489308" r:id="rId4"/>
    <p:sldLayoutId id="2147489309" r:id="rId5"/>
    <p:sldLayoutId id="2147489310" r:id="rId6"/>
    <p:sldLayoutId id="2147489311" r:id="rId7"/>
    <p:sldLayoutId id="2147489312" r:id="rId8"/>
    <p:sldLayoutId id="2147489313" r:id="rId9"/>
    <p:sldLayoutId id="2147489314" r:id="rId10"/>
    <p:sldLayoutId id="2147489315" r:id="rId11"/>
    <p:sldLayoutId id="2147489316" r:id="rId12"/>
    <p:sldLayoutId id="214748931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solidFill>
                  <a:srgbClr val="FFFFFF"/>
                </a:solidFill>
              </a:rPr>
              <a:pPr>
                <a:defRPr/>
              </a:pPr>
              <a:t>‹#›</a:t>
            </a:fld>
            <a:endParaRPr lang="en-US">
              <a:solidFill>
                <a:srgbClr val="FFFFFF"/>
              </a:solidFill>
            </a:endParaRPr>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502667553"/>
      </p:ext>
    </p:extLst>
  </p:cSld>
  <p:clrMap bg1="dk2" tx1="lt1" bg2="dk1" tx2="lt2" accent1="accent1" accent2="accent2" accent3="accent3" accent4="accent4" accent5="accent5" accent6="accent6" hlink="hlink" folHlink="folHlink"/>
  <p:sldLayoutIdLst>
    <p:sldLayoutId id="2147489653" r:id="rId1"/>
    <p:sldLayoutId id="2147489654" r:id="rId2"/>
    <p:sldLayoutId id="2147489655" r:id="rId3"/>
    <p:sldLayoutId id="2147489656" r:id="rId4"/>
    <p:sldLayoutId id="2147489657" r:id="rId5"/>
    <p:sldLayoutId id="2147489658" r:id="rId6"/>
    <p:sldLayoutId id="2147489659" r:id="rId7"/>
    <p:sldLayoutId id="2147489660" r:id="rId8"/>
    <p:sldLayoutId id="2147489661" r:id="rId9"/>
    <p:sldLayoutId id="2147489662" r:id="rId10"/>
    <p:sldLayoutId id="2147489663" r:id="rId11"/>
    <p:sldLayoutId id="2147489664" r:id="rId12"/>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144469519"/>
      </p:ext>
    </p:extLst>
  </p:cSld>
  <p:clrMap bg1="lt1" tx1="dk1" bg2="lt2" tx2="dk2" accent1="accent1" accent2="accent2" accent3="accent3" accent4="accent4" accent5="accent5" accent6="accent6" hlink="hlink" folHlink="folHlink"/>
  <p:sldLayoutIdLst>
    <p:sldLayoutId id="2147489666" r:id="rId1"/>
    <p:sldLayoutId id="2147489667" r:id="rId2"/>
    <p:sldLayoutId id="2147489668" r:id="rId3"/>
    <p:sldLayoutId id="2147489669" r:id="rId4"/>
    <p:sldLayoutId id="2147489670" r:id="rId5"/>
    <p:sldLayoutId id="2147489671" r:id="rId6"/>
    <p:sldLayoutId id="2147489672" r:id="rId7"/>
    <p:sldLayoutId id="2147489673" r:id="rId8"/>
    <p:sldLayoutId id="2147489674" r:id="rId9"/>
    <p:sldLayoutId id="2147489675" r:id="rId10"/>
    <p:sldLayoutId id="214748967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4020159105"/>
      </p:ext>
    </p:extLst>
  </p:cSld>
  <p:clrMap bg1="lt1" tx1="dk1" bg2="lt2" tx2="dk2" accent1="accent1" accent2="accent2" accent3="accent3" accent4="accent4" accent5="accent5" accent6="accent6" hlink="hlink" folHlink="folHlink"/>
  <p:sldLayoutIdLst>
    <p:sldLayoutId id="2147489692" r:id="rId1"/>
    <p:sldLayoutId id="2147489693" r:id="rId2"/>
    <p:sldLayoutId id="2147489694" r:id="rId3"/>
    <p:sldLayoutId id="2147489695" r:id="rId4"/>
    <p:sldLayoutId id="2147489696" r:id="rId5"/>
    <p:sldLayoutId id="2147489697" r:id="rId6"/>
    <p:sldLayoutId id="2147489698" r:id="rId7"/>
    <p:sldLayoutId id="2147489699" r:id="rId8"/>
    <p:sldLayoutId id="2147489700" r:id="rId9"/>
    <p:sldLayoutId id="2147489701" r:id="rId10"/>
    <p:sldLayoutId id="2147489702" r:id="rId11"/>
    <p:sldLayoutId id="2147489703" r:id="rId12"/>
    <p:sldLayoutId id="21474897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10/3/23</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957928666"/>
      </p:ext>
    </p:extLst>
  </p:cSld>
  <p:clrMap bg1="lt1" tx1="dk1" bg2="lt2" tx2="dk2" accent1="accent1" accent2="accent2" accent3="accent3" accent4="accent4" accent5="accent5" accent6="accent6" hlink="hlink" folHlink="folHlink"/>
  <p:sldLayoutIdLst>
    <p:sldLayoutId id="2147489706" r:id="rId1"/>
    <p:sldLayoutId id="2147489707" r:id="rId2"/>
    <p:sldLayoutId id="2147489708" r:id="rId3"/>
    <p:sldLayoutId id="2147489709" r:id="rId4"/>
    <p:sldLayoutId id="2147489710" r:id="rId5"/>
    <p:sldLayoutId id="2147489711" r:id="rId6"/>
    <p:sldLayoutId id="2147489712" r:id="rId7"/>
    <p:sldLayoutId id="2147489713" r:id="rId8"/>
    <p:sldLayoutId id="2147489714" r:id="rId9"/>
    <p:sldLayoutId id="2147489715" r:id="rId10"/>
    <p:sldLayoutId id="214748971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grpSp>
    </p:spTree>
    <p:extLst>
      <p:ext uri="{BB962C8B-B14F-4D97-AF65-F5344CB8AC3E}">
        <p14:creationId xmlns:p14="http://schemas.microsoft.com/office/powerpoint/2010/main" val="3411791147"/>
      </p:ext>
    </p:extLst>
  </p:cSld>
  <p:clrMap bg1="dk2" tx1="lt1" bg2="dk1" tx2="lt2" accent1="accent1" accent2="accent2" accent3="accent3" accent4="accent4" accent5="accent5" accent6="accent6" hlink="hlink" folHlink="folHlink"/>
  <p:sldLayoutIdLst>
    <p:sldLayoutId id="2147489718" r:id="rId1"/>
    <p:sldLayoutId id="2147489719" r:id="rId2"/>
    <p:sldLayoutId id="2147489720" r:id="rId3"/>
    <p:sldLayoutId id="2147489721" r:id="rId4"/>
    <p:sldLayoutId id="2147489722" r:id="rId5"/>
    <p:sldLayoutId id="2147489723" r:id="rId6"/>
    <p:sldLayoutId id="2147489724" r:id="rId7"/>
    <p:sldLayoutId id="2147489725" r:id="rId8"/>
    <p:sldLayoutId id="2147489726" r:id="rId9"/>
    <p:sldLayoutId id="2147489727" r:id="rId10"/>
    <p:sldLayoutId id="2147489728" r:id="rId11"/>
    <p:sldLayoutId id="214748972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2438082304"/>
      </p:ext>
    </p:extLst>
  </p:cSld>
  <p:clrMap bg1="lt1" tx1="dk1" bg2="lt2" tx2="dk2" accent1="accent1" accent2="accent2" accent3="accent3" accent4="accent4" accent5="accent5" accent6="accent6" hlink="hlink" folHlink="folHlink"/>
  <p:sldLayoutIdLst>
    <p:sldLayoutId id="2147489760" r:id="rId1"/>
    <p:sldLayoutId id="2147489761" r:id="rId2"/>
    <p:sldLayoutId id="2147489762" r:id="rId3"/>
    <p:sldLayoutId id="2147489763" r:id="rId4"/>
    <p:sldLayoutId id="2147489764" r:id="rId5"/>
    <p:sldLayoutId id="2147489765" r:id="rId6"/>
    <p:sldLayoutId id="2147489766" r:id="rId7"/>
    <p:sldLayoutId id="2147489767" r:id="rId8"/>
    <p:sldLayoutId id="2147489768" r:id="rId9"/>
    <p:sldLayoutId id="2147489769" r:id="rId10"/>
    <p:sldLayoutId id="214748977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lgn="ct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6728474"/>
      </p:ext>
    </p:extLst>
  </p:cSld>
  <p:clrMap bg1="lt1" tx1="dk1" bg2="lt2" tx2="dk2" accent1="accent1" accent2="accent2" accent3="accent3" accent4="accent4" accent5="accent5" accent6="accent6" hlink="hlink" folHlink="folHlink"/>
  <p:sldLayoutIdLst>
    <p:sldLayoutId id="2147489786" r:id="rId1"/>
    <p:sldLayoutId id="2147489787" r:id="rId2"/>
    <p:sldLayoutId id="2147489788" r:id="rId3"/>
    <p:sldLayoutId id="2147489789" r:id="rId4"/>
    <p:sldLayoutId id="2147489790" r:id="rId5"/>
    <p:sldLayoutId id="2147489791" r:id="rId6"/>
    <p:sldLayoutId id="2147489792" r:id="rId7"/>
    <p:sldLayoutId id="2147489793" r:id="rId8"/>
    <p:sldLayoutId id="2147489794" r:id="rId9"/>
    <p:sldLayoutId id="2147489795" r:id="rId10"/>
    <p:sldLayoutId id="2147489796" r:id="rId11"/>
    <p:sldLayoutId id="214748979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3" y="0"/>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lgn="ctr">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05345097"/>
      </p:ext>
    </p:extLst>
  </p:cSld>
  <p:clrMap bg1="dk2" tx1="lt1" bg2="dk1" tx2="lt2" accent1="accent1" accent2="accent2" accent3="accent3" accent4="accent4" accent5="accent5" accent6="accent6" hlink="hlink" folHlink="folHlink"/>
  <p:sldLayoutIdLst>
    <p:sldLayoutId id="2147489799" r:id="rId1"/>
    <p:sldLayoutId id="2147489800" r:id="rId2"/>
    <p:sldLayoutId id="2147489801" r:id="rId3"/>
    <p:sldLayoutId id="2147489802" r:id="rId4"/>
    <p:sldLayoutId id="2147489803" r:id="rId5"/>
    <p:sldLayoutId id="2147489804" r:id="rId6"/>
    <p:sldLayoutId id="2147489805" r:id="rId7"/>
    <p:sldLayoutId id="2147489806" r:id="rId8"/>
    <p:sldLayoutId id="2147489807" r:id="rId9"/>
    <p:sldLayoutId id="2147489808" r:id="rId10"/>
    <p:sldLayoutId id="214748980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93342925"/>
      </p:ext>
    </p:extLst>
  </p:cSld>
  <p:clrMap bg1="lt1" tx1="dk1" bg2="lt2" tx2="dk2" accent1="accent1" accent2="accent2" accent3="accent3" accent4="accent4" accent5="accent5" accent6="accent6" hlink="hlink" folHlink="folHlink"/>
  <p:sldLayoutIdLst>
    <p:sldLayoutId id="2147489811" r:id="rId1"/>
    <p:sldLayoutId id="2147489812" r:id="rId2"/>
    <p:sldLayoutId id="2147489813" r:id="rId3"/>
    <p:sldLayoutId id="2147489814" r:id="rId4"/>
    <p:sldLayoutId id="2147489815" r:id="rId5"/>
    <p:sldLayoutId id="2147489816" r:id="rId6"/>
    <p:sldLayoutId id="2147489817" r:id="rId7"/>
    <p:sldLayoutId id="2147489818" r:id="rId8"/>
    <p:sldLayoutId id="2147489819" r:id="rId9"/>
    <p:sldLayoutId id="2147489820" r:id="rId10"/>
    <p:sldLayoutId id="2147489821" r:id="rId11"/>
    <p:sldLayoutId id="2147489822" r:id="rId12"/>
    <p:sldLayoutId id="2147489823" r:id="rId13"/>
    <p:sldLayoutId id="2147489824" r:id="rId14"/>
    <p:sldLayoutId id="2147489825" r:id="rId15"/>
    <p:sldLayoutId id="2147489826"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1193789"/>
      </p:ext>
    </p:extLst>
  </p:cSld>
  <p:clrMap bg1="dk2" tx1="lt1" bg2="dk1" tx2="lt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18" r:id="rId1"/>
    <p:sldLayoutId id="2147489319" r:id="rId2"/>
    <p:sldLayoutId id="2147489320" r:id="rId3"/>
    <p:sldLayoutId id="2147489321" r:id="rId4"/>
    <p:sldLayoutId id="2147489322" r:id="rId5"/>
    <p:sldLayoutId id="2147489323" r:id="rId6"/>
    <p:sldLayoutId id="2147489324" r:id="rId7"/>
    <p:sldLayoutId id="2147489325" r:id="rId8"/>
    <p:sldLayoutId id="2147489326" r:id="rId9"/>
    <p:sldLayoutId id="2147489327" r:id="rId10"/>
    <p:sldLayoutId id="2147489328" r:id="rId11"/>
    <p:sldLayoutId id="2147489329" r:id="rId12"/>
    <p:sldLayoutId id="2147489330"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55105152"/>
      </p:ext>
    </p:extLst>
  </p:cSld>
  <p:clrMap bg1="lt1" tx1="dk1" bg2="lt2" tx2="dk2" accent1="accent1" accent2="accent2" accent3="accent3" accent4="accent4" accent5="accent5" accent6="accent6" hlink="hlink" folHlink="folHlink"/>
  <p:sldLayoutIdLst>
    <p:sldLayoutId id="2147489840"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 id="2147489851" r:id="rId12"/>
    <p:sldLayoutId id="2147489852" r:id="rId13"/>
    <p:sldLayoutId id="2147489853" r:id="rId14"/>
    <p:sldLayoutId id="2147489854" r:id="rId15"/>
    <p:sldLayoutId id="2147489855"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61442" name="Group 2"/>
          <p:cNvGrpSpPr>
            <a:grpSpLocks/>
          </p:cNvGrpSpPr>
          <p:nvPr/>
        </p:nvGrpSpPr>
        <p:grpSpPr bwMode="auto">
          <a:xfrm>
            <a:off x="0" y="0"/>
            <a:ext cx="8839200" cy="6858000"/>
            <a:chOff x="0" y="0"/>
            <a:chExt cx="5568" cy="4320"/>
          </a:xfrm>
        </p:grpSpPr>
        <p:grpSp>
          <p:nvGrpSpPr>
            <p:cNvPr id="61448" name="Group 3"/>
            <p:cNvGrpSpPr>
              <a:grpSpLocks/>
            </p:cNvGrpSpPr>
            <p:nvPr userDrawn="1"/>
          </p:nvGrpSpPr>
          <p:grpSpPr bwMode="auto">
            <a:xfrm>
              <a:off x="0" y="0"/>
              <a:ext cx="3216" cy="3072"/>
              <a:chOff x="0" y="0"/>
              <a:chExt cx="2928" cy="2784"/>
            </a:xfrm>
          </p:grpSpPr>
          <p:sp>
            <p:nvSpPr>
              <p:cNvPr id="6146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49" name="Group 9"/>
            <p:cNvGrpSpPr>
              <a:grpSpLocks/>
            </p:cNvGrpSpPr>
            <p:nvPr userDrawn="1"/>
          </p:nvGrpSpPr>
          <p:grpSpPr bwMode="auto">
            <a:xfrm>
              <a:off x="2016" y="2016"/>
              <a:ext cx="2448" cy="2304"/>
              <a:chOff x="0" y="0"/>
              <a:chExt cx="2928" cy="2784"/>
            </a:xfrm>
          </p:grpSpPr>
          <p:sp>
            <p:nvSpPr>
              <p:cNvPr id="6145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50" name="Group 15"/>
            <p:cNvGrpSpPr>
              <a:grpSpLocks/>
            </p:cNvGrpSpPr>
            <p:nvPr userDrawn="1"/>
          </p:nvGrpSpPr>
          <p:grpSpPr bwMode="auto">
            <a:xfrm>
              <a:off x="2832" y="96"/>
              <a:ext cx="2736" cy="2592"/>
              <a:chOff x="0" y="0"/>
              <a:chExt cx="2928" cy="2784"/>
            </a:xfrm>
          </p:grpSpPr>
          <p:sp>
            <p:nvSpPr>
              <p:cNvPr id="6145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144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9F605569-A0E5-7040-8D76-A6DA1805F388}" type="slidenum">
              <a:rPr lang="en-US"/>
              <a:pPr>
                <a:defRPr/>
              </a:pPr>
              <a:t>‹#›</a:t>
            </a:fld>
            <a:endParaRPr lang="en-US"/>
          </a:p>
        </p:txBody>
      </p:sp>
    </p:spTree>
    <p:extLst>
      <p:ext uri="{BB962C8B-B14F-4D97-AF65-F5344CB8AC3E}">
        <p14:creationId xmlns:p14="http://schemas.microsoft.com/office/powerpoint/2010/main" val="1531687673"/>
      </p:ext>
    </p:extLst>
  </p:cSld>
  <p:clrMap bg1="dk2" tx1="lt1" bg2="dk1" tx2="lt2" accent1="accent1" accent2="accent2" accent3="accent3" accent4="accent4" accent5="accent5" accent6="accent6" hlink="hlink" folHlink="folHlink"/>
  <p:sldLayoutIdLst>
    <p:sldLayoutId id="2147489857" r:id="rId1"/>
    <p:sldLayoutId id="2147489858" r:id="rId2"/>
    <p:sldLayoutId id="2147489859" r:id="rId3"/>
    <p:sldLayoutId id="2147489860" r:id="rId4"/>
    <p:sldLayoutId id="2147489861" r:id="rId5"/>
    <p:sldLayoutId id="2147489862" r:id="rId6"/>
    <p:sldLayoutId id="2147489863" r:id="rId7"/>
    <p:sldLayoutId id="2147489864" r:id="rId8"/>
    <p:sldLayoutId id="2147489865" r:id="rId9"/>
    <p:sldLayoutId id="2147489866" r:id="rId10"/>
    <p:sldLayoutId id="214748986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5714203"/>
      </p:ext>
    </p:extLst>
  </p:cSld>
  <p:clrMap bg1="lt1" tx1="dk1" bg2="lt2" tx2="dk2" accent1="accent1" accent2="accent2" accent3="accent3" accent4="accent4" accent5="accent5" accent6="accent6" hlink="hlink" folHlink="folHlink"/>
  <p:sldLayoutIdLst>
    <p:sldLayoutId id="2147489869" r:id="rId1"/>
    <p:sldLayoutId id="2147489870" r:id="rId2"/>
    <p:sldLayoutId id="2147489871" r:id="rId3"/>
    <p:sldLayoutId id="2147489872" r:id="rId4"/>
    <p:sldLayoutId id="2147489873" r:id="rId5"/>
    <p:sldLayoutId id="2147489874" r:id="rId6"/>
    <p:sldLayoutId id="2147489875" r:id="rId7"/>
    <p:sldLayoutId id="2147489876" r:id="rId8"/>
    <p:sldLayoutId id="2147489877" r:id="rId9"/>
    <p:sldLayoutId id="2147489878" r:id="rId10"/>
    <p:sldLayoutId id="2147489879" r:id="rId11"/>
    <p:sldLayoutId id="2147489880" r:id="rId1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1935102922"/>
      </p:ext>
    </p:extLst>
  </p:cSld>
  <p:clrMap bg1="dk2" tx1="lt1" bg2="dk1" tx2="lt2" accent1="accent1" accent2="accent2" accent3="accent3" accent4="accent4" accent5="accent5" accent6="accent6" hlink="hlink" folHlink="folHlink"/>
  <p:sldLayoutIdLst>
    <p:sldLayoutId id="2147489882" r:id="rId1"/>
    <p:sldLayoutId id="2147489883" r:id="rId2"/>
    <p:sldLayoutId id="2147489884" r:id="rId3"/>
    <p:sldLayoutId id="2147489885" r:id="rId4"/>
    <p:sldLayoutId id="2147489886" r:id="rId5"/>
    <p:sldLayoutId id="2147489887" r:id="rId6"/>
    <p:sldLayoutId id="2147489888" r:id="rId7"/>
    <p:sldLayoutId id="2147489889" r:id="rId8"/>
    <p:sldLayoutId id="2147489890" r:id="rId9"/>
    <p:sldLayoutId id="2147489891" r:id="rId10"/>
    <p:sldLayoutId id="2147489892"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33122" name="Group 2"/>
          <p:cNvGrpSpPr>
            <a:grpSpLocks/>
          </p:cNvGrpSpPr>
          <p:nvPr/>
        </p:nvGrpSpPr>
        <p:grpSpPr bwMode="auto">
          <a:xfrm>
            <a:off x="0" y="0"/>
            <a:ext cx="8839200" cy="6858000"/>
            <a:chOff x="0" y="0"/>
            <a:chExt cx="5568" cy="4320"/>
          </a:xfrm>
        </p:grpSpPr>
        <p:grpSp>
          <p:nvGrpSpPr>
            <p:cNvPr id="133128" name="Group 3"/>
            <p:cNvGrpSpPr>
              <a:grpSpLocks/>
            </p:cNvGrpSpPr>
            <p:nvPr userDrawn="1"/>
          </p:nvGrpSpPr>
          <p:grpSpPr bwMode="auto">
            <a:xfrm>
              <a:off x="0" y="0"/>
              <a:ext cx="3216" cy="3072"/>
              <a:chOff x="0" y="0"/>
              <a:chExt cx="2928" cy="2784"/>
            </a:xfrm>
          </p:grpSpPr>
          <p:sp>
            <p:nvSpPr>
              <p:cNvPr id="13314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29" name="Group 9"/>
            <p:cNvGrpSpPr>
              <a:grpSpLocks/>
            </p:cNvGrpSpPr>
            <p:nvPr userDrawn="1"/>
          </p:nvGrpSpPr>
          <p:grpSpPr bwMode="auto">
            <a:xfrm>
              <a:off x="2016" y="2016"/>
              <a:ext cx="2448" cy="2304"/>
              <a:chOff x="0" y="0"/>
              <a:chExt cx="2928" cy="2784"/>
            </a:xfrm>
          </p:grpSpPr>
          <p:sp>
            <p:nvSpPr>
              <p:cNvPr id="13313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30" name="Group 15"/>
            <p:cNvGrpSpPr>
              <a:grpSpLocks/>
            </p:cNvGrpSpPr>
            <p:nvPr userDrawn="1"/>
          </p:nvGrpSpPr>
          <p:grpSpPr bwMode="auto">
            <a:xfrm>
              <a:off x="2832" y="96"/>
              <a:ext cx="2736" cy="2592"/>
              <a:chOff x="0" y="0"/>
              <a:chExt cx="2928" cy="2784"/>
            </a:xfrm>
          </p:grpSpPr>
          <p:sp>
            <p:nvSpPr>
              <p:cNvPr id="13313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3312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2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0D4C0E0D-6A11-A143-8703-1E1CBEF36CDC}" type="slidenum">
              <a:rPr lang="en-US"/>
              <a:pPr>
                <a:defRPr/>
              </a:pPr>
              <a:t>‹#›</a:t>
            </a:fld>
            <a:endParaRPr lang="en-US"/>
          </a:p>
        </p:txBody>
      </p:sp>
    </p:spTree>
    <p:extLst>
      <p:ext uri="{BB962C8B-B14F-4D97-AF65-F5344CB8AC3E}">
        <p14:creationId xmlns:p14="http://schemas.microsoft.com/office/powerpoint/2010/main" val="4234185760"/>
      </p:ext>
    </p:extLst>
  </p:cSld>
  <p:clrMap bg1="dk2" tx1="lt1" bg2="dk1" tx2="lt2" accent1="accent1" accent2="accent2" accent3="accent3" accent4="accent4" accent5="accent5" accent6="accent6" hlink="hlink" folHlink="folHlink"/>
  <p:sldLayoutIdLst>
    <p:sldLayoutId id="2147489894" r:id="rId1"/>
    <p:sldLayoutId id="2147489895" r:id="rId2"/>
    <p:sldLayoutId id="2147489896" r:id="rId3"/>
    <p:sldLayoutId id="2147489897" r:id="rId4"/>
    <p:sldLayoutId id="2147489898" r:id="rId5"/>
    <p:sldLayoutId id="2147489899" r:id="rId6"/>
    <p:sldLayoutId id="2147489900" r:id="rId7"/>
    <p:sldLayoutId id="2147489901" r:id="rId8"/>
    <p:sldLayoutId id="2147489902" r:id="rId9"/>
    <p:sldLayoutId id="2147489903" r:id="rId10"/>
    <p:sldLayoutId id="214748990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defTabSz="914400" fontAlgn="base">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defTabSz="914400" fontAlgn="base">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defRPr/>
            </a:pPr>
            <a:fld id="{213F4819-1B1A-1142-B18C-990A59B71003}" type="slidenum">
              <a:rPr lang="en-US">
                <a:solidFill>
                  <a:srgbClr val="000000"/>
                </a:solidFill>
                <a:latin typeface="Times New Roman" charset="0"/>
                <a:ea typeface="ＭＳ Ｐゴシック" charset="0"/>
                <a:cs typeface="ＭＳ Ｐゴシック" charset="0"/>
              </a:rPr>
              <a:pPr defTabSz="914400" fontAlgn="base">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4861899"/>
      </p:ext>
    </p:extLst>
  </p:cSld>
  <p:clrMap bg1="lt1" tx1="dk1" bg2="lt2" tx2="dk2" accent1="accent1" accent2="accent2" accent3="accent3" accent4="accent4" accent5="accent5" accent6="accent6" hlink="hlink" folHlink="folHlink"/>
  <p:sldLayoutIdLst>
    <p:sldLayoutId id="2147489906" r:id="rId1"/>
    <p:sldLayoutId id="2147489907" r:id="rId2"/>
    <p:sldLayoutId id="2147489908" r:id="rId3"/>
    <p:sldLayoutId id="2147489909" r:id="rId4"/>
    <p:sldLayoutId id="2147489910" r:id="rId5"/>
    <p:sldLayoutId id="2147489911" r:id="rId6"/>
    <p:sldLayoutId id="2147489912" r:id="rId7"/>
    <p:sldLayoutId id="2147489913" r:id="rId8"/>
    <p:sldLayoutId id="2147489914" r:id="rId9"/>
    <p:sldLayoutId id="2147489915" r:id="rId10"/>
    <p:sldLayoutId id="2147489916" r:id="rId11"/>
    <p:sldLayoutId id="2147489917" r:id="rId12"/>
    <p:sldLayoutId id="2147489918"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defTabSz="914400" fontAlgn="base">
              <a:spcBef>
                <a:spcPct val="0"/>
              </a:spcBef>
              <a:spcAft>
                <a:spcPct val="0"/>
              </a:spcAft>
              <a:defRPr/>
            </a:pPr>
            <a:endParaRPr lang="en-GB">
              <a:solidFill>
                <a:srgbClr val="000000"/>
              </a:solidFill>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defTabSz="914400" fontAlgn="base">
              <a:spcBef>
                <a:spcPct val="0"/>
              </a:spcBef>
              <a:spcAft>
                <a:spcPct val="0"/>
              </a:spcAft>
              <a:defRPr/>
            </a:pPr>
            <a:endParaRPr lang="en-GB">
              <a:solidFill>
                <a:srgbClr val="000000"/>
              </a:solidFill>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1D540565-FA80-1D44-ADF1-EB323DAD15AA}" type="slidenum">
              <a:rPr lang="en-GB">
                <a:solidFill>
                  <a:srgbClr val="000000"/>
                </a:solidFill>
                <a:latin typeface="Arial" charset="0"/>
                <a:ea typeface="ＭＳ Ｐゴシック" charset="0"/>
              </a:rPr>
              <a:pPr defTabSz="914400" fontAlgn="base">
                <a:spcBef>
                  <a:spcPct val="0"/>
                </a:spcBef>
                <a:spcAft>
                  <a:spcPct val="0"/>
                </a:spcAft>
                <a:defRPr/>
              </a:pPr>
              <a:t>‹#›</a:t>
            </a:fld>
            <a:endParaRPr lang="en-GB">
              <a:solidFill>
                <a:srgbClr val="000000"/>
              </a:solidFill>
              <a:latin typeface="Arial" charset="0"/>
              <a:ea typeface="ＭＳ Ｐゴシック" charset="0"/>
            </a:endParaRPr>
          </a:p>
        </p:txBody>
      </p:sp>
    </p:spTree>
    <p:extLst>
      <p:ext uri="{BB962C8B-B14F-4D97-AF65-F5344CB8AC3E}">
        <p14:creationId xmlns:p14="http://schemas.microsoft.com/office/powerpoint/2010/main" val="2003979401"/>
      </p:ext>
    </p:extLst>
  </p:cSld>
  <p:clrMap bg1="lt1" tx1="dk1" bg2="lt2" tx2="dk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 id="2147489933" r:id="rId14"/>
    <p:sldLayoutId id="2147489934" r:id="rId15"/>
    <p:sldLayoutId id="2147489935"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10/3/23</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93242780"/>
      </p:ext>
    </p:extLst>
  </p:cSld>
  <p:clrMap bg1="lt1" tx1="dk1" bg2="lt2" tx2="dk2" accent1="accent1" accent2="accent2" accent3="accent3" accent4="accent4" accent5="accent5" accent6="accent6" hlink="hlink" folHlink="folHlink"/>
  <p:sldLayoutIdLst>
    <p:sldLayoutId id="2147489937" r:id="rId1"/>
    <p:sldLayoutId id="2147489938" r:id="rId2"/>
    <p:sldLayoutId id="2147489939" r:id="rId3"/>
    <p:sldLayoutId id="2147489940" r:id="rId4"/>
    <p:sldLayoutId id="2147489941" r:id="rId5"/>
    <p:sldLayoutId id="2147489942" r:id="rId6"/>
    <p:sldLayoutId id="2147489943" r:id="rId7"/>
    <p:sldLayoutId id="2147489944" r:id="rId8"/>
    <p:sldLayoutId id="2147489945" r:id="rId9"/>
    <p:sldLayoutId id="2147489946" r:id="rId10"/>
    <p:sldLayoutId id="214748994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3/10/23</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91865247"/>
      </p:ext>
    </p:extLst>
  </p:cSld>
  <p:clrMap bg1="lt1" tx1="dk1" bg2="lt2" tx2="dk2" accent1="accent1" accent2="accent2" accent3="accent3" accent4="accent4" accent5="accent5" accent6="accent6" hlink="hlink" folHlink="folHlink"/>
  <p:sldLayoutIdLst>
    <p:sldLayoutId id="2147489949" r:id="rId1"/>
    <p:sldLayoutId id="2147489950" r:id="rId2"/>
    <p:sldLayoutId id="2147489951" r:id="rId3"/>
    <p:sldLayoutId id="2147489952" r:id="rId4"/>
    <p:sldLayoutId id="2147489953" r:id="rId5"/>
    <p:sldLayoutId id="2147489954" r:id="rId6"/>
    <p:sldLayoutId id="2147489955" r:id="rId7"/>
    <p:sldLayoutId id="2147489956" r:id="rId8"/>
    <p:sldLayoutId id="2147489957" r:id="rId9"/>
    <p:sldLayoutId id="2147489958" r:id="rId10"/>
    <p:sldLayoutId id="2147489959"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969465625"/>
      </p:ext>
    </p:extLst>
  </p:cSld>
  <p:clrMap bg1="lt1" tx1="dk1" bg2="lt2" tx2="dk2" accent1="accent1" accent2="accent2" accent3="accent3" accent4="accent4" accent5="accent5" accent6="accent6" hlink="hlink" folHlink="folHlink"/>
  <p:sldLayoutIdLst>
    <p:sldLayoutId id="2147489961" r:id="rId1"/>
    <p:sldLayoutId id="2147489962" r:id="rId2"/>
    <p:sldLayoutId id="2147489963" r:id="rId3"/>
    <p:sldLayoutId id="2147489964" r:id="rId4"/>
    <p:sldLayoutId id="2147489965" r:id="rId5"/>
    <p:sldLayoutId id="2147489966" r:id="rId6"/>
    <p:sldLayoutId id="2147489967" r:id="rId7"/>
    <p:sldLayoutId id="2147489968" r:id="rId8"/>
    <p:sldLayoutId id="2147489969" r:id="rId9"/>
    <p:sldLayoutId id="2147489970" r:id="rId10"/>
    <p:sldLayoutId id="2147489971" r:id="rId11"/>
    <p:sldLayoutId id="2147489972" r:id="rId12"/>
    <p:sldLayoutId id="21474899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CC78B09F-1098-D24E-8139-2F449D69858F}" type="slidenum">
              <a:rPr lang="en-US"/>
              <a:pPr>
                <a:defRPr/>
              </a:pPr>
              <a:t>‹#›</a:t>
            </a:fld>
            <a:endParaRPr lang="en-US"/>
          </a:p>
        </p:txBody>
      </p:sp>
      <p:grpSp>
        <p:nvGrpSpPr>
          <p:cNvPr id="7373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7373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9353" r:id="rId1"/>
    <p:sldLayoutId id="2147489354" r:id="rId2"/>
    <p:sldLayoutId id="2147489355" r:id="rId3"/>
    <p:sldLayoutId id="2147489356" r:id="rId4"/>
    <p:sldLayoutId id="2147489357" r:id="rId5"/>
    <p:sldLayoutId id="2147489358" r:id="rId6"/>
    <p:sldLayoutId id="2147489359" r:id="rId7"/>
    <p:sldLayoutId id="2147489360" r:id="rId8"/>
    <p:sldLayoutId id="2147489361" r:id="rId9"/>
    <p:sldLayoutId id="2147489362" r:id="rId10"/>
    <p:sldLayoutId id="2147489363"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defTabSz="914400" fontAlgn="base">
              <a:spcAft>
                <a:spcPct val="0"/>
              </a:spcAft>
              <a:defRPr/>
            </a:pPr>
            <a:fld id="{B41A44CC-D7AD-0A43-A25A-06EECD01D3BC}" type="slidenum">
              <a:rPr lang="en-US">
                <a:ea typeface="ＭＳ Ｐゴシック" charset="0"/>
                <a:cs typeface="ＭＳ Ｐゴシック" charset="0"/>
              </a:rPr>
              <a:pPr defTabSz="914400" fontAlgn="base">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25270986"/>
      </p:ext>
    </p:extLst>
  </p:cSld>
  <p:clrMap bg1="lt1" tx1="dk1" bg2="lt2" tx2="dk2" accent1="accent1" accent2="accent2" accent3="accent3" accent4="accent4" accent5="accent5" accent6="accent6" hlink="hlink" folHlink="folHlink"/>
  <p:sldLayoutIdLst>
    <p:sldLayoutId id="2147489975" r:id="rId1"/>
    <p:sldLayoutId id="2147489976" r:id="rId2"/>
    <p:sldLayoutId id="2147489977" r:id="rId3"/>
    <p:sldLayoutId id="2147489978" r:id="rId4"/>
    <p:sldLayoutId id="2147489979" r:id="rId5"/>
    <p:sldLayoutId id="2147489980" r:id="rId6"/>
    <p:sldLayoutId id="2147489981" r:id="rId7"/>
    <p:sldLayoutId id="2147489982" r:id="rId8"/>
    <p:sldLayoutId id="2147489983" r:id="rId9"/>
    <p:sldLayoutId id="2147489984" r:id="rId10"/>
    <p:sldLayoutId id="214748998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defTabSz="914400" fontAlgn="base">
              <a:spcBef>
                <a:spcPct val="0"/>
              </a:spcBef>
              <a:spcAft>
                <a:spcPct val="0"/>
              </a:spcAft>
              <a:defRPr/>
            </a:pPr>
            <a:fld id="{0C51EB5B-F75C-D04E-A71B-06104D0E2A9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92533967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1912580073"/>
      </p:ext>
    </p:extLst>
  </p:cSld>
  <p:clrMap bg1="lt1" tx1="dk1" bg2="lt2" tx2="dk2" accent1="accent1" accent2="accent2" accent3="accent3" accent4="accent4" accent5="accent5" accent6="accent6" hlink="hlink" folHlink="folHlink"/>
  <p:sldLayoutIdLst>
    <p:sldLayoutId id="2147489999" r:id="rId1"/>
    <p:sldLayoutId id="2147490000" r:id="rId2"/>
    <p:sldLayoutId id="2147490001" r:id="rId3"/>
    <p:sldLayoutId id="2147490002" r:id="rId4"/>
    <p:sldLayoutId id="2147490003" r:id="rId5"/>
    <p:sldLayoutId id="2147490004" r:id="rId6"/>
    <p:sldLayoutId id="2147490005" r:id="rId7"/>
    <p:sldLayoutId id="2147490006" r:id="rId8"/>
    <p:sldLayoutId id="2147490007" r:id="rId9"/>
    <p:sldLayoutId id="2147490008" r:id="rId10"/>
    <p:sldLayoutId id="214749000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4088367914"/>
      </p:ext>
    </p:extLst>
  </p:cSld>
  <p:clrMap bg1="dk2" tx1="lt1" bg2="dk1" tx2="lt2" accent1="accent1" accent2="accent2" accent3="accent3" accent4="accent4" accent5="accent5" accent6="accent6" hlink="hlink" folHlink="folHlink"/>
  <p:sldLayoutIdLst>
    <p:sldLayoutId id="2147490011" r:id="rId1"/>
    <p:sldLayoutId id="2147490012" r:id="rId2"/>
    <p:sldLayoutId id="2147490013" r:id="rId3"/>
    <p:sldLayoutId id="2147490014" r:id="rId4"/>
    <p:sldLayoutId id="2147490015" r:id="rId5"/>
    <p:sldLayoutId id="2147490016" r:id="rId6"/>
    <p:sldLayoutId id="2147490017" r:id="rId7"/>
    <p:sldLayoutId id="2147490018" r:id="rId8"/>
    <p:sldLayoutId id="2147490019" r:id="rId9"/>
    <p:sldLayoutId id="2147490020" r:id="rId10"/>
    <p:sldLayoutId id="214749002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solidFill>
                  <a:srgbClr val="FFFFFF"/>
                </a:solidFill>
                <a:latin typeface="Times" charset="0"/>
              </a:defRPr>
            </a:lvl1pPr>
          </a:lstStyle>
          <a:p>
            <a:pPr>
              <a:defRPr/>
            </a:pPr>
            <a:fld id="{6FF00AAE-65D8-7E41-84DA-C5F77D92117F}" type="slidenum">
              <a:rPr lang="en-US"/>
              <a:pPr>
                <a:defRPr/>
              </a:pPr>
              <a:t>‹#›</a:t>
            </a:fld>
            <a:endParaRPr lang="en-US"/>
          </a:p>
        </p:txBody>
      </p:sp>
      <p:grpSp>
        <p:nvGrpSpPr>
          <p:cNvPr id="74759"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74760"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013290135"/>
      </p:ext>
    </p:extLst>
  </p:cSld>
  <p:clrMap bg1="dk2" tx1="lt1" bg2="dk1" tx2="lt2" accent1="accent1" accent2="accent2" accent3="accent3" accent4="accent4" accent5="accent5" accent6="accent6" hlink="hlink" folHlink="folHlink"/>
  <p:sldLayoutIdLst>
    <p:sldLayoutId id="2147490023" r:id="rId1"/>
    <p:sldLayoutId id="2147490024" r:id="rId2"/>
    <p:sldLayoutId id="2147490025" r:id="rId3"/>
    <p:sldLayoutId id="2147490026" r:id="rId4"/>
    <p:sldLayoutId id="2147490027" r:id="rId5"/>
    <p:sldLayoutId id="2147490028" r:id="rId6"/>
    <p:sldLayoutId id="2147490029" r:id="rId7"/>
    <p:sldLayoutId id="2147490030" r:id="rId8"/>
    <p:sldLayoutId id="2147490031" r:id="rId9"/>
    <p:sldLayoutId id="2147490032" r:id="rId10"/>
    <p:sldLayoutId id="2147490033"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2077840356"/>
      </p:ext>
    </p:extLst>
  </p:cSld>
  <p:clrMap bg1="dk2" tx1="lt1" bg2="dk1" tx2="lt2" accent1="accent1" accent2="accent2" accent3="accent3" accent4="accent4" accent5="accent5" accent6="accent6" hlink="hlink" folHlink="folHlink"/>
  <p:sldLayoutIdLst>
    <p:sldLayoutId id="2147490035" r:id="rId1"/>
    <p:sldLayoutId id="2147490036" r:id="rId2"/>
    <p:sldLayoutId id="2147490037" r:id="rId3"/>
    <p:sldLayoutId id="2147490038" r:id="rId4"/>
    <p:sldLayoutId id="2147490039" r:id="rId5"/>
    <p:sldLayoutId id="2147490040" r:id="rId6"/>
    <p:sldLayoutId id="2147490041" r:id="rId7"/>
    <p:sldLayoutId id="2147490042" r:id="rId8"/>
    <p:sldLayoutId id="2147490043" r:id="rId9"/>
    <p:sldLayoutId id="2147490044" r:id="rId10"/>
    <p:sldLayoutId id="214749004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0C51EB5B-F75C-D04E-A71B-06104D0E2A9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64" r:id="rId1"/>
    <p:sldLayoutId id="2147489365" r:id="rId2"/>
    <p:sldLayoutId id="2147489366" r:id="rId3"/>
    <p:sldLayoutId id="2147489367" r:id="rId4"/>
    <p:sldLayoutId id="2147489368" r:id="rId5"/>
    <p:sldLayoutId id="2147489369" r:id="rId6"/>
    <p:sldLayoutId id="2147489370" r:id="rId7"/>
    <p:sldLayoutId id="2147489371" r:id="rId8"/>
    <p:sldLayoutId id="2147489372" r:id="rId9"/>
    <p:sldLayoutId id="2147489373" r:id="rId10"/>
    <p:sldLayoutId id="214748937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75" r:id="rId1"/>
    <p:sldLayoutId id="2147489376" r:id="rId2"/>
    <p:sldLayoutId id="2147489377" r:id="rId3"/>
    <p:sldLayoutId id="2147489378" r:id="rId4"/>
    <p:sldLayoutId id="2147489379" r:id="rId5"/>
    <p:sldLayoutId id="2147489380" r:id="rId6"/>
    <p:sldLayoutId id="2147489381" r:id="rId7"/>
    <p:sldLayoutId id="2147489382" r:id="rId8"/>
    <p:sldLayoutId id="2147489383" r:id="rId9"/>
    <p:sldLayoutId id="2147489384" r:id="rId10"/>
    <p:sldLayoutId id="214748938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10594" name="Group 2"/>
          <p:cNvGrpSpPr>
            <a:grpSpLocks/>
          </p:cNvGrpSpPr>
          <p:nvPr/>
        </p:nvGrpSpPr>
        <p:grpSpPr bwMode="auto">
          <a:xfrm>
            <a:off x="0" y="0"/>
            <a:ext cx="8839200" cy="6858000"/>
            <a:chOff x="0" y="0"/>
            <a:chExt cx="5568" cy="4320"/>
          </a:xfrm>
        </p:grpSpPr>
        <p:grpSp>
          <p:nvGrpSpPr>
            <p:cNvPr id="110600" name="Group 3"/>
            <p:cNvGrpSpPr>
              <a:grpSpLocks/>
            </p:cNvGrpSpPr>
            <p:nvPr userDrawn="1"/>
          </p:nvGrpSpPr>
          <p:grpSpPr bwMode="auto">
            <a:xfrm>
              <a:off x="0" y="0"/>
              <a:ext cx="3216" cy="3072"/>
              <a:chOff x="0" y="0"/>
              <a:chExt cx="2928" cy="2784"/>
            </a:xfrm>
          </p:grpSpPr>
          <p:sp>
            <p:nvSpPr>
              <p:cNvPr id="110613"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4"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5"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6"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7"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0601" name="Group 9"/>
            <p:cNvGrpSpPr>
              <a:grpSpLocks/>
            </p:cNvGrpSpPr>
            <p:nvPr userDrawn="1"/>
          </p:nvGrpSpPr>
          <p:grpSpPr bwMode="auto">
            <a:xfrm>
              <a:off x="2016" y="2016"/>
              <a:ext cx="2448" cy="2304"/>
              <a:chOff x="0" y="0"/>
              <a:chExt cx="2928" cy="2784"/>
            </a:xfrm>
          </p:grpSpPr>
          <p:sp>
            <p:nvSpPr>
              <p:cNvPr id="110608"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09"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0"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1"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12"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0602" name="Group 15"/>
            <p:cNvGrpSpPr>
              <a:grpSpLocks/>
            </p:cNvGrpSpPr>
            <p:nvPr userDrawn="1"/>
          </p:nvGrpSpPr>
          <p:grpSpPr bwMode="auto">
            <a:xfrm>
              <a:off x="2832" y="96"/>
              <a:ext cx="2736" cy="2592"/>
              <a:chOff x="0" y="0"/>
              <a:chExt cx="2928" cy="2784"/>
            </a:xfrm>
          </p:grpSpPr>
          <p:sp>
            <p:nvSpPr>
              <p:cNvPr id="110603"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04"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05"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06"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10607"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10595"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0596"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8A3FC82E-1FA3-4345-9EE3-52AAF260D0C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86" r:id="rId1"/>
    <p:sldLayoutId id="2147489233" r:id="rId2"/>
    <p:sldLayoutId id="2147489234" r:id="rId3"/>
    <p:sldLayoutId id="2147489235" r:id="rId4"/>
    <p:sldLayoutId id="2147489236" r:id="rId5"/>
    <p:sldLayoutId id="2147489237" r:id="rId6"/>
    <p:sldLayoutId id="2147489238" r:id="rId7"/>
    <p:sldLayoutId id="2147489239" r:id="rId8"/>
    <p:sldLayoutId id="2147489240" r:id="rId9"/>
    <p:sldLayoutId id="2147489241" r:id="rId10"/>
    <p:sldLayoutId id="214748924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87" r:id="rId1"/>
    <p:sldLayoutId id="2147489243" r:id="rId2"/>
    <p:sldLayoutId id="2147489244" r:id="rId3"/>
    <p:sldLayoutId id="2147489245" r:id="rId4"/>
    <p:sldLayoutId id="2147489246" r:id="rId5"/>
    <p:sldLayoutId id="2147489247" r:id="rId6"/>
    <p:sldLayoutId id="2147489248" r:id="rId7"/>
    <p:sldLayoutId id="2147489249" r:id="rId8"/>
    <p:sldLayoutId id="2147489250" r:id="rId9"/>
    <p:sldLayoutId id="2147489251" r:id="rId10"/>
    <p:sldLayoutId id="21474892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49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10.xml"/></Relationships>
</file>

<file path=ppt/slides/_rels/slide10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7.xml"/><Relationship Id="rId1" Type="http://schemas.openxmlformats.org/officeDocument/2006/relationships/slideLayout" Target="../slideLayouts/slideLayout32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1.xml"/></Relationships>
</file>

<file path=ppt/slides/_rels/slide102.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10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0.xml"/><Relationship Id="rId1" Type="http://schemas.openxmlformats.org/officeDocument/2006/relationships/slideLayout" Target="../slideLayouts/slideLayout328.xml"/><Relationship Id="rId4" Type="http://schemas.openxmlformats.org/officeDocument/2006/relationships/image" Target="../media/image79.png"/></Relationships>
</file>

<file path=ppt/slides/_rels/slide1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1.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10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2.xml"/><Relationship Id="rId1" Type="http://schemas.openxmlformats.org/officeDocument/2006/relationships/slideLayout" Target="../slideLayouts/slideLayout328.xml"/></Relationships>
</file>

<file path=ppt/slides/_rels/slide106.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emf"/><Relationship Id="rId2" Type="http://schemas.openxmlformats.org/officeDocument/2006/relationships/notesSlide" Target="../notesSlides/notesSlide63.xml"/><Relationship Id="rId1" Type="http://schemas.openxmlformats.org/officeDocument/2006/relationships/slideLayout" Target="../slideLayouts/slideLayout553.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107.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64.xml"/><Relationship Id="rId1" Type="http://schemas.openxmlformats.org/officeDocument/2006/relationships/slideLayout" Target="../slideLayouts/slideLayout193.xml"/></Relationships>
</file>

<file path=ppt/slides/_rels/slide108.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65.xml"/><Relationship Id="rId1" Type="http://schemas.openxmlformats.org/officeDocument/2006/relationships/slideLayout" Target="../slideLayouts/slideLayout193.xml"/></Relationships>
</file>

<file path=ppt/slides/_rels/slide10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66.xml"/><Relationship Id="rId1" Type="http://schemas.openxmlformats.org/officeDocument/2006/relationships/slideLayout" Target="../slideLayouts/slideLayout328.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532.xml"/></Relationships>
</file>

<file path=ppt/slides/_rels/slide1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7.xml"/><Relationship Id="rId1" Type="http://schemas.openxmlformats.org/officeDocument/2006/relationships/slideLayout" Target="../slideLayouts/slideLayout334.xml"/></Relationships>
</file>

<file path=ppt/slides/_rels/slide1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8.xml"/><Relationship Id="rId1" Type="http://schemas.openxmlformats.org/officeDocument/2006/relationships/slideLayout" Target="../slideLayouts/slideLayout328.xml"/></Relationships>
</file>

<file path=ppt/slides/_rels/slide11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9.xml"/><Relationship Id="rId1" Type="http://schemas.openxmlformats.org/officeDocument/2006/relationships/slideLayout" Target="../slideLayouts/slideLayout32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265.xml"/><Relationship Id="rId1" Type="http://schemas.openxmlformats.org/officeDocument/2006/relationships/themeOverride" Target="../theme/themeOverride3.xml"/></Relationships>
</file>

<file path=ppt/slides/_rels/slide117.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60.xml"/></Relationships>
</file>

<file path=ppt/slides/_rels/slide11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15.xml"/><Relationship Id="rId4" Type="http://schemas.openxmlformats.org/officeDocument/2006/relationships/image" Target="../media/image94.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53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2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60.xml"/></Relationships>
</file>

<file path=ppt/slides/_rels/slide12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60.xml"/></Relationships>
</file>

<file path=ppt/slides/_rels/slide12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60.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2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60.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537.xml"/><Relationship Id="rId5" Type="http://schemas.openxmlformats.org/officeDocument/2006/relationships/image" Target="../media/image30.png"/><Relationship Id="rId4" Type="http://schemas.openxmlformats.org/officeDocument/2006/relationships/image" Target="../media/image29.png"/></Relationships>
</file>

<file path=ppt/slides/_rels/slide13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13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slideLayout" Target="../slideLayouts/slideLayout4.xml"/><Relationship Id="rId1" Type="http://schemas.openxmlformats.org/officeDocument/2006/relationships/themeOverride" Target="../theme/themeOverride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3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3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6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44.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386.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537.xml"/></Relationships>
</file>

<file path=ppt/slides/_rels/slide150.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39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4.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9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5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4.xml"/><Relationship Id="rId1" Type="http://schemas.openxmlformats.org/officeDocument/2006/relationships/slideLayout" Target="../slideLayouts/slideLayout44.xml"/></Relationships>
</file>

<file path=ppt/slides/_rels/slide155.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60.xml"/></Relationships>
</file>

<file path=ppt/slides/_rels/slide156.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60.xml"/></Relationships>
</file>

<file path=ppt/slides/_rels/slide157.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60.xml"/></Relationships>
</file>

<file path=ppt/slides/_rels/slide15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60.xml"/></Relationships>
</file>

<file path=ppt/slides/_rels/slide159.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60.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537.xml"/></Relationships>
</file>

<file path=ppt/slides/_rels/slide160.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6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6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oleObject" Target="../embeddings/oleObject1.bin"/><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6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slideLayout" Target="../slideLayouts/slideLayout463.xml"/><Relationship Id="rId1" Type="http://schemas.openxmlformats.org/officeDocument/2006/relationships/themeOverride" Target="../theme/themeOverride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68.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27.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537.xml"/></Relationships>
</file>

<file path=ppt/slides/_rels/slide17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75.xml"/><Relationship Id="rId1" Type="http://schemas.openxmlformats.org/officeDocument/2006/relationships/slideLayout" Target="../slideLayouts/slideLayout276.xml"/></Relationships>
</file>

<file path=ppt/slides/_rels/slide171.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73.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7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30.emf"/><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6.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537.xml"/></Relationships>
</file>

<file path=ppt/slides/_rels/slide18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77.xml"/><Relationship Id="rId1" Type="http://schemas.openxmlformats.org/officeDocument/2006/relationships/slideLayout" Target="../slideLayouts/slideLayout241.xml"/><Relationship Id="rId4" Type="http://schemas.openxmlformats.org/officeDocument/2006/relationships/image" Target="../media/image133.jpeg"/></Relationships>
</file>

<file path=ppt/slides/_rels/slide18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image" Target="../media/image130.emf"/><Relationship Id="rId1" Type="http://schemas.openxmlformats.org/officeDocument/2006/relationships/slideLayout" Target="../slideLayouts/slideLayout2.xml"/><Relationship Id="rId4" Type="http://schemas.openxmlformats.org/officeDocument/2006/relationships/image" Target="../media/image135.jpeg"/></Relationships>
</file>

<file path=ppt/slides/_rels/slide182.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399.xml"/></Relationships>
</file>

<file path=ppt/slides/_rels/slide18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15.xml"/><Relationship Id="rId5" Type="http://schemas.openxmlformats.org/officeDocument/2006/relationships/image" Target="../media/image139.png"/><Relationship Id="rId4" Type="http://schemas.openxmlformats.org/officeDocument/2006/relationships/oleObject" Target="../embeddings/oleObject2.bin"/></Relationships>
</file>

<file path=ppt/slides/_rels/slide18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image" Target="../media/image140.jpeg"/><Relationship Id="rId1" Type="http://schemas.openxmlformats.org/officeDocument/2006/relationships/slideLayout" Target="../slideLayouts/slideLayout16.xml"/><Relationship Id="rId5" Type="http://schemas.openxmlformats.org/officeDocument/2006/relationships/image" Target="../media/image143.jpeg"/><Relationship Id="rId4" Type="http://schemas.openxmlformats.org/officeDocument/2006/relationships/image" Target="../media/image142.jpe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50.xml"/></Relationships>
</file>

<file path=ppt/slides/_rels/slide186.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image" Target="../media/image140.jpeg"/><Relationship Id="rId1" Type="http://schemas.openxmlformats.org/officeDocument/2006/relationships/slideLayout" Target="../slideLayouts/slideLayout2.xml"/><Relationship Id="rId5" Type="http://schemas.openxmlformats.org/officeDocument/2006/relationships/image" Target="../media/image143.jpeg"/><Relationship Id="rId4" Type="http://schemas.openxmlformats.org/officeDocument/2006/relationships/image" Target="../media/image142.jpeg"/></Relationships>
</file>

<file path=ppt/slides/_rels/slide18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566.xml"/></Relationships>
</file>

<file path=ppt/slides/_rels/slide19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7.xml"/></Relationships>
</file>

<file path=ppt/slides/_rels/slide19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0.xml"/><Relationship Id="rId1" Type="http://schemas.openxmlformats.org/officeDocument/2006/relationships/slideLayout" Target="../slideLayouts/slideLayout328.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7.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slideLayout" Target="../slideLayouts/slideLayout177.xml"/><Relationship Id="rId1" Type="http://schemas.openxmlformats.org/officeDocument/2006/relationships/themeOverride" Target="../theme/themeOverride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60.xml"/></Relationships>
</file>

<file path=ppt/slides/_rels/slide19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46.emf"/><Relationship Id="rId1" Type="http://schemas.openxmlformats.org/officeDocument/2006/relationships/slideLayout" Target="../slideLayouts/slideLayout2.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147.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2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01.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03.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image" Target="../media/image62.jpe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0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slideLayout" Target="../slideLayouts/slideLayout177.xml"/><Relationship Id="rId1" Type="http://schemas.openxmlformats.org/officeDocument/2006/relationships/themeOverride" Target="../theme/themeOverride8.xml"/><Relationship Id="rId4" Type="http://schemas.openxmlformats.org/officeDocument/2006/relationships/image" Target="../media/image153.emf"/></Relationships>
</file>

<file path=ppt/slides/_rels/slide206.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177.xml"/><Relationship Id="rId1" Type="http://schemas.openxmlformats.org/officeDocument/2006/relationships/themeOverride" Target="../theme/themeOverride9.xml"/><Relationship Id="rId4" Type="http://schemas.openxmlformats.org/officeDocument/2006/relationships/image" Target="../media/image155.pn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177.xml"/><Relationship Id="rId1" Type="http://schemas.openxmlformats.org/officeDocument/2006/relationships/themeOverride" Target="../theme/themeOverride10.xml"/><Relationship Id="rId4" Type="http://schemas.openxmlformats.org/officeDocument/2006/relationships/image" Target="../media/image156.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1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slideLayout" Target="../slideLayouts/slideLayout177.xml"/><Relationship Id="rId1" Type="http://schemas.openxmlformats.org/officeDocument/2006/relationships/themeOverride" Target="../theme/themeOverride11.xml"/></Relationships>
</file>

<file path=ppt/slides/_rels/slide21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Layout" Target="../slideLayouts/slideLayout177.xml"/><Relationship Id="rId1" Type="http://schemas.openxmlformats.org/officeDocument/2006/relationships/themeOverride" Target="../theme/themeOverride12.xml"/></Relationships>
</file>

<file path=ppt/slides/_rels/slide213.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83.xml"/><Relationship Id="rId1" Type="http://schemas.openxmlformats.org/officeDocument/2006/relationships/slideLayout" Target="../slideLayouts/slideLayout181.xml"/><Relationship Id="rId4" Type="http://schemas.openxmlformats.org/officeDocument/2006/relationships/image" Target="../media/image160.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1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slideLayout" Target="../slideLayouts/slideLayout177.xml"/><Relationship Id="rId1" Type="http://schemas.openxmlformats.org/officeDocument/2006/relationships/themeOverride" Target="../theme/themeOverride13.xml"/></Relationships>
</file>

<file path=ppt/slides/_rels/slide2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4.xml"/><Relationship Id="rId1" Type="http://schemas.openxmlformats.org/officeDocument/2006/relationships/slideLayout" Target="../slideLayouts/slideLayout469.xml"/></Relationships>
</file>

<file path=ppt/slides/_rels/slide2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469.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9.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50.xml"/></Relationships>
</file>

<file path=ppt/slides/_rels/slide2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4.xml"/></Relationships>
</file>

<file path=ppt/slides/_rels/slide22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88.xml"/><Relationship Id="rId1" Type="http://schemas.openxmlformats.org/officeDocument/2006/relationships/slideLayout" Target="../slideLayouts/slideLayout15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2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88.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oleObject" Target="../embeddings/oleObject3.bin"/><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image" Target="../media/image163.png"/><Relationship Id="rId1" Type="http://schemas.openxmlformats.org/officeDocument/2006/relationships/slideLayout" Target="../slideLayouts/slideLayout15.xml"/><Relationship Id="rId5" Type="http://schemas.openxmlformats.org/officeDocument/2006/relationships/image" Target="../media/image165.png"/><Relationship Id="rId4" Type="http://schemas.openxmlformats.org/officeDocument/2006/relationships/oleObject" Target="../embeddings/oleObject4.bin"/></Relationships>
</file>

<file path=ppt/slides/_rels/slide22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91.xml"/><Relationship Id="rId1" Type="http://schemas.openxmlformats.org/officeDocument/2006/relationships/slideLayout" Target="../slideLayouts/slideLayout150.xml"/></Relationships>
</file>

<file path=ppt/slides/_rels/slide2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59.xml"/></Relationships>
</file>

<file path=ppt/slides/_rels/slide2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3.xml"/><Relationship Id="rId1" Type="http://schemas.openxmlformats.org/officeDocument/2006/relationships/slideLayout" Target="../slideLayouts/slideLayout121.xml"/></Relationships>
</file>

<file path=ppt/slides/_rels/slide232.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177.xml"/><Relationship Id="rId1" Type="http://schemas.openxmlformats.org/officeDocument/2006/relationships/themeOverride" Target="../theme/themeOverride14.xml"/><Relationship Id="rId4" Type="http://schemas.openxmlformats.org/officeDocument/2006/relationships/image" Target="../media/image166.jpeg"/></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177.xml"/><Relationship Id="rId1" Type="http://schemas.openxmlformats.org/officeDocument/2006/relationships/themeOverride" Target="../theme/themeOverride15.xml"/><Relationship Id="rId4" Type="http://schemas.openxmlformats.org/officeDocument/2006/relationships/image" Target="../media/image167.jpeg"/></Relationships>
</file>

<file path=ppt/slides/_rels/slide234.xml.rels><?xml version="1.0" encoding="UTF-8" standalone="yes"?>
<Relationships xmlns="http://schemas.openxmlformats.org/package/2006/relationships"><Relationship Id="rId3" Type="http://schemas.openxmlformats.org/officeDocument/2006/relationships/image" Target="../media/image168.jpg"/><Relationship Id="rId2" Type="http://schemas.openxmlformats.org/officeDocument/2006/relationships/notesSlide" Target="../notesSlides/notesSlide96.xml"/><Relationship Id="rId1" Type="http://schemas.openxmlformats.org/officeDocument/2006/relationships/slideLayout" Target="../slideLayouts/slideLayout177.xml"/><Relationship Id="rId4" Type="http://schemas.openxmlformats.org/officeDocument/2006/relationships/image" Target="../media/image167.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9.xml"/></Relationships>
</file>

<file path=ppt/slides/_rels/slide2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8.xml"/><Relationship Id="rId1" Type="http://schemas.openxmlformats.org/officeDocument/2006/relationships/slideLayout" Target="../slideLayouts/slideLayout537.xml"/></Relationships>
</file>

<file path=ppt/slides/_rels/slide2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9.xml"/><Relationship Id="rId1" Type="http://schemas.openxmlformats.org/officeDocument/2006/relationships/slideLayout" Target="../slideLayouts/slideLayout537.xml"/></Relationships>
</file>

<file path=ppt/slides/_rels/slide2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00.xml"/><Relationship Id="rId1" Type="http://schemas.openxmlformats.org/officeDocument/2006/relationships/slideLayout" Target="../slideLayouts/slideLayout328.xml"/></Relationships>
</file>

<file path=ppt/slides/_rels/slide2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1.xml"/><Relationship Id="rId1" Type="http://schemas.openxmlformats.org/officeDocument/2006/relationships/slideLayout" Target="../slideLayouts/slideLayout6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4.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419.xml"/></Relationships>
</file>

<file path=ppt/slides/_rels/slide24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3.xml"/><Relationship Id="rId1" Type="http://schemas.openxmlformats.org/officeDocument/2006/relationships/slideLayout" Target="../slideLayouts/slideLayout56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19.xml"/></Relationships>
</file>

<file path=ppt/slides/_rels/slide24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4.xml"/><Relationship Id="rId1" Type="http://schemas.openxmlformats.org/officeDocument/2006/relationships/slideLayout" Target="../slideLayouts/slideLayout537.xml"/></Relationships>
</file>

<file path=ppt/slides/_rels/slide2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5.xml"/><Relationship Id="rId1" Type="http://schemas.openxmlformats.org/officeDocument/2006/relationships/slideLayout" Target="../slideLayouts/slideLayout328.xml"/></Relationships>
</file>

<file path=ppt/slides/_rels/slide2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58.xml"/></Relationships>
</file>

<file path=ppt/slides/_rels/slide246.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60.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248.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06.xml"/><Relationship Id="rId1" Type="http://schemas.openxmlformats.org/officeDocument/2006/relationships/slideLayout" Target="../slideLayouts/slideLayout55.xml"/><Relationship Id="rId4" Type="http://schemas.openxmlformats.org/officeDocument/2006/relationships/image" Target="../media/image171.png"/></Relationships>
</file>

<file path=ppt/slides/_rels/slide249.xml.rels><?xml version="1.0" encoding="UTF-8" standalone="yes"?>
<Relationships xmlns="http://schemas.openxmlformats.org/package/2006/relationships"><Relationship Id="rId8" Type="http://schemas.openxmlformats.org/officeDocument/2006/relationships/image" Target="../media/image177.jpeg"/><Relationship Id="rId3" Type="http://schemas.openxmlformats.org/officeDocument/2006/relationships/image" Target="../media/image172.jpeg"/><Relationship Id="rId7" Type="http://schemas.openxmlformats.org/officeDocument/2006/relationships/image" Target="../media/image176.jpeg"/><Relationship Id="rId2" Type="http://schemas.openxmlformats.org/officeDocument/2006/relationships/notesSlide" Target="../notesSlides/notesSlide107.xml"/><Relationship Id="rId1" Type="http://schemas.openxmlformats.org/officeDocument/2006/relationships/slideLayout" Target="../slideLayouts/slideLayout248.xml"/><Relationship Id="rId6" Type="http://schemas.openxmlformats.org/officeDocument/2006/relationships/image" Target="../media/image175.jpeg"/><Relationship Id="rId5" Type="http://schemas.openxmlformats.org/officeDocument/2006/relationships/image" Target="../media/image174.jpeg"/><Relationship Id="rId4" Type="http://schemas.openxmlformats.org/officeDocument/2006/relationships/image" Target="../media/image173.jpeg"/><Relationship Id="rId9" Type="http://schemas.openxmlformats.org/officeDocument/2006/relationships/image" Target="../media/image178.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250.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08.xml"/><Relationship Id="rId1" Type="http://schemas.openxmlformats.org/officeDocument/2006/relationships/slideLayout" Target="../slideLayouts/slideLayout248.xml"/></Relationships>
</file>

<file path=ppt/slides/_rels/slide251.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09.xml"/><Relationship Id="rId1" Type="http://schemas.openxmlformats.org/officeDocument/2006/relationships/slideLayout" Target="../slideLayouts/slideLayout258.xml"/></Relationships>
</file>

<file path=ppt/slides/_rels/slide25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10.xml"/><Relationship Id="rId1" Type="http://schemas.openxmlformats.org/officeDocument/2006/relationships/slideLayout" Target="../slideLayouts/slideLayout248.xml"/><Relationship Id="rId5" Type="http://schemas.openxmlformats.org/officeDocument/2006/relationships/image" Target="../media/image183.jpeg"/><Relationship Id="rId4" Type="http://schemas.openxmlformats.org/officeDocument/2006/relationships/image" Target="../media/image182.jpeg"/></Relationships>
</file>

<file path=ppt/slides/_rels/slide253.xml.rels><?xml version="1.0" encoding="UTF-8" standalone="yes"?>
<Relationships xmlns="http://schemas.openxmlformats.org/package/2006/relationships"><Relationship Id="rId8" Type="http://schemas.openxmlformats.org/officeDocument/2006/relationships/image" Target="../media/image188.jpeg"/><Relationship Id="rId3" Type="http://schemas.openxmlformats.org/officeDocument/2006/relationships/image" Target="../media/image184.jpeg"/><Relationship Id="rId7" Type="http://schemas.openxmlformats.org/officeDocument/2006/relationships/image" Target="../media/image187.jpeg"/><Relationship Id="rId2" Type="http://schemas.openxmlformats.org/officeDocument/2006/relationships/notesSlide" Target="../notesSlides/notesSlide111.xml"/><Relationship Id="rId1" Type="http://schemas.openxmlformats.org/officeDocument/2006/relationships/slideLayout" Target="../slideLayouts/slideLayout248.xml"/><Relationship Id="rId6" Type="http://schemas.openxmlformats.org/officeDocument/2006/relationships/image" Target="../media/image174.jpeg"/><Relationship Id="rId5" Type="http://schemas.openxmlformats.org/officeDocument/2006/relationships/image" Target="../media/image186.jpeg"/><Relationship Id="rId4" Type="http://schemas.openxmlformats.org/officeDocument/2006/relationships/image" Target="../media/image185.jpeg"/><Relationship Id="rId9" Type="http://schemas.openxmlformats.org/officeDocument/2006/relationships/image" Target="../media/image189.jpeg"/></Relationships>
</file>

<file path=ppt/slides/_rels/slide25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26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oleObject" Target="../embeddings/oleObject5.bin"/><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12.xml"/><Relationship Id="rId1" Type="http://schemas.openxmlformats.org/officeDocument/2006/relationships/slideLayout" Target="../slideLayouts/slideLayout132.xml"/></Relationships>
</file>

<file path=ppt/slides/_rels/slide263.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139.xml"/></Relationships>
</file>

<file path=ppt/slides/_rels/slide264.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139.xml"/></Relationships>
</file>

<file path=ppt/slides/_rels/slide265.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139.xml"/></Relationships>
</file>

<file path=ppt/slides/_rels/slide266.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139.xml"/></Relationships>
</file>

<file path=ppt/slides/_rels/slide267.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139.xml"/></Relationships>
</file>

<file path=ppt/slides/_rels/slide268.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139.xml"/></Relationships>
</file>

<file path=ppt/slides/_rels/slide269.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xml"/><Relationship Id="rId1" Type="http://schemas.openxmlformats.org/officeDocument/2006/relationships/slideLayout" Target="../slideLayouts/slideLayout311.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7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13.xml"/><Relationship Id="rId1" Type="http://schemas.openxmlformats.org/officeDocument/2006/relationships/slideLayout" Target="../slideLayouts/slideLayout165.xml"/><Relationship Id="rId4" Type="http://schemas.openxmlformats.org/officeDocument/2006/relationships/image" Target="../media/image171.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2.xml"/></Relationships>
</file>

<file path=ppt/slides/_rels/slide2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28.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93.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211.xml"/><Relationship Id="rId5" Type="http://schemas.openxmlformats.org/officeDocument/2006/relationships/image" Target="../media/image42.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3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3.jpeg"/><Relationship Id="rId7" Type="http://schemas.openxmlformats.org/officeDocument/2006/relationships/diagramColors" Target="../diagrams/colors1.xml"/><Relationship Id="rId2" Type="http://schemas.openxmlformats.org/officeDocument/2006/relationships/notesSlide" Target="../notesSlides/notesSlide24.xml"/><Relationship Id="rId1" Type="http://schemas.openxmlformats.org/officeDocument/2006/relationships/slideLayout" Target="../slideLayouts/slideLayout213.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3.jpeg"/><Relationship Id="rId7" Type="http://schemas.openxmlformats.org/officeDocument/2006/relationships/diagramColors" Target="../diagrams/colors2.xml"/><Relationship Id="rId2" Type="http://schemas.openxmlformats.org/officeDocument/2006/relationships/notesSlide" Target="../notesSlides/notesSlide25.xml"/><Relationship Id="rId1" Type="http://schemas.openxmlformats.org/officeDocument/2006/relationships/slideLayout" Target="../slideLayouts/slideLayout21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2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5.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8.xml"/><Relationship Id="rId1" Type="http://schemas.openxmlformats.org/officeDocument/2006/relationships/slideLayout" Target="../slideLayouts/slideLayout469.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469.xml"/><Relationship Id="rId4" Type="http://schemas.openxmlformats.org/officeDocument/2006/relationships/image" Target="../media/image46.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2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7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7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05.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34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05.xml"/></Relationships>
</file>

<file path=ppt/slides/_rels/slide5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7.xml"/><Relationship Id="rId1" Type="http://schemas.openxmlformats.org/officeDocument/2006/relationships/slideLayout" Target="../slideLayouts/slideLayout230.xml"/></Relationships>
</file>

<file path=ppt/slides/_rels/slide5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8.xml"/><Relationship Id="rId1" Type="http://schemas.openxmlformats.org/officeDocument/2006/relationships/slideLayout" Target="../slideLayouts/slideLayout2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83.xml"/></Relationships>
</file>

<file path=ppt/slides/_rels/slide5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2" Type="http://schemas.openxmlformats.org/officeDocument/2006/relationships/image" Target="../media/image49.png"/><Relationship Id="rId1" Type="http://schemas.openxmlformats.org/officeDocument/2006/relationships/slideLayout" Target="../slideLayouts/slideLayout2.xml"/><Relationship Id="rId4" Type="http://schemas.openxmlformats.org/officeDocument/2006/relationships/image" Target="../media/image50.jpeg"/></Relationships>
</file>

<file path=ppt/slides/_rels/slide5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358.xml"/></Relationships>
</file>

<file path=ppt/slides/_rels/slide6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37.xml"/></Relationships>
</file>

<file path=ppt/slides/_rels/slide6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37.xml"/></Relationships>
</file>

<file path=ppt/slides/_rels/slide64.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31.xml"/></Relationships>
</file>

<file path=ppt/slides/_rels/slide65.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31.xml"/></Relationships>
</file>

<file path=ppt/slides/_rels/slide6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emf"/><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emf"/><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emf"/><Relationship Id="rId2" Type="http://schemas.openxmlformats.org/officeDocument/2006/relationships/notesSlide" Target="../notesSlides/notesSlide40.xml"/><Relationship Id="rId1" Type="http://schemas.openxmlformats.org/officeDocument/2006/relationships/slideLayout" Target="../slideLayouts/slideLayout553.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6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1.xml"/><Relationship Id="rId1" Type="http://schemas.openxmlformats.org/officeDocument/2006/relationships/slideLayout" Target="../slideLayouts/slideLayout367.xml"/><Relationship Id="rId6" Type="http://schemas.openxmlformats.org/officeDocument/2006/relationships/image" Target="../media/image60.emf"/><Relationship Id="rId5" Type="http://schemas.openxmlformats.org/officeDocument/2006/relationships/image" Target="../media/image59.emf"/><Relationship Id="rId4" Type="http://schemas.openxmlformats.org/officeDocument/2006/relationships/image" Target="../media/image58.emf"/></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515.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2.xml"/><Relationship Id="rId1" Type="http://schemas.openxmlformats.org/officeDocument/2006/relationships/slideLayout" Target="../slideLayouts/slideLayout575.xml"/></Relationships>
</file>

<file path=ppt/slides/_rels/slide71.x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3.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0.xml"/></Relationships>
</file>

<file path=ppt/slides/_rels/slide7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150.xml"/><Relationship Id="rId4" Type="http://schemas.openxmlformats.org/officeDocument/2006/relationships/image" Target="../media/image64.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0.xml"/></Relationships>
</file>

<file path=ppt/slides/_rels/slide7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7.xml"/><Relationship Id="rId1" Type="http://schemas.openxmlformats.org/officeDocument/2006/relationships/slideLayout" Target="../slideLayouts/slideLayout150.xml"/></Relationships>
</file>

<file path=ppt/slides/_rels/slide7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slideLayout" Target="../slideLayouts/slideLayout187.xml"/><Relationship Id="rId4" Type="http://schemas.openxmlformats.org/officeDocument/2006/relationships/image" Target="../media/image67.jpeg"/></Relationships>
</file>

<file path=ppt/slides/_rels/slide7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87.xml"/></Relationships>
</file>

<file path=ppt/slides/_rels/slide7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87.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515.xml"/><Relationship Id="rId4" Type="http://schemas.openxmlformats.org/officeDocument/2006/relationships/image" Target="../media/image24.jpg"/></Relationships>
</file>

<file path=ppt/slides/_rels/slide8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7.xml"/></Relationships>
</file>

<file path=ppt/slides/_rels/slide8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87.xml"/></Relationships>
</file>

<file path=ppt/slides/_rels/slide82.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87.xml"/></Relationships>
</file>

<file path=ppt/slides/_rels/slide8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7.xml"/></Relationships>
</file>

<file path=ppt/slides/_rels/slide84.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87.xml"/></Relationships>
</file>

<file path=ppt/slides/_rels/slide85.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87.xml"/></Relationships>
</file>

<file path=ppt/slides/_rels/slide86.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87.xml"/></Relationships>
</file>

<file path=ppt/slides/_rels/slide8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37.xml"/></Relationships>
</file>

<file path=ppt/slides/_rels/slide8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437.xml"/></Relationships>
</file>

<file path=ppt/slides/_rels/slide8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426.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515.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4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36.xml"/></Relationships>
</file>

<file path=ppt/slides/_rels/slide9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9.xml"/><Relationship Id="rId1" Type="http://schemas.openxmlformats.org/officeDocument/2006/relationships/slideLayout" Target="../slideLayouts/slideLayout328.xml"/></Relationships>
</file>

<file path=ppt/slides/_rels/slide9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0.xml"/><Relationship Id="rId1" Type="http://schemas.openxmlformats.org/officeDocument/2006/relationships/slideLayout" Target="../slideLayouts/slideLayout328.xml"/></Relationships>
</file>

<file path=ppt/slides/_rels/slide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1.xml"/><Relationship Id="rId1" Type="http://schemas.openxmlformats.org/officeDocument/2006/relationships/slideLayout" Target="../slideLayouts/slideLayout328.xml"/><Relationship Id="rId5" Type="http://schemas.openxmlformats.org/officeDocument/2006/relationships/image" Target="../media/image29.png"/><Relationship Id="rId4" Type="http://schemas.openxmlformats.org/officeDocument/2006/relationships/image" Target="../media/image30.png"/></Relationships>
</file>

<file path=ppt/slides/_rels/slide9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2.xml"/><Relationship Id="rId1" Type="http://schemas.openxmlformats.org/officeDocument/2006/relationships/slideLayout" Target="../slideLayouts/slideLayout328.xml"/></Relationships>
</file>

<file path=ppt/slides/_rels/slide9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3.xml"/><Relationship Id="rId1" Type="http://schemas.openxmlformats.org/officeDocument/2006/relationships/slideLayout" Target="../slideLayouts/slideLayout328.xml"/></Relationships>
</file>

<file path=ppt/slides/_rels/slide9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4.xml"/><Relationship Id="rId1" Type="http://schemas.openxmlformats.org/officeDocument/2006/relationships/slideLayout" Target="../slideLayouts/slideLayout328.xml"/><Relationship Id="rId4" Type="http://schemas.openxmlformats.org/officeDocument/2006/relationships/image" Target="../media/image79.png"/></Relationships>
</file>

<file path=ppt/slides/_rels/slide9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55.xml"/><Relationship Id="rId1" Type="http://schemas.openxmlformats.org/officeDocument/2006/relationships/slideLayout" Target="../slideLayouts/slideLayout328.xml"/><Relationship Id="rId4" Type="http://schemas.openxmlformats.org/officeDocument/2006/relationships/image" Target="../media/image79.png"/></Relationships>
</file>

<file path=ppt/slides/_rels/slide9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6.xml"/><Relationship Id="rId1" Type="http://schemas.openxmlformats.org/officeDocument/2006/relationships/slideLayout" Target="../slideLayouts/slideLayout32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lgn="l">
              <a:defRPr/>
            </a:pPr>
            <a:r>
              <a:rPr lang="en-US" sz="8000" b="1" kern="1200" dirty="0">
                <a:solidFill>
                  <a:srgbClr val="FFFFFF"/>
                </a:solidFill>
                <a:latin typeface="Bermuda Solid" charset="0"/>
                <a:ea typeface="ＭＳ Ｐゴシック" charset="0"/>
                <a:cs typeface="ＭＳ Ｐゴシック" charset="0"/>
              </a:rPr>
              <a:t>Second Kings</a:t>
            </a:r>
          </a:p>
        </p:txBody>
      </p:sp>
      <p:sp>
        <p:nvSpPr>
          <p:cNvPr id="309253" name="Text Box 7"/>
          <p:cNvSpPr txBox="1">
            <a:spLocks noChangeArrowheads="1"/>
          </p:cNvSpPr>
          <p:nvPr/>
        </p:nvSpPr>
        <p:spPr bwMode="auto">
          <a:xfrm>
            <a:off x="0" y="5157788"/>
            <a:ext cx="2667000" cy="946150"/>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000000"/>
                </a:solidFill>
                <a:effectLst/>
                <a:uLnTx/>
                <a:uFillTx/>
                <a:latin typeface="Arial" charset="0"/>
                <a:ea typeface="ＭＳ Ｐゴシック" charset="0"/>
              </a:rPr>
              <a:t>Downfalls of the Kingdoms</a:t>
            </a:r>
            <a:endParaRPr kumimoji="0" lang="en-GB" sz="2800" b="1" i="1"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 name="Rectangle 5">
            <a:extLst>
              <a:ext uri="{FF2B5EF4-FFF2-40B4-BE49-F238E27FC236}">
                <a16:creationId xmlns:a16="http://schemas.microsoft.com/office/drawing/2014/main" id="{FC61E72F-D762-AD44-B30A-E0B98B64CD66}"/>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120438305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21" name="Title 3"/>
          <p:cNvSpPr>
            <a:spLocks noGrp="1"/>
          </p:cNvSpPr>
          <p:nvPr>
            <p:ph type="title"/>
          </p:nvPr>
        </p:nvSpPr>
        <p:spPr/>
        <p:txBody>
          <a:bodyPr/>
          <a:lstStyle/>
          <a:p>
            <a:r>
              <a:rPr lang="en-US">
                <a:latin typeface="Arial" charset="0"/>
              </a:rPr>
              <a:t>Book Chart Completed</a:t>
            </a:r>
          </a:p>
        </p:txBody>
      </p:sp>
      <p:graphicFrame>
        <p:nvGraphicFramePr>
          <p:cNvPr id="259113" name="Group 41"/>
          <p:cNvGraphicFramePr>
            <a:graphicFrameLocks noGrp="1"/>
          </p:cNvGraphicFramePr>
          <p:nvPr>
            <p:ph type="tbl" idx="1"/>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ＭＳ Ｐゴシック" charset="0"/>
                          <a:cs typeface="Arial" charset="0"/>
                        </a:rPr>
                        <a:t>Downfalls of the Kingdoms</a:t>
                      </a:r>
                      <a:endParaRPr kumimoji="0" lang="en-GB" sz="2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0000"/>
                          </a:solidFill>
                          <a:effectLst/>
                          <a:latin typeface="Arial" charset="0"/>
                          <a:ea typeface="ＭＳ Ｐゴシック" charset="0"/>
                          <a:cs typeface="Arial" charset="0"/>
                        </a:rPr>
                        <a:t>Chaps. 1–17</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0000"/>
                          </a:solidFill>
                          <a:effectLst/>
                          <a:latin typeface="Arial" charset="0"/>
                          <a:ea typeface="ＭＳ Ｐゴシック" charset="0"/>
                          <a:cs typeface="Arial" charset="0"/>
                        </a:rPr>
                        <a:t>Chaps. 18–25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1BE"/>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a:t>
                      </a:r>
                      <a:br>
                        <a:rPr kumimoji="0" lang="en-US" sz="2000" b="0" i="0" u="none" strike="noStrike" cap="none" normalizeH="0" baseline="0" dirty="0">
                          <a:ln>
                            <a:noFill/>
                          </a:ln>
                          <a:solidFill>
                            <a:schemeClr val="tx1"/>
                          </a:solidFill>
                          <a:effectLst/>
                          <a:latin typeface="Arial" charset="0"/>
                          <a:ea typeface="ＭＳ Ｐゴシック" charset="0"/>
                          <a:cs typeface="Arial" charset="0"/>
                        </a:rPr>
                      </a:br>
                      <a:r>
                        <a:rPr kumimoji="0" lang="en-US" sz="2000" b="0" i="0" u="none" strike="noStrike" cap="none" normalizeH="0" baseline="0" dirty="0">
                          <a:ln>
                            <a:noFill/>
                          </a:ln>
                          <a:solidFill>
                            <a:schemeClr val="tx1"/>
                          </a:solidFill>
                          <a:effectLst/>
                          <a:latin typeface="Arial" charset="0"/>
                          <a:ea typeface="ＭＳ Ｐゴシック" charset="0"/>
                          <a:cs typeface="Arial" charset="0"/>
                        </a:rPr>
                        <a:t>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Hezekiah &amp; 2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Josiah &amp; 4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Zedekiah culmination in Fall of Judah &amp; Jerusalem</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Arial"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7958" name="Text Box 40"/>
          <p:cNvSpPr txBox="1">
            <a:spLocks noChangeArrowheads="1"/>
          </p:cNvSpPr>
          <p:nvPr/>
        </p:nvSpPr>
        <p:spPr bwMode="auto">
          <a:xfrm>
            <a:off x="8374063" y="79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249</a:t>
            </a:r>
            <a:endParaRPr kumimoji="0" lang="en-GB"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 name="TextBox 1"/>
          <p:cNvSpPr txBox="1"/>
          <p:nvPr/>
        </p:nvSpPr>
        <p:spPr>
          <a:xfrm rot="20768788">
            <a:off x="17761" y="70373"/>
            <a:ext cx="1481570" cy="523220"/>
          </a:xfrm>
          <a:prstGeom prst="rect">
            <a:avLst/>
          </a:prstGeom>
          <a:solidFill>
            <a:srgbClr val="800000"/>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56497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 to 2 Kings</a:t>
            </a: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51720" y="1556792"/>
            <a:ext cx="5040560" cy="4192790"/>
          </a:xfrm>
          <a:prstGeom prst="rect">
            <a:avLst/>
          </a:prstGeom>
        </p:spPr>
      </p:pic>
    </p:spTree>
    <p:extLst>
      <p:ext uri="{BB962C8B-B14F-4D97-AF65-F5344CB8AC3E}">
        <p14:creationId xmlns:p14="http://schemas.microsoft.com/office/powerpoint/2010/main" val="44885110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000090"/>
                </a:solidFill>
              </a:rPr>
              <a:t>Your towns and your fields </a:t>
            </a:r>
            <a:br>
              <a:rPr lang="en-US" sz="2000" b="1">
                <a:solidFill>
                  <a:srgbClr val="000090"/>
                </a:solidFill>
              </a:rPr>
            </a:br>
            <a:r>
              <a:rPr lang="en-US" sz="2000" b="1">
                <a:solidFill>
                  <a:srgbClr val="000090"/>
                </a:solidFill>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000090"/>
                </a:solidFill>
              </a:rPr>
              <a:t>Your children and your crops </a:t>
            </a:r>
            <a:br>
              <a:rPr lang="en-US" sz="2000" b="1">
                <a:solidFill>
                  <a:srgbClr val="000090"/>
                </a:solidFill>
              </a:rPr>
            </a:br>
            <a:r>
              <a:rPr lang="en-US" sz="2000" b="1">
                <a:solidFill>
                  <a:srgbClr val="000090"/>
                </a:solidFill>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000090"/>
                </a:solidFill>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000090"/>
                </a:solidFill>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000090"/>
                </a:solidFill>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000090"/>
                </a:solidFill>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FFFFFF"/>
                </a:solidFill>
              </a:rPr>
              <a:t>Your towns and your fields </a:t>
            </a:r>
            <a:br>
              <a:rPr lang="en-US" sz="2000" b="1">
                <a:solidFill>
                  <a:srgbClr val="FFFFFF"/>
                </a:solidFill>
              </a:rPr>
            </a:br>
            <a:r>
              <a:rPr lang="en-US" sz="2000" b="1">
                <a:solidFill>
                  <a:srgbClr val="FFFFFF"/>
                </a:solidFill>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dirty="0">
                <a:solidFill>
                  <a:srgbClr val="FFFFFF"/>
                </a:solidFill>
              </a:rPr>
              <a:t>Your children and your crops </a:t>
            </a:r>
            <a:br>
              <a:rPr lang="en-US" sz="2000" b="1" dirty="0">
                <a:solidFill>
                  <a:srgbClr val="FFFFFF"/>
                </a:solidFill>
              </a:rPr>
            </a:br>
            <a:r>
              <a:rPr lang="en-US" sz="2000" b="1" dirty="0">
                <a:solidFill>
                  <a:srgbClr val="FFFFFF"/>
                </a:solidFill>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dirty="0">
                <a:solidFill>
                  <a:srgbClr val="FFFFFF"/>
                </a:solidFill>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FFFFFF"/>
                </a:solidFill>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FFFFFF"/>
                </a:solidFill>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b="1">
                <a:solidFill>
                  <a:srgbClr val="FFFFFF"/>
                </a:solidFill>
              </a:rPr>
              <a:t>They will lend to money to you, but you will not lend to them </a:t>
            </a:r>
            <a:br>
              <a:rPr lang="en-US" sz="2000" b="1">
                <a:solidFill>
                  <a:srgbClr val="FFFFFF"/>
                </a:solidFill>
              </a:rPr>
            </a:br>
            <a:r>
              <a:rPr lang="en-US" sz="2000" b="1">
                <a:solidFill>
                  <a:srgbClr val="FFFFFF"/>
                </a:solidFill>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endParaRPr lang="en-US">
              <a:solidFill>
                <a:srgbClr val="000000"/>
              </a:solidFill>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en-US" sz="2400" b="1">
                <a:solidFill>
                  <a:srgbClr val="FFFFFF"/>
                </a:solidFill>
                <a:latin typeface="Arial" charset="0"/>
              </a:rPr>
              <a:t>220</a:t>
            </a:r>
            <a:endParaRPr lang="en-US" sz="2400">
              <a:solidFill>
                <a:srgbClr val="FFFFFF"/>
              </a:solidFill>
              <a:latin typeface="Arial"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Occasion</a:t>
            </a: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algn="ctr"/>
            <a:endParaRPr lang="en-US">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en-US" sz="4000" b="1" dirty="0">
                <a:solidFill>
                  <a:srgbClr val="000000"/>
                </a:solidFill>
                <a:latin typeface="Arial" charset="0"/>
              </a:rPr>
              <a:t>Why?</a:t>
            </a:r>
          </a:p>
        </p:txBody>
      </p:sp>
      <p:sp>
        <p:nvSpPr>
          <p:cNvPr id="97294" name="AutoShape 14"/>
          <p:cNvSpPr>
            <a:spLocks noChangeArrowheads="1"/>
          </p:cNvSpPr>
          <p:nvPr/>
        </p:nvSpPr>
        <p:spPr bwMode="auto">
          <a:xfrm>
            <a:off x="3423880" y="2909451"/>
            <a:ext cx="4148854" cy="3371136"/>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algn="ctr"/>
            <a:r>
              <a:rPr lang="en-US" sz="7200" b="1" dirty="0">
                <a:solidFill>
                  <a:srgbClr val="FFFFFF"/>
                </a:solidFill>
                <a:latin typeface="Arial" charset="0"/>
              </a:rPr>
              <a:t>Exile</a:t>
            </a:r>
            <a:endParaRPr lang="en-US" b="1" dirty="0">
              <a:solidFill>
                <a:srgbClr val="000000"/>
              </a:solidFill>
              <a:latin typeface="Arial" charset="0"/>
            </a:endParaRPr>
          </a:p>
        </p:txBody>
      </p:sp>
      <p:sp>
        <p:nvSpPr>
          <p:cNvPr id="97296" name="AutoShape 16"/>
          <p:cNvSpPr>
            <a:spLocks noChangeArrowheads="1"/>
          </p:cNvSpPr>
          <p:nvPr/>
        </p:nvSpPr>
        <p:spPr bwMode="auto">
          <a:xfrm>
            <a:off x="-19050" y="3963988"/>
            <a:ext cx="2892425" cy="1225550"/>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r>
              <a:rPr lang="en-US" sz="5400" b="1">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endParaRPr lang="en-US">
              <a:solidFill>
                <a:srgbClr val="000000"/>
              </a:solidFill>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Not heeding God's warnings would raise up enemies.</a:t>
            </a: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grpSp>
        <p:nvGrpSpPr>
          <p:cNvPr id="6" name="Group 5">
            <a:extLst>
              <a:ext uri="{FF2B5EF4-FFF2-40B4-BE49-F238E27FC236}">
                <a16:creationId xmlns:a16="http://schemas.microsoft.com/office/drawing/2014/main" id="{D6C930B4-D72A-784F-A8F3-10F204101989}"/>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9712228B-35E4-AE4D-BF0D-75A3661E0F2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45D88181-2C1F-7440-A023-67102B2A3566}"/>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3D3D1D67-DE5E-9743-8FF4-89AA21DE8D90}"/>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8" name="Rectangle 2">
              <a:extLst>
                <a:ext uri="{FF2B5EF4-FFF2-40B4-BE49-F238E27FC236}">
                  <a16:creationId xmlns:a16="http://schemas.microsoft.com/office/drawing/2014/main" id="{E024E890-435E-494F-90B6-969857B69764}"/>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kern="0" dirty="0">
                  <a:solidFill>
                    <a:srgbClr val="FFFF00"/>
                  </a:solidFill>
                  <a:effectLst>
                    <a:glow rad="127000">
                      <a:schemeClr val="tx1"/>
                    </a:glow>
                  </a:effectLst>
                  <a:latin typeface="Arial" charset="0"/>
                  <a:ea typeface="ＭＳ Ｐゴシック" charset="0"/>
                  <a:cs typeface="ＭＳ Ｐゴシック" charset="0"/>
                </a:rPr>
                <a:t>WARNING</a:t>
              </a:r>
              <a:endParaRPr lang="en-US" sz="2000" b="1" kern="0" dirty="0">
                <a:solidFill>
                  <a:srgbClr val="FFFF00"/>
                </a:solidFill>
                <a:effectLst>
                  <a:glow rad="127000">
                    <a:schemeClr val="tx1"/>
                  </a:glow>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865346177"/>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p:cNvSpPr>
            <a:spLocks noChangeArrowheads="1"/>
          </p:cNvSpPr>
          <p:nvPr/>
        </p:nvSpPr>
        <p:spPr bwMode="auto">
          <a:xfrm>
            <a:off x="3130550" y="13906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659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659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659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a:t>
            </a:r>
            <a:r>
              <a:rPr lang="en-US" sz="2400" b="1">
                <a:solidFill>
                  <a:srgbClr val="790015"/>
                </a:solidFill>
                <a:latin typeface="Times" charset="0"/>
              </a:rPr>
              <a:t>ROYALTY</a:t>
            </a:r>
          </a:p>
        </p:txBody>
      </p:sp>
      <p:sp>
        <p:nvSpPr>
          <p:cNvPr id="36659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5978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2000" b="1">
                <a:solidFill>
                  <a:srgbClr val="FAFD00"/>
                </a:solidFill>
                <a:latin typeface="Times" pitchFamily="-112" charset="0"/>
              </a:rPr>
              <a:t>ca. 1000 B.C.</a:t>
            </a:r>
          </a:p>
        </p:txBody>
      </p:sp>
      <p:sp>
        <p:nvSpPr>
          <p:cNvPr id="36659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0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S - D - S</a:t>
            </a:r>
          </a:p>
        </p:txBody>
      </p:sp>
      <p:sp>
        <p:nvSpPr>
          <p:cNvPr id="366601"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10             2</a:t>
            </a:r>
          </a:p>
        </p:txBody>
      </p:sp>
      <p:sp>
        <p:nvSpPr>
          <p:cNvPr id="459788" name="Rectangle 12"/>
          <p:cNvSpPr>
            <a:spLocks noChangeArrowheads="1"/>
          </p:cNvSpPr>
          <p:nvPr/>
        </p:nvSpPr>
        <p:spPr bwMode="auto">
          <a:xfrm>
            <a:off x="3338513" y="4130675"/>
            <a:ext cx="2541587"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20-J        20-R</a:t>
            </a:r>
          </a:p>
        </p:txBody>
      </p:sp>
      <p:sp>
        <p:nvSpPr>
          <p:cNvPr id="459790"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66604" name="Group 15"/>
          <p:cNvGrpSpPr>
            <a:grpSpLocks/>
          </p:cNvGrpSpPr>
          <p:nvPr/>
        </p:nvGrpSpPr>
        <p:grpSpPr bwMode="auto">
          <a:xfrm>
            <a:off x="901700" y="2603500"/>
            <a:ext cx="2201863" cy="1765300"/>
            <a:chOff x="568" y="1640"/>
            <a:chExt cx="1387" cy="1112"/>
          </a:xfrm>
        </p:grpSpPr>
        <p:grpSp>
          <p:nvGrpSpPr>
            <p:cNvPr id="366693" name="Group 16"/>
            <p:cNvGrpSpPr>
              <a:grpSpLocks/>
            </p:cNvGrpSpPr>
            <p:nvPr/>
          </p:nvGrpSpPr>
          <p:grpSpPr bwMode="auto">
            <a:xfrm>
              <a:off x="568" y="1640"/>
              <a:ext cx="1249" cy="1112"/>
              <a:chOff x="568" y="1640"/>
              <a:chExt cx="1249" cy="1112"/>
            </a:xfrm>
          </p:grpSpPr>
          <p:sp>
            <p:nvSpPr>
              <p:cNvPr id="459793"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6696"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366697"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459796"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Times" pitchFamily="-112" charset="0"/>
                </a:rPr>
                <a:t>A </a:t>
              </a:r>
              <a:r>
                <a:rPr lang="en-US" sz="6000">
                  <a:solidFill>
                    <a:srgbClr val="51DC00"/>
                  </a:solidFill>
                  <a:latin typeface="Times" pitchFamily="-112" charset="0"/>
                </a:rPr>
                <a:t>R</a:t>
              </a:r>
              <a:r>
                <a:rPr lang="en-US" sz="3600">
                  <a:solidFill>
                    <a:srgbClr val="FFD34A"/>
                  </a:solidFill>
                  <a:latin typeface="Times" pitchFamily="-112" charset="0"/>
                </a:rPr>
                <a:t> C</a:t>
              </a:r>
            </a:p>
          </p:txBody>
        </p:sp>
      </p:grpSp>
      <p:sp>
        <p:nvSpPr>
          <p:cNvPr id="366605"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a:solidFill>
                  <a:srgbClr val="1A0004"/>
                </a:solidFill>
                <a:latin typeface="Times" charset="0"/>
              </a:rPr>
              <a:t> NORTH  SOUTH</a:t>
            </a:r>
          </a:p>
        </p:txBody>
      </p:sp>
      <p:sp>
        <p:nvSpPr>
          <p:cNvPr id="366606" name="Rectangle 22"/>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ISRAEL  JUDAH</a:t>
            </a:r>
          </a:p>
        </p:txBody>
      </p:sp>
      <p:sp>
        <p:nvSpPr>
          <p:cNvPr id="366607"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08"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09"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0"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1"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2"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3"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4"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5"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6"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17"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18"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19"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20"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59819" name="Rectangle 43"/>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Times" charset="0"/>
              </a:rPr>
              <a:t>&lt;&lt;&lt;&lt; </a:t>
            </a:r>
            <a:r>
              <a:rPr lang="en-US" sz="2800" b="1" i="1">
                <a:solidFill>
                  <a:srgbClr val="114FFB"/>
                </a:solidFill>
                <a:effectLst>
                  <a:outerShdw blurRad="38100" dist="38100" dir="2700000" algn="tl">
                    <a:srgbClr val="000000"/>
                  </a:outerShdw>
                </a:effectLst>
                <a:latin typeface="Times" charset="0"/>
              </a:rPr>
              <a:t>SPLIT</a:t>
            </a:r>
            <a:r>
              <a:rPr lang="en-US" sz="2800" b="1">
                <a:solidFill>
                  <a:srgbClr val="114FFB"/>
                </a:solidFill>
                <a:effectLst>
                  <a:outerShdw blurRad="38100" dist="38100" dir="2700000" algn="tl">
                    <a:srgbClr val="000000"/>
                  </a:outerShdw>
                </a:effectLst>
                <a:latin typeface="Times" charset="0"/>
              </a:rPr>
              <a:t> &gt;&gt;&gt;&gt;</a:t>
            </a:r>
          </a:p>
        </p:txBody>
      </p:sp>
      <p:sp>
        <p:nvSpPr>
          <p:cNvPr id="366622" name="Line 44"/>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23" name="Line 47"/>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59824" name="Rectangle 48"/>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i="1">
                <a:solidFill>
                  <a:srgbClr val="114FFB"/>
                </a:solidFill>
                <a:effectLst>
                  <a:outerShdw blurRad="38100" dist="38100" dir="2700000" algn="tl">
                    <a:srgbClr val="000000"/>
                  </a:outerShdw>
                </a:effectLst>
                <a:latin typeface="Times" charset="0"/>
              </a:rPr>
              <a:t>THE PROPHETS</a:t>
            </a:r>
          </a:p>
        </p:txBody>
      </p:sp>
      <p:grpSp>
        <p:nvGrpSpPr>
          <p:cNvPr id="4" name="Group 194"/>
          <p:cNvGrpSpPr>
            <a:grpSpLocks/>
          </p:cNvGrpSpPr>
          <p:nvPr/>
        </p:nvGrpSpPr>
        <p:grpSpPr bwMode="auto">
          <a:xfrm>
            <a:off x="1254125" y="4618038"/>
            <a:ext cx="6692900" cy="541337"/>
            <a:chOff x="790" y="2909"/>
            <a:chExt cx="4216" cy="341"/>
          </a:xfrm>
        </p:grpSpPr>
        <p:sp>
          <p:nvSpPr>
            <p:cNvPr id="459825" name="Rectangle 49"/>
            <p:cNvSpPr>
              <a:spLocks noChangeArrowheads="1"/>
            </p:cNvSpPr>
            <p:nvPr/>
          </p:nvSpPr>
          <p:spPr bwMode="auto">
            <a:xfrm>
              <a:off x="790" y="2916"/>
              <a:ext cx="1887" cy="334"/>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A8001C"/>
                  </a:solidFill>
                  <a:latin typeface="Comic Sans MS" charset="0"/>
                </a:rPr>
                <a:t> North: Jeroboam</a:t>
              </a:r>
              <a:endParaRPr lang="en-US" sz="2800" b="1">
                <a:solidFill>
                  <a:srgbClr val="A8001C"/>
                </a:solidFill>
                <a:latin typeface="Comic Sans MS" charset="0"/>
              </a:endParaRPr>
            </a:p>
          </p:txBody>
        </p:sp>
        <p:sp>
          <p:nvSpPr>
            <p:cNvPr id="459826" name="Rectangle 50"/>
            <p:cNvSpPr>
              <a:spLocks noChangeArrowheads="1"/>
            </p:cNvSpPr>
            <p:nvPr/>
          </p:nvSpPr>
          <p:spPr bwMode="auto">
            <a:xfrm>
              <a:off x="3119" y="2909"/>
              <a:ext cx="1887" cy="334"/>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A8001C"/>
                  </a:solidFill>
                  <a:latin typeface="Comic Sans MS" charset="0"/>
                </a:rPr>
                <a:t> South: Rehoboam</a:t>
              </a:r>
              <a:endParaRPr lang="en-US" sz="2800" b="1">
                <a:solidFill>
                  <a:srgbClr val="A8001C"/>
                </a:solidFill>
                <a:latin typeface="Comic Sans MS" charset="0"/>
              </a:endParaRPr>
            </a:p>
          </p:txBody>
        </p:sp>
      </p:grpSp>
      <p:grpSp>
        <p:nvGrpSpPr>
          <p:cNvPr id="5" name="Group 195"/>
          <p:cNvGrpSpPr>
            <a:grpSpLocks/>
          </p:cNvGrpSpPr>
          <p:nvPr/>
        </p:nvGrpSpPr>
        <p:grpSpPr bwMode="auto">
          <a:xfrm>
            <a:off x="820738" y="5365750"/>
            <a:ext cx="8118475" cy="530225"/>
            <a:chOff x="517" y="3380"/>
            <a:chExt cx="5114" cy="334"/>
          </a:xfrm>
        </p:grpSpPr>
        <p:sp>
          <p:nvSpPr>
            <p:cNvPr id="459827" name="Rectangle 51"/>
            <p:cNvSpPr>
              <a:spLocks noChangeArrowheads="1"/>
            </p:cNvSpPr>
            <p:nvPr/>
          </p:nvSpPr>
          <p:spPr bwMode="auto">
            <a:xfrm>
              <a:off x="517" y="3380"/>
              <a:ext cx="2012" cy="334"/>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A8001C"/>
                  </a:solidFill>
                  <a:latin typeface="Comic Sans MS" charset="0"/>
                </a:rPr>
                <a:t> NO GOOD KINGS</a:t>
              </a:r>
              <a:endParaRPr lang="en-US" sz="2800" b="1">
                <a:solidFill>
                  <a:srgbClr val="A8001C"/>
                </a:solidFill>
                <a:latin typeface="Comic Sans MS" charset="0"/>
              </a:endParaRPr>
            </a:p>
          </p:txBody>
        </p:sp>
        <p:sp>
          <p:nvSpPr>
            <p:cNvPr id="459828" name="Rectangle 52"/>
            <p:cNvSpPr>
              <a:spLocks noChangeArrowheads="1"/>
            </p:cNvSpPr>
            <p:nvPr/>
          </p:nvSpPr>
          <p:spPr bwMode="auto">
            <a:xfrm>
              <a:off x="3356" y="3380"/>
              <a:ext cx="2275" cy="334"/>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A8001C"/>
                  </a:solidFill>
                  <a:latin typeface="Comic Sans MS" charset="0"/>
                </a:rPr>
                <a:t> </a:t>
              </a:r>
              <a:r>
                <a:rPr lang="en-US" sz="2400" b="1" u="sng">
                  <a:solidFill>
                    <a:srgbClr val="A8001C"/>
                  </a:solidFill>
                  <a:latin typeface="Comic Sans MS" charset="0"/>
                </a:rPr>
                <a:t>SOME</a:t>
              </a:r>
              <a:r>
                <a:rPr lang="en-US" sz="2400" b="1">
                  <a:solidFill>
                    <a:srgbClr val="A8001C"/>
                  </a:solidFill>
                  <a:latin typeface="Comic Sans MS" charset="0"/>
                </a:rPr>
                <a:t> GOOD KINGS</a:t>
              </a:r>
              <a:endParaRPr lang="en-US" sz="2800" b="1">
                <a:solidFill>
                  <a:srgbClr val="A8001C"/>
                </a:solidFill>
                <a:latin typeface="Comic Sans MS" charset="0"/>
              </a:endParaRPr>
            </a:p>
          </p:txBody>
        </p:sp>
      </p:grpSp>
      <p:grpSp>
        <p:nvGrpSpPr>
          <p:cNvPr id="366627" name="Group 133"/>
          <p:cNvGrpSpPr>
            <a:grpSpLocks/>
          </p:cNvGrpSpPr>
          <p:nvPr/>
        </p:nvGrpSpPr>
        <p:grpSpPr bwMode="auto">
          <a:xfrm>
            <a:off x="8018463" y="3436938"/>
            <a:ext cx="981075" cy="1843087"/>
            <a:chOff x="5051" y="2165"/>
            <a:chExt cx="618" cy="1161"/>
          </a:xfrm>
        </p:grpSpPr>
        <p:grpSp>
          <p:nvGrpSpPr>
            <p:cNvPr id="366670" name="Group 134"/>
            <p:cNvGrpSpPr>
              <a:grpSpLocks/>
            </p:cNvGrpSpPr>
            <p:nvPr/>
          </p:nvGrpSpPr>
          <p:grpSpPr bwMode="auto">
            <a:xfrm>
              <a:off x="5051" y="2165"/>
              <a:ext cx="618" cy="1161"/>
              <a:chOff x="5051" y="2165"/>
              <a:chExt cx="618" cy="1161"/>
            </a:xfrm>
          </p:grpSpPr>
          <p:sp>
            <p:nvSpPr>
              <p:cNvPr id="366672" name="Freeform 13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66673" name="AutoShape 13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6674" name="Rectangle 13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6675" name="Line 13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76" name="Rectangle 13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77" name="Rectangle 14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6678" name="Line 14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79" name="Line 14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0" name="Line 14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1" name="Line 14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2" name="Line 14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3" name="Line 14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4" name="Line 14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5" name="Line 14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6" name="Line 14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7" name="Line 15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6688" name="Rectangle 151"/>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66671" name="Rectangle 152"/>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459929" name="Rectangle 153"/>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66629" name="Rectangle 155"/>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59934" name="Rectangle 158"/>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66631" name="Rectangle 159"/>
          <p:cNvSpPr>
            <a:spLocks noChangeArrowheads="1"/>
          </p:cNvSpPr>
          <p:nvPr/>
        </p:nvSpPr>
        <p:spPr bwMode="auto">
          <a:xfrm>
            <a:off x="8026400" y="4672013"/>
            <a:ext cx="887413"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20-J         20-R</a:t>
            </a:r>
          </a:p>
        </p:txBody>
      </p:sp>
      <p:sp>
        <p:nvSpPr>
          <p:cNvPr id="366632" name="Text Box 16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366633" name="Text Box 161"/>
          <p:cNvSpPr txBox="1">
            <a:spLocks noChangeArrowheads="1"/>
          </p:cNvSpPr>
          <p:nvPr/>
        </p:nvSpPr>
        <p:spPr bwMode="auto">
          <a:xfrm>
            <a:off x="8602663" y="648176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Comic Sans MS" charset="0"/>
              </a:rPr>
              <a:t>2</a:t>
            </a:r>
            <a:endParaRPr lang="en-US" sz="1600">
              <a:solidFill>
                <a:srgbClr val="FFA27C"/>
              </a:solidFill>
              <a:latin typeface="Comic Sans MS" charset="0"/>
            </a:endParaRPr>
          </a:p>
        </p:txBody>
      </p:sp>
      <p:grpSp>
        <p:nvGrpSpPr>
          <p:cNvPr id="366634" name="Group 162"/>
          <p:cNvGrpSpPr>
            <a:grpSpLocks/>
          </p:cNvGrpSpPr>
          <p:nvPr/>
        </p:nvGrpSpPr>
        <p:grpSpPr bwMode="auto">
          <a:xfrm>
            <a:off x="8061325" y="4151313"/>
            <a:ext cx="931863" cy="377825"/>
            <a:chOff x="5078" y="2615"/>
            <a:chExt cx="587" cy="238"/>
          </a:xfrm>
        </p:grpSpPr>
        <p:sp>
          <p:nvSpPr>
            <p:cNvPr id="366667" name="Rectangle 16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66668" name="Rectangle 16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66669" name="Rectangle 165"/>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459942" name="Rectangle 166"/>
          <p:cNvSpPr>
            <a:spLocks noChangeArrowheads="1"/>
          </p:cNvSpPr>
          <p:nvPr/>
        </p:nvSpPr>
        <p:spPr bwMode="auto">
          <a:xfrm>
            <a:off x="8113713"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46</a:t>
            </a:r>
          </a:p>
        </p:txBody>
      </p:sp>
      <p:sp>
        <p:nvSpPr>
          <p:cNvPr id="366636" name="Text Box 16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459945" name="Rectangle 169"/>
          <p:cNvSpPr>
            <a:spLocks noChangeArrowheads="1"/>
          </p:cNvSpPr>
          <p:nvPr/>
        </p:nvSpPr>
        <p:spPr bwMode="auto">
          <a:xfrm>
            <a:off x="6188075" y="2247900"/>
            <a:ext cx="2849563"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2800" b="1" i="1">
                <a:solidFill>
                  <a:srgbClr val="FFFFFF"/>
                </a:solidFill>
                <a:latin typeface="Helvetica" pitchFamily="-112" charset="0"/>
              </a:rPr>
              <a:t>2 Sam 7:4-16</a:t>
            </a:r>
          </a:p>
          <a:p>
            <a:pPr eaLnBrk="0" hangingPunct="0">
              <a:defRPr/>
            </a:pPr>
            <a:r>
              <a:rPr lang="en-US" sz="2800" b="1" i="1">
                <a:solidFill>
                  <a:srgbClr val="FFFFFF"/>
                </a:solidFill>
                <a:latin typeface="Helvetica" pitchFamily="-112" charset="0"/>
              </a:rPr>
              <a:t>1 Chron 17:3-15</a:t>
            </a:r>
          </a:p>
        </p:txBody>
      </p:sp>
      <p:sp>
        <p:nvSpPr>
          <p:cNvPr id="459978" name="Oval 202"/>
          <p:cNvSpPr>
            <a:spLocks noChangeArrowheads="1"/>
          </p:cNvSpPr>
          <p:nvPr/>
        </p:nvSpPr>
        <p:spPr bwMode="auto">
          <a:xfrm>
            <a:off x="3205163" y="4116388"/>
            <a:ext cx="3001962" cy="569912"/>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66639" name="Group 106"/>
          <p:cNvGrpSpPr>
            <a:grpSpLocks/>
          </p:cNvGrpSpPr>
          <p:nvPr/>
        </p:nvGrpSpPr>
        <p:grpSpPr bwMode="auto">
          <a:xfrm>
            <a:off x="519113" y="117475"/>
            <a:ext cx="854075" cy="1720850"/>
            <a:chOff x="519113" y="312738"/>
            <a:chExt cx="854075" cy="1910769"/>
          </a:xfrm>
        </p:grpSpPr>
        <p:sp>
          <p:nvSpPr>
            <p:cNvPr id="108" name="Rectangle 10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Times" charset="0"/>
                </a:rPr>
                <a:t>7</a:t>
              </a:r>
              <a:endParaRPr lang="en-US" sz="2800">
                <a:solidFill>
                  <a:srgbClr val="00DFCA"/>
                </a:solidFill>
                <a:latin typeface="Matura MT Script Capitals" charset="0"/>
              </a:endParaRPr>
            </a:p>
          </p:txBody>
        </p:sp>
        <p:sp>
          <p:nvSpPr>
            <p:cNvPr id="10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grpSp>
        <p:nvGrpSpPr>
          <p:cNvPr id="366640" name="Group 113"/>
          <p:cNvGrpSpPr>
            <a:grpSpLocks/>
          </p:cNvGrpSpPr>
          <p:nvPr/>
        </p:nvGrpSpPr>
        <p:grpSpPr bwMode="auto">
          <a:xfrm>
            <a:off x="6083300" y="1136650"/>
            <a:ext cx="1289050" cy="1435100"/>
            <a:chOff x="1084" y="711"/>
            <a:chExt cx="2950" cy="2769"/>
          </a:xfrm>
        </p:grpSpPr>
        <p:grpSp>
          <p:nvGrpSpPr>
            <p:cNvPr id="366655" name="Group 114"/>
            <p:cNvGrpSpPr>
              <a:grpSpLocks/>
            </p:cNvGrpSpPr>
            <p:nvPr/>
          </p:nvGrpSpPr>
          <p:grpSpPr bwMode="auto">
            <a:xfrm>
              <a:off x="1084" y="711"/>
              <a:ext cx="2950" cy="2769"/>
              <a:chOff x="2707" y="548"/>
              <a:chExt cx="2950" cy="2769"/>
            </a:xfrm>
          </p:grpSpPr>
          <p:grpSp>
            <p:nvGrpSpPr>
              <p:cNvPr id="366661" name="Group 115"/>
              <p:cNvGrpSpPr>
                <a:grpSpLocks/>
              </p:cNvGrpSpPr>
              <p:nvPr/>
            </p:nvGrpSpPr>
            <p:grpSpPr bwMode="auto">
              <a:xfrm>
                <a:off x="3180" y="1046"/>
                <a:ext cx="2105" cy="1421"/>
                <a:chOff x="578" y="2316"/>
                <a:chExt cx="2105" cy="1421"/>
              </a:xfrm>
            </p:grpSpPr>
            <p:sp>
              <p:nvSpPr>
                <p:cNvPr id="36666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6666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36666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5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5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5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5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6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366641" name="Group 113"/>
          <p:cNvGrpSpPr>
            <a:grpSpLocks/>
          </p:cNvGrpSpPr>
          <p:nvPr/>
        </p:nvGrpSpPr>
        <p:grpSpPr bwMode="auto">
          <a:xfrm>
            <a:off x="6083300" y="3154363"/>
            <a:ext cx="1289050" cy="1435100"/>
            <a:chOff x="1084" y="711"/>
            <a:chExt cx="2950" cy="2769"/>
          </a:xfrm>
        </p:grpSpPr>
        <p:grpSp>
          <p:nvGrpSpPr>
            <p:cNvPr id="366645" name="Group 114"/>
            <p:cNvGrpSpPr>
              <a:grpSpLocks/>
            </p:cNvGrpSpPr>
            <p:nvPr/>
          </p:nvGrpSpPr>
          <p:grpSpPr bwMode="auto">
            <a:xfrm>
              <a:off x="1084" y="711"/>
              <a:ext cx="2950" cy="2769"/>
              <a:chOff x="2707" y="548"/>
              <a:chExt cx="2950" cy="2769"/>
            </a:xfrm>
          </p:grpSpPr>
          <p:grpSp>
            <p:nvGrpSpPr>
              <p:cNvPr id="366651" name="Group 115"/>
              <p:cNvGrpSpPr>
                <a:grpSpLocks/>
              </p:cNvGrpSpPr>
              <p:nvPr/>
            </p:nvGrpSpPr>
            <p:grpSpPr bwMode="auto">
              <a:xfrm>
                <a:off x="3180" y="1046"/>
                <a:ext cx="2105" cy="1421"/>
                <a:chOff x="578" y="2316"/>
                <a:chExt cx="2105" cy="1421"/>
              </a:xfrm>
            </p:grpSpPr>
            <p:sp>
              <p:nvSpPr>
                <p:cNvPr id="36665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6665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36665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4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4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4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4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665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27" name="Text Box 95"/>
          <p:cNvSpPr txBox="1">
            <a:spLocks noChangeArrowheads="1"/>
          </p:cNvSpPr>
          <p:nvPr/>
        </p:nvSpPr>
        <p:spPr bwMode="auto">
          <a:xfrm>
            <a:off x="6248400"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dirty="0">
                <a:solidFill>
                  <a:srgbClr val="FFFFFF"/>
                </a:solidFill>
                <a:latin typeface="Kosher-Normal" pitchFamily="-105" charset="0"/>
                <a:ea typeface="Times New Roman" pitchFamily="-105" charset="0"/>
                <a:cs typeface="Times New Roman" pitchFamily="-105" charset="0"/>
              </a:rPr>
              <a:t>DC</a:t>
            </a:r>
          </a:p>
        </p:txBody>
      </p:sp>
      <p:sp>
        <p:nvSpPr>
          <p:cNvPr id="128" name="Text Box 95"/>
          <p:cNvSpPr txBox="1">
            <a:spLocks noChangeArrowheads="1"/>
          </p:cNvSpPr>
          <p:nvPr/>
        </p:nvSpPr>
        <p:spPr bwMode="auto">
          <a:xfrm>
            <a:off x="6273800" y="3406775"/>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a:solidFill>
                  <a:srgbClr val="FFFFFF"/>
                </a:solidFill>
                <a:latin typeface="Kosher-Normal" charset="0"/>
                <a:ea typeface="Times New Roman" charset="0"/>
                <a:cs typeface="Times New Roman" charset="0"/>
              </a:rPr>
              <a:t>NC</a:t>
            </a:r>
          </a:p>
        </p:txBody>
      </p:sp>
      <p:sp>
        <p:nvSpPr>
          <p:cNvPr id="2" name="Title 1"/>
          <p:cNvSpPr>
            <a:spLocks noGrp="1"/>
          </p:cNvSpPr>
          <p:nvPr>
            <p:ph type="title" idx="4294967295"/>
          </p:nvPr>
        </p:nvSpPr>
        <p:spPr>
          <a:xfrm>
            <a:off x="2014538" y="0"/>
            <a:ext cx="3616325" cy="393700"/>
          </a:xfrm>
          <a:prstGeom prst="rect">
            <a:avLst/>
          </a:prstGeom>
        </p:spPr>
        <p:txBody>
          <a:bodyPr/>
          <a:lstStyle/>
          <a:p>
            <a:pPr>
              <a:defRPr/>
            </a:pPr>
            <a:r>
              <a:rPr lang="en-US" sz="1600" b="1" kern="1200" dirty="0">
                <a:solidFill>
                  <a:srgbClr val="FFFFFF"/>
                </a:solidFill>
                <a:effectLst/>
                <a:latin typeface="Comic Sans MS"/>
                <a:ea typeface="ＭＳ Ｐゴシック"/>
                <a:cs typeface="ＭＳ Ｐゴシック"/>
              </a:rPr>
              <a:t>1 Kings 12 through 2 Kings 24</a:t>
            </a:r>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459788"/>
                                        </p:tgtEl>
                                        <p:attrNameLst>
                                          <p:attrName>style.visibility</p:attrName>
                                        </p:attrNameLst>
                                      </p:cBhvr>
                                      <p:to>
                                        <p:strVal val="visible"/>
                                      </p:to>
                                    </p:set>
                                    <p:anim calcmode="lin" valueType="num">
                                      <p:cBhvr>
                                        <p:cTn id="7" dur="500" fill="hold"/>
                                        <p:tgtEl>
                                          <p:spTgt spid="459788"/>
                                        </p:tgtEl>
                                        <p:attrNameLst>
                                          <p:attrName>ppt_x</p:attrName>
                                        </p:attrNameLst>
                                      </p:cBhvr>
                                      <p:tavLst>
                                        <p:tav tm="0">
                                          <p:val>
                                            <p:strVal val="#ppt_x-#ppt_w/2"/>
                                          </p:val>
                                        </p:tav>
                                        <p:tav tm="100000">
                                          <p:val>
                                            <p:strVal val="#ppt_x"/>
                                          </p:val>
                                        </p:tav>
                                      </p:tavLst>
                                    </p:anim>
                                    <p:anim calcmode="lin" valueType="num">
                                      <p:cBhvr>
                                        <p:cTn id="8" dur="500" fill="hold"/>
                                        <p:tgtEl>
                                          <p:spTgt spid="459788"/>
                                        </p:tgtEl>
                                        <p:attrNameLst>
                                          <p:attrName>ppt_y</p:attrName>
                                        </p:attrNameLst>
                                      </p:cBhvr>
                                      <p:tavLst>
                                        <p:tav tm="0">
                                          <p:val>
                                            <p:strVal val="#ppt_y"/>
                                          </p:val>
                                        </p:tav>
                                        <p:tav tm="100000">
                                          <p:val>
                                            <p:strVal val="#ppt_y"/>
                                          </p:val>
                                        </p:tav>
                                      </p:tavLst>
                                    </p:anim>
                                    <p:anim calcmode="lin" valueType="num">
                                      <p:cBhvr>
                                        <p:cTn id="9" dur="500" fill="hold"/>
                                        <p:tgtEl>
                                          <p:spTgt spid="459788"/>
                                        </p:tgtEl>
                                        <p:attrNameLst>
                                          <p:attrName>ppt_w</p:attrName>
                                        </p:attrNameLst>
                                      </p:cBhvr>
                                      <p:tavLst>
                                        <p:tav tm="0">
                                          <p:val>
                                            <p:fltVal val="0"/>
                                          </p:val>
                                        </p:tav>
                                        <p:tav tm="100000">
                                          <p:val>
                                            <p:strVal val="#ppt_w"/>
                                          </p:val>
                                        </p:tav>
                                      </p:tavLst>
                                    </p:anim>
                                    <p:anim calcmode="lin" valueType="num">
                                      <p:cBhvr>
                                        <p:cTn id="10" dur="500" fill="hold"/>
                                        <p:tgtEl>
                                          <p:spTgt spid="459788"/>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59978"/>
                                        </p:tgtEl>
                                        <p:attrNameLst>
                                          <p:attrName>style.visibility</p:attrName>
                                        </p:attrNameLst>
                                      </p:cBhvr>
                                      <p:to>
                                        <p:strVal val="visible"/>
                                      </p:to>
                                    </p:set>
                                    <p:animEffect transition="in" filter="fade">
                                      <p:cBhvr>
                                        <p:cTn id="14" dur="500"/>
                                        <p:tgtEl>
                                          <p:spTgt spid="459978"/>
                                        </p:tgtEl>
                                      </p:cBhvr>
                                    </p:animEffect>
                                  </p:childTnLst>
                                </p:cTn>
                              </p:par>
                            </p:childTnLst>
                          </p:cTn>
                        </p:par>
                        <p:par>
                          <p:cTn id="15" fill="hold" nodeType="afterGroup">
                            <p:stCondLst>
                              <p:cond delay="1000"/>
                            </p:stCondLst>
                            <p:childTnLst>
                              <p:par>
                                <p:cTn id="16" presetID="23" presetClass="entr" presetSubtype="27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strVal val="2/3*#ppt_w"/>
                                          </p:val>
                                        </p:tav>
                                        <p:tav tm="100000">
                                          <p:val>
                                            <p:strVal val="#ppt_w"/>
                                          </p:val>
                                        </p:tav>
                                      </p:tavLst>
                                    </p:anim>
                                    <p:anim calcmode="lin" valueType="num">
                                      <p:cBhvr>
                                        <p:cTn id="19" dur="500" fill="hold"/>
                                        <p:tgtEl>
                                          <p:spTgt spid="4"/>
                                        </p:tgtEl>
                                        <p:attrNameLst>
                                          <p:attrName>ppt_h</p:attrName>
                                        </p:attrNameLst>
                                      </p:cBhvr>
                                      <p:tavLst>
                                        <p:tav tm="0">
                                          <p:val>
                                            <p:strVal val="2/3*#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272"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strVal val="2/3*#ppt_w"/>
                                          </p:val>
                                        </p:tav>
                                        <p:tav tm="100000">
                                          <p:val>
                                            <p:strVal val="#ppt_w"/>
                                          </p:val>
                                        </p:tav>
                                      </p:tavLst>
                                    </p:anim>
                                    <p:anim calcmode="lin" valueType="num">
                                      <p:cBhvr>
                                        <p:cTn id="25" dur="500" fill="hold"/>
                                        <p:tgtEl>
                                          <p:spTgt spid="5"/>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788" grpId="0" autoUpdateAnimBg="0"/>
      <p:bldP spid="459978"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dirty="0">
                <a:solidFill>
                  <a:srgbClr val="000000"/>
                </a:solidFill>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202902082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cs typeface="Arial" charset="0"/>
              </a:rPr>
              <a:t>Date</a:t>
            </a: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Books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Saul</a:t>
            </a: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David</a:t>
            </a: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Solomon-Ahaziah</a:t>
            </a: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Ahaziah-Zedekiah</a:t>
            </a: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Dates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Kingdom</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---------United-------</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---------Divided------------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Surviving</a:t>
            </a: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-Returned-</a:t>
            </a: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First Kings covers 120 years from 971 BC with the crowning of Solomon to 852 BC during Ahaziah</a:t>
            </a:r>
            <a:r>
              <a:rPr kumimoji="0" lang="uk-UA"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reign. The year 931 marks the most significant date when Solomon</a:t>
            </a:r>
            <a:r>
              <a:rPr kumimoji="0" lang="uk-UA"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kingdom split into the northern nation of Israel and the southern kingdom of Judah after his death.  </a:t>
            </a: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endParaRPr kumimoji="0" lang="en-US" sz="20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endParaRPr kumimoji="0" lang="en-US" sz="20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Jerome</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44487450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en-US" sz="8000" b="1" kern="10" dirty="0" err="1">
                <a:ln w="9525">
                  <a:round/>
                  <a:headEnd/>
                  <a:tailEnd/>
                </a:ln>
                <a:gradFill rotWithShape="1">
                  <a:gsLst>
                    <a:gs pos="0">
                      <a:srgbClr val="FFE701"/>
                    </a:gs>
                    <a:gs pos="100000">
                      <a:srgbClr val="FE3E02"/>
                    </a:gs>
                  </a:gsLst>
                  <a:lin ang="5400000" scaled="1"/>
                </a:gradFill>
                <a:latin typeface="Arial Black"/>
                <a:ea typeface="Arial Black"/>
                <a:cs typeface="Arial Black"/>
              </a:rPr>
              <a:t>Divi</a:t>
            </a:r>
            <a:r>
              <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 </a:t>
            </a:r>
            <a:r>
              <a:rPr lang="en-US" sz="8000" b="1" kern="10" dirty="0" err="1">
                <a:ln w="9525">
                  <a:round/>
                  <a:headEnd/>
                  <a:tailEnd/>
                </a:ln>
                <a:gradFill rotWithShape="1">
                  <a:gsLst>
                    <a:gs pos="0">
                      <a:srgbClr val="FFE701"/>
                    </a:gs>
                    <a:gs pos="100000">
                      <a:srgbClr val="FE3E02"/>
                    </a:gs>
                  </a:gsLst>
                  <a:lin ang="5400000" scaled="1"/>
                </a:gradFill>
                <a:latin typeface="Arial Black"/>
                <a:ea typeface="Arial Black"/>
                <a:cs typeface="Arial Black"/>
              </a:rPr>
              <a:t>sion</a:t>
            </a:r>
            <a:r>
              <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 </a:t>
            </a: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400" b="1">
                <a:solidFill>
                  <a:srgbClr val="FFFFFF"/>
                </a:solidFill>
                <a:latin typeface="Arial" charset="0"/>
                <a:cs typeface="Arial" charset="0"/>
              </a:rPr>
              <a:t>219</a:t>
            </a:r>
          </a:p>
        </p:txBody>
      </p:sp>
      <p:sp>
        <p:nvSpPr>
          <p:cNvPr id="273413" name="Rectangle 12"/>
          <p:cNvSpPr>
            <a:spLocks noGrp="1" noChangeArrowheads="1"/>
          </p:cNvSpPr>
          <p:nvPr>
            <p:ph type="title" idx="4294967295"/>
          </p:nvPr>
        </p:nvSpPr>
        <p:spPr>
          <a:xfrm>
            <a:off x="1043608" y="152400"/>
            <a:ext cx="6840760" cy="8382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1 Kings Key Word</a:t>
            </a: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Tree>
    <p:extLst>
      <p:ext uri="{BB962C8B-B14F-4D97-AF65-F5344CB8AC3E}">
        <p14:creationId xmlns:p14="http://schemas.microsoft.com/office/powerpoint/2010/main" val="31233305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49162"/>
                                        </p:tgtEl>
                                        <p:attrNameLst>
                                          <p:attrName>style.visibility</p:attrName>
                                        </p:attrNameLst>
                                      </p:cBhvr>
                                      <p:to>
                                        <p:strVal val="visible"/>
                                      </p:to>
                                    </p:set>
                                    <p:anim calcmode="lin" valueType="num">
                                      <p:cBhvr>
                                        <p:cTn id="7" dur="500" fill="hold"/>
                                        <p:tgtEl>
                                          <p:spTgt spid="49162"/>
                                        </p:tgtEl>
                                        <p:attrNameLst>
                                          <p:attrName>ppt_w</p:attrName>
                                        </p:attrNameLst>
                                      </p:cBhvr>
                                      <p:tavLst>
                                        <p:tav tm="0">
                                          <p:val>
                                            <p:strVal val="4*#ppt_w"/>
                                          </p:val>
                                        </p:tav>
                                        <p:tav tm="100000">
                                          <p:val>
                                            <p:strVal val="#ppt_w"/>
                                          </p:val>
                                        </p:tav>
                                      </p:tavLst>
                                    </p:anim>
                                    <p:anim calcmode="lin" valueType="num">
                                      <p:cBhvr>
                                        <p:cTn id="8" dur="500" fill="hold"/>
                                        <p:tgtEl>
                                          <p:spTgt spid="49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en-US" sz="8000" b="1" kern="10" dirty="0" err="1">
                <a:ln w="9525">
                  <a:round/>
                  <a:headEnd/>
                  <a:tailEnd/>
                </a:ln>
                <a:gradFill rotWithShape="1">
                  <a:gsLst>
                    <a:gs pos="0">
                      <a:srgbClr val="FFE701"/>
                    </a:gs>
                    <a:gs pos="100000">
                      <a:srgbClr val="FE3E02"/>
                    </a:gs>
                  </a:gsLst>
                  <a:lin ang="5400000" scaled="1"/>
                </a:gradFill>
                <a:latin typeface="Arial Black"/>
                <a:ea typeface="Arial Black"/>
                <a:cs typeface="Arial Black"/>
              </a:rPr>
              <a:t>Divi</a:t>
            </a:r>
            <a:r>
              <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 </a:t>
            </a:r>
            <a:r>
              <a:rPr lang="en-US" sz="8000" b="1" kern="10" dirty="0" err="1">
                <a:ln w="9525">
                  <a:round/>
                  <a:headEnd/>
                  <a:tailEnd/>
                </a:ln>
                <a:gradFill rotWithShape="1">
                  <a:gsLst>
                    <a:gs pos="0">
                      <a:srgbClr val="FFE701"/>
                    </a:gs>
                    <a:gs pos="100000">
                      <a:srgbClr val="FE3E02"/>
                    </a:gs>
                  </a:gsLst>
                  <a:lin ang="5400000" scaled="1"/>
                </a:gradFill>
                <a:latin typeface="Arial Black"/>
                <a:ea typeface="Arial Black"/>
                <a:cs typeface="Arial Black"/>
              </a:rPr>
              <a:t>sion</a:t>
            </a:r>
            <a:r>
              <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 </a:t>
            </a: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400" b="1">
                <a:solidFill>
                  <a:srgbClr val="FFFFFF"/>
                </a:solidFill>
                <a:latin typeface="Arial" charset="0"/>
                <a:cs typeface="Arial" charset="0"/>
              </a:rPr>
              <a:t>219</a:t>
            </a:r>
          </a:p>
        </p:txBody>
      </p:sp>
      <p:sp>
        <p:nvSpPr>
          <p:cNvPr id="273413" name="Rectangle 12"/>
          <p:cNvSpPr>
            <a:spLocks noGrp="1" noChangeArrowheads="1"/>
          </p:cNvSpPr>
          <p:nvPr>
            <p:ph type="title" idx="4294967295"/>
          </p:nvPr>
        </p:nvSpPr>
        <p:spPr>
          <a:xfrm>
            <a:off x="1043608" y="152400"/>
            <a:ext cx="6840760" cy="838200"/>
          </a:xfrm>
          <a:solidFill>
            <a:srgbClr val="800000"/>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2 Kings Key Word</a:t>
            </a: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
        <p:nvSpPr>
          <p:cNvPr id="2" name="Rectangle 1"/>
          <p:cNvSpPr/>
          <p:nvPr/>
        </p:nvSpPr>
        <p:spPr>
          <a:xfrm>
            <a:off x="3995936" y="5517232"/>
            <a:ext cx="5057169" cy="1015663"/>
          </a:xfrm>
          <a:prstGeom prst="rect">
            <a:avLst/>
          </a:prstGeom>
          <a:solidFill>
            <a:srgbClr val="FFFFFF"/>
          </a:solidFill>
        </p:spPr>
        <p:txBody>
          <a:bodyPr wrap="none" lIns="91440" tIns="45720" rIns="91440" bIns="45720">
            <a:spAutoFit/>
          </a:bodyPr>
          <a:lstStyle/>
          <a:p>
            <a:pPr algn="ctr"/>
            <a:r>
              <a:rPr lang="en-US" sz="6000" b="1" cap="all">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rPr>
              <a:t>Downfalls</a:t>
            </a:r>
          </a:p>
        </p:txBody>
      </p:sp>
      <p:sp>
        <p:nvSpPr>
          <p:cNvPr id="9" name="Text Box 6"/>
          <p:cNvSpPr txBox="1">
            <a:spLocks noChangeArrowheads="1"/>
          </p:cNvSpPr>
          <p:nvPr/>
        </p:nvSpPr>
        <p:spPr bwMode="auto">
          <a:xfrm>
            <a:off x="4644008" y="3212976"/>
            <a:ext cx="4039344" cy="923330"/>
          </a:xfrm>
          <a:prstGeom prst="rect">
            <a:avLst/>
          </a:prstGeom>
          <a:noFill/>
          <a:ln w="9525">
            <a:noFill/>
            <a:miter lim="800000"/>
            <a:headEnd/>
            <a:tailEnd/>
          </a:ln>
          <a:effectLst/>
        </p:spPr>
        <p:txBody>
          <a:bodyPr wrap="square">
            <a:spAutoFit/>
          </a:bodyPr>
          <a:lstStyle/>
          <a:p>
            <a:pPr algn="r">
              <a:defRPr/>
            </a:pPr>
            <a:r>
              <a:rPr lang="en-US" sz="5400" b="1" dirty="0">
                <a:solidFill>
                  <a:srgbClr val="FFFFFF"/>
                </a:solidFill>
                <a:effectLst>
                  <a:outerShdw blurRad="53975" dist="63500" dir="2700000" algn="tl" rotWithShape="0">
                    <a:srgbClr val="000000">
                      <a:alpha val="77000"/>
                    </a:srgbClr>
                  </a:outerShdw>
                </a:effectLst>
                <a:latin typeface="Tempus Sans ITC" pitchFamily="82" charset="0"/>
              </a:rPr>
              <a:t>Judah</a:t>
            </a:r>
          </a:p>
        </p:txBody>
      </p:sp>
      <p:sp>
        <p:nvSpPr>
          <p:cNvPr id="10" name="Text Box 7"/>
          <p:cNvSpPr txBox="1">
            <a:spLocks noChangeArrowheads="1"/>
          </p:cNvSpPr>
          <p:nvPr/>
        </p:nvSpPr>
        <p:spPr bwMode="auto">
          <a:xfrm>
            <a:off x="4932040" y="2060848"/>
            <a:ext cx="2692896" cy="923330"/>
          </a:xfrm>
          <a:prstGeom prst="rect">
            <a:avLst/>
          </a:prstGeom>
          <a:noFill/>
          <a:ln w="9525">
            <a:noFill/>
            <a:miter lim="800000"/>
            <a:headEnd/>
            <a:tailEnd/>
          </a:ln>
          <a:effectLst/>
        </p:spPr>
        <p:txBody>
          <a:bodyPr wrap="square">
            <a:spAutoFit/>
          </a:bodyPr>
          <a:lstStyle/>
          <a:p>
            <a:pPr algn="r">
              <a:defRPr/>
            </a:pPr>
            <a:r>
              <a:rPr lang="en-US" sz="5400" b="1">
                <a:solidFill>
                  <a:srgbClr val="FFFFFF"/>
                </a:solidFill>
                <a:effectLst>
                  <a:outerShdw blurRad="53975" dist="63500" dir="2700000" algn="tl" rotWithShape="0">
                    <a:srgbClr val="000000">
                      <a:alpha val="77000"/>
                    </a:srgbClr>
                  </a:outerShdw>
                </a:effectLst>
                <a:latin typeface="Tempus Sans ITC" pitchFamily="82" charset="0"/>
              </a:rPr>
              <a:t>Israel</a:t>
            </a:r>
          </a:p>
        </p:txBody>
      </p:sp>
      <p:sp>
        <p:nvSpPr>
          <p:cNvPr id="3" name="Down Arrow 2"/>
          <p:cNvSpPr/>
          <p:nvPr/>
        </p:nvSpPr>
        <p:spPr bwMode="auto">
          <a:xfrm>
            <a:off x="5652120" y="2924944"/>
            <a:ext cx="1080120" cy="2700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
        <p:nvSpPr>
          <p:cNvPr id="12" name="Down Arrow 11"/>
          <p:cNvSpPr/>
          <p:nvPr/>
        </p:nvSpPr>
        <p:spPr bwMode="auto">
          <a:xfrm>
            <a:off x="7092280" y="4040944"/>
            <a:ext cx="1080120" cy="1584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Tree>
    <p:extLst>
      <p:ext uri="{BB962C8B-B14F-4D97-AF65-F5344CB8AC3E}">
        <p14:creationId xmlns:p14="http://schemas.microsoft.com/office/powerpoint/2010/main" val="178483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strips(downLeft)">
                                      <p:cBhvr>
                                        <p:cTn id="12" dur="500"/>
                                        <p:tgtEl>
                                          <p:spTgt spid="10">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build="allAtOnce"/>
      <p:bldP spid="3" grpId="0" animBg="1"/>
      <p:bldP spid="1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What is the best </a:t>
            </a:r>
            <a:br>
              <a:rPr lang="en-US" sz="6600" b="1" dirty="0">
                <a:effectLst>
                  <a:glow rad="127000">
                    <a:schemeClr val="tx1"/>
                  </a:glow>
                </a:effectLst>
                <a:latin typeface="Arial" charset="0"/>
                <a:ea typeface="ＭＳ Ｐゴシック" charset="0"/>
                <a:cs typeface="ＭＳ Ｐゴシック" charset="0"/>
              </a:rPr>
            </a:br>
            <a:r>
              <a:rPr lang="en-US" sz="6600" b="1" dirty="0">
                <a:solidFill>
                  <a:srgbClr val="FFFF00"/>
                </a:solidFill>
                <a:effectLst>
                  <a:glow rad="127000">
                    <a:schemeClr val="tx1"/>
                  </a:glow>
                </a:effectLst>
                <a:latin typeface="Arial" charset="0"/>
                <a:ea typeface="ＭＳ Ｐゴシック" charset="0"/>
                <a:cs typeface="ＭＳ Ｐゴシック" charset="0"/>
              </a:rPr>
              <a:t>WARNING </a:t>
            </a:r>
            <a:br>
              <a:rPr lang="en-US" sz="6600" b="1" dirty="0">
                <a:solidFill>
                  <a:srgbClr val="FFFF00"/>
                </a:solidFill>
                <a:effectLst>
                  <a:glow rad="127000">
                    <a:schemeClr val="tx1"/>
                  </a:glow>
                </a:effectLst>
                <a:latin typeface="Arial" charset="0"/>
                <a:ea typeface="ＭＳ Ｐゴシック" charset="0"/>
                <a:cs typeface="ＭＳ Ｐゴシック" charset="0"/>
              </a:rPr>
            </a:br>
            <a:r>
              <a:rPr lang="en-US" sz="6600" b="1" dirty="0">
                <a:effectLst>
                  <a:glow rad="127000">
                    <a:schemeClr val="tx1"/>
                  </a:glow>
                </a:effectLst>
                <a:latin typeface="Arial" charset="0"/>
                <a:ea typeface="ＭＳ Ｐゴシック" charset="0"/>
                <a:cs typeface="ＭＳ Ｐゴシック" charset="0"/>
              </a:rPr>
              <a:t>we can heed?</a:t>
            </a:r>
          </a:p>
        </p:txBody>
      </p:sp>
      <p:sp>
        <p:nvSpPr>
          <p:cNvPr id="4" name="Rectangle 2"/>
          <p:cNvSpPr txBox="1">
            <a:spLocks noChangeArrowheads="1"/>
          </p:cNvSpPr>
          <p:nvPr/>
        </p:nvSpPr>
        <p:spPr bwMode="auto">
          <a:xfrm>
            <a:off x="-31289" y="3567133"/>
            <a:ext cx="6259473" cy="326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8650" indent="-628650" algn="l">
              <a:defRPr/>
            </a:pPr>
            <a:r>
              <a:rPr lang="en-US" sz="4000" b="1" dirty="0">
                <a:effectLst>
                  <a:glow rad="127000">
                    <a:schemeClr val="tx1"/>
                  </a:glow>
                </a:effectLst>
                <a:latin typeface="Arial" charset="0"/>
                <a:ea typeface="ＭＳ Ｐゴシック" charset="0"/>
                <a:cs typeface="ＭＳ Ｐゴシック" charset="0"/>
              </a:rPr>
              <a:t>We will see: </a:t>
            </a:r>
          </a:p>
          <a:p>
            <a:pPr marL="628650" indent="-628650" algn="l">
              <a:defRPr/>
            </a:pPr>
            <a:r>
              <a:rPr lang="en-US" sz="4000" b="1" dirty="0">
                <a:effectLst>
                  <a:glow rad="127000">
                    <a:schemeClr val="tx1"/>
                  </a:glow>
                </a:effectLst>
                <a:latin typeface="Arial" charset="0"/>
                <a:ea typeface="ＭＳ Ｐゴシック" charset="0"/>
                <a:cs typeface="ＭＳ Ｐゴシック" charset="0"/>
              </a:rPr>
              <a:t>1. What </a:t>
            </a:r>
            <a:r>
              <a:rPr lang="en-US" sz="4000" b="1" dirty="0">
                <a:solidFill>
                  <a:srgbClr val="FFFF00"/>
                </a:solidFill>
                <a:effectLst>
                  <a:glow rad="127000">
                    <a:schemeClr val="tx1"/>
                  </a:glow>
                </a:effectLst>
                <a:latin typeface="Arial" charset="0"/>
                <a:ea typeface="ＭＳ Ｐゴシック" charset="0"/>
                <a:cs typeface="ＭＳ Ｐゴシック" charset="0"/>
              </a:rPr>
              <a:t>God</a:t>
            </a:r>
            <a:r>
              <a:rPr lang="en-US" sz="4000" b="1" dirty="0">
                <a:effectLst>
                  <a:glow rad="127000">
                    <a:schemeClr val="tx1"/>
                  </a:glow>
                </a:effectLst>
                <a:latin typeface="Arial" charset="0"/>
                <a:ea typeface="ＭＳ Ｐゴシック" charset="0"/>
                <a:cs typeface="ＭＳ Ｐゴシック" charset="0"/>
              </a:rPr>
              <a:t> warns against and </a:t>
            </a:r>
          </a:p>
          <a:p>
            <a:pPr marL="628650" indent="-628650" algn="l">
              <a:defRPr/>
            </a:pPr>
            <a:r>
              <a:rPr lang="en-US" sz="4000" b="1" dirty="0">
                <a:effectLst>
                  <a:glow rad="127000">
                    <a:schemeClr val="tx1"/>
                  </a:glow>
                </a:effectLst>
                <a:latin typeface="Arial" charset="0"/>
                <a:ea typeface="ＭＳ Ｐゴシック" charset="0"/>
                <a:cs typeface="ＭＳ Ｐゴシック" charset="0"/>
              </a:rPr>
              <a:t>2. What </a:t>
            </a:r>
            <a:r>
              <a:rPr lang="en-US" sz="4000" b="1" dirty="0">
                <a:solidFill>
                  <a:srgbClr val="FFFF00"/>
                </a:solidFill>
                <a:effectLst>
                  <a:glow rad="127000">
                    <a:schemeClr val="tx1"/>
                  </a:glow>
                </a:effectLst>
                <a:latin typeface="Arial" charset="0"/>
                <a:ea typeface="ＭＳ Ｐゴシック" charset="0"/>
                <a:cs typeface="ＭＳ Ｐゴシック" charset="0"/>
              </a:rPr>
              <a:t>we</a:t>
            </a:r>
            <a:r>
              <a:rPr lang="en-US" sz="4000" b="1" dirty="0">
                <a:effectLst>
                  <a:glow rad="127000">
                    <a:schemeClr val="tx1"/>
                  </a:glow>
                </a:effectLst>
                <a:latin typeface="Arial" charset="0"/>
                <a:ea typeface="ＭＳ Ｐゴシック" charset="0"/>
                <a:cs typeface="ＭＳ Ｐゴシック" charset="0"/>
              </a:rPr>
              <a:t> should do about it.</a:t>
            </a:r>
          </a:p>
        </p:txBody>
      </p:sp>
      <p:grpSp>
        <p:nvGrpSpPr>
          <p:cNvPr id="5" name="Group 4">
            <a:extLst>
              <a:ext uri="{FF2B5EF4-FFF2-40B4-BE49-F238E27FC236}">
                <a16:creationId xmlns:a16="http://schemas.microsoft.com/office/drawing/2014/main" id="{30ADF921-E1D1-C14A-AAD4-B724C85BC7A7}"/>
              </a:ext>
            </a:extLst>
          </p:cNvPr>
          <p:cNvGrpSpPr/>
          <p:nvPr/>
        </p:nvGrpSpPr>
        <p:grpSpPr>
          <a:xfrm>
            <a:off x="5652120" y="4077072"/>
            <a:ext cx="3611894" cy="2924944"/>
            <a:chOff x="676463" y="3933056"/>
            <a:chExt cx="3611894" cy="2924944"/>
          </a:xfrm>
        </p:grpSpPr>
        <p:grpSp>
          <p:nvGrpSpPr>
            <p:cNvPr id="6" name="Group 5">
              <a:extLst>
                <a:ext uri="{FF2B5EF4-FFF2-40B4-BE49-F238E27FC236}">
                  <a16:creationId xmlns:a16="http://schemas.microsoft.com/office/drawing/2014/main" id="{C65F07B5-E4DA-A541-98D0-ECB9AE8AB06B}"/>
                </a:ext>
              </a:extLst>
            </p:cNvPr>
            <p:cNvGrpSpPr/>
            <p:nvPr/>
          </p:nvGrpSpPr>
          <p:grpSpPr>
            <a:xfrm>
              <a:off x="1143000" y="3933056"/>
              <a:ext cx="2708920" cy="2924944"/>
              <a:chOff x="1143000" y="0"/>
              <a:chExt cx="6858000" cy="6858000"/>
            </a:xfrm>
          </p:grpSpPr>
          <p:pic>
            <p:nvPicPr>
              <p:cNvPr id="8" name="Picture 7">
                <a:extLst>
                  <a:ext uri="{FF2B5EF4-FFF2-40B4-BE49-F238E27FC236}">
                    <a16:creationId xmlns:a16="http://schemas.microsoft.com/office/drawing/2014/main" id="{1FA74DD5-6923-BE48-8E56-5A30231CF5C9}"/>
                  </a:ext>
                </a:extLst>
              </p:cNvPr>
              <p:cNvPicPr>
                <a:picLocks noChangeAspect="1"/>
              </p:cNvPicPr>
              <p:nvPr/>
            </p:nvPicPr>
            <p:blipFill>
              <a:blip r:embed="rId3"/>
              <a:stretch>
                <a:fillRect/>
              </a:stretch>
            </p:blipFill>
            <p:spPr>
              <a:xfrm>
                <a:off x="1143000" y="0"/>
                <a:ext cx="6858000" cy="6858000"/>
              </a:xfrm>
              <a:prstGeom prst="rect">
                <a:avLst/>
              </a:prstGeom>
            </p:spPr>
          </p:pic>
          <p:sp>
            <p:nvSpPr>
              <p:cNvPr id="9" name="Rectangle 8">
                <a:extLst>
                  <a:ext uri="{FF2B5EF4-FFF2-40B4-BE49-F238E27FC236}">
                    <a16:creationId xmlns:a16="http://schemas.microsoft.com/office/drawing/2014/main" id="{A2DBCF63-7C1E-CC44-95D4-731D6EC2FC02}"/>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7" name="Rectangle 2">
              <a:extLst>
                <a:ext uri="{FF2B5EF4-FFF2-40B4-BE49-F238E27FC236}">
                  <a16:creationId xmlns:a16="http://schemas.microsoft.com/office/drawing/2014/main" id="{F32D7C04-0E07-AF40-9E19-2C871711E665}"/>
                </a:ext>
              </a:extLst>
            </p:cNvPr>
            <p:cNvSpPr txBox="1">
              <a:spLocks noChangeArrowheads="1"/>
            </p:cNvSpPr>
            <p:nvPr/>
          </p:nvSpPr>
          <p:spPr bwMode="auto">
            <a:xfrm>
              <a:off x="676463" y="5333120"/>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kern="0" dirty="0">
                  <a:solidFill>
                    <a:srgbClr val="FFFF00"/>
                  </a:solidFill>
                  <a:effectLst>
                    <a:glow rad="127000">
                      <a:schemeClr val="tx1"/>
                    </a:glow>
                  </a:effectLst>
                  <a:latin typeface="Arial" charset="0"/>
                  <a:ea typeface="ＭＳ Ｐゴシック" charset="0"/>
                  <a:cs typeface="ＭＳ Ｐゴシック" charset="0"/>
                </a:rPr>
                <a:t>WARNING</a:t>
              </a:r>
              <a:endParaRPr lang="en-US" sz="2000" b="1" kern="0" dirty="0">
                <a:solidFill>
                  <a:srgbClr val="FFFF00"/>
                </a:solidFill>
                <a:effectLst>
                  <a:glow rad="127000">
                    <a:schemeClr val="tx1"/>
                  </a:glow>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007941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Second Kings</a:t>
            </a:r>
          </a:p>
        </p:txBody>
      </p:sp>
      <p:sp>
        <p:nvSpPr>
          <p:cNvPr id="14" name="Rectangle 13"/>
          <p:cNvSpPr/>
          <p:nvPr/>
        </p:nvSpPr>
        <p:spPr>
          <a:xfrm>
            <a:off x="690421" y="2540387"/>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830" t="35899" r="3613" b="10207"/>
          <a:stretch/>
        </p:blipFill>
        <p:spPr>
          <a:xfrm>
            <a:off x="-1" y="2492896"/>
            <a:ext cx="9144001" cy="3888431"/>
          </a:xfrm>
          <a:prstGeom prst="rect">
            <a:avLst/>
          </a:prstGeom>
        </p:spPr>
      </p:pic>
      <p:sp>
        <p:nvSpPr>
          <p:cNvPr id="7" name="TextBox 3"/>
          <p:cNvSpPr txBox="1">
            <a:spLocks noChangeArrowheads="1"/>
          </p:cNvSpPr>
          <p:nvPr/>
        </p:nvSpPr>
        <p:spPr bwMode="auto">
          <a:xfrm>
            <a:off x="107504" y="786061"/>
            <a:ext cx="3024907" cy="1754326"/>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ing Ahaziah is judged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ntern Elisha receives mantle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orthern kingdom conquers Moab</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ehazi and Elisha’s miracles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even dips restore Naaman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rmy invisible but ready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ews of Syrian departure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D</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ire predictions of Elisha</a:t>
            </a:r>
          </a:p>
        </p:txBody>
      </p:sp>
      <p:sp>
        <p:nvSpPr>
          <p:cNvPr id="8" name="TextBox 4"/>
          <p:cNvSpPr txBox="1">
            <a:spLocks noChangeArrowheads="1"/>
          </p:cNvSpPr>
          <p:nvPr/>
        </p:nvSpPr>
        <p:spPr bwMode="auto">
          <a:xfrm>
            <a:off x="2987824" y="786061"/>
            <a:ext cx="3000631" cy="1938992"/>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C</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ommissioning of King Jehu</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hab’s seventy sons killed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riest Jehoiada crowns Joash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emple repairs are made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ll Elisha prophesies victory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V</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ictory proclaimed over Judah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dolatrous kings of Israel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emple heathenized by Ahaz</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Y</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ielding Israel to Assyria</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9" name="TextBox 5"/>
          <p:cNvSpPr txBox="1">
            <a:spLocks noChangeArrowheads="1"/>
          </p:cNvSpPr>
          <p:nvPr/>
        </p:nvSpPr>
        <p:spPr bwMode="auto">
          <a:xfrm>
            <a:off x="6084168" y="786061"/>
            <a:ext cx="3059832" cy="1754326"/>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pposing Assyria by Hezekiah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all of Assyrian army</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llness reversed for Hezekiah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ins of Manasseh abound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ecovery of God’s law</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nnals of Josiah’s purification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lang="en-US" sz="1200" b="1" dirty="0">
                <a:solidFill>
                  <a:prstClr val="black"/>
                </a:solidFill>
              </a:rPr>
              <a:t>E</a:t>
            </a:r>
            <a:r>
              <a:rPr kumimoji="0" lang="en-US" sz="1200" i="0" u="none" strike="noStrike" kern="1200" cap="none" spc="0" normalizeH="0" baseline="0" noProof="0" dirty="0" err="1">
                <a:ln>
                  <a:noFill/>
                </a:ln>
                <a:solidFill>
                  <a:prstClr val="black"/>
                </a:solidFill>
                <a:effectLst/>
                <a:uLnTx/>
                <a:uFillTx/>
                <a:latin typeface="Arial" charset="0"/>
                <a:ea typeface="ＭＳ Ｐゴシック" charset="0"/>
              </a:rPr>
              <a:t>xile</a:t>
            </a:r>
            <a:r>
              <a:rPr kumimoji="0" lang="en-US" sz="1200" i="0" u="none" strike="noStrike" kern="1200" cap="none" spc="0" normalizeH="0" baseline="0" noProof="0" dirty="0">
                <a:ln>
                  <a:noFill/>
                </a:ln>
                <a:solidFill>
                  <a:prstClr val="black"/>
                </a:solidFill>
                <a:effectLst/>
                <a:uLnTx/>
                <a:uFillTx/>
                <a:latin typeface="Arial" charset="0"/>
                <a:ea typeface="ＭＳ Ｐゴシック" charset="0"/>
              </a:rPr>
              <a:t> of King Jehoiachin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ast siege of Jerusalem</a:t>
            </a:r>
          </a:p>
        </p:txBody>
      </p:sp>
    </p:spTree>
    <p:extLst>
      <p:ext uri="{BB962C8B-B14F-4D97-AF65-F5344CB8AC3E}">
        <p14:creationId xmlns:p14="http://schemas.microsoft.com/office/powerpoint/2010/main" val="1145011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lgn="l">
              <a:defRPr/>
            </a:pPr>
            <a:r>
              <a:rPr lang="en-US" sz="8000" b="1" kern="1200" dirty="0">
                <a:solidFill>
                  <a:srgbClr val="FFFFFF"/>
                </a:solidFill>
                <a:latin typeface="Bermuda Solid" charset="0"/>
                <a:ea typeface="ＭＳ Ｐゴシック" charset="0"/>
                <a:cs typeface="ＭＳ Ｐゴシック" charset="0"/>
              </a:rPr>
              <a:t>Second Kings</a:t>
            </a:r>
          </a:p>
        </p:txBody>
      </p:sp>
      <p:sp>
        <p:nvSpPr>
          <p:cNvPr id="309253" name="Text Box 7"/>
          <p:cNvSpPr txBox="1">
            <a:spLocks noChangeArrowheads="1"/>
          </p:cNvSpPr>
          <p:nvPr/>
        </p:nvSpPr>
        <p:spPr bwMode="auto">
          <a:xfrm>
            <a:off x="0" y="5157788"/>
            <a:ext cx="2667000" cy="94615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i="1">
                <a:solidFill>
                  <a:srgbClr val="000000"/>
                </a:solidFill>
              </a:rPr>
              <a:t>Downfalls of the Kingdoms</a:t>
            </a:r>
            <a:endParaRPr lang="en-GB" sz="2800" b="1" i="1">
              <a:solidFill>
                <a:srgbClr val="000000"/>
              </a:solidFill>
            </a:endParaRPr>
          </a:p>
        </p:txBody>
      </p:sp>
      <p:sp>
        <p:nvSpPr>
          <p:cNvPr id="7" name="Rectangle 6"/>
          <p:cNvSpPr>
            <a:spLocks noChangeArrowheads="1"/>
          </p:cNvSpPr>
          <p:nvPr/>
        </p:nvSpPr>
        <p:spPr bwMode="auto">
          <a:xfrm>
            <a:off x="0" y="6103939"/>
            <a:ext cx="9144000" cy="76519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cs typeface="Arial"/>
              </a:rPr>
              <a:t>Dr. Rick Griffith • Jordan Evangelical Theological Seminary • BibleStudyDownloads.org</a:t>
            </a:r>
          </a:p>
        </p:txBody>
      </p:sp>
    </p:spTree>
    <p:extLst>
      <p:ext uri="{BB962C8B-B14F-4D97-AF65-F5344CB8AC3E}">
        <p14:creationId xmlns:p14="http://schemas.microsoft.com/office/powerpoint/2010/main" val="25560212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512168"/>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l">
              <a:defRPr/>
            </a:pPr>
            <a:r>
              <a:rPr lang="en-US" sz="4800" b="1" dirty="0">
                <a:effectLst>
                  <a:glow rad="127000">
                    <a:schemeClr val="tx1"/>
                  </a:glow>
                </a:effectLst>
                <a:latin typeface="Arial" charset="0"/>
                <a:ea typeface="ＭＳ Ｐゴシック" charset="0"/>
                <a:cs typeface="ＭＳ Ｐゴシック" charset="0"/>
              </a:rPr>
              <a:t>I. God warns against </a:t>
            </a:r>
            <a:r>
              <a:rPr lang="en-US" sz="4800" b="1" dirty="0">
                <a:solidFill>
                  <a:srgbClr val="FFFF00"/>
                </a:solidFill>
                <a:effectLst>
                  <a:glow rad="127000">
                    <a:schemeClr val="tx1"/>
                  </a:glow>
                </a:effectLst>
                <a:latin typeface="Arial" charset="0"/>
                <a:ea typeface="ＭＳ Ｐゴシック" charset="0"/>
                <a:cs typeface="ＭＳ Ｐゴシック" charset="0"/>
              </a:rPr>
              <a:t>worshipping</a:t>
            </a:r>
            <a:r>
              <a:rPr lang="en-US" sz="4800" b="1" dirty="0">
                <a:effectLst>
                  <a:glow rad="127000">
                    <a:schemeClr val="tx1"/>
                  </a:glow>
                </a:effectLst>
                <a:latin typeface="Arial" charset="0"/>
                <a:ea typeface="ＭＳ Ｐゴシック" charset="0"/>
                <a:cs typeface="ＭＳ Ｐゴシック" charset="0"/>
              </a:rPr>
              <a:t> other gods.</a:t>
            </a: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indent="-531813">
              <a:defRPr/>
            </a:pPr>
            <a:r>
              <a:rPr lang="en-US" sz="3600" b="1" dirty="0">
                <a:effectLst>
                  <a:glow rad="127000">
                    <a:schemeClr val="tx1"/>
                  </a:glow>
                </a:effectLst>
                <a:latin typeface="Times New Roman"/>
                <a:ea typeface="ＭＳ Ｐゴシック" charset="0"/>
                <a:cs typeface="Times New Roman"/>
              </a:rPr>
              <a:t>"You shall have no other gods before me" </a:t>
            </a:r>
            <a:br>
              <a:rPr lang="en-US" sz="3600" b="1" dirty="0">
                <a:effectLst>
                  <a:glow rad="127000">
                    <a:schemeClr val="tx1"/>
                  </a:glow>
                </a:effectLst>
                <a:latin typeface="Times New Roman"/>
                <a:ea typeface="ＭＳ Ｐゴシック" charset="0"/>
                <a:cs typeface="Times New Roman"/>
              </a:rPr>
            </a:br>
            <a:r>
              <a:rPr lang="en-US" sz="3600" b="1" dirty="0">
                <a:effectLst>
                  <a:glow rad="127000">
                    <a:schemeClr val="tx1"/>
                  </a:glow>
                </a:effectLst>
                <a:latin typeface="Times New Roman"/>
                <a:ea typeface="ＭＳ Ｐゴシック" charset="0"/>
                <a:cs typeface="Times New Roman"/>
              </a:rPr>
              <a:t>—</a:t>
            </a:r>
            <a:r>
              <a:rPr lang="en-US" sz="3600" b="1" i="1" dirty="0">
                <a:effectLst>
                  <a:glow rad="127000">
                    <a:schemeClr val="tx1"/>
                  </a:glow>
                </a:effectLst>
                <a:latin typeface="Times New Roman"/>
                <a:ea typeface="ＭＳ Ｐゴシック" charset="0"/>
                <a:cs typeface="Times New Roman"/>
              </a:rPr>
              <a:t>Exodus 20:3—</a:t>
            </a:r>
          </a:p>
        </p:txBody>
      </p:sp>
    </p:spTree>
    <p:extLst>
      <p:ext uri="{BB962C8B-B14F-4D97-AF65-F5344CB8AC3E}">
        <p14:creationId xmlns:p14="http://schemas.microsoft.com/office/powerpoint/2010/main" val="184809944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en-US" altLang="ja-JP" b="1" dirty="0">
                <a:solidFill>
                  <a:srgbClr val="FFFFFF"/>
                </a:solidFill>
                <a:effectLst>
                  <a:glow rad="228600">
                    <a:schemeClr val="tx1"/>
                  </a:glow>
                </a:effectLst>
                <a:latin typeface="Trebuchet MS" charset="0"/>
                <a:ea typeface="Osaka" charset="0"/>
                <a:cs typeface="Osaka" charset="0"/>
              </a:rPr>
              <a:t>Downfalls in 2 Kings</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en-US" sz="3200" b="1" dirty="0">
                <a:solidFill>
                  <a:srgbClr val="FFFFFF"/>
                </a:solidFill>
                <a:effectLst>
                  <a:glow rad="101600">
                    <a:srgbClr val="000000">
                      <a:alpha val="75000"/>
                    </a:srgbClr>
                  </a:glow>
                </a:effectLst>
                <a:latin typeface="Arial"/>
                <a:ea typeface="+mn-ea"/>
                <a:cs typeface="Arial"/>
              </a:rPr>
              <a:t>Judah</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fontAlgn="auto">
              <a:spcBef>
                <a:spcPts val="0"/>
              </a:spcBef>
              <a:spcAft>
                <a:spcPts val="0"/>
              </a:spcAft>
            </a:pPr>
            <a:r>
              <a:rPr lang="en-US" b="1" dirty="0">
                <a:solidFill>
                  <a:srgbClr val="FFFFFF"/>
                </a:solidFill>
                <a:latin typeface="Arial" charset="0"/>
                <a:cs typeface="Arial" charset="0"/>
              </a:rPr>
              <a:t>140</a:t>
            </a: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en-US" sz="3200" b="1" dirty="0">
                <a:solidFill>
                  <a:srgbClr val="FFFFFF"/>
                </a:solidFill>
                <a:effectLst>
                  <a:glow rad="101600">
                    <a:srgbClr val="000000">
                      <a:alpha val="75000"/>
                    </a:srgbClr>
                  </a:glow>
                </a:effectLst>
                <a:latin typeface="Arial"/>
                <a:ea typeface="+mn-ea"/>
                <a:cs typeface="Arial"/>
              </a:rPr>
              <a:t>Israel</a:t>
            </a:r>
          </a:p>
        </p:txBody>
      </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defTabSz="457200" eaLnBrk="1" hangingPunct="1">
                <a:defRPr/>
              </a:pPr>
              <a:endParaRPr lang="en-US" b="1" dirty="0">
                <a:solidFill>
                  <a:srgbClr val="000000"/>
                </a:solidFill>
                <a:effectLst>
                  <a:glow rad="228600">
                    <a:srgbClr val="000000"/>
                  </a:glow>
                </a:effectLst>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sz="2400">
                <a:solidFill>
                  <a:srgbClr val="000000"/>
                </a:solidFill>
                <a:latin typeface="Comic Sans MS" pitchFamily="-112" charset="0"/>
                <a:ea typeface="+mn-ea"/>
                <a:cs typeface="+mn-cs"/>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defTabSz="457200" eaLnBrk="1" hangingPunct="1">
                <a:defRPr/>
              </a:pPr>
              <a:r>
                <a:rPr lang="en-US" altLang="ja-JP" b="1" dirty="0">
                  <a:solidFill>
                    <a:srgbClr val="FFFFFF"/>
                  </a:solidFill>
                  <a:effectLst>
                    <a:glow rad="228600">
                      <a:srgbClr val="000000"/>
                    </a:glow>
                  </a:effectLst>
                  <a:latin typeface="Trebuchet MS" charset="0"/>
                  <a:ea typeface="Osaka" charset="0"/>
                  <a:cs typeface="Osaka" charset="0"/>
                </a:rPr>
                <a:t>Israel to Assyria</a:t>
              </a:r>
              <a:endParaRPr lang="en-US" b="1" dirty="0">
                <a:solidFill>
                  <a:srgbClr val="000000"/>
                </a:solidFill>
                <a:effectLst>
                  <a:glow rad="228600">
                    <a:srgbClr val="000000"/>
                  </a:glow>
                </a:effectLst>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effectLst>
                  <a:glow rad="127000">
                    <a:schemeClr val="tx1"/>
                  </a:glow>
                </a:effectLst>
                <a:latin typeface="Arial" charset="0"/>
                <a:ea typeface="ＭＳ Ｐゴシック" charset="0"/>
                <a:cs typeface="ＭＳ Ｐゴシック" charset="0"/>
              </a:rPr>
              <a:t>God judged idolatry by destroying Israel </a:t>
            </a:r>
            <a:br>
              <a:rPr lang="en-US" sz="4000" b="1" dirty="0">
                <a:effectLst>
                  <a:glow rad="127000">
                    <a:schemeClr val="tx1"/>
                  </a:glow>
                </a:effectLst>
                <a:latin typeface="Arial" charset="0"/>
                <a:ea typeface="ＭＳ Ｐゴシック" charset="0"/>
                <a:cs typeface="ＭＳ Ｐゴシック" charset="0"/>
              </a:rPr>
            </a:br>
            <a:r>
              <a:rPr lang="en-US" sz="4000" b="1" dirty="0">
                <a:effectLst>
                  <a:glow rad="127000">
                    <a:schemeClr val="tx1"/>
                  </a:glow>
                </a:effectLst>
                <a:latin typeface="Arial" charset="0"/>
                <a:ea typeface="ＭＳ Ｐゴシック" charset="0"/>
                <a:cs typeface="ＭＳ Ｐゴシック" charset="0"/>
              </a:rPr>
              <a:t>(2 Kings 1–17). </a:t>
            </a:r>
          </a:p>
        </p:txBody>
      </p:sp>
    </p:spTree>
    <p:extLst>
      <p:ext uri="{BB962C8B-B14F-4D97-AF65-F5344CB8AC3E}">
        <p14:creationId xmlns:p14="http://schemas.microsoft.com/office/powerpoint/2010/main" val="19385461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a:t>
            </a:r>
          </a:p>
        </p:txBody>
      </p:sp>
    </p:spTree>
    <p:extLst>
      <p:ext uri="{BB962C8B-B14F-4D97-AF65-F5344CB8AC3E}">
        <p14:creationId xmlns:p14="http://schemas.microsoft.com/office/powerpoint/2010/main" val="18420260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167" name="Group 39"/>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0"/>
            <a:ext cx="9144000" cy="549275"/>
          </a:xfrm>
          <a:solidFill>
            <a:srgbClr val="000000"/>
          </a:solidFill>
        </p:spPr>
        <p:txBody>
          <a:bodyPr anchor="t"/>
          <a:lstStyle/>
          <a:p>
            <a:pPr>
              <a:defRPr/>
            </a:pPr>
            <a:r>
              <a:rPr lang="en-US" sz="2800" b="1" kern="1200" dirty="0">
                <a:solidFill>
                  <a:schemeClr val="bg1"/>
                </a:solidFill>
                <a:latin typeface="Arial"/>
                <a:ea typeface="ＭＳ Ｐゴシック"/>
                <a:cs typeface="Arial"/>
              </a:rPr>
              <a:t>Downfalls of the Kingdoms </a:t>
            </a:r>
          </a:p>
        </p:txBody>
      </p:sp>
      <p:sp>
        <p:nvSpPr>
          <p:cNvPr id="385062" name="Text Box 38"/>
          <p:cNvSpPr txBox="1">
            <a:spLocks noChangeArrowheads="1"/>
          </p:cNvSpPr>
          <p:nvPr/>
        </p:nvSpPr>
        <p:spPr bwMode="auto">
          <a:xfrm>
            <a:off x="8301038"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249</a:t>
            </a:r>
            <a:endParaRPr lang="en-GB" b="1">
              <a:solidFill>
                <a:srgbClr val="FFFFFF"/>
              </a:solidFill>
            </a:endParaRPr>
          </a:p>
        </p:txBody>
      </p:sp>
    </p:spTree>
  </p:cSld>
  <p:clrMapOvr>
    <a:masterClrMapping/>
  </p:clrMapOvr>
  <p:transition>
    <p:blinds dir="vert"/>
  </p:transition>
</p:sld>
</file>

<file path=ppt/slides/slide1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6050" name="Rectangle 2"/>
          <p:cNvSpPr>
            <a:spLocks noGrp="1" noChangeArrowheads="1"/>
          </p:cNvSpPr>
          <p:nvPr>
            <p:ph type="title"/>
          </p:nvPr>
        </p:nvSpPr>
        <p:spPr>
          <a:xfrm>
            <a:off x="34925" y="444500"/>
            <a:ext cx="5113338" cy="752475"/>
          </a:xfrm>
          <a:solidFill>
            <a:srgbClr val="000000"/>
          </a:solidFill>
        </p:spPr>
        <p:txBody>
          <a:bodyPr/>
          <a:lstStyle/>
          <a:p>
            <a:pPr eaLnBrk="1" hangingPunct="1"/>
            <a:r>
              <a:rPr lang="en-US" sz="2800" b="1">
                <a:solidFill>
                  <a:srgbClr val="FFFFFF"/>
                </a:solidFill>
                <a:latin typeface="Arial" charset="0"/>
              </a:rPr>
              <a:t>1 Kings 22:51–2 Kings 8:15</a:t>
            </a:r>
            <a:endParaRPr lang="en-GB" sz="2800" b="1">
              <a:solidFill>
                <a:srgbClr val="FFFFFF"/>
              </a:solidFill>
              <a:latin typeface="Arial" charset="0"/>
            </a:endParaRPr>
          </a:p>
        </p:txBody>
      </p:sp>
      <p:pic>
        <p:nvPicPr>
          <p:cNvPr id="386051" name="Picture 4" descr="Baal"/>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5181600" y="0"/>
            <a:ext cx="3962400" cy="7010400"/>
          </a:xfrm>
          <a:noFill/>
        </p:spPr>
      </p:pic>
      <p:sp>
        <p:nvSpPr>
          <p:cNvPr id="386052" name="Text Box 6"/>
          <p:cNvSpPr txBox="1">
            <a:spLocks noChangeArrowheads="1"/>
          </p:cNvSpPr>
          <p:nvPr/>
        </p:nvSpPr>
        <p:spPr bwMode="auto">
          <a:xfrm>
            <a:off x="8477250" y="6491288"/>
            <a:ext cx="679450" cy="36671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 1</a:t>
            </a:r>
            <a:endParaRPr lang="en-GB" sz="1800" b="1"/>
          </a:p>
        </p:txBody>
      </p:sp>
      <p:sp>
        <p:nvSpPr>
          <p:cNvPr id="386053" name="Rectangle 2"/>
          <p:cNvSpPr txBox="1">
            <a:spLocks noChangeArrowheads="1"/>
          </p:cNvSpPr>
          <p:nvPr/>
        </p:nvSpPr>
        <p:spPr bwMode="auto">
          <a:xfrm>
            <a:off x="250825" y="1125538"/>
            <a:ext cx="4648200"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3600">
                <a:solidFill>
                  <a:srgbClr val="3333FF"/>
                </a:solidFill>
              </a:rPr>
              <a:t>2 Bad Israel Kings &amp; Elisha</a:t>
            </a:r>
            <a:r>
              <a:rPr lang="uk-UA" altLang="ja-JP" sz="3600">
                <a:solidFill>
                  <a:srgbClr val="3333FF"/>
                </a:solidFill>
              </a:rPr>
              <a:t>'</a:t>
            </a:r>
            <a:r>
              <a:rPr lang="en-US" sz="3600">
                <a:solidFill>
                  <a:srgbClr val="3333FF"/>
                </a:solidFill>
              </a:rPr>
              <a:t>s Ministry</a:t>
            </a:r>
            <a:endParaRPr lang="en-GB" sz="3600">
              <a:solidFill>
                <a:srgbClr val="3333FF"/>
              </a:solidFill>
            </a:endParaRPr>
          </a:p>
        </p:txBody>
      </p:sp>
      <p:sp>
        <p:nvSpPr>
          <p:cNvPr id="386054" name="Rectangle 3"/>
          <p:cNvSpPr txBox="1">
            <a:spLocks noChangeArrowheads="1"/>
          </p:cNvSpPr>
          <p:nvPr/>
        </p:nvSpPr>
        <p:spPr bwMode="auto">
          <a:xfrm>
            <a:off x="107950" y="2349500"/>
            <a:ext cx="5100638" cy="560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3200">
                <a:solidFill>
                  <a:srgbClr val="FF0000"/>
                </a:solidFill>
              </a:rPr>
              <a:t>Ahaziah</a:t>
            </a:r>
            <a:r>
              <a:rPr lang="en-US" sz="2800"/>
              <a:t> of Israel (853-852)</a:t>
            </a:r>
          </a:p>
          <a:p>
            <a:pPr lvl="1" eaLnBrk="1" hangingPunct="1">
              <a:spcBef>
                <a:spcPct val="20000"/>
              </a:spcBef>
              <a:buFontTx/>
              <a:buChar char="–"/>
            </a:pPr>
            <a:endParaRPr lang="en-US">
              <a:cs typeface="Arial" charset="0"/>
            </a:endParaRPr>
          </a:p>
          <a:p>
            <a:pPr eaLnBrk="1" hangingPunct="1">
              <a:spcBef>
                <a:spcPct val="20000"/>
              </a:spcBef>
            </a:pPr>
            <a:r>
              <a:rPr lang="ru-RU" altLang="ja-JP" sz="2800" b="1" i="1">
                <a:solidFill>
                  <a:srgbClr val="CC0066"/>
                </a:solidFill>
              </a:rPr>
              <a:t>"</a:t>
            </a:r>
            <a:r>
              <a:rPr lang="en-US" sz="2800" b="1" i="1">
                <a:solidFill>
                  <a:srgbClr val="CC0066"/>
                </a:solidFill>
              </a:rPr>
              <a:t>Is it because there is no God in Israel for you to consult that you have sent messengers to consult Baal-Zebub, the god of Ekron?</a:t>
            </a:r>
            <a:r>
              <a:rPr lang="ru-RU" altLang="ja-JP" sz="2800" b="1" i="1">
                <a:solidFill>
                  <a:srgbClr val="CC0066"/>
                </a:solidFill>
              </a:rPr>
              <a:t>"</a:t>
            </a:r>
            <a:endParaRPr lang="en-US" sz="2800" b="1" i="1">
              <a:solidFill>
                <a:srgbClr val="CC0066"/>
              </a:solidFill>
            </a:endParaRPr>
          </a:p>
          <a:p>
            <a:pPr eaLnBrk="1" hangingPunct="1">
              <a:spcBef>
                <a:spcPct val="20000"/>
              </a:spcBef>
            </a:pPr>
            <a:r>
              <a:rPr lang="ru-RU" altLang="ja-JP" sz="2800" b="1" i="1">
                <a:solidFill>
                  <a:srgbClr val="CC0066"/>
                </a:solidFill>
              </a:rPr>
              <a:t>"</a:t>
            </a:r>
            <a:r>
              <a:rPr lang="en-US" sz="2800" b="1" i="1">
                <a:solidFill>
                  <a:srgbClr val="CC0066"/>
                </a:solidFill>
              </a:rPr>
              <a:t>You will certainly die!</a:t>
            </a:r>
            <a:r>
              <a:rPr lang="ru-RU" altLang="ja-JP" sz="2800" b="1" i="1">
                <a:solidFill>
                  <a:srgbClr val="CC0066"/>
                </a:solidFill>
              </a:rPr>
              <a:t>"</a:t>
            </a:r>
            <a:endParaRPr lang="en-US" sz="2800" b="1" i="1">
              <a:solidFill>
                <a:srgbClr val="CC0066"/>
              </a:solidFill>
            </a:endParaRPr>
          </a:p>
          <a:p>
            <a:pPr eaLnBrk="1" hangingPunct="1">
              <a:spcBef>
                <a:spcPct val="20000"/>
              </a:spcBef>
            </a:pPr>
            <a:r>
              <a:rPr lang="en-US" sz="2800" i="1">
                <a:solidFill>
                  <a:srgbClr val="CC0066"/>
                </a:solidFill>
              </a:rPr>
              <a:t>(1:16)</a:t>
            </a:r>
            <a:endParaRPr lang="en-GB" sz="2800" i="1">
              <a:solidFill>
                <a:srgbClr val="CC0066"/>
              </a:solidFill>
            </a:endParaRPr>
          </a:p>
        </p:txBody>
      </p:sp>
      <p:sp>
        <p:nvSpPr>
          <p:cNvPr id="386055" name="Text Box 38"/>
          <p:cNvSpPr txBox="1">
            <a:spLocks noChangeArrowheads="1"/>
          </p:cNvSpPr>
          <p:nvPr/>
        </p:nvSpPr>
        <p:spPr bwMode="auto">
          <a:xfrm>
            <a:off x="8301038"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252</a:t>
            </a:r>
            <a:endParaRPr lang="en-GB" b="1"/>
          </a:p>
        </p:txBody>
      </p:sp>
    </p:spTree>
  </p:cSld>
  <p:clrMapOvr>
    <a:masterClrMapping/>
  </p:clrMapOvr>
  <p:transition>
    <p:zoom dir="in"/>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a:t>
            </a:r>
          </a:p>
        </p:txBody>
      </p:sp>
    </p:spTree>
    <p:extLst>
      <p:ext uri="{BB962C8B-B14F-4D97-AF65-F5344CB8AC3E}">
        <p14:creationId xmlns:p14="http://schemas.microsoft.com/office/powerpoint/2010/main" val="3036364386"/>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en-US" sz="3600" b="1">
                <a:effectLst>
                  <a:glow rad="228600">
                    <a:schemeClr val="tx1">
                      <a:alpha val="75000"/>
                    </a:schemeClr>
                  </a:glow>
                </a:effectLst>
              </a:rPr>
              <a:t>Elijah (1 Kings) &amp; Elisha (2 Kings)</a:t>
            </a:r>
            <a:endParaRPr lang="en-US" sz="3200" b="1">
              <a:effectLst>
                <a:glow rad="228600">
                  <a:schemeClr val="tx1">
                    <a:alpha val="75000"/>
                  </a:schemeClr>
                </a:glow>
              </a:effectLst>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0" y="1041400"/>
            <a:ext cx="9144000" cy="4762500"/>
          </a:xfrm>
          <a:prstGeom prst="rect">
            <a:avLst/>
          </a:prstGeom>
        </p:spPr>
      </p:pic>
    </p:spTree>
    <p:extLst>
      <p:ext uri="{BB962C8B-B14F-4D97-AF65-F5344CB8AC3E}">
        <p14:creationId xmlns:p14="http://schemas.microsoft.com/office/powerpoint/2010/main" val="2000940597"/>
      </p:ext>
    </p:extLst>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22"/>
          <p:cNvGrpSpPr>
            <a:grpSpLocks/>
          </p:cNvGrpSpPr>
          <p:nvPr/>
        </p:nvGrpSpPr>
        <p:grpSpPr bwMode="auto">
          <a:xfrm>
            <a:off x="179388" y="115888"/>
            <a:ext cx="4572000" cy="6769100"/>
            <a:chOff x="304" y="240"/>
            <a:chExt cx="2736" cy="4167"/>
          </a:xfrm>
        </p:grpSpPr>
        <p:pic>
          <p:nvPicPr>
            <p:cNvPr id="387084" name="Picture 7" descr="File10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36" y="240"/>
              <a:ext cx="2612" cy="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5" name="Text Box 19"/>
            <p:cNvSpPr txBox="1">
              <a:spLocks noChangeArrowheads="1"/>
            </p:cNvSpPr>
            <p:nvPr/>
          </p:nvSpPr>
          <p:spPr bwMode="auto">
            <a:xfrm>
              <a:off x="304" y="3820"/>
              <a:ext cx="2736" cy="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800" b="1">
                  <a:solidFill>
                    <a:srgbClr val="CC0066"/>
                  </a:solidFill>
                </a:rPr>
                <a:t>Elijah into heaven on a chariot of fire</a:t>
              </a:r>
              <a:endParaRPr lang="en-GB" sz="2800" b="1">
                <a:solidFill>
                  <a:srgbClr val="CC0066"/>
                </a:solidFill>
              </a:endParaRPr>
            </a:p>
          </p:txBody>
        </p:sp>
      </p:grpSp>
      <p:grpSp>
        <p:nvGrpSpPr>
          <p:cNvPr id="3" name="Group 23"/>
          <p:cNvGrpSpPr>
            <a:grpSpLocks/>
          </p:cNvGrpSpPr>
          <p:nvPr/>
        </p:nvGrpSpPr>
        <p:grpSpPr bwMode="auto">
          <a:xfrm>
            <a:off x="5148263" y="544513"/>
            <a:ext cx="3917950" cy="2308225"/>
            <a:chOff x="3243" y="343"/>
            <a:chExt cx="2468" cy="1454"/>
          </a:xfrm>
        </p:grpSpPr>
        <p:pic>
          <p:nvPicPr>
            <p:cNvPr id="387082" name="Picture 15" descr="File1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43" y="373"/>
              <a:ext cx="827" cy="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3" name="Text Box 20"/>
            <p:cNvSpPr txBox="1">
              <a:spLocks noChangeArrowheads="1"/>
            </p:cNvSpPr>
            <p:nvPr/>
          </p:nvSpPr>
          <p:spPr bwMode="auto">
            <a:xfrm>
              <a:off x="4078" y="343"/>
              <a:ext cx="1633" cy="1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CC0066"/>
                  </a:solidFill>
                </a:rPr>
                <a:t>Elisha picks up Elijah</a:t>
              </a:r>
              <a:r>
                <a:rPr lang="uk-UA" altLang="ja-JP" b="1" dirty="0">
                  <a:solidFill>
                    <a:srgbClr val="CC0066"/>
                  </a:solidFill>
                </a:rPr>
                <a:t>'</a:t>
              </a:r>
              <a:r>
                <a:rPr lang="en-US" b="1" dirty="0">
                  <a:solidFill>
                    <a:srgbClr val="CC0066"/>
                  </a:solidFill>
                </a:rPr>
                <a:t>s cloak and performs the 1</a:t>
              </a:r>
              <a:r>
                <a:rPr lang="en-US" b="1" baseline="30000" dirty="0">
                  <a:solidFill>
                    <a:srgbClr val="CC0066"/>
                  </a:solidFill>
                </a:rPr>
                <a:t>st</a:t>
              </a:r>
              <a:r>
                <a:rPr lang="en-US" b="1" dirty="0">
                  <a:solidFill>
                    <a:srgbClr val="CC0066"/>
                  </a:solidFill>
                </a:rPr>
                <a:t> miracle</a:t>
              </a:r>
            </a:p>
            <a:p>
              <a:pPr eaLnBrk="1" hangingPunct="1"/>
              <a:r>
                <a:rPr lang="en-US" b="1" dirty="0">
                  <a:solidFill>
                    <a:srgbClr val="CC0066"/>
                  </a:solidFill>
                </a:rPr>
                <a:t>(divided water of Jordan River)</a:t>
              </a:r>
              <a:endParaRPr lang="en-GB" b="1" dirty="0">
                <a:solidFill>
                  <a:srgbClr val="CC0066"/>
                </a:solidFill>
              </a:endParaRPr>
            </a:p>
          </p:txBody>
        </p:sp>
      </p:grpSp>
      <p:grpSp>
        <p:nvGrpSpPr>
          <p:cNvPr id="4" name="Group 24"/>
          <p:cNvGrpSpPr>
            <a:grpSpLocks/>
          </p:cNvGrpSpPr>
          <p:nvPr/>
        </p:nvGrpSpPr>
        <p:grpSpPr bwMode="auto">
          <a:xfrm>
            <a:off x="5334000" y="3048000"/>
            <a:ext cx="3810000" cy="3267075"/>
            <a:chOff x="3360" y="1920"/>
            <a:chExt cx="2400" cy="2058"/>
          </a:xfrm>
        </p:grpSpPr>
        <p:pic>
          <p:nvPicPr>
            <p:cNvPr id="387080" name="Picture 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60" y="1920"/>
              <a:ext cx="2304" cy="1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1" name="Rectangle 21"/>
            <p:cNvSpPr>
              <a:spLocks noChangeArrowheads="1"/>
            </p:cNvSpPr>
            <p:nvPr/>
          </p:nvSpPr>
          <p:spPr bwMode="auto">
            <a:xfrm>
              <a:off x="3360" y="3648"/>
              <a:ext cx="240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20000"/>
                </a:spcBef>
              </a:pPr>
              <a:r>
                <a:rPr lang="en-US" sz="2800" b="1">
                  <a:solidFill>
                    <a:srgbClr val="CC0066"/>
                  </a:solidFill>
                </a:rPr>
                <a:t>Healing of the water</a:t>
              </a:r>
            </a:p>
          </p:txBody>
        </p:sp>
      </p:grpSp>
      <p:sp>
        <p:nvSpPr>
          <p:cNvPr id="387077" name="Text Box 25"/>
          <p:cNvSpPr txBox="1">
            <a:spLocks noChangeArrowheads="1"/>
          </p:cNvSpPr>
          <p:nvPr/>
        </p:nvSpPr>
        <p:spPr bwMode="auto">
          <a:xfrm>
            <a:off x="7164388" y="6453188"/>
            <a:ext cx="1862137"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t>Chaps. 1–2</a:t>
            </a:r>
            <a:endParaRPr lang="en-GB" sz="2000" b="1"/>
          </a:p>
        </p:txBody>
      </p:sp>
      <p:sp>
        <p:nvSpPr>
          <p:cNvPr id="387078" name="Text Box 38"/>
          <p:cNvSpPr txBox="1">
            <a:spLocks noChangeArrowheads="1"/>
          </p:cNvSpPr>
          <p:nvPr/>
        </p:nvSpPr>
        <p:spPr bwMode="auto">
          <a:xfrm>
            <a:off x="8301038"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252</a:t>
            </a:r>
            <a:endParaRPr lang="en-GB" b="1"/>
          </a:p>
        </p:txBody>
      </p:sp>
      <p:sp>
        <p:nvSpPr>
          <p:cNvPr id="387079" name="Title 4"/>
          <p:cNvSpPr>
            <a:spLocks noGrp="1"/>
          </p:cNvSpPr>
          <p:nvPr>
            <p:ph type="title"/>
          </p:nvPr>
        </p:nvSpPr>
        <p:spPr>
          <a:xfrm>
            <a:off x="179388" y="44450"/>
            <a:ext cx="3467100" cy="1138238"/>
          </a:xfrm>
        </p:spPr>
        <p:txBody>
          <a:bodyPr/>
          <a:lstStyle/>
          <a:p>
            <a:r>
              <a:rPr lang="en-US" sz="2800" b="1">
                <a:latin typeface="Arial" charset="0"/>
              </a:rPr>
              <a:t>Elijah passes the mantle to Elisha</a:t>
            </a:r>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3</a:t>
            </a:r>
          </a:p>
        </p:txBody>
      </p:sp>
    </p:spTree>
    <p:extLst>
      <p:ext uri="{BB962C8B-B14F-4D97-AF65-F5344CB8AC3E}">
        <p14:creationId xmlns:p14="http://schemas.microsoft.com/office/powerpoint/2010/main" val="1329799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Warned</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ALERT</a:t>
            </a:r>
            <a:endParaRPr kumimoji="0" lang="en-US" sz="5400" b="1" i="0" u="none" strike="noStrike" kern="1200" cap="none" spc="210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5246117"/>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8098" name="Rectangle 2"/>
          <p:cNvSpPr>
            <a:spLocks noGrp="1" noChangeArrowheads="1"/>
          </p:cNvSpPr>
          <p:nvPr>
            <p:ph type="title"/>
          </p:nvPr>
        </p:nvSpPr>
        <p:spPr>
          <a:xfrm>
            <a:off x="0" y="0"/>
            <a:ext cx="9144000" cy="1219200"/>
          </a:xfrm>
          <a:solidFill>
            <a:srgbClr val="FFCC66"/>
          </a:solidFill>
        </p:spPr>
        <p:txBody>
          <a:bodyPr/>
          <a:lstStyle/>
          <a:p>
            <a:pPr eaLnBrk="1" hangingPunct="1"/>
            <a:r>
              <a:rPr lang="en-US" b="1">
                <a:solidFill>
                  <a:srgbClr val="3333FF"/>
                </a:solidFill>
                <a:latin typeface="Tempus Sans ITC" charset="0"/>
              </a:rPr>
              <a:t>Elijah &amp; Elisha</a:t>
            </a:r>
            <a:endParaRPr lang="en-GB" b="1">
              <a:solidFill>
                <a:srgbClr val="3333FF"/>
              </a:solidFill>
              <a:latin typeface="Tempus Sans ITC" charset="0"/>
            </a:endParaRPr>
          </a:p>
        </p:txBody>
      </p:sp>
      <p:sp>
        <p:nvSpPr>
          <p:cNvPr id="5" name="Rectangle 3"/>
          <p:cNvSpPr txBox="1">
            <a:spLocks noChangeArrowheads="1"/>
          </p:cNvSpPr>
          <p:nvPr/>
        </p:nvSpPr>
        <p:spPr bwMode="auto">
          <a:xfrm>
            <a:off x="7938" y="1219200"/>
            <a:ext cx="4419600" cy="56388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3600" b="1" dirty="0">
                <a:solidFill>
                  <a:srgbClr val="FFFFFF"/>
                </a:solidFill>
              </a:rPr>
              <a:t>Elijah means </a:t>
            </a:r>
            <a:r>
              <a:rPr lang="ru-RU" altLang="ja-JP" sz="3600" b="1" dirty="0">
                <a:solidFill>
                  <a:srgbClr val="FFFFFF"/>
                </a:solidFill>
              </a:rPr>
              <a:t>"</a:t>
            </a:r>
            <a:r>
              <a:rPr lang="en-US" sz="3600" b="1" dirty="0">
                <a:solidFill>
                  <a:srgbClr val="FFFFFF"/>
                </a:solidFill>
              </a:rPr>
              <a:t>The L</a:t>
            </a:r>
            <a:r>
              <a:rPr lang="en-US" sz="3200" b="1" dirty="0">
                <a:solidFill>
                  <a:srgbClr val="FFFFFF"/>
                </a:solidFill>
              </a:rPr>
              <a:t>ORD</a:t>
            </a:r>
            <a:r>
              <a:rPr lang="en-US" sz="3600" b="1" dirty="0">
                <a:solidFill>
                  <a:srgbClr val="FFFFFF"/>
                </a:solidFill>
              </a:rPr>
              <a:t> is my God,</a:t>
            </a:r>
            <a:r>
              <a:rPr lang="ru-RU" altLang="ja-JP" sz="3600" b="1" dirty="0">
                <a:solidFill>
                  <a:srgbClr val="FFFFFF"/>
                </a:solidFill>
              </a:rPr>
              <a:t>"</a:t>
            </a:r>
            <a:r>
              <a:rPr lang="en-US" sz="3600" b="1" dirty="0">
                <a:solidFill>
                  <a:srgbClr val="FFFFFF"/>
                </a:solidFill>
              </a:rPr>
              <a:t> as he confronted a king &amp; priests of Baal. He lived apart &amp; preached judgment &amp; repentance.</a:t>
            </a:r>
          </a:p>
        </p:txBody>
      </p:sp>
      <p:sp>
        <p:nvSpPr>
          <p:cNvPr id="7" name="Rectangle 4"/>
          <p:cNvSpPr txBox="1">
            <a:spLocks noChangeArrowheads="1"/>
          </p:cNvSpPr>
          <p:nvPr/>
        </p:nvSpPr>
        <p:spPr bwMode="auto">
          <a:xfrm>
            <a:off x="4456113" y="1228725"/>
            <a:ext cx="4724400" cy="5638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3600" b="1">
                <a:solidFill>
                  <a:schemeClr val="bg1"/>
                </a:solidFill>
              </a:rPr>
              <a:t>Elisha means </a:t>
            </a:r>
            <a:r>
              <a:rPr lang="ru-RU" altLang="ja-JP" sz="3600" b="1">
                <a:solidFill>
                  <a:schemeClr val="bg1"/>
                </a:solidFill>
              </a:rPr>
              <a:t>"</a:t>
            </a:r>
            <a:r>
              <a:rPr lang="en-US" sz="3600" b="1">
                <a:solidFill>
                  <a:schemeClr val="bg1"/>
                </a:solidFill>
              </a:rPr>
              <a:t>God is salvation,</a:t>
            </a:r>
            <a:r>
              <a:rPr lang="ru-RU" altLang="ja-JP" sz="3600" b="1">
                <a:solidFill>
                  <a:schemeClr val="bg1"/>
                </a:solidFill>
              </a:rPr>
              <a:t>"</a:t>
            </a:r>
            <a:r>
              <a:rPr lang="en-US" sz="3600" b="1">
                <a:solidFill>
                  <a:schemeClr val="bg1"/>
                </a:solidFill>
              </a:rPr>
              <a:t> as he lived among people, preferring the poor &amp; outcast, and stressed hope &amp; God</a:t>
            </a:r>
            <a:r>
              <a:rPr lang="uk-UA" altLang="ja-JP" sz="3600" b="1">
                <a:solidFill>
                  <a:schemeClr val="bg1"/>
                </a:solidFill>
              </a:rPr>
              <a:t>'</a:t>
            </a:r>
            <a:r>
              <a:rPr lang="en-US" sz="3600" b="1">
                <a:solidFill>
                  <a:schemeClr val="bg1"/>
                </a:solidFill>
              </a:rPr>
              <a:t>s grace.</a:t>
            </a:r>
            <a:endParaRPr lang="en-GB" sz="3600" b="1">
              <a:solidFill>
                <a:schemeClr val="bg1"/>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
                                            <p:bg/>
                                          </p:spTgt>
                                        </p:tgtEl>
                                        <p:attrNameLst>
                                          <p:attrName>style.visibility</p:attrName>
                                        </p:attrNameLst>
                                      </p:cBhvr>
                                      <p:to>
                                        <p:strVal val="visible"/>
                                      </p:to>
                                    </p:set>
                                    <p:anim calcmode="lin" valueType="num">
                                      <p:cBhvr>
                                        <p:cTn id="7" dur="1000" fill="hold"/>
                                        <p:tgtEl>
                                          <p:spTgt spid="5">
                                            <p:bg/>
                                          </p:spTgt>
                                        </p:tgtEl>
                                        <p:attrNameLst>
                                          <p:attrName>ppt_w</p:attrName>
                                        </p:attrNameLst>
                                      </p:cBhvr>
                                      <p:tavLst>
                                        <p:tav tm="0">
                                          <p:val>
                                            <p:fltVal val="0"/>
                                          </p:val>
                                        </p:tav>
                                        <p:tav tm="100000">
                                          <p:val>
                                            <p:strVal val="#ppt_w"/>
                                          </p:val>
                                        </p:tav>
                                      </p:tavLst>
                                    </p:anim>
                                    <p:anim calcmode="lin" valueType="num">
                                      <p:cBhvr>
                                        <p:cTn id="8" dur="1000" fill="hold"/>
                                        <p:tgtEl>
                                          <p:spTgt spid="5">
                                            <p:bg/>
                                          </p:spTgt>
                                        </p:tgtEl>
                                        <p:attrNameLst>
                                          <p:attrName>ppt_h</p:attrName>
                                        </p:attrNameLst>
                                      </p:cBhvr>
                                      <p:tavLst>
                                        <p:tav tm="0">
                                          <p:val>
                                            <p:fltVal val="0"/>
                                          </p:val>
                                        </p:tav>
                                        <p:tav tm="100000">
                                          <p:val>
                                            <p:strVal val="#ppt_h"/>
                                          </p:val>
                                        </p:tav>
                                      </p:tavLst>
                                    </p:anim>
                                    <p:anim calcmode="lin" valueType="num">
                                      <p:cBhvr>
                                        <p:cTn id="9" dur="1000" fill="hold"/>
                                        <p:tgtEl>
                                          <p:spTgt spid="5">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p:cTn id="13"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7">
                                            <p:bg/>
                                          </p:spTgt>
                                        </p:tgtEl>
                                        <p:attrNameLst>
                                          <p:attrName>style.visibility</p:attrName>
                                        </p:attrNameLst>
                                      </p:cBhvr>
                                      <p:to>
                                        <p:strVal val="visible"/>
                                      </p:to>
                                    </p:set>
                                    <p:anim calcmode="lin" valueType="num">
                                      <p:cBhvr>
                                        <p:cTn id="21" dur="500" fill="hold"/>
                                        <p:tgtEl>
                                          <p:spTgt spid="7">
                                            <p:bg/>
                                          </p:spTgt>
                                        </p:tgtEl>
                                        <p:attrNameLst>
                                          <p:attrName>ppt_w</p:attrName>
                                        </p:attrNameLst>
                                      </p:cBhvr>
                                      <p:tavLst>
                                        <p:tav tm="0">
                                          <p:val>
                                            <p:fltVal val="0"/>
                                          </p:val>
                                        </p:tav>
                                        <p:tav tm="100000">
                                          <p:val>
                                            <p:strVal val="#ppt_w"/>
                                          </p:val>
                                        </p:tav>
                                      </p:tavLst>
                                    </p:anim>
                                    <p:anim calcmode="lin" valueType="num">
                                      <p:cBhvr>
                                        <p:cTn id="22" dur="500" fill="hold"/>
                                        <p:tgtEl>
                                          <p:spTgt spid="7">
                                            <p:bg/>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p:bldP spid="7" grpId="0" build="p"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598003"/>
            <a:ext cx="914400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800" b="1" dirty="0">
                <a:solidFill>
                  <a:srgbClr val="FFFFFF"/>
                </a:solidFill>
              </a:rPr>
              <a:t>The Desert of Edom was where Elisha provided water for </a:t>
            </a:r>
            <a:r>
              <a:rPr lang="en-US" sz="2800" b="1" dirty="0" err="1">
                <a:solidFill>
                  <a:srgbClr val="FFFFFF"/>
                </a:solidFill>
              </a:rPr>
              <a:t>Joram</a:t>
            </a:r>
            <a:r>
              <a:rPr lang="en-US" sz="2800" b="1" dirty="0">
                <a:solidFill>
                  <a:srgbClr val="FFFFFF"/>
                </a:solidFill>
              </a:rPr>
              <a:t> &amp; Jehoshaphat to defeat Moab</a:t>
            </a:r>
            <a:endParaRPr lang="en-GB" sz="2800" b="1" dirty="0">
              <a:solidFill>
                <a:srgbClr val="FFFFFF"/>
              </a:solidFill>
            </a:endParaRPr>
          </a:p>
        </p:txBody>
      </p:sp>
      <p:pic>
        <p:nvPicPr>
          <p:cNvPr id="389122" name="Picture 18"/>
          <p:cNvPicPr>
            <a:picLocks noGrp="1" noChangeAspect="1" noChangeArrowheads="1"/>
          </p:cNvPicPr>
          <p:nvPr>
            <p:ph sz="half" idx="1"/>
          </p:nvPr>
        </p:nvPicPr>
        <p:blipFill rotWithShape="1">
          <a:blip r:embed="rId2" cstate="screen">
            <a:extLst>
              <a:ext uri="{28A0092B-C50C-407E-A947-70E740481C1C}">
                <a14:useLocalDpi xmlns:a14="http://schemas.microsoft.com/office/drawing/2010/main"/>
              </a:ext>
            </a:extLst>
          </a:blip>
          <a:srcRect/>
          <a:stretch/>
        </p:blipFill>
        <p:spPr>
          <a:xfrm>
            <a:off x="0" y="0"/>
            <a:ext cx="9144000" cy="5534029"/>
          </a:xfrm>
        </p:spPr>
      </p:pic>
      <p:sp>
        <p:nvSpPr>
          <p:cNvPr id="389124" name="Text Box 21"/>
          <p:cNvSpPr txBox="1">
            <a:spLocks noChangeArrowheads="1"/>
          </p:cNvSpPr>
          <p:nvPr/>
        </p:nvSpPr>
        <p:spPr bwMode="auto">
          <a:xfrm>
            <a:off x="8477250" y="6491288"/>
            <a:ext cx="6794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dirty="0" err="1">
                <a:solidFill>
                  <a:srgbClr val="FFFFFF"/>
                </a:solidFill>
              </a:rPr>
              <a:t>Ch</a:t>
            </a:r>
            <a:r>
              <a:rPr lang="en-US" sz="1800" b="1" dirty="0">
                <a:solidFill>
                  <a:srgbClr val="FFFFFF"/>
                </a:solidFill>
              </a:rPr>
              <a:t> 3</a:t>
            </a:r>
            <a:endParaRPr lang="en-GB" sz="1800" b="1" dirty="0">
              <a:solidFill>
                <a:srgbClr val="FFFFFF"/>
              </a:solidFill>
            </a:endParaRPr>
          </a:p>
        </p:txBody>
      </p:sp>
      <p:sp>
        <p:nvSpPr>
          <p:cNvPr id="389125" name="Title 1"/>
          <p:cNvSpPr>
            <a:spLocks noGrp="1"/>
          </p:cNvSpPr>
          <p:nvPr>
            <p:ph type="title"/>
          </p:nvPr>
        </p:nvSpPr>
        <p:spPr>
          <a:xfrm>
            <a:off x="0" y="-30163"/>
            <a:ext cx="3995738" cy="795338"/>
          </a:xfrm>
          <a:solidFill>
            <a:srgbClr val="000000"/>
          </a:solidFill>
        </p:spPr>
        <p:txBody>
          <a:bodyPr/>
          <a:lstStyle/>
          <a:p>
            <a:r>
              <a:rPr lang="en-US" sz="3200" b="1">
                <a:solidFill>
                  <a:srgbClr val="FFFFFF"/>
                </a:solidFill>
                <a:latin typeface="Arial" charset="0"/>
              </a:rPr>
              <a:t>Defeat of Moab</a:t>
            </a:r>
          </a:p>
        </p:txBody>
      </p:sp>
    </p:spTree>
  </p:cSld>
  <p:clrMapOvr>
    <a:masterClrMapping/>
  </p:clrMapOvr>
  <p:transition>
    <p:zoom/>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4</a:t>
            </a:r>
          </a:p>
        </p:txBody>
      </p:sp>
    </p:spTree>
    <p:extLst>
      <p:ext uri="{BB962C8B-B14F-4D97-AF65-F5344CB8AC3E}">
        <p14:creationId xmlns:p14="http://schemas.microsoft.com/office/powerpoint/2010/main" val="246216093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3962400" cy="6415088"/>
            <a:chOff x="0" y="0"/>
            <a:chExt cx="2496" cy="4041"/>
          </a:xfrm>
        </p:grpSpPr>
        <p:pic>
          <p:nvPicPr>
            <p:cNvPr id="39015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9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3" name="Rectangle 4"/>
            <p:cNvSpPr>
              <a:spLocks noChangeArrowheads="1"/>
            </p:cNvSpPr>
            <p:nvPr/>
          </p:nvSpPr>
          <p:spPr bwMode="auto">
            <a:xfrm>
              <a:off x="0" y="3714"/>
              <a:ext cx="247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en-US" sz="2800" b="1">
                  <a:solidFill>
                    <a:srgbClr val="CC0066"/>
                  </a:solidFill>
                </a:rPr>
                <a:t>Oil for widow</a:t>
              </a:r>
              <a:endParaRPr lang="en-GB" sz="2800" b="1">
                <a:solidFill>
                  <a:srgbClr val="CC0066"/>
                </a:solidFill>
              </a:endParaRPr>
            </a:p>
          </p:txBody>
        </p:sp>
      </p:grpSp>
      <p:grpSp>
        <p:nvGrpSpPr>
          <p:cNvPr id="3" name="Group 9"/>
          <p:cNvGrpSpPr>
            <a:grpSpLocks/>
          </p:cNvGrpSpPr>
          <p:nvPr/>
        </p:nvGrpSpPr>
        <p:grpSpPr bwMode="auto">
          <a:xfrm>
            <a:off x="3962400" y="0"/>
            <a:ext cx="5194300" cy="6858000"/>
            <a:chOff x="2496" y="0"/>
            <a:chExt cx="3272" cy="4320"/>
          </a:xfrm>
        </p:grpSpPr>
        <p:sp>
          <p:nvSpPr>
            <p:cNvPr id="390149" name="Rectangle 5"/>
            <p:cNvSpPr>
              <a:spLocks noChangeArrowheads="1"/>
            </p:cNvSpPr>
            <p:nvPr/>
          </p:nvSpPr>
          <p:spPr bwMode="auto">
            <a:xfrm>
              <a:off x="2496" y="3696"/>
              <a:ext cx="3264" cy="6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lvl="1" algn="ctr"/>
              <a:r>
                <a:rPr lang="en-US" sz="2800" b="1" dirty="0">
                  <a:solidFill>
                    <a:srgbClr val="CC0066"/>
                  </a:solidFill>
                </a:rPr>
                <a:t>Son for Shunammite woman &amp; restoration for son</a:t>
              </a:r>
            </a:p>
          </p:txBody>
        </p:sp>
        <p:pic>
          <p:nvPicPr>
            <p:cNvPr id="39015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0" y="0"/>
              <a:ext cx="2888"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1" name="Text Box 6"/>
            <p:cNvSpPr txBox="1">
              <a:spLocks noChangeArrowheads="1"/>
            </p:cNvSpPr>
            <p:nvPr/>
          </p:nvSpPr>
          <p:spPr bwMode="auto">
            <a:xfrm>
              <a:off x="5340" y="4089"/>
              <a:ext cx="4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 4</a:t>
              </a:r>
              <a:endParaRPr lang="en-GB" sz="1800" b="1"/>
            </a:p>
          </p:txBody>
        </p:sp>
      </p:grpSp>
      <p:sp>
        <p:nvSpPr>
          <p:cNvPr id="390148" name="Title 3"/>
          <p:cNvSpPr>
            <a:spLocks noGrp="1"/>
          </p:cNvSpPr>
          <p:nvPr>
            <p:ph type="title"/>
          </p:nvPr>
        </p:nvSpPr>
        <p:spPr>
          <a:xfrm>
            <a:off x="2771775" y="115888"/>
            <a:ext cx="2952750" cy="1368425"/>
          </a:xfrm>
          <a:solidFill>
            <a:srgbClr val="000000"/>
          </a:solidFill>
        </p:spPr>
        <p:txBody>
          <a:bodyPr/>
          <a:lstStyle/>
          <a:p>
            <a:r>
              <a:rPr lang="en-US" b="1">
                <a:solidFill>
                  <a:srgbClr val="FFFFFF"/>
                </a:solidFill>
                <a:latin typeface="Arial" charset="0"/>
              </a:rPr>
              <a:t>Helping Women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71400"/>
            <a:ext cx="9144000" cy="5257800"/>
          </a:xfrm>
          <a:prstGeom prst="rect">
            <a:avLst/>
          </a:prstGeom>
        </p:spPr>
      </p:pic>
      <p:sp>
        <p:nvSpPr>
          <p:cNvPr id="409601" name="Title 1"/>
          <p:cNvSpPr>
            <a:spLocks noGrp="1"/>
          </p:cNvSpPr>
          <p:nvPr>
            <p:ph type="title"/>
          </p:nvPr>
        </p:nvSpPr>
        <p:spPr>
          <a:xfrm>
            <a:off x="0" y="5157192"/>
            <a:ext cx="9143999" cy="1628800"/>
          </a:xfrm>
        </p:spPr>
        <p:txBody>
          <a:bodyPr/>
          <a:lstStyle/>
          <a:p>
            <a:r>
              <a:rPr lang="en-US" sz="2800" b="1">
                <a:effectLst>
                  <a:glow rad="228600">
                    <a:schemeClr val="tx1">
                      <a:alpha val="75000"/>
                    </a:schemeClr>
                  </a:glow>
                </a:effectLst>
              </a:rPr>
              <a:t>Elisha miraculously provided oil for a prophet's widow to pay her debts to show God's care for those who trust him despite the apostasy around them (4:1-7). </a:t>
            </a:r>
            <a:endParaRPr lang="en-US" sz="2400" b="1">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3"/>
          <a:stretch>
            <a:fillRect/>
          </a:stretch>
        </p:blipFill>
        <p:spPr>
          <a:xfrm>
            <a:off x="2915816" y="0"/>
            <a:ext cx="6114256" cy="3627792"/>
          </a:xfrm>
          <a:prstGeom prst="rect">
            <a:avLst/>
          </a:prstGeom>
        </p:spPr>
      </p:pic>
    </p:spTree>
    <p:extLst>
      <p:ext uri="{BB962C8B-B14F-4D97-AF65-F5344CB8AC3E}">
        <p14:creationId xmlns:p14="http://schemas.microsoft.com/office/powerpoint/2010/main" val="5019635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6146"/>
            <a:ext cx="9152195" cy="6864146"/>
          </a:xfrm>
          <a:prstGeom prst="rect">
            <a:avLst/>
          </a:prstGeom>
        </p:spPr>
      </p:pic>
      <p:sp>
        <p:nvSpPr>
          <p:cNvPr id="409601" name="Title 1"/>
          <p:cNvSpPr>
            <a:spLocks noGrp="1"/>
          </p:cNvSpPr>
          <p:nvPr>
            <p:ph type="title"/>
          </p:nvPr>
        </p:nvSpPr>
        <p:spPr>
          <a:xfrm>
            <a:off x="5868144" y="0"/>
            <a:ext cx="3275855" cy="6858000"/>
          </a:xfrm>
        </p:spPr>
        <p:txBody>
          <a:bodyPr/>
          <a:lstStyle/>
          <a:p>
            <a:r>
              <a:rPr lang="en-US" sz="2800" b="1">
                <a:effectLst>
                  <a:glow rad="228600">
                    <a:schemeClr val="tx1">
                      <a:alpha val="75000"/>
                    </a:schemeClr>
                  </a:glow>
                </a:effectLst>
              </a:rPr>
              <a:t>Elisha miraculously restored the Shunammite's boy to life years later to show God's sovereignty over Baal, to whom child sacrifice was offered in Israel (4:18-37).</a:t>
            </a:r>
            <a:endParaRPr lang="en-US" sz="2400" b="1">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389229997"/>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9998"/>
            <a:ext cx="9131708" cy="6838002"/>
          </a:xfrm>
          <a:prstGeom prst="rect">
            <a:avLst/>
          </a:prstGeom>
        </p:spPr>
      </p:pic>
      <p:sp>
        <p:nvSpPr>
          <p:cNvPr id="409601" name="Title 1"/>
          <p:cNvSpPr>
            <a:spLocks noGrp="1"/>
          </p:cNvSpPr>
          <p:nvPr>
            <p:ph type="title"/>
          </p:nvPr>
        </p:nvSpPr>
        <p:spPr>
          <a:xfrm>
            <a:off x="2627784" y="0"/>
            <a:ext cx="6516215" cy="2780928"/>
          </a:xfrm>
        </p:spPr>
        <p:txBody>
          <a:bodyPr/>
          <a:lstStyle/>
          <a:p>
            <a:r>
              <a:rPr lang="en-US" sz="2800" b="1">
                <a:effectLst>
                  <a:glow rad="228600">
                    <a:schemeClr val="tx1">
                      <a:alpha val="75000"/>
                    </a:schemeClr>
                  </a:glow>
                </a:effectLst>
              </a:rPr>
              <a:t>Elisha miraculously multiplied 20 bread loaves to feed 100 men during a famine to show God's sovereignty over the powerless Baal, god of fertility and "lord of the earth" </a:t>
            </a:r>
            <a:br>
              <a:rPr lang="en-US" sz="2800" b="1">
                <a:effectLst>
                  <a:glow rad="228600">
                    <a:schemeClr val="tx1">
                      <a:alpha val="75000"/>
                    </a:schemeClr>
                  </a:glow>
                </a:effectLst>
              </a:rPr>
            </a:br>
            <a:r>
              <a:rPr lang="en-US" sz="2800" b="1">
                <a:effectLst>
                  <a:glow rad="228600">
                    <a:schemeClr val="tx1">
                      <a:alpha val="75000"/>
                    </a:schemeClr>
                  </a:glow>
                </a:effectLst>
              </a:rPr>
              <a:t>(4:42-44). </a:t>
            </a:r>
            <a:endParaRPr lang="en-US" sz="2400" b="1">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153531012"/>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5</a:t>
            </a:r>
          </a:p>
        </p:txBody>
      </p:sp>
    </p:spTree>
    <p:extLst>
      <p:ext uri="{BB962C8B-B14F-4D97-AF65-F5344CB8AC3E}">
        <p14:creationId xmlns:p14="http://schemas.microsoft.com/office/powerpoint/2010/main" val="234098454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1" y="0"/>
            <a:ext cx="9252519" cy="1196752"/>
          </a:xfrm>
        </p:spPr>
        <p:txBody>
          <a:bodyPr/>
          <a:lstStyle/>
          <a:p>
            <a:r>
              <a:rPr lang="en-US" sz="2800" b="1">
                <a:effectLst>
                  <a:glow rad="228600">
                    <a:schemeClr val="tx1">
                      <a:alpha val="75000"/>
                    </a:schemeClr>
                  </a:glow>
                </a:effectLst>
              </a:rPr>
              <a:t>Naaman was a mighty Syrian commander and a leper (2 Kings 5)</a:t>
            </a:r>
            <a:endParaRPr lang="en-US" sz="2400" b="1">
              <a:effectLst>
                <a:glow rad="228600">
                  <a:schemeClr val="tx1">
                    <a:alpha val="75000"/>
                  </a:schemeClr>
                </a:glow>
              </a:effectLst>
              <a:latin typeface="Arial" charset="0"/>
              <a:ea typeface="ＭＳ Ｐゴシック" charset="0"/>
            </a:endParaRPr>
          </a:p>
        </p:txBody>
      </p:sp>
      <p:pic>
        <p:nvPicPr>
          <p:cNvPr id="4" name="Picture 3"/>
          <p:cNvPicPr>
            <a:picLocks noChangeAspect="1"/>
          </p:cNvPicPr>
          <p:nvPr/>
        </p:nvPicPr>
        <p:blipFill>
          <a:blip r:embed="rId2"/>
          <a:stretch>
            <a:fillRect/>
          </a:stretch>
        </p:blipFill>
        <p:spPr>
          <a:xfrm>
            <a:off x="0" y="1143000"/>
            <a:ext cx="9144000" cy="4572000"/>
          </a:xfrm>
          <a:prstGeom prst="rect">
            <a:avLst/>
          </a:prstGeom>
        </p:spPr>
      </p:pic>
    </p:spTree>
    <p:extLst>
      <p:ext uri="{BB962C8B-B14F-4D97-AF65-F5344CB8AC3E}">
        <p14:creationId xmlns:p14="http://schemas.microsoft.com/office/powerpoint/2010/main" val="3124827208"/>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1320800" y="609600"/>
            <a:ext cx="6337300" cy="1066800"/>
          </a:xfrm>
        </p:spPr>
        <p:txBody>
          <a:bodyPr/>
          <a:lstStyle/>
          <a:p>
            <a:pPr eaLnBrk="1" hangingPunct="1"/>
            <a:r>
              <a:rPr lang="en-US" sz="4000" b="1">
                <a:solidFill>
                  <a:srgbClr val="3333FF"/>
                </a:solidFill>
                <a:latin typeface="Arial" charset="0"/>
              </a:rPr>
              <a:t>A Captive</a:t>
            </a:r>
            <a:r>
              <a:rPr lang="uk-UA" sz="4000" b="1">
                <a:solidFill>
                  <a:srgbClr val="3333FF"/>
                </a:solidFill>
                <a:latin typeface="Arial" charset="0"/>
              </a:rPr>
              <a:t>'</a:t>
            </a:r>
            <a:r>
              <a:rPr lang="en-US" sz="4000" b="1">
                <a:solidFill>
                  <a:srgbClr val="3333FF"/>
                </a:solidFill>
                <a:latin typeface="Arial" charset="0"/>
              </a:rPr>
              <a:t>s Compassion (2 Kings 5:3)</a:t>
            </a:r>
            <a:endParaRPr lang="en-GB" sz="4000" b="1">
              <a:solidFill>
                <a:srgbClr val="3333FF"/>
              </a:solidFill>
              <a:latin typeface="Arial" charset="0"/>
            </a:endParaRPr>
          </a:p>
        </p:txBody>
      </p:sp>
      <p:sp>
        <p:nvSpPr>
          <p:cNvPr id="391171" name="Rectangle 3"/>
          <p:cNvSpPr txBox="1">
            <a:spLocks noChangeArrowheads="1"/>
          </p:cNvSpPr>
          <p:nvPr/>
        </p:nvSpPr>
        <p:spPr bwMode="auto">
          <a:xfrm>
            <a:off x="374650" y="1927225"/>
            <a:ext cx="8229600" cy="4525963"/>
          </a:xfrm>
          <a:prstGeom prst="rect">
            <a:avLst/>
          </a:prstGeom>
          <a:solidFill>
            <a:schemeClr val="tx1"/>
          </a:solidFill>
          <a:ln>
            <a:noFill/>
          </a:ln>
          <a:extLst>
            <a:ext uri="{FAA26D3D-D897-4be2-8F04-BA451C77F1D7}">
              <ma14:placeholderFlag xmlns="" xmlns:ma14="http://schemas.microsoft.com/office/mac/drawingml/2011/main" val="1"/>
            </a:ext>
          </a:extLst>
        </p:spPr>
        <p:txBody>
          <a:bodyPr anchor="ct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dirty="0">
                <a:solidFill>
                  <a:schemeClr val="bg1"/>
                </a:solidFill>
              </a:rPr>
              <a:t>She had been captured in a raid, taken to a foreign country, and made a slave. Yet instead of bitterness, she showed compassion toward her master. She wanted him healed, and she believed her God would do it. God used this girl</a:t>
            </a:r>
            <a:r>
              <a:rPr lang="uk-UA" sz="2800" b="1" i="1" dirty="0">
                <a:solidFill>
                  <a:schemeClr val="bg1"/>
                </a:solidFill>
              </a:rPr>
              <a:t>'</a:t>
            </a:r>
            <a:r>
              <a:rPr lang="en-US" sz="2800" b="1" i="1" dirty="0">
                <a:solidFill>
                  <a:schemeClr val="bg1"/>
                </a:solidFill>
              </a:rPr>
              <a:t>s tragedy to heal and convert her enemy—a wonderful example of love reaching out.</a:t>
            </a:r>
            <a:endParaRPr lang="en-GB" sz="2800" b="1" i="1" dirty="0">
              <a:solidFill>
                <a:schemeClr val="bg1"/>
              </a:solidFill>
            </a:endParaRPr>
          </a:p>
        </p:txBody>
      </p:sp>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Warnings Help Us</a:t>
            </a: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Danger </a:t>
            </a:r>
            <a:b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of death</a:t>
            </a: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POISON</a:t>
            </a: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SLIPPERY SURFACE</a:t>
            </a:r>
          </a:p>
        </p:txBody>
      </p:sp>
    </p:spTree>
    <p:extLst>
      <p:ext uri="{BB962C8B-B14F-4D97-AF65-F5344CB8AC3E}">
        <p14:creationId xmlns:p14="http://schemas.microsoft.com/office/powerpoint/2010/main" val="165331632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683568" y="-27384"/>
            <a:ext cx="7315200" cy="5486400"/>
          </a:xfrm>
          <a:prstGeom prst="rect">
            <a:avLst/>
          </a:prstGeom>
        </p:spPr>
      </p:pic>
      <p:sp>
        <p:nvSpPr>
          <p:cNvPr id="392197" name="Title 1"/>
          <p:cNvSpPr>
            <a:spLocks noGrp="1"/>
          </p:cNvSpPr>
          <p:nvPr>
            <p:ph type="title"/>
          </p:nvPr>
        </p:nvSpPr>
        <p:spPr>
          <a:xfrm>
            <a:off x="4811712" y="-15455"/>
            <a:ext cx="4332288" cy="765175"/>
          </a:xfrm>
          <a:solidFill>
            <a:srgbClr val="000000"/>
          </a:solidFill>
        </p:spPr>
        <p:txBody>
          <a:bodyPr/>
          <a:lstStyle/>
          <a:p>
            <a:r>
              <a:rPr lang="en-US" sz="3200" b="1">
                <a:solidFill>
                  <a:srgbClr val="FFFFFF"/>
                </a:solidFill>
                <a:latin typeface="Arial" charset="0"/>
              </a:rPr>
              <a:t>Miracles for Gentiles</a:t>
            </a:r>
          </a:p>
        </p:txBody>
      </p:sp>
      <p:sp>
        <p:nvSpPr>
          <p:cNvPr id="392195" name="Rectangle 14"/>
          <p:cNvSpPr>
            <a:spLocks noChangeArrowheads="1"/>
          </p:cNvSpPr>
          <p:nvPr/>
        </p:nvSpPr>
        <p:spPr bwMode="auto">
          <a:xfrm>
            <a:off x="457200" y="5494784"/>
            <a:ext cx="8026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spcBef>
                <a:spcPct val="20000"/>
              </a:spcBef>
            </a:pPr>
            <a:r>
              <a:rPr lang="en-US" sz="2800" b="1" dirty="0">
                <a:solidFill>
                  <a:srgbClr val="FFFFFF"/>
                </a:solidFill>
              </a:rPr>
              <a:t>Curing the Syrian general, Naaman, of leprosy</a:t>
            </a:r>
          </a:p>
          <a:p>
            <a:pPr marL="342900" indent="-342900">
              <a:spcBef>
                <a:spcPct val="20000"/>
              </a:spcBef>
            </a:pPr>
            <a:r>
              <a:rPr lang="en-US" sz="2800" b="1" dirty="0">
                <a:solidFill>
                  <a:srgbClr val="FFFFFF"/>
                </a:solidFill>
              </a:rPr>
              <a:t>shows God</a:t>
            </a:r>
            <a:r>
              <a:rPr lang="uk-UA" altLang="ja-JP" sz="2800" b="1" dirty="0">
                <a:solidFill>
                  <a:srgbClr val="FFFFFF"/>
                </a:solidFill>
              </a:rPr>
              <a:t>'</a:t>
            </a:r>
            <a:r>
              <a:rPr lang="en-US" sz="2800" b="1" dirty="0">
                <a:solidFill>
                  <a:srgbClr val="FFFFFF"/>
                </a:solidFill>
              </a:rPr>
              <a:t>s concern </a:t>
            </a:r>
            <a:r>
              <a:rPr lang="en-US" sz="2800" b="1" dirty="0" err="1">
                <a:solidFill>
                  <a:srgbClr val="FFFFFF"/>
                </a:solidFill>
              </a:rPr>
              <a:t>wasn</a:t>
            </a:r>
            <a:r>
              <a:rPr lang="uk-UA" altLang="ja-JP" sz="2800" b="1" dirty="0">
                <a:solidFill>
                  <a:srgbClr val="FFFFFF"/>
                </a:solidFill>
              </a:rPr>
              <a:t>'</a:t>
            </a:r>
            <a:r>
              <a:rPr lang="en-US" sz="2800" b="1" dirty="0">
                <a:solidFill>
                  <a:srgbClr val="FFFFFF"/>
                </a:solidFill>
              </a:rPr>
              <a:t>t limited to Israel</a:t>
            </a:r>
          </a:p>
        </p:txBody>
      </p:sp>
      <p:sp>
        <p:nvSpPr>
          <p:cNvPr id="392196" name="Text Box 15"/>
          <p:cNvSpPr txBox="1">
            <a:spLocks noChangeArrowheads="1"/>
          </p:cNvSpPr>
          <p:nvPr/>
        </p:nvSpPr>
        <p:spPr bwMode="auto">
          <a:xfrm>
            <a:off x="7956376" y="6491288"/>
            <a:ext cx="121090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1800" b="1">
                <a:solidFill>
                  <a:srgbClr val="FFFFFF"/>
                </a:solidFill>
              </a:rPr>
              <a:t>2 Kings 5</a:t>
            </a:r>
            <a:endParaRPr lang="en-GB" sz="1800" b="1">
              <a:solidFill>
                <a:srgbClr val="FFFFFF"/>
              </a:solidFill>
            </a:endParaRPr>
          </a:p>
        </p:txBody>
      </p:sp>
    </p:spTree>
  </p:cSld>
  <p:clrMapOvr>
    <a:overrideClrMapping bg1="lt1" tx1="dk1" bg2="lt2" tx2="dk2" accent1="accent1" accent2="accent2" accent3="accent3" accent4="accent4" accent5="accent5" accent6="accent6" hlink="hlink" folHlink="folHlink"/>
  </p:clrMapOvr>
  <p:transition>
    <p:wheel spokes="3"/>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2197" name="Title 1"/>
          <p:cNvSpPr>
            <a:spLocks noGrp="1"/>
          </p:cNvSpPr>
          <p:nvPr>
            <p:ph type="title"/>
          </p:nvPr>
        </p:nvSpPr>
        <p:spPr>
          <a:xfrm>
            <a:off x="3347864" y="-15455"/>
            <a:ext cx="5508104" cy="765175"/>
          </a:xfrm>
          <a:solidFill>
            <a:srgbClr val="000000"/>
          </a:solidFill>
        </p:spPr>
        <p:txBody>
          <a:bodyPr/>
          <a:lstStyle/>
          <a:p>
            <a:pPr algn="r"/>
            <a:r>
              <a:rPr lang="en-US" sz="3200" b="1">
                <a:solidFill>
                  <a:srgbClr val="FFFFFF"/>
                </a:solidFill>
                <a:latin typeface="Arial" charset="0"/>
              </a:rPr>
              <a:t>Warning for Believers</a:t>
            </a:r>
          </a:p>
        </p:txBody>
      </p:sp>
      <p:sp>
        <p:nvSpPr>
          <p:cNvPr id="392195" name="Rectangle 14"/>
          <p:cNvSpPr>
            <a:spLocks noChangeArrowheads="1"/>
          </p:cNvSpPr>
          <p:nvPr/>
        </p:nvSpPr>
        <p:spPr bwMode="auto">
          <a:xfrm>
            <a:off x="5436096" y="1412776"/>
            <a:ext cx="3707904" cy="4951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2800" b="1" dirty="0">
                <a:solidFill>
                  <a:srgbClr val="FFFFFF"/>
                </a:solidFill>
              </a:rPr>
              <a:t>The leprosy of Naaman transferred to Elisha's servant Gehazi for thinking he was only God's hireling</a:t>
            </a:r>
          </a:p>
        </p:txBody>
      </p:sp>
      <p:sp>
        <p:nvSpPr>
          <p:cNvPr id="392196" name="Text Box 15"/>
          <p:cNvSpPr txBox="1">
            <a:spLocks noChangeArrowheads="1"/>
          </p:cNvSpPr>
          <p:nvPr/>
        </p:nvSpPr>
        <p:spPr bwMode="auto">
          <a:xfrm>
            <a:off x="6228184" y="6237312"/>
            <a:ext cx="279507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800" b="1">
                <a:solidFill>
                  <a:srgbClr val="FFFFFF"/>
                </a:solidFill>
              </a:rPr>
              <a:t>2 Kings 5:26-27</a:t>
            </a:r>
            <a:endParaRPr lang="en-GB" sz="2800" b="1">
              <a:solidFill>
                <a:srgbClr val="FFFFFF"/>
              </a:solidFill>
            </a:endParaRPr>
          </a:p>
        </p:txBody>
      </p:sp>
      <p:pic>
        <p:nvPicPr>
          <p:cNvPr id="2" name="Picture 1"/>
          <p:cNvPicPr>
            <a:picLocks noChangeAspect="1"/>
          </p:cNvPicPr>
          <p:nvPr/>
        </p:nvPicPr>
        <p:blipFill>
          <a:blip r:embed="rId3"/>
          <a:stretch>
            <a:fillRect/>
          </a:stretch>
        </p:blipFill>
        <p:spPr>
          <a:xfrm>
            <a:off x="46774" y="1052736"/>
            <a:ext cx="5244438" cy="4680520"/>
          </a:xfrm>
          <a:prstGeom prst="rect">
            <a:avLst/>
          </a:prstGeom>
        </p:spPr>
      </p:pic>
    </p:spTree>
    <p:extLst>
      <p:ext uri="{BB962C8B-B14F-4D97-AF65-F5344CB8AC3E}">
        <p14:creationId xmlns:p14="http://schemas.microsoft.com/office/powerpoint/2010/main" val="2540121999"/>
      </p:ext>
    </p:extLst>
  </p:cSld>
  <p:clrMapOvr>
    <a:overrideClrMapping bg1="lt1" tx1="dk1" bg2="lt2" tx2="dk2" accent1="accent1" accent2="accent2" accent3="accent3" accent4="accent4" accent5="accent5" accent6="accent6" hlink="hlink" folHlink="folHlink"/>
  </p:clrMapOvr>
  <p:transition>
    <p:wheel spokes="3"/>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6</a:t>
            </a:r>
          </a:p>
        </p:txBody>
      </p:sp>
    </p:spTree>
    <p:extLst>
      <p:ext uri="{BB962C8B-B14F-4D97-AF65-F5344CB8AC3E}">
        <p14:creationId xmlns:p14="http://schemas.microsoft.com/office/powerpoint/2010/main" val="197368665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93218" name="Picture 3"/>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381000" y="242888"/>
            <a:ext cx="4191000" cy="2841625"/>
          </a:xfrm>
          <a:noFill/>
        </p:spPr>
      </p:pic>
      <p:pic>
        <p:nvPicPr>
          <p:cNvPr id="393219" name="Picture 5"/>
          <p:cNvPicPr>
            <a:picLocks noGrp="1" noChangeAspect="1" noChangeArrowheads="1"/>
          </p:cNvPicPr>
          <p:nvPr>
            <p:ph sz="half" idx="1"/>
          </p:nvPr>
        </p:nvPicPr>
        <p:blipFill>
          <a:blip r:embed="rId3">
            <a:extLst>
              <a:ext uri="{28A0092B-C50C-407E-A947-70E740481C1C}">
                <a14:useLocalDpi xmlns:a14="http://schemas.microsoft.com/office/drawing/2010/main"/>
              </a:ext>
            </a:extLst>
          </a:blip>
          <a:srcRect/>
          <a:stretch>
            <a:fillRect/>
          </a:stretch>
        </p:blipFill>
        <p:spPr>
          <a:xfrm>
            <a:off x="4114800" y="3402013"/>
            <a:ext cx="4800600" cy="3389312"/>
          </a:xfrm>
          <a:noFill/>
        </p:spPr>
      </p:pic>
      <p:sp>
        <p:nvSpPr>
          <p:cNvPr id="393220" name="Rectangle 6"/>
          <p:cNvSpPr>
            <a:spLocks noChangeArrowheads="1"/>
          </p:cNvSpPr>
          <p:nvPr/>
        </p:nvSpPr>
        <p:spPr bwMode="auto">
          <a:xfrm>
            <a:off x="4800600" y="792163"/>
            <a:ext cx="3840163"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nSpc>
                <a:spcPct val="90000"/>
              </a:lnSpc>
              <a:spcBef>
                <a:spcPct val="20000"/>
              </a:spcBef>
            </a:pPr>
            <a:r>
              <a:rPr lang="en-US" sz="2800" b="1">
                <a:solidFill>
                  <a:srgbClr val="CC0066"/>
                </a:solidFill>
              </a:rPr>
              <a:t>The floating axe-head</a:t>
            </a:r>
          </a:p>
        </p:txBody>
      </p:sp>
      <p:sp>
        <p:nvSpPr>
          <p:cNvPr id="393221" name="Rectangle 7"/>
          <p:cNvSpPr>
            <a:spLocks noChangeArrowheads="1"/>
          </p:cNvSpPr>
          <p:nvPr/>
        </p:nvSpPr>
        <p:spPr bwMode="auto">
          <a:xfrm>
            <a:off x="381000" y="3962400"/>
            <a:ext cx="3505200" cy="2227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2800" b="1">
                <a:solidFill>
                  <a:srgbClr val="CC0066"/>
                </a:solidFill>
              </a:rPr>
              <a:t>Blinding of Syrians (right: Dothan, where Elisha &amp; his servant saw the angel army)</a:t>
            </a:r>
            <a:endParaRPr lang="en-GB" sz="2800" b="1">
              <a:solidFill>
                <a:srgbClr val="CC0066"/>
              </a:solidFill>
            </a:endParaRPr>
          </a:p>
        </p:txBody>
      </p:sp>
      <p:sp>
        <p:nvSpPr>
          <p:cNvPr id="393222" name="Title 1"/>
          <p:cNvSpPr>
            <a:spLocks noGrp="1"/>
          </p:cNvSpPr>
          <p:nvPr>
            <p:ph type="title"/>
          </p:nvPr>
        </p:nvSpPr>
        <p:spPr>
          <a:xfrm>
            <a:off x="1439863" y="2924175"/>
            <a:ext cx="4787900" cy="792163"/>
          </a:xfrm>
          <a:solidFill>
            <a:srgbClr val="000000"/>
          </a:solidFill>
        </p:spPr>
        <p:txBody>
          <a:bodyPr/>
          <a:lstStyle/>
          <a:p>
            <a:r>
              <a:rPr lang="en-US" sz="4000" b="1">
                <a:solidFill>
                  <a:srgbClr val="FFFFFF"/>
                </a:solidFill>
                <a:latin typeface="Arial" charset="0"/>
              </a:rPr>
              <a:t>More Miracles</a:t>
            </a:r>
          </a:p>
        </p:txBody>
      </p:sp>
    </p:spTree>
  </p:cSld>
  <p:clrMapOvr>
    <a:masterClrMapping/>
  </p:clrMapOvr>
  <p:transition>
    <p:diamond/>
  </p:transition>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4242" name="Rectangle 2"/>
          <p:cNvSpPr>
            <a:spLocks noGrp="1" noChangeArrowheads="1"/>
          </p:cNvSpPr>
          <p:nvPr>
            <p:ph type="title"/>
          </p:nvPr>
        </p:nvSpPr>
        <p:spPr>
          <a:xfrm>
            <a:off x="457200" y="260350"/>
            <a:ext cx="8229600" cy="792163"/>
          </a:xfrm>
        </p:spPr>
        <p:txBody>
          <a:bodyPr/>
          <a:lstStyle/>
          <a:p>
            <a:pPr eaLnBrk="1" hangingPunct="1"/>
            <a:r>
              <a:rPr lang="en-US" sz="4000" b="1">
                <a:solidFill>
                  <a:srgbClr val="3333FF"/>
                </a:solidFill>
                <a:latin typeface="Arial" charset="0"/>
              </a:rPr>
              <a:t>Chariots of Fire (2 Kings 6:17)</a:t>
            </a:r>
            <a:endParaRPr lang="en-GB" sz="4000" b="1">
              <a:solidFill>
                <a:schemeClr val="tx1"/>
              </a:solidFill>
              <a:latin typeface="Arial" charset="0"/>
            </a:endParaRPr>
          </a:p>
        </p:txBody>
      </p:sp>
      <p:pic>
        <p:nvPicPr>
          <p:cNvPr id="3942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1341438"/>
            <a:ext cx="42037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00563" y="1341438"/>
            <a:ext cx="4257675" cy="5256212"/>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Surrounded by an army, Elisha</a:t>
            </a:r>
            <a:r>
              <a:rPr lang="uk-UA" b="1">
                <a:solidFill>
                  <a:srgbClr val="FFFFFF"/>
                </a:solidFill>
              </a:rPr>
              <a:t>'</a:t>
            </a:r>
            <a:r>
              <a:rPr lang="en-US" b="1">
                <a:solidFill>
                  <a:srgbClr val="FFFFFF"/>
                </a:solidFill>
              </a:rPr>
              <a:t>s servant cried, </a:t>
            </a:r>
            <a:r>
              <a:rPr lang="ru-RU" b="1">
                <a:solidFill>
                  <a:srgbClr val="FFFFFF"/>
                </a:solidFill>
              </a:rPr>
              <a:t>"</a:t>
            </a:r>
            <a:r>
              <a:rPr lang="en-US" b="1">
                <a:solidFill>
                  <a:srgbClr val="FFFFFF"/>
                </a:solidFill>
              </a:rPr>
              <a:t>What shall we do?</a:t>
            </a:r>
            <a:r>
              <a:rPr lang="ru-RU" b="1">
                <a:solidFill>
                  <a:srgbClr val="FFFFFF"/>
                </a:solidFill>
              </a:rPr>
              <a:t>"</a:t>
            </a:r>
            <a:r>
              <a:rPr lang="en-US" b="1">
                <a:solidFill>
                  <a:srgbClr val="FFFFFF"/>
                </a:solidFill>
              </a:rPr>
              <a:t> But when Elisha prayed, the servant could suddenly see that God</a:t>
            </a:r>
            <a:r>
              <a:rPr lang="uk-UA" b="1">
                <a:solidFill>
                  <a:srgbClr val="FFFFFF"/>
                </a:solidFill>
              </a:rPr>
              <a:t>'</a:t>
            </a:r>
            <a:r>
              <a:rPr lang="en-US" b="1">
                <a:solidFill>
                  <a:srgbClr val="FFFFFF"/>
                </a:solidFill>
              </a:rPr>
              <a:t>s forces, invisible to everyone else, far outnumbered the enemy. The story offers a rare glimpse of the </a:t>
            </a:r>
            <a:r>
              <a:rPr lang="ru-RU" b="1">
                <a:solidFill>
                  <a:srgbClr val="FFFFFF"/>
                </a:solidFill>
              </a:rPr>
              <a:t>"</a:t>
            </a:r>
            <a:r>
              <a:rPr lang="en-US" b="1">
                <a:solidFill>
                  <a:srgbClr val="FFFFFF"/>
                </a:solidFill>
              </a:rPr>
              <a:t>invisible world</a:t>
            </a:r>
            <a:r>
              <a:rPr lang="ru-RU" b="1">
                <a:solidFill>
                  <a:srgbClr val="FFFFFF"/>
                </a:solidFill>
              </a:rPr>
              <a:t>"</a:t>
            </a:r>
            <a:r>
              <a:rPr lang="en-US" b="1">
                <a:solidFill>
                  <a:srgbClr val="FFFFFF"/>
                </a:solidFill>
              </a:rPr>
              <a:t> of supernatural forces. God has resources to help that we cannot see.</a:t>
            </a:r>
            <a:endParaRPr lang="en-GB" b="1">
              <a:solidFill>
                <a:srgbClr val="FFFFFF"/>
              </a:solidFill>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796552"/>
            <a:ext cx="91440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3200" b="1" dirty="0">
                <a:solidFill>
                  <a:srgbClr val="FFFFFF"/>
                </a:solidFill>
              </a:rPr>
              <a:t>God's forces always outnumber Satan's</a:t>
            </a:r>
            <a:endParaRPr lang="en-GB" sz="3200" b="1" dirty="0">
              <a:solidFill>
                <a:srgbClr val="FFFFFF"/>
              </a:solidFill>
            </a:endParaRPr>
          </a:p>
        </p:txBody>
      </p:sp>
      <p:sp>
        <p:nvSpPr>
          <p:cNvPr id="389124" name="Text Box 21"/>
          <p:cNvSpPr txBox="1">
            <a:spLocks noChangeArrowheads="1"/>
          </p:cNvSpPr>
          <p:nvPr/>
        </p:nvSpPr>
        <p:spPr bwMode="auto">
          <a:xfrm>
            <a:off x="8493641" y="6491288"/>
            <a:ext cx="64666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b="1" dirty="0" err="1">
                <a:solidFill>
                  <a:srgbClr val="FFFFFF"/>
                </a:solidFill>
              </a:rPr>
              <a:t>6:17</a:t>
            </a:r>
            <a:endParaRPr lang="en-GB" sz="1800" b="1" dirty="0">
              <a:solidFill>
                <a:srgbClr val="FFFFFF"/>
              </a:solidFill>
            </a:endParaRPr>
          </a:p>
        </p:txBody>
      </p:sp>
      <p:sp>
        <p:nvSpPr>
          <p:cNvPr id="389125" name="Title 1"/>
          <p:cNvSpPr>
            <a:spLocks noGrp="1"/>
          </p:cNvSpPr>
          <p:nvPr>
            <p:ph type="title"/>
          </p:nvPr>
        </p:nvSpPr>
        <p:spPr>
          <a:xfrm>
            <a:off x="0" y="-30163"/>
            <a:ext cx="9144000" cy="795338"/>
          </a:xfrm>
          <a:noFill/>
        </p:spPr>
        <p:txBody>
          <a:bodyPr/>
          <a:lstStyle/>
          <a:p>
            <a:r>
              <a:rPr lang="en-US" sz="3200" b="1">
                <a:solidFill>
                  <a:srgbClr val="FFFFFF"/>
                </a:solidFill>
                <a:latin typeface="Arial" charset="0"/>
              </a:rPr>
              <a:t>The Chariots of God</a:t>
            </a:r>
          </a:p>
        </p:txBody>
      </p:sp>
      <p:pic>
        <p:nvPicPr>
          <p:cNvPr id="3" name="Picture 2"/>
          <p:cNvPicPr>
            <a:picLocks noChangeAspect="1"/>
          </p:cNvPicPr>
          <p:nvPr/>
        </p:nvPicPr>
        <p:blipFill>
          <a:blip r:embed="rId2"/>
          <a:stretch>
            <a:fillRect/>
          </a:stretch>
        </p:blipFill>
        <p:spPr>
          <a:xfrm>
            <a:off x="-11971" y="692696"/>
            <a:ext cx="9144000" cy="4914900"/>
          </a:xfrm>
          <a:prstGeom prst="rect">
            <a:avLst/>
          </a:prstGeom>
        </p:spPr>
      </p:pic>
    </p:spTree>
    <p:extLst>
      <p:ext uri="{BB962C8B-B14F-4D97-AF65-F5344CB8AC3E}">
        <p14:creationId xmlns:p14="http://schemas.microsoft.com/office/powerpoint/2010/main" val="733814968"/>
      </p:ext>
    </p:extLst>
  </p:cSld>
  <p:clrMapOvr>
    <a:masterClrMapping/>
  </p:clrMapOvr>
  <p:transition>
    <p:zoom/>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7</a:t>
            </a:r>
          </a:p>
        </p:txBody>
      </p:sp>
    </p:spTree>
    <p:extLst>
      <p:ext uri="{BB962C8B-B14F-4D97-AF65-F5344CB8AC3E}">
        <p14:creationId xmlns:p14="http://schemas.microsoft.com/office/powerpoint/2010/main" val="147086323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868144" y="0"/>
            <a:ext cx="3275855" cy="6858000"/>
          </a:xfrm>
        </p:spPr>
        <p:txBody>
          <a:bodyPr/>
          <a:lstStyle/>
          <a:p>
            <a:r>
              <a:rPr lang="en-US" sz="2800" b="1"/>
              <a:t>Elisha miraculously prophesied Samaria’s rescue from a Syrian famine siege and God replied with food from the enemy camp to show that God provides food and protection, not Baal (6:24–7:20)</a:t>
            </a:r>
            <a:r>
              <a:rPr lang="en-SG" sz="2800" b="1">
                <a:effectLst/>
              </a:rPr>
              <a:t> </a:t>
            </a:r>
            <a:endParaRPr lang="en-US" sz="2400" b="1">
              <a:latin typeface="Arial" charset="0"/>
              <a:ea typeface="ＭＳ Ｐゴシック" charset="0"/>
            </a:endParaRPr>
          </a:p>
        </p:txBody>
      </p:sp>
      <p:pic>
        <p:nvPicPr>
          <p:cNvPr id="2" name="Picture 1"/>
          <p:cNvPicPr>
            <a:picLocks noChangeAspect="1"/>
          </p:cNvPicPr>
          <p:nvPr/>
        </p:nvPicPr>
        <p:blipFill>
          <a:blip r:embed="rId2"/>
          <a:stretch>
            <a:fillRect/>
          </a:stretch>
        </p:blipFill>
        <p:spPr>
          <a:xfrm>
            <a:off x="179512" y="116632"/>
            <a:ext cx="5184576" cy="3456384"/>
          </a:xfrm>
          <a:prstGeom prst="rect">
            <a:avLst/>
          </a:prstGeom>
        </p:spPr>
      </p:pic>
    </p:spTree>
    <p:extLst>
      <p:ext uri="{BB962C8B-B14F-4D97-AF65-F5344CB8AC3E}">
        <p14:creationId xmlns:p14="http://schemas.microsoft.com/office/powerpoint/2010/main" val="3374830693"/>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8</a:t>
            </a:r>
          </a:p>
        </p:txBody>
      </p:sp>
    </p:spTree>
    <p:extLst>
      <p:ext uri="{BB962C8B-B14F-4D97-AF65-F5344CB8AC3E}">
        <p14:creationId xmlns:p14="http://schemas.microsoft.com/office/powerpoint/2010/main" val="333946698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4055" name="Group 39"/>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 / </a:t>
                      </a:r>
                      <a:br>
                        <a:rPr kumimoji="0" lang="en-US" sz="2000" b="0" i="0" u="none" strike="noStrike" cap="none" normalizeH="0" baseline="0" dirty="0">
                          <a:ln>
                            <a:noFill/>
                          </a:ln>
                          <a:solidFill>
                            <a:schemeClr val="tx1"/>
                          </a:solidFill>
                          <a:effectLst/>
                          <a:latin typeface="Arial" charset="0"/>
                          <a:ea typeface="ＭＳ Ｐゴシック" charset="0"/>
                          <a:cs typeface="Arial" charset="0"/>
                        </a:rPr>
                      </a:br>
                      <a:r>
                        <a:rPr kumimoji="0" lang="en-US" sz="2000" b="0" i="0" u="none" strike="noStrike" cap="none" normalizeH="0" baseline="0" dirty="0">
                          <a:ln>
                            <a:noFill/>
                          </a:ln>
                          <a:solidFill>
                            <a:schemeClr val="tx1"/>
                          </a:solidFill>
                          <a:effectLst/>
                          <a:latin typeface="Arial" charset="0"/>
                          <a:ea typeface="ＭＳ Ｐゴシック" charset="0"/>
                          <a:cs typeface="Arial" charset="0"/>
                        </a:rPr>
                        <a:t>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0"/>
            <a:ext cx="9144000" cy="549275"/>
          </a:xfrm>
          <a:solidFill>
            <a:srgbClr val="000000"/>
          </a:solidFill>
        </p:spPr>
        <p:txBody>
          <a:bodyPr anchor="t"/>
          <a:lstStyle/>
          <a:p>
            <a:pPr>
              <a:defRPr/>
            </a:pPr>
            <a:r>
              <a:rPr lang="en-US" sz="2800" b="1" kern="1200" dirty="0">
                <a:solidFill>
                  <a:schemeClr val="bg1"/>
                </a:solidFill>
                <a:latin typeface="Arial"/>
                <a:ea typeface="ＭＳ Ｐゴシック"/>
                <a:cs typeface="Arial"/>
              </a:rPr>
              <a:t>Downfalls of the Kingdoms</a:t>
            </a:r>
          </a:p>
        </p:txBody>
      </p:sp>
      <p:sp>
        <p:nvSpPr>
          <p:cNvPr id="395302" name="Text Box 38"/>
          <p:cNvSpPr txBox="1">
            <a:spLocks noChangeArrowheads="1"/>
          </p:cNvSpPr>
          <p:nvPr/>
        </p:nvSpPr>
        <p:spPr bwMode="auto">
          <a:xfrm>
            <a:off x="8388350"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249</a:t>
            </a:r>
            <a:endParaRPr lang="en-GB" b="1">
              <a:solidFill>
                <a:srgbClr val="FFFFFF"/>
              </a:solidFill>
            </a:endParaRPr>
          </a:p>
        </p:txBody>
      </p:sp>
    </p:spTree>
  </p:cSld>
  <p:clrMapOvr>
    <a:masterClrMapping/>
  </p:clrMapOvr>
  <p:transition>
    <p:wheel spokes="8"/>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(Animated)</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7" name="Rectangle 3">
            <a:extLst>
              <a:ext uri="{FF2B5EF4-FFF2-40B4-BE49-F238E27FC236}">
                <a16:creationId xmlns:a16="http://schemas.microsoft.com/office/drawing/2014/main" id="{427365AB-8BE2-6C49-BE48-3C27AAB0B919}"/>
              </a:ext>
            </a:extLst>
          </p:cNvPr>
          <p:cNvSpPr txBox="1">
            <a:spLocks noChangeArrowheads="1"/>
          </p:cNvSpPr>
          <p:nvPr/>
        </p:nvSpPr>
        <p:spPr bwMode="auto">
          <a:xfrm>
            <a:off x="4144144" y="6368852"/>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571532591"/>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en-US" sz="3200" dirty="0">
                <a:solidFill>
                  <a:schemeClr val="tx1"/>
                </a:solidFill>
                <a:effectLst>
                  <a:outerShdw blurRad="38100" dist="38100" dir="2700000" algn="tl">
                    <a:srgbClr val="000000"/>
                  </a:outerShdw>
                </a:effectLst>
                <a:latin typeface="Arial" charset="0"/>
                <a:ea typeface="ＭＳ Ｐゴシック" charset="0"/>
                <a:cs typeface="Arial" charset="0"/>
              </a:rPr>
              <a:t>Family Wickedness (2 Kings 8:25–9:29)</a:t>
            </a:r>
          </a:p>
        </p:txBody>
      </p:sp>
      <p:sp>
        <p:nvSpPr>
          <p:cNvPr id="242692" name="Text Box 4"/>
          <p:cNvSpPr txBox="1">
            <a:spLocks noChangeArrowheads="1"/>
          </p:cNvSpPr>
          <p:nvPr/>
        </p:nvSpPr>
        <p:spPr bwMode="auto">
          <a:xfrm>
            <a:off x="563563" y="2498725"/>
            <a:ext cx="1568450" cy="487363"/>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defRPr/>
            </a:pPr>
            <a:r>
              <a:rPr lang="en-US" dirty="0"/>
              <a:t>Jezebel</a:t>
            </a:r>
          </a:p>
        </p:txBody>
      </p:sp>
      <p:sp>
        <p:nvSpPr>
          <p:cNvPr id="242693" name="Text Box 5"/>
          <p:cNvSpPr txBox="1">
            <a:spLocks noChangeArrowheads="1"/>
          </p:cNvSpPr>
          <p:nvPr/>
        </p:nvSpPr>
        <p:spPr bwMode="auto">
          <a:xfrm>
            <a:off x="3105150" y="2498725"/>
            <a:ext cx="1082675"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a:solidFill>
                  <a:srgbClr val="FF8000"/>
                </a:solidFill>
                <a:effectLst>
                  <a:outerShdw blurRad="38100" dist="38100" dir="2700000" algn="tl">
                    <a:srgbClr val="000000"/>
                  </a:outerShdw>
                </a:effectLst>
                <a:cs typeface="Times New Roman" charset="0"/>
              </a:rPr>
              <a:t>Ahab</a:t>
            </a:r>
            <a:endParaRPr kumimoji="1" lang="en-US" sz="2000" b="1">
              <a:solidFill>
                <a:srgbClr val="FF8000"/>
              </a:solidFill>
              <a:effectLst>
                <a:outerShdw blurRad="38100" dist="38100" dir="2700000" algn="tl">
                  <a:srgbClr val="000000"/>
                </a:outerShdw>
              </a:effectLst>
              <a:cs typeface="Times New Roman"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grpSp>
      <p:sp>
        <p:nvSpPr>
          <p:cNvPr id="242699" name="Text Box 11"/>
          <p:cNvSpPr txBox="1">
            <a:spLocks noChangeArrowheads="1"/>
          </p:cNvSpPr>
          <p:nvPr/>
        </p:nvSpPr>
        <p:spPr bwMode="auto">
          <a:xfrm>
            <a:off x="5930900" y="2498725"/>
            <a:ext cx="2398713"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a:solidFill>
                  <a:srgbClr val="FFFFFF"/>
                </a:solidFill>
                <a:effectLst>
                  <a:outerShdw blurRad="38100" dist="38100" dir="2700000" algn="tl">
                    <a:srgbClr val="000000"/>
                  </a:outerShdw>
                </a:effectLst>
                <a:cs typeface="Times New Roman" charset="0"/>
              </a:rPr>
              <a:t>Jehoshaphat</a:t>
            </a:r>
            <a:endParaRPr kumimoji="1" lang="en-US" sz="2000" b="1">
              <a:solidFill>
                <a:srgbClr val="FFFFFF"/>
              </a:solidFill>
              <a:effectLst>
                <a:outerShdw blurRad="38100" dist="38100" dir="2700000" algn="tl">
                  <a:srgbClr val="000000"/>
                </a:outerShdw>
              </a:effectLst>
              <a:cs typeface="Times New Roman"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06" name="Text Box 18"/>
          <p:cNvSpPr txBox="1">
            <a:spLocks noChangeArrowheads="1"/>
          </p:cNvSpPr>
          <p:nvPr/>
        </p:nvSpPr>
        <p:spPr bwMode="auto">
          <a:xfrm>
            <a:off x="4595813" y="3870325"/>
            <a:ext cx="1627187"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i="1" dirty="0">
                <a:solidFill>
                  <a:srgbClr val="A3A3A3"/>
                </a:solidFill>
                <a:effectLst>
                  <a:outerShdw blurRad="38100" dist="38100" dir="2700000" algn="tl">
                    <a:srgbClr val="000000"/>
                  </a:outerShdw>
                </a:effectLst>
                <a:cs typeface="Times New Roman" charset="0"/>
              </a:rPr>
              <a:t>Athaliah</a:t>
            </a:r>
            <a:endParaRPr kumimoji="1" lang="en-US" sz="2000" b="1" dirty="0">
              <a:solidFill>
                <a:srgbClr val="A3A3A3"/>
              </a:solidFill>
              <a:effectLst>
                <a:outerShdw blurRad="38100" dist="38100" dir="2700000" algn="tl">
                  <a:srgbClr val="000000"/>
                </a:outerShdw>
              </a:effectLst>
              <a:cs typeface="Times New Roman"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08" name="Text Box 20"/>
          <p:cNvSpPr txBox="1">
            <a:spLocks noChangeArrowheads="1"/>
          </p:cNvSpPr>
          <p:nvPr/>
        </p:nvSpPr>
        <p:spPr bwMode="auto">
          <a:xfrm>
            <a:off x="6172200" y="3870325"/>
            <a:ext cx="1681163"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a:solidFill>
                  <a:srgbClr val="5DBACA"/>
                </a:solidFill>
                <a:effectLst>
                  <a:outerShdw blurRad="38100" dist="38100" dir="2700000" algn="tl">
                    <a:srgbClr val="000000"/>
                  </a:outerShdw>
                </a:effectLst>
                <a:cs typeface="Times New Roman" charset="0"/>
              </a:rPr>
              <a:t>Jehoram</a:t>
            </a:r>
            <a:endParaRPr kumimoji="1" lang="en-US" sz="2000" b="1">
              <a:solidFill>
                <a:srgbClr val="FFFFFF"/>
              </a:solidFill>
              <a:effectLst>
                <a:outerShdw blurRad="38100" dist="38100" dir="2700000" algn="tl">
                  <a:srgbClr val="000000"/>
                </a:outerShdw>
              </a:effectLst>
              <a:cs typeface="Times New Roman" charset="0"/>
            </a:endParaRPr>
          </a:p>
        </p:txBody>
      </p:sp>
      <p:sp>
        <p:nvSpPr>
          <p:cNvPr id="242716" name="Text Box 28"/>
          <p:cNvSpPr txBox="1">
            <a:spLocks noChangeArrowheads="1"/>
          </p:cNvSpPr>
          <p:nvPr/>
        </p:nvSpPr>
        <p:spPr bwMode="auto">
          <a:xfrm>
            <a:off x="182563" y="1173163"/>
            <a:ext cx="2209800" cy="78898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a:solidFill>
                  <a:srgbClr val="FF8000"/>
                </a:solidFill>
                <a:effectLst>
                  <a:outerShdw blurRad="38100" dist="38100" dir="2700000" algn="tl">
                    <a:srgbClr val="000000"/>
                  </a:outerShdw>
                </a:effectLst>
                <a:cs typeface="Times New Roman" charset="0"/>
              </a:rPr>
              <a:t>Ethbaal</a:t>
            </a:r>
          </a:p>
          <a:p>
            <a:pPr algn="ctr">
              <a:lnSpc>
                <a:spcPct val="90000"/>
              </a:lnSpc>
              <a:spcBef>
                <a:spcPct val="20000"/>
              </a:spcBef>
              <a:defRPr/>
            </a:pPr>
            <a:r>
              <a:rPr kumimoji="1" lang="en-US" sz="1800" b="1">
                <a:solidFill>
                  <a:srgbClr val="FF8000"/>
                </a:solidFill>
                <a:effectLst>
                  <a:outerShdw blurRad="38100" dist="38100" dir="2700000" algn="tl">
                    <a:srgbClr val="000000"/>
                  </a:outerShdw>
                </a:effectLst>
                <a:cs typeface="Times New Roman" charset="0"/>
              </a:rPr>
              <a:t>King of Sidonians</a:t>
            </a:r>
            <a:endParaRPr kumimoji="1" lang="en-US" sz="2000" b="1">
              <a:solidFill>
                <a:srgbClr val="FF8000"/>
              </a:solidFill>
              <a:effectLst>
                <a:outerShdw blurRad="38100" dist="38100" dir="2700000" algn="tl">
                  <a:srgbClr val="000000"/>
                </a:outerShdw>
              </a:effectLst>
              <a:cs typeface="Times New Roman"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3" name="Text Box 35"/>
          <p:cNvSpPr txBox="1">
            <a:spLocks noChangeArrowheads="1"/>
          </p:cNvSpPr>
          <p:nvPr/>
        </p:nvSpPr>
        <p:spPr bwMode="auto">
          <a:xfrm>
            <a:off x="6286500" y="1173163"/>
            <a:ext cx="1697038" cy="78898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dirty="0">
                <a:solidFill>
                  <a:srgbClr val="FFFFFF"/>
                </a:solidFill>
                <a:effectLst>
                  <a:outerShdw blurRad="38100" dist="38100" dir="2700000" algn="tl">
                    <a:srgbClr val="000000"/>
                  </a:outerShdw>
                </a:effectLst>
                <a:cs typeface="Times New Roman" charset="0"/>
              </a:rPr>
              <a:t>Asa</a:t>
            </a:r>
          </a:p>
          <a:p>
            <a:pPr algn="ctr">
              <a:lnSpc>
                <a:spcPct val="90000"/>
              </a:lnSpc>
              <a:spcBef>
                <a:spcPct val="20000"/>
              </a:spcBef>
              <a:defRPr/>
            </a:pPr>
            <a:r>
              <a:rPr kumimoji="1" lang="en-US" sz="1800" b="1" dirty="0">
                <a:solidFill>
                  <a:srgbClr val="FFFFFF"/>
                </a:solidFill>
                <a:effectLst>
                  <a:outerShdw blurRad="38100" dist="38100" dir="2700000" algn="tl">
                    <a:srgbClr val="000000"/>
                  </a:outerShdw>
                </a:effectLst>
                <a:cs typeface="Times New Roman" charset="0"/>
              </a:rPr>
              <a:t>Line of David</a:t>
            </a:r>
            <a:endParaRPr kumimoji="1" lang="en-US" sz="2000" b="1" dirty="0">
              <a:solidFill>
                <a:srgbClr val="FFFFFF"/>
              </a:solidFill>
              <a:effectLst>
                <a:outerShdw blurRad="38100" dist="38100" dir="2700000" algn="tl">
                  <a:srgbClr val="000000"/>
                </a:outerShdw>
              </a:effectLst>
              <a:cs typeface="Times New Roman"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5" name="Text Box 37"/>
          <p:cNvSpPr txBox="1">
            <a:spLocks noChangeArrowheads="1"/>
          </p:cNvSpPr>
          <p:nvPr/>
        </p:nvSpPr>
        <p:spPr bwMode="auto">
          <a:xfrm>
            <a:off x="1524000" y="3870325"/>
            <a:ext cx="2057400" cy="8747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a:solidFill>
                  <a:srgbClr val="5DBACA"/>
                </a:solidFill>
                <a:effectLst>
                  <a:outerShdw blurRad="38100" dist="38100" dir="2700000" algn="tl">
                    <a:srgbClr val="000000"/>
                  </a:outerShdw>
                </a:effectLst>
                <a:cs typeface="Times New Roman" charset="0"/>
              </a:rPr>
              <a:t>Jehoram (Joram)</a:t>
            </a:r>
          </a:p>
        </p:txBody>
      </p:sp>
      <p:sp>
        <p:nvSpPr>
          <p:cNvPr id="242726" name="Text Box 38"/>
          <p:cNvSpPr txBox="1">
            <a:spLocks noChangeArrowheads="1"/>
          </p:cNvSpPr>
          <p:nvPr/>
        </p:nvSpPr>
        <p:spPr bwMode="auto">
          <a:xfrm>
            <a:off x="47625" y="3870325"/>
            <a:ext cx="1562100"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dirty="0">
                <a:solidFill>
                  <a:srgbClr val="FFFF00"/>
                </a:solidFill>
                <a:effectLst>
                  <a:outerShdw blurRad="38100" dist="38100" dir="2700000" algn="tl">
                    <a:srgbClr val="000000"/>
                  </a:outerShdw>
                </a:effectLst>
                <a:cs typeface="Times New Roman" charset="0"/>
              </a:rPr>
              <a:t>Ahaziah</a:t>
            </a:r>
            <a:endParaRPr kumimoji="1" lang="en-US" sz="2000" b="1" dirty="0">
              <a:solidFill>
                <a:srgbClr val="FFFF00"/>
              </a:solidFill>
              <a:effectLst>
                <a:outerShdw blurRad="38100" dist="38100" dir="2700000" algn="tl">
                  <a:srgbClr val="000000"/>
                </a:outerShdw>
              </a:effectLst>
              <a:cs typeface="Times New Roman"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31" name="Text Box 43"/>
          <p:cNvSpPr txBox="1">
            <a:spLocks noChangeArrowheads="1"/>
          </p:cNvSpPr>
          <p:nvPr/>
        </p:nvSpPr>
        <p:spPr bwMode="auto">
          <a:xfrm>
            <a:off x="8426450" y="90488"/>
            <a:ext cx="698178"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b="1">
                <a:solidFill>
                  <a:srgbClr val="FFFFFF"/>
                </a:solidFill>
                <a:effectLst>
                  <a:outerShdw blurRad="38100" dist="38100" dir="2700000" algn="tl">
                    <a:srgbClr val="000000"/>
                  </a:outerShdw>
                </a:effectLst>
                <a:cs typeface="Times New Roman" charset="0"/>
              </a:rPr>
              <a:t>238</a:t>
            </a:r>
            <a:br>
              <a:rPr kumimoji="1" lang="en-US" b="1">
                <a:solidFill>
                  <a:srgbClr val="FFFFFF"/>
                </a:solidFill>
                <a:effectLst>
                  <a:outerShdw blurRad="38100" dist="38100" dir="2700000" algn="tl">
                    <a:srgbClr val="000000"/>
                  </a:outerShdw>
                </a:effectLst>
                <a:cs typeface="Times New Roman" charset="0"/>
              </a:rPr>
            </a:br>
            <a:r>
              <a:rPr kumimoji="1" lang="en-US" b="1">
                <a:solidFill>
                  <a:srgbClr val="FFFFFF"/>
                </a:solidFill>
                <a:effectLst>
                  <a:outerShdw blurRad="38100" dist="38100" dir="2700000" algn="tl">
                    <a:srgbClr val="000000"/>
                  </a:outerShdw>
                </a:effectLst>
                <a:cs typeface="Times New Roman" charset="0"/>
              </a:rPr>
              <a:t>253</a:t>
            </a:r>
            <a:endParaRPr kumimoji="1" lang="en-US" sz="2000" b="1">
              <a:solidFill>
                <a:srgbClr val="FFFFFF"/>
              </a:solidFill>
              <a:effectLst>
                <a:outerShdw blurRad="38100" dist="38100" dir="2700000" algn="tl">
                  <a:srgbClr val="000000"/>
                </a:outerShdw>
              </a:effectLst>
              <a:cs typeface="Times New Roman"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34" name="Text Box 46"/>
          <p:cNvSpPr txBox="1">
            <a:spLocks noChangeArrowheads="1"/>
          </p:cNvSpPr>
          <p:nvPr/>
        </p:nvSpPr>
        <p:spPr bwMode="auto">
          <a:xfrm>
            <a:off x="2955925" y="1173163"/>
            <a:ext cx="1711325" cy="78898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a:solidFill>
                  <a:srgbClr val="FF8000"/>
                </a:solidFill>
                <a:effectLst>
                  <a:outerShdw blurRad="38100" dist="38100" dir="2700000" algn="tl">
                    <a:srgbClr val="000000"/>
                  </a:outerShdw>
                </a:effectLst>
                <a:cs typeface="Times New Roman" charset="0"/>
              </a:rPr>
              <a:t>Omri</a:t>
            </a:r>
          </a:p>
          <a:p>
            <a:pPr algn="ctr">
              <a:lnSpc>
                <a:spcPct val="90000"/>
              </a:lnSpc>
              <a:spcBef>
                <a:spcPct val="20000"/>
              </a:spcBef>
              <a:defRPr/>
            </a:pPr>
            <a:r>
              <a:rPr kumimoji="1" lang="en-US" sz="1800" b="1">
                <a:solidFill>
                  <a:srgbClr val="FF8000"/>
                </a:solidFill>
                <a:effectLst>
                  <a:outerShdw blurRad="38100" dist="38100" dir="2700000" algn="tl">
                    <a:srgbClr val="000000"/>
                  </a:outerShdw>
                </a:effectLst>
                <a:cs typeface="Times New Roman" charset="0"/>
              </a:rPr>
              <a:t>King of Israel</a:t>
            </a:r>
            <a:endParaRPr kumimoji="1" lang="en-US" sz="2000" b="1">
              <a:solidFill>
                <a:srgbClr val="FF8000"/>
              </a:solidFill>
              <a:effectLst>
                <a:outerShdw blurRad="38100" dist="38100" dir="2700000" algn="tl">
                  <a:srgbClr val="000000"/>
                </a:outerShdw>
              </a:effectLst>
              <a:cs typeface="Times New Roman" charset="0"/>
            </a:endParaRPr>
          </a:p>
        </p:txBody>
      </p:sp>
      <p:sp>
        <p:nvSpPr>
          <p:cNvPr id="242735" name="Text Box 47"/>
          <p:cNvSpPr txBox="1">
            <a:spLocks noChangeArrowheads="1"/>
          </p:cNvSpPr>
          <p:nvPr/>
        </p:nvSpPr>
        <p:spPr bwMode="auto">
          <a:xfrm>
            <a:off x="228600" y="6369050"/>
            <a:ext cx="5243513" cy="3746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000" b="1">
                <a:solidFill>
                  <a:srgbClr val="FFFFFF"/>
                </a:solidFill>
                <a:effectLst>
                  <a:outerShdw blurRad="38100" dist="38100" dir="2700000" algn="tl">
                    <a:srgbClr val="000000"/>
                  </a:outerShdw>
                </a:effectLst>
              </a:rPr>
              <a:t>Good kings in white; </a:t>
            </a:r>
            <a:r>
              <a:rPr kumimoji="1" lang="en-US" sz="2000" b="1">
                <a:solidFill>
                  <a:srgbClr val="808080"/>
                </a:solidFill>
                <a:effectLst>
                  <a:outerShdw blurRad="38100" dist="38100" dir="2700000" algn="tl">
                    <a:srgbClr val="000000"/>
                  </a:outerShdw>
                </a:effectLst>
              </a:rPr>
              <a:t>queen in </a:t>
            </a:r>
            <a:r>
              <a:rPr kumimoji="1" lang="en-US" sz="2000" b="1" i="1">
                <a:solidFill>
                  <a:srgbClr val="808080"/>
                </a:solidFill>
                <a:effectLst>
                  <a:outerShdw blurRad="38100" dist="38100" dir="2700000" algn="tl">
                    <a:srgbClr val="000000"/>
                  </a:outerShdw>
                </a:effectLst>
              </a:rPr>
              <a:t>gray italics</a:t>
            </a:r>
            <a:endParaRPr kumimoji="1" lang="en-US" sz="1600" b="1">
              <a:solidFill>
                <a:srgbClr val="FFFFFF"/>
              </a:solidFill>
              <a:effectLst>
                <a:outerShdw blurRad="38100" dist="38100" dir="2700000" algn="tl">
                  <a:srgbClr val="000000"/>
                </a:outerShdw>
              </a:effectLst>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Tree>
    <p:extLst>
      <p:ext uri="{BB962C8B-B14F-4D97-AF65-F5344CB8AC3E}">
        <p14:creationId xmlns:p14="http://schemas.microsoft.com/office/powerpoint/2010/main" val="24022413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16">
                                            <p:txEl>
                                              <p:pRg st="1" end="1"/>
                                            </p:txEl>
                                          </p:spTgt>
                                        </p:tgtEl>
                                        <p:attrNameLst>
                                          <p:attrName>style.visibility</p:attrName>
                                        </p:attrNameLst>
                                      </p:cBhvr>
                                      <p:to>
                                        <p:strVal val="visible"/>
                                      </p:to>
                                    </p:set>
                                    <p:animEffect transition="in" filter="dissolve">
                                      <p:cBhvr>
                                        <p:cTn id="11" dur="500"/>
                                        <p:tgtEl>
                                          <p:spTgt spid="242716">
                                            <p:txEl>
                                              <p:pRg st="1" end="1"/>
                                            </p:txEl>
                                          </p:spTgt>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42717"/>
                                        </p:tgtEl>
                                        <p:attrNameLst>
                                          <p:attrName>style.visibility</p:attrName>
                                        </p:attrNameLst>
                                      </p:cBhvr>
                                      <p:to>
                                        <p:strVal val="visible"/>
                                      </p:to>
                                    </p:set>
                                    <p:animEffect transition="in" filter="dissolve">
                                      <p:cBhvr>
                                        <p:cTn id="15" dur="500"/>
                                        <p:tgtEl>
                                          <p:spTgt spid="242717"/>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2692">
                                            <p:txEl>
                                              <p:pRg st="0" end="0"/>
                                            </p:txEl>
                                          </p:spTgt>
                                        </p:tgtEl>
                                        <p:attrNameLst>
                                          <p:attrName>style.visibility</p:attrName>
                                        </p:attrNameLst>
                                      </p:cBhvr>
                                      <p:to>
                                        <p:strVal val="visible"/>
                                      </p:to>
                                    </p:set>
                                    <p:animEffect transition="in" filter="dissolve">
                                      <p:cBhvr>
                                        <p:cTn id="19" dur="500"/>
                                        <p:tgtEl>
                                          <p:spTgt spid="242692">
                                            <p:txEl>
                                              <p:pRg st="0" end="0"/>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42733"/>
                                        </p:tgtEl>
                                        <p:attrNameLst>
                                          <p:attrName>style.visibility</p:attrName>
                                        </p:attrNameLst>
                                      </p:cBhvr>
                                      <p:to>
                                        <p:strVal val="visible"/>
                                      </p:to>
                                    </p:set>
                                    <p:animEffect transition="in" filter="dissolve">
                                      <p:cBhvr>
                                        <p:cTn id="24" dur="500"/>
                                        <p:tgtEl>
                                          <p:spTgt spid="24273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242693">
                                            <p:txEl>
                                              <p:pRg st="0" end="0"/>
                                            </p:txEl>
                                          </p:spTgt>
                                        </p:tgtEl>
                                        <p:attrNameLst>
                                          <p:attrName>style.visibility</p:attrName>
                                        </p:attrNameLst>
                                      </p:cBhvr>
                                      <p:to>
                                        <p:strVal val="visible"/>
                                      </p:to>
                                    </p:set>
                                    <p:animEffect transition="in" filter="dissolve">
                                      <p:cBhvr>
                                        <p:cTn id="28" dur="500"/>
                                        <p:tgtEl>
                                          <p:spTgt spid="242693">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499"/>
                                          </p:stCondLst>
                                        </p:cTn>
                                        <p:tgtEl>
                                          <p:spTgt spid="242722"/>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nodeType="afterGroup">
                            <p:stCondLst>
                              <p:cond delay="500"/>
                            </p:stCondLst>
                            <p:childTnLst>
                              <p:par>
                                <p:cTn id="42" presetID="9" presetClass="entr" presetSubtype="0" fill="hold" nodeType="afterEffect">
                                  <p:stCondLst>
                                    <p:cond delay="0"/>
                                  </p:stCondLst>
                                  <p:childTnLst>
                                    <p:set>
                                      <p:cBhvr>
                                        <p:cTn id="43" dur="1" fill="hold">
                                          <p:stCondLst>
                                            <p:cond delay="0"/>
                                          </p:stCondLst>
                                        </p:cTn>
                                        <p:tgtEl>
                                          <p:spTgt spid="242727"/>
                                        </p:tgtEl>
                                        <p:attrNameLst>
                                          <p:attrName>style.visibility</p:attrName>
                                        </p:attrNameLst>
                                      </p:cBhvr>
                                      <p:to>
                                        <p:strVal val="visible"/>
                                      </p:to>
                                    </p:set>
                                    <p:animEffect transition="in" filter="dissolve">
                                      <p:cBhvr>
                                        <p:cTn id="44" dur="500"/>
                                        <p:tgtEl>
                                          <p:spTgt spid="242727"/>
                                        </p:tgtEl>
                                      </p:cBhvr>
                                    </p:animEffect>
                                  </p:childTnLst>
                                </p:cTn>
                              </p:par>
                            </p:childTnLst>
                          </p:cTn>
                        </p:par>
                        <p:par>
                          <p:cTn id="45" fill="hold" nodeType="afterGroup">
                            <p:stCondLst>
                              <p:cond delay="1000"/>
                            </p:stCondLst>
                            <p:childTnLst>
                              <p:par>
                                <p:cTn id="46" presetID="9" presetClass="entr" presetSubtype="0" fill="hold" nodeType="afterEffect">
                                  <p:stCondLst>
                                    <p:cond delay="0"/>
                                  </p:stCondLst>
                                  <p:childTnLst>
                                    <p:set>
                                      <p:cBhvr>
                                        <p:cTn id="47" dur="1" fill="hold">
                                          <p:stCondLst>
                                            <p:cond delay="0"/>
                                          </p:stCondLst>
                                        </p:cTn>
                                        <p:tgtEl>
                                          <p:spTgt spid="242724"/>
                                        </p:tgtEl>
                                        <p:attrNameLst>
                                          <p:attrName>style.visibility</p:attrName>
                                        </p:attrNameLst>
                                      </p:cBhvr>
                                      <p:to>
                                        <p:strVal val="visible"/>
                                      </p:to>
                                    </p:set>
                                    <p:animEffect transition="in" filter="dissolve">
                                      <p:cBhvr>
                                        <p:cTn id="48" dur="500"/>
                                        <p:tgtEl>
                                          <p:spTgt spid="242724"/>
                                        </p:tgtEl>
                                      </p:cBhvr>
                                    </p:animEffect>
                                  </p:childTnLst>
                                </p:cTn>
                              </p:par>
                            </p:childTnLst>
                          </p:cTn>
                        </p:par>
                        <p:par>
                          <p:cTn id="49" fill="hold" nodeType="afterGroup">
                            <p:stCondLst>
                              <p:cond delay="1500"/>
                            </p:stCondLst>
                            <p:childTnLst>
                              <p:par>
                                <p:cTn id="50" presetID="9" presetClass="entr" presetSubtype="0" fill="hold" nodeType="afterEffect">
                                  <p:stCondLst>
                                    <p:cond delay="0"/>
                                  </p:stCondLst>
                                  <p:childTnLst>
                                    <p:set>
                                      <p:cBhvr>
                                        <p:cTn id="51" dur="1" fill="hold">
                                          <p:stCondLst>
                                            <p:cond delay="0"/>
                                          </p:stCondLst>
                                        </p:cTn>
                                        <p:tgtEl>
                                          <p:spTgt spid="242705"/>
                                        </p:tgtEl>
                                        <p:attrNameLst>
                                          <p:attrName>style.visibility</p:attrName>
                                        </p:attrNameLst>
                                      </p:cBhvr>
                                      <p:to>
                                        <p:strVal val="visible"/>
                                      </p:to>
                                    </p:set>
                                    <p:animEffect transition="in" filter="dissolve">
                                      <p:cBhvr>
                                        <p:cTn id="52" dur="500"/>
                                        <p:tgtEl>
                                          <p:spTgt spid="242705"/>
                                        </p:tgtEl>
                                      </p:cBhvr>
                                    </p:animEffect>
                                  </p:childTnLst>
                                </p:cTn>
                              </p:par>
                              <p:par>
                                <p:cTn id="53" presetID="9" presetClass="entr" presetSubtype="0" fill="hold"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dissolve">
                                      <p:cBhvr>
                                        <p:cTn id="55" dur="500"/>
                                        <p:tgtEl>
                                          <p:spTgt spid="42"/>
                                        </p:tgtEl>
                                      </p:cBhvr>
                                    </p:animEffect>
                                  </p:childTnLst>
                                </p:cTn>
                              </p:par>
                            </p:childTnLst>
                          </p:cTn>
                        </p:par>
                        <p:par>
                          <p:cTn id="56" fill="hold" nodeType="afterGroup">
                            <p:stCondLst>
                              <p:cond delay="2000"/>
                            </p:stCondLst>
                            <p:childTnLst>
                              <p:par>
                                <p:cTn id="57" presetID="9" presetClass="entr" presetSubtype="0" fill="hold" grpId="0" nodeType="afterEffect">
                                  <p:stCondLst>
                                    <p:cond delay="0"/>
                                  </p:stCondLst>
                                  <p:childTnLst>
                                    <p:set>
                                      <p:cBhvr>
                                        <p:cTn id="58" dur="1" fill="hold">
                                          <p:stCondLst>
                                            <p:cond delay="0"/>
                                          </p:stCondLst>
                                        </p:cTn>
                                        <p:tgtEl>
                                          <p:spTgt spid="242726">
                                            <p:txEl>
                                              <p:pRg st="0" end="0"/>
                                            </p:txEl>
                                          </p:spTgt>
                                        </p:tgtEl>
                                        <p:attrNameLst>
                                          <p:attrName>style.visibility</p:attrName>
                                        </p:attrNameLst>
                                      </p:cBhvr>
                                      <p:to>
                                        <p:strVal val="visible"/>
                                      </p:to>
                                    </p:set>
                                    <p:animEffect transition="in" filter="dissolve">
                                      <p:cBhvr>
                                        <p:cTn id="59" dur="500"/>
                                        <p:tgtEl>
                                          <p:spTgt spid="242726">
                                            <p:txEl>
                                              <p:pRg st="0" end="0"/>
                                            </p:txEl>
                                          </p:spTgt>
                                        </p:tgtEl>
                                      </p:cBhvr>
                                    </p:animEffect>
                                  </p:childTnLst>
                                </p:cTn>
                              </p:par>
                            </p:childTnLst>
                          </p:cTn>
                        </p:par>
                        <p:par>
                          <p:cTn id="60" fill="hold" nodeType="afterGroup">
                            <p:stCondLst>
                              <p:cond delay="2500"/>
                            </p:stCondLst>
                            <p:childTnLst>
                              <p:par>
                                <p:cTn id="61" presetID="9" presetClass="entr" presetSubtype="0" fill="hold" grpId="0" nodeType="afterEffect">
                                  <p:stCondLst>
                                    <p:cond delay="0"/>
                                  </p:stCondLst>
                                  <p:childTnLst>
                                    <p:set>
                                      <p:cBhvr>
                                        <p:cTn id="62" dur="1" fill="hold">
                                          <p:stCondLst>
                                            <p:cond delay="0"/>
                                          </p:stCondLst>
                                        </p:cTn>
                                        <p:tgtEl>
                                          <p:spTgt spid="242725">
                                            <p:txEl>
                                              <p:pRg st="0" end="0"/>
                                            </p:txEl>
                                          </p:spTgt>
                                        </p:tgtEl>
                                        <p:attrNameLst>
                                          <p:attrName>style.visibility</p:attrName>
                                        </p:attrNameLst>
                                      </p:cBhvr>
                                      <p:to>
                                        <p:strVal val="visible"/>
                                      </p:to>
                                    </p:set>
                                    <p:animEffect transition="in" filter="dissolve">
                                      <p:cBhvr>
                                        <p:cTn id="63" dur="500"/>
                                        <p:tgtEl>
                                          <p:spTgt spid="242725">
                                            <p:txEl>
                                              <p:pRg st="0" end="0"/>
                                            </p:txEl>
                                          </p:spTgt>
                                        </p:tgtEl>
                                      </p:cBhvr>
                                    </p:animEffect>
                                  </p:childTnLst>
                                </p:cTn>
                              </p:par>
                            </p:childTnLst>
                          </p:cTn>
                        </p:par>
                        <p:par>
                          <p:cTn id="64" fill="hold" nodeType="afterGroup">
                            <p:stCondLst>
                              <p:cond delay="3000"/>
                            </p:stCondLst>
                            <p:childTnLst>
                              <p:par>
                                <p:cTn id="65" presetID="9" presetClass="entr" presetSubtype="0" fill="hold" grpId="0" nodeType="afterEffect">
                                  <p:stCondLst>
                                    <p:cond delay="0"/>
                                  </p:stCondLst>
                                  <p:childTnLst>
                                    <p:set>
                                      <p:cBhvr>
                                        <p:cTn id="66" dur="1" fill="hold">
                                          <p:stCondLst>
                                            <p:cond delay="0"/>
                                          </p:stCondLst>
                                        </p:cTn>
                                        <p:tgtEl>
                                          <p:spTgt spid="242706">
                                            <p:txEl>
                                              <p:pRg st="0" end="0"/>
                                            </p:txEl>
                                          </p:spTgt>
                                        </p:tgtEl>
                                        <p:attrNameLst>
                                          <p:attrName>style.visibility</p:attrName>
                                        </p:attrNameLst>
                                      </p:cBhvr>
                                      <p:to>
                                        <p:strVal val="visible"/>
                                      </p:to>
                                    </p:set>
                                    <p:animEffect transition="in" filter="dissolve">
                                      <p:cBhvr>
                                        <p:cTn id="67" dur="500"/>
                                        <p:tgtEl>
                                          <p:spTgt spid="242706">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42707"/>
                                        </p:tgtEl>
                                        <p:attrNameLst>
                                          <p:attrName>style.visibility</p:attrName>
                                        </p:attrNameLst>
                                      </p:cBhvr>
                                      <p:to>
                                        <p:strVal val="visible"/>
                                      </p:to>
                                    </p:set>
                                    <p:animEffect transition="in" filter="dissolve">
                                      <p:cBhvr>
                                        <p:cTn id="72" dur="500"/>
                                        <p:tgtEl>
                                          <p:spTgt spid="242707"/>
                                        </p:tgtEl>
                                      </p:cBhvr>
                                    </p:animEffect>
                                  </p:childTnLst>
                                </p:cTn>
                              </p:par>
                            </p:childTnLst>
                          </p:cTn>
                        </p:par>
                        <p:par>
                          <p:cTn id="73" fill="hold" nodeType="afterGroup">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242708">
                                            <p:txEl>
                                              <p:pRg st="0" end="0"/>
                                            </p:txEl>
                                          </p:spTgt>
                                        </p:tgtEl>
                                        <p:attrNameLst>
                                          <p:attrName>style.visibility</p:attrName>
                                        </p:attrNameLst>
                                      </p:cBhvr>
                                      <p:to>
                                        <p:strVal val="visible"/>
                                      </p:to>
                                    </p:set>
                                    <p:animEffect transition="in" filter="dissolve">
                                      <p:cBhvr>
                                        <p:cTn id="76" dur="500"/>
                                        <p:tgtEl>
                                          <p:spTgt spid="24270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9</a:t>
            </a:r>
          </a:p>
        </p:txBody>
      </p:sp>
    </p:spTree>
    <p:extLst>
      <p:ext uri="{BB962C8B-B14F-4D97-AF65-F5344CB8AC3E}">
        <p14:creationId xmlns:p14="http://schemas.microsoft.com/office/powerpoint/2010/main" val="171532157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en-US" sz="3200" dirty="0">
                <a:solidFill>
                  <a:schemeClr val="tx1"/>
                </a:solidFill>
                <a:effectLst>
                  <a:outerShdw blurRad="38100" dist="38100" dir="2700000" algn="tl">
                    <a:srgbClr val="000000"/>
                  </a:outerShdw>
                </a:effectLst>
                <a:latin typeface="Arial" charset="0"/>
                <a:ea typeface="ＭＳ Ｐゴシック" charset="0"/>
                <a:cs typeface="Arial" charset="0"/>
              </a:rPr>
              <a:t>Family Wickedness (2 Kings 8:25–9:29)</a:t>
            </a:r>
          </a:p>
        </p:txBody>
      </p:sp>
      <p:sp>
        <p:nvSpPr>
          <p:cNvPr id="242692" name="Text Box 4"/>
          <p:cNvSpPr txBox="1">
            <a:spLocks noChangeArrowheads="1"/>
          </p:cNvSpPr>
          <p:nvPr/>
        </p:nvSpPr>
        <p:spPr bwMode="auto">
          <a:xfrm>
            <a:off x="563563" y="2498725"/>
            <a:ext cx="1568450" cy="487363"/>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defRPr/>
            </a:pPr>
            <a:r>
              <a:rPr lang="en-US" dirty="0"/>
              <a:t>Jezebel</a:t>
            </a:r>
          </a:p>
        </p:txBody>
      </p:sp>
      <p:sp>
        <p:nvSpPr>
          <p:cNvPr id="242693" name="Text Box 5"/>
          <p:cNvSpPr txBox="1">
            <a:spLocks noChangeArrowheads="1"/>
          </p:cNvSpPr>
          <p:nvPr/>
        </p:nvSpPr>
        <p:spPr bwMode="auto">
          <a:xfrm>
            <a:off x="3105150" y="2498725"/>
            <a:ext cx="1082675"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a:solidFill>
                  <a:srgbClr val="FF8000"/>
                </a:solidFill>
                <a:effectLst>
                  <a:outerShdw blurRad="38100" dist="38100" dir="2700000" algn="tl">
                    <a:srgbClr val="000000"/>
                  </a:outerShdw>
                </a:effectLst>
                <a:cs typeface="Times New Roman" charset="0"/>
              </a:rPr>
              <a:t>Ahab</a:t>
            </a:r>
            <a:endParaRPr kumimoji="1" lang="en-US" sz="2000" b="1">
              <a:solidFill>
                <a:srgbClr val="FF8000"/>
              </a:solidFill>
              <a:effectLst>
                <a:outerShdw blurRad="38100" dist="38100" dir="2700000" algn="tl">
                  <a:srgbClr val="000000"/>
                </a:outerShdw>
              </a:effectLst>
              <a:cs typeface="Times New Roman"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grpSp>
      <p:sp>
        <p:nvSpPr>
          <p:cNvPr id="242699" name="Text Box 11"/>
          <p:cNvSpPr txBox="1">
            <a:spLocks noChangeArrowheads="1"/>
          </p:cNvSpPr>
          <p:nvPr/>
        </p:nvSpPr>
        <p:spPr bwMode="auto">
          <a:xfrm>
            <a:off x="5930900" y="2498725"/>
            <a:ext cx="2398713"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a:solidFill>
                  <a:srgbClr val="FFFFFF"/>
                </a:solidFill>
                <a:effectLst>
                  <a:outerShdw blurRad="38100" dist="38100" dir="2700000" algn="tl">
                    <a:srgbClr val="000000"/>
                  </a:outerShdw>
                </a:effectLst>
                <a:cs typeface="Times New Roman" charset="0"/>
              </a:rPr>
              <a:t>Jehoshaphat</a:t>
            </a:r>
            <a:endParaRPr kumimoji="1" lang="en-US" sz="2000" b="1">
              <a:solidFill>
                <a:srgbClr val="FFFFFF"/>
              </a:solidFill>
              <a:effectLst>
                <a:outerShdw blurRad="38100" dist="38100" dir="2700000" algn="tl">
                  <a:srgbClr val="000000"/>
                </a:outerShdw>
              </a:effectLst>
              <a:cs typeface="Times New Roman"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06" name="Text Box 18"/>
          <p:cNvSpPr txBox="1">
            <a:spLocks noChangeArrowheads="1"/>
          </p:cNvSpPr>
          <p:nvPr/>
        </p:nvSpPr>
        <p:spPr bwMode="auto">
          <a:xfrm>
            <a:off x="4595813" y="3870325"/>
            <a:ext cx="1627187"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i="1" dirty="0">
                <a:solidFill>
                  <a:srgbClr val="A3A3A3"/>
                </a:solidFill>
                <a:effectLst>
                  <a:outerShdw blurRad="38100" dist="38100" dir="2700000" algn="tl">
                    <a:srgbClr val="000000"/>
                  </a:outerShdw>
                </a:effectLst>
                <a:cs typeface="Times New Roman" charset="0"/>
              </a:rPr>
              <a:t>Athaliah</a:t>
            </a:r>
            <a:endParaRPr kumimoji="1" lang="en-US" sz="2000" b="1" dirty="0">
              <a:solidFill>
                <a:srgbClr val="A3A3A3"/>
              </a:solidFill>
              <a:effectLst>
                <a:outerShdw blurRad="38100" dist="38100" dir="2700000" algn="tl">
                  <a:srgbClr val="000000"/>
                </a:outerShdw>
              </a:effectLst>
              <a:cs typeface="Times New Roman"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08" name="Text Box 20"/>
          <p:cNvSpPr txBox="1">
            <a:spLocks noChangeArrowheads="1"/>
          </p:cNvSpPr>
          <p:nvPr/>
        </p:nvSpPr>
        <p:spPr bwMode="auto">
          <a:xfrm>
            <a:off x="6172200" y="3870325"/>
            <a:ext cx="1681163"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a:solidFill>
                  <a:srgbClr val="5DBACA"/>
                </a:solidFill>
                <a:effectLst>
                  <a:outerShdw blurRad="38100" dist="38100" dir="2700000" algn="tl">
                    <a:srgbClr val="000000"/>
                  </a:outerShdw>
                </a:effectLst>
                <a:cs typeface="Times New Roman" charset="0"/>
              </a:rPr>
              <a:t>Jehoram</a:t>
            </a:r>
            <a:endParaRPr kumimoji="1" lang="en-US" sz="2000" b="1">
              <a:solidFill>
                <a:srgbClr val="FFFFFF"/>
              </a:solidFill>
              <a:effectLst>
                <a:outerShdw blurRad="38100" dist="38100" dir="2700000" algn="tl">
                  <a:srgbClr val="000000"/>
                </a:outerShdw>
              </a:effectLst>
              <a:cs typeface="Times New Roman"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grpSp>
      <p:sp>
        <p:nvSpPr>
          <p:cNvPr id="242716" name="Text Box 28"/>
          <p:cNvSpPr txBox="1">
            <a:spLocks noChangeArrowheads="1"/>
          </p:cNvSpPr>
          <p:nvPr/>
        </p:nvSpPr>
        <p:spPr bwMode="auto">
          <a:xfrm>
            <a:off x="182563" y="1173163"/>
            <a:ext cx="2209800" cy="78898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a:solidFill>
                  <a:srgbClr val="FF8000"/>
                </a:solidFill>
                <a:effectLst>
                  <a:outerShdw blurRad="38100" dist="38100" dir="2700000" algn="tl">
                    <a:srgbClr val="000000"/>
                  </a:outerShdw>
                </a:effectLst>
                <a:cs typeface="Times New Roman" charset="0"/>
              </a:rPr>
              <a:t>Ethbaal</a:t>
            </a:r>
          </a:p>
          <a:p>
            <a:pPr algn="ctr">
              <a:lnSpc>
                <a:spcPct val="90000"/>
              </a:lnSpc>
              <a:spcBef>
                <a:spcPct val="20000"/>
              </a:spcBef>
              <a:defRPr/>
            </a:pPr>
            <a:r>
              <a:rPr kumimoji="1" lang="en-US" sz="1800" b="1">
                <a:solidFill>
                  <a:srgbClr val="FF8000"/>
                </a:solidFill>
                <a:effectLst>
                  <a:outerShdw blurRad="38100" dist="38100" dir="2700000" algn="tl">
                    <a:srgbClr val="000000"/>
                  </a:outerShdw>
                </a:effectLst>
                <a:cs typeface="Times New Roman" charset="0"/>
              </a:rPr>
              <a:t>King of Sidonians</a:t>
            </a:r>
            <a:endParaRPr kumimoji="1" lang="en-US" sz="2000" b="1">
              <a:solidFill>
                <a:srgbClr val="FF8000"/>
              </a:solidFill>
              <a:effectLst>
                <a:outerShdw blurRad="38100" dist="38100" dir="2700000" algn="tl">
                  <a:srgbClr val="000000"/>
                </a:outerShdw>
              </a:effectLst>
              <a:cs typeface="Times New Roman"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19" name="Text Box 31"/>
          <p:cNvSpPr txBox="1">
            <a:spLocks noChangeArrowheads="1"/>
          </p:cNvSpPr>
          <p:nvPr/>
        </p:nvSpPr>
        <p:spPr bwMode="auto">
          <a:xfrm>
            <a:off x="5711825" y="6202363"/>
            <a:ext cx="1222375" cy="48736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dirty="0">
                <a:solidFill>
                  <a:srgbClr val="FFFFFF"/>
                </a:solidFill>
                <a:effectLst>
                  <a:outerShdw blurRad="38100" dist="38100" dir="2700000" algn="tl">
                    <a:srgbClr val="000000"/>
                  </a:outerShdw>
                </a:effectLst>
                <a:cs typeface="Times New Roman" charset="0"/>
              </a:rPr>
              <a:t>Joash</a:t>
            </a:r>
            <a:endParaRPr kumimoji="1" lang="en-US" sz="2000" b="1" dirty="0">
              <a:solidFill>
                <a:srgbClr val="FFFFFF"/>
              </a:solidFill>
              <a:effectLst>
                <a:outerShdw blurRad="38100" dist="38100" dir="2700000" algn="tl">
                  <a:srgbClr val="000000"/>
                </a:outerShdw>
              </a:effectLst>
              <a:cs typeface="Times New Roman"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1" name="Text Box 33"/>
          <p:cNvSpPr txBox="1">
            <a:spLocks noChangeArrowheads="1"/>
          </p:cNvSpPr>
          <p:nvPr/>
        </p:nvSpPr>
        <p:spPr bwMode="auto">
          <a:xfrm>
            <a:off x="5486400" y="5287963"/>
            <a:ext cx="1562100" cy="48736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dirty="0">
                <a:solidFill>
                  <a:srgbClr val="FFFF00"/>
                </a:solidFill>
                <a:effectLst>
                  <a:outerShdw blurRad="38100" dist="38100" dir="2700000" algn="tl">
                    <a:srgbClr val="000000"/>
                  </a:outerShdw>
                </a:effectLst>
                <a:cs typeface="Times New Roman" charset="0"/>
              </a:rPr>
              <a:t>Ahaziah</a:t>
            </a:r>
            <a:endParaRPr kumimoji="1" lang="en-US" sz="2000" b="1" dirty="0">
              <a:solidFill>
                <a:srgbClr val="FFFF00"/>
              </a:solidFill>
              <a:effectLst>
                <a:outerShdw blurRad="38100" dist="38100" dir="2700000" algn="tl">
                  <a:srgbClr val="000000"/>
                </a:outerShdw>
              </a:effectLst>
              <a:cs typeface="Times New Roman"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3" name="Text Box 35"/>
          <p:cNvSpPr txBox="1">
            <a:spLocks noChangeArrowheads="1"/>
          </p:cNvSpPr>
          <p:nvPr/>
        </p:nvSpPr>
        <p:spPr bwMode="auto">
          <a:xfrm>
            <a:off x="6286500" y="1173163"/>
            <a:ext cx="1697038" cy="78898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dirty="0">
                <a:solidFill>
                  <a:srgbClr val="FFFFFF"/>
                </a:solidFill>
                <a:effectLst>
                  <a:outerShdw blurRad="38100" dist="38100" dir="2700000" algn="tl">
                    <a:srgbClr val="000000"/>
                  </a:outerShdw>
                </a:effectLst>
                <a:cs typeface="Times New Roman" charset="0"/>
              </a:rPr>
              <a:t>Asa</a:t>
            </a:r>
          </a:p>
          <a:p>
            <a:pPr algn="ctr">
              <a:lnSpc>
                <a:spcPct val="90000"/>
              </a:lnSpc>
              <a:spcBef>
                <a:spcPct val="20000"/>
              </a:spcBef>
              <a:defRPr/>
            </a:pPr>
            <a:r>
              <a:rPr kumimoji="1" lang="en-US" sz="1800" b="1" dirty="0">
                <a:solidFill>
                  <a:srgbClr val="FFFFFF"/>
                </a:solidFill>
                <a:effectLst>
                  <a:outerShdw blurRad="38100" dist="38100" dir="2700000" algn="tl">
                    <a:srgbClr val="000000"/>
                  </a:outerShdw>
                </a:effectLst>
                <a:cs typeface="Times New Roman" charset="0"/>
              </a:rPr>
              <a:t>Line of David</a:t>
            </a:r>
            <a:endParaRPr kumimoji="1" lang="en-US" sz="2000" b="1" dirty="0">
              <a:solidFill>
                <a:srgbClr val="FFFFFF"/>
              </a:solidFill>
              <a:effectLst>
                <a:outerShdw blurRad="38100" dist="38100" dir="2700000" algn="tl">
                  <a:srgbClr val="000000"/>
                </a:outerShdw>
              </a:effectLst>
              <a:cs typeface="Times New Roman"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5" name="Text Box 37"/>
          <p:cNvSpPr txBox="1">
            <a:spLocks noChangeArrowheads="1"/>
          </p:cNvSpPr>
          <p:nvPr/>
        </p:nvSpPr>
        <p:spPr bwMode="auto">
          <a:xfrm>
            <a:off x="1524000" y="3870325"/>
            <a:ext cx="2057400" cy="8747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a:solidFill>
                  <a:srgbClr val="5DBACA"/>
                </a:solidFill>
                <a:effectLst>
                  <a:outerShdw blurRad="38100" dist="38100" dir="2700000" algn="tl">
                    <a:srgbClr val="000000"/>
                  </a:outerShdw>
                </a:effectLst>
                <a:cs typeface="Times New Roman" charset="0"/>
              </a:rPr>
              <a:t>Jehoram (Joram)</a:t>
            </a:r>
          </a:p>
        </p:txBody>
      </p:sp>
      <p:sp>
        <p:nvSpPr>
          <p:cNvPr id="242726" name="Text Box 38"/>
          <p:cNvSpPr txBox="1">
            <a:spLocks noChangeArrowheads="1"/>
          </p:cNvSpPr>
          <p:nvPr/>
        </p:nvSpPr>
        <p:spPr bwMode="auto">
          <a:xfrm>
            <a:off x="47625" y="3870325"/>
            <a:ext cx="1562100" cy="48736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800" b="1" dirty="0">
                <a:solidFill>
                  <a:srgbClr val="FFFF00"/>
                </a:solidFill>
                <a:effectLst>
                  <a:outerShdw blurRad="38100" dist="38100" dir="2700000" algn="tl">
                    <a:srgbClr val="000000"/>
                  </a:outerShdw>
                </a:effectLst>
                <a:cs typeface="Times New Roman" charset="0"/>
              </a:rPr>
              <a:t>Ahaziah</a:t>
            </a:r>
            <a:endParaRPr kumimoji="1" lang="en-US" sz="2000" b="1" dirty="0">
              <a:solidFill>
                <a:srgbClr val="FFFF00"/>
              </a:solidFill>
              <a:effectLst>
                <a:outerShdw blurRad="38100" dist="38100" dir="2700000" algn="tl">
                  <a:srgbClr val="000000"/>
                </a:outerShdw>
              </a:effectLst>
              <a:cs typeface="Times New Roman"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28" name="Text Box 40"/>
          <p:cNvSpPr txBox="1">
            <a:spLocks noChangeArrowheads="1"/>
          </p:cNvSpPr>
          <p:nvPr/>
        </p:nvSpPr>
        <p:spPr bwMode="auto">
          <a:xfrm>
            <a:off x="3124200" y="5378450"/>
            <a:ext cx="1676400" cy="76358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b="1">
                <a:solidFill>
                  <a:srgbClr val="FF8B93"/>
                </a:solidFill>
                <a:effectLst>
                  <a:outerShdw blurRad="38100" dist="38100" dir="2700000" algn="tl">
                    <a:srgbClr val="000000"/>
                  </a:outerShdw>
                </a:effectLst>
                <a:cs typeface="Times New Roman" charset="0"/>
              </a:rPr>
              <a:t>Killed by Jehu</a:t>
            </a:r>
            <a:endParaRPr kumimoji="1" lang="en-US" sz="2000" b="1" i="1">
              <a:solidFill>
                <a:srgbClr val="FF8B93"/>
              </a:solidFill>
              <a:effectLst>
                <a:outerShdw blurRad="38100" dist="38100" dir="2700000" algn="tl">
                  <a:srgbClr val="000000"/>
                </a:outerShdw>
              </a:effectLst>
              <a:cs typeface="Times New Roman"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a:solidFill>
                <a:srgbClr val="FFFFFF"/>
              </a:solidFill>
              <a:effectLst>
                <a:outerShdw blurRad="38100" dist="38100" dir="2700000" algn="tl">
                  <a:srgbClr val="000000">
                    <a:alpha val="43137"/>
                  </a:srgbClr>
                </a:outerShdw>
              </a:effectLst>
              <a:latin typeface="Arial Narrow" charset="0"/>
              <a:ea typeface="Times New Roman" charset="0"/>
              <a:cs typeface="Times New Roman"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a:solidFill>
                <a:srgbClr val="FFFFFF"/>
              </a:solidFill>
              <a:effectLst>
                <a:outerShdw blurRad="38100" dist="38100" dir="2700000" algn="tl">
                  <a:srgbClr val="000000">
                    <a:alpha val="43137"/>
                  </a:srgbClr>
                </a:outerShdw>
              </a:effectLst>
              <a:latin typeface="Arial Narrow" charset="0"/>
              <a:ea typeface="Times New Roman" charset="0"/>
              <a:cs typeface="Times New Roman" charset="0"/>
            </a:endParaRPr>
          </a:p>
        </p:txBody>
      </p:sp>
      <p:sp>
        <p:nvSpPr>
          <p:cNvPr id="242731" name="Text Box 43"/>
          <p:cNvSpPr txBox="1">
            <a:spLocks noChangeArrowheads="1"/>
          </p:cNvSpPr>
          <p:nvPr/>
        </p:nvSpPr>
        <p:spPr bwMode="auto">
          <a:xfrm>
            <a:off x="8426450" y="90488"/>
            <a:ext cx="698178"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b="1">
                <a:solidFill>
                  <a:srgbClr val="FFFFFF"/>
                </a:solidFill>
                <a:effectLst>
                  <a:outerShdw blurRad="38100" dist="38100" dir="2700000" algn="tl">
                    <a:srgbClr val="000000"/>
                  </a:outerShdw>
                </a:effectLst>
                <a:cs typeface="Times New Roman" charset="0"/>
              </a:rPr>
              <a:t>238</a:t>
            </a:r>
            <a:br>
              <a:rPr kumimoji="1" lang="en-US" b="1">
                <a:solidFill>
                  <a:srgbClr val="FFFFFF"/>
                </a:solidFill>
                <a:effectLst>
                  <a:outerShdw blurRad="38100" dist="38100" dir="2700000" algn="tl">
                    <a:srgbClr val="000000"/>
                  </a:outerShdw>
                </a:effectLst>
                <a:cs typeface="Times New Roman" charset="0"/>
              </a:rPr>
            </a:br>
            <a:r>
              <a:rPr kumimoji="1" lang="en-US" b="1">
                <a:solidFill>
                  <a:srgbClr val="FFFFFF"/>
                </a:solidFill>
                <a:effectLst>
                  <a:outerShdw blurRad="38100" dist="38100" dir="2700000" algn="tl">
                    <a:srgbClr val="000000"/>
                  </a:outerShdw>
                </a:effectLst>
                <a:cs typeface="Times New Roman" charset="0"/>
              </a:rPr>
              <a:t>253</a:t>
            </a:r>
            <a:endParaRPr kumimoji="1" lang="en-US" sz="2000" b="1">
              <a:solidFill>
                <a:srgbClr val="FFFFFF"/>
              </a:solidFill>
              <a:effectLst>
                <a:outerShdw blurRad="38100" dist="38100" dir="2700000" algn="tl">
                  <a:srgbClr val="000000"/>
                </a:outerShdw>
              </a:effectLst>
              <a:cs typeface="Times New Roman"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
        <p:nvSpPr>
          <p:cNvPr id="242734" name="Text Box 46"/>
          <p:cNvSpPr txBox="1">
            <a:spLocks noChangeArrowheads="1"/>
          </p:cNvSpPr>
          <p:nvPr/>
        </p:nvSpPr>
        <p:spPr bwMode="auto">
          <a:xfrm>
            <a:off x="2955925" y="1173163"/>
            <a:ext cx="1711325" cy="78898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800" b="1">
                <a:solidFill>
                  <a:srgbClr val="FF8000"/>
                </a:solidFill>
                <a:effectLst>
                  <a:outerShdw blurRad="38100" dist="38100" dir="2700000" algn="tl">
                    <a:srgbClr val="000000"/>
                  </a:outerShdw>
                </a:effectLst>
                <a:cs typeface="Times New Roman" charset="0"/>
              </a:rPr>
              <a:t>Omri</a:t>
            </a:r>
          </a:p>
          <a:p>
            <a:pPr algn="ctr">
              <a:lnSpc>
                <a:spcPct val="90000"/>
              </a:lnSpc>
              <a:spcBef>
                <a:spcPct val="20000"/>
              </a:spcBef>
              <a:defRPr/>
            </a:pPr>
            <a:r>
              <a:rPr kumimoji="1" lang="en-US" sz="1800" b="1">
                <a:solidFill>
                  <a:srgbClr val="FF8000"/>
                </a:solidFill>
                <a:effectLst>
                  <a:outerShdw blurRad="38100" dist="38100" dir="2700000" algn="tl">
                    <a:srgbClr val="000000"/>
                  </a:outerShdw>
                </a:effectLst>
                <a:cs typeface="Times New Roman" charset="0"/>
              </a:rPr>
              <a:t>King of Israel</a:t>
            </a:r>
            <a:endParaRPr kumimoji="1" lang="en-US" sz="2000" b="1">
              <a:solidFill>
                <a:srgbClr val="FF8000"/>
              </a:solidFill>
              <a:effectLst>
                <a:outerShdw blurRad="38100" dist="38100" dir="2700000" algn="tl">
                  <a:srgbClr val="000000"/>
                </a:outerShdw>
              </a:effectLst>
              <a:cs typeface="Times New Roman" charset="0"/>
            </a:endParaRPr>
          </a:p>
        </p:txBody>
      </p:sp>
      <p:sp>
        <p:nvSpPr>
          <p:cNvPr id="242735" name="Text Box 47"/>
          <p:cNvSpPr txBox="1">
            <a:spLocks noChangeArrowheads="1"/>
          </p:cNvSpPr>
          <p:nvPr/>
        </p:nvSpPr>
        <p:spPr bwMode="auto">
          <a:xfrm>
            <a:off x="228600" y="6369050"/>
            <a:ext cx="5243513" cy="3746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en-US" sz="2000" b="1">
                <a:solidFill>
                  <a:srgbClr val="FFFFFF"/>
                </a:solidFill>
                <a:effectLst>
                  <a:outerShdw blurRad="38100" dist="38100" dir="2700000" algn="tl">
                    <a:srgbClr val="000000"/>
                  </a:outerShdw>
                </a:effectLst>
              </a:rPr>
              <a:t>Good kings in white; </a:t>
            </a:r>
            <a:r>
              <a:rPr kumimoji="1" lang="en-US" sz="2000" b="1">
                <a:solidFill>
                  <a:srgbClr val="808080"/>
                </a:solidFill>
                <a:effectLst>
                  <a:outerShdw blurRad="38100" dist="38100" dir="2700000" algn="tl">
                    <a:srgbClr val="000000"/>
                  </a:outerShdw>
                </a:effectLst>
              </a:rPr>
              <a:t>queen in </a:t>
            </a:r>
            <a:r>
              <a:rPr kumimoji="1" lang="en-US" sz="2000" b="1" i="1">
                <a:solidFill>
                  <a:srgbClr val="808080"/>
                </a:solidFill>
                <a:effectLst>
                  <a:outerShdw blurRad="38100" dist="38100" dir="2700000" algn="tl">
                    <a:srgbClr val="000000"/>
                  </a:outerShdw>
                </a:effectLst>
              </a:rPr>
              <a:t>gray italics</a:t>
            </a:r>
            <a:endParaRPr kumimoji="1" lang="en-US" sz="1600" b="1">
              <a:solidFill>
                <a:srgbClr val="FFFFFF"/>
              </a:solidFill>
              <a:effectLst>
                <a:outerShdw blurRad="38100" dist="38100" dir="2700000" algn="tl">
                  <a:srgbClr val="000000"/>
                </a:outerShdw>
              </a:effectLst>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000" b="1">
                <a:solidFill>
                  <a:srgbClr val="FF8B93"/>
                </a:solidFill>
                <a:effectLst>
                  <a:outerShdw blurRad="38100" dist="38100" dir="2700000" algn="tl">
                    <a:srgbClr val="000000"/>
                  </a:outerShdw>
                </a:effectLst>
                <a:cs typeface="Times New Roman" charset="0"/>
              </a:rPr>
              <a:t>All brothers killed</a:t>
            </a:r>
          </a:p>
          <a:p>
            <a:pPr algn="ctr">
              <a:lnSpc>
                <a:spcPct val="90000"/>
              </a:lnSpc>
              <a:spcBef>
                <a:spcPct val="20000"/>
              </a:spcBef>
              <a:defRPr/>
            </a:pPr>
            <a:r>
              <a:rPr kumimoji="1" lang="en-US" sz="2000" b="1">
                <a:solidFill>
                  <a:srgbClr val="FF8B93"/>
                </a:solidFill>
                <a:effectLst>
                  <a:outerShdw blurRad="38100" dist="38100" dir="2700000" algn="tl">
                    <a:srgbClr val="000000"/>
                  </a:outerShdw>
                </a:effectLst>
                <a:cs typeface="Times New Roman" charset="0"/>
              </a:rPr>
              <a:t>(2 Ch 21:4)</a:t>
            </a:r>
            <a:endParaRPr kumimoji="1" lang="en-US" sz="1600" b="1">
              <a:solidFill>
                <a:srgbClr val="FF8B93"/>
              </a:solidFill>
              <a:effectLst>
                <a:outerShdw blurRad="38100" dist="38100" dir="2700000" algn="tl">
                  <a:srgbClr val="000000"/>
                </a:outerShdw>
              </a:effectLst>
              <a:cs typeface="Times New Roman"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000" b="1">
                <a:solidFill>
                  <a:srgbClr val="FF8B93"/>
                </a:solidFill>
                <a:effectLst>
                  <a:outerShdw blurRad="38100" dist="38100" dir="2700000" algn="tl">
                    <a:srgbClr val="000000"/>
                  </a:outerShdw>
                </a:effectLst>
                <a:cs typeface="Times New Roman" charset="0"/>
              </a:rPr>
              <a:t>All brothers killed</a:t>
            </a:r>
          </a:p>
          <a:p>
            <a:pPr algn="ctr">
              <a:lnSpc>
                <a:spcPct val="90000"/>
              </a:lnSpc>
              <a:spcBef>
                <a:spcPct val="20000"/>
              </a:spcBef>
              <a:defRPr/>
            </a:pPr>
            <a:r>
              <a:rPr kumimoji="1" lang="en-US" sz="2000" b="1">
                <a:solidFill>
                  <a:srgbClr val="FF8B93"/>
                </a:solidFill>
                <a:effectLst>
                  <a:outerShdw blurRad="38100" dist="38100" dir="2700000" algn="tl">
                    <a:srgbClr val="000000"/>
                  </a:outerShdw>
                </a:effectLst>
                <a:cs typeface="Times New Roman" charset="0"/>
              </a:rPr>
              <a:t>(2 Ch 22:1)</a:t>
            </a:r>
            <a:endParaRPr kumimoji="1" lang="en-US" sz="1600" b="1">
              <a:solidFill>
                <a:srgbClr val="FF8B93"/>
              </a:solidFill>
              <a:effectLst>
                <a:outerShdw blurRad="38100" dist="38100" dir="2700000" algn="tl">
                  <a:srgbClr val="000000"/>
                </a:outerShdw>
              </a:effectLst>
              <a:cs typeface="Times New Roman"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en-US" sz="2000" b="1">
                <a:solidFill>
                  <a:srgbClr val="FF8B93"/>
                </a:solidFill>
                <a:effectLst>
                  <a:outerShdw blurRad="38100" dist="38100" dir="2700000" algn="tl">
                    <a:srgbClr val="000000"/>
                  </a:outerShdw>
                </a:effectLst>
                <a:cs typeface="Times New Roman" charset="0"/>
              </a:rPr>
              <a:t>All brothers killed</a:t>
            </a:r>
          </a:p>
          <a:p>
            <a:pPr algn="ctr">
              <a:lnSpc>
                <a:spcPct val="90000"/>
              </a:lnSpc>
              <a:spcBef>
                <a:spcPct val="20000"/>
              </a:spcBef>
              <a:defRPr/>
            </a:pPr>
            <a:r>
              <a:rPr kumimoji="1" lang="en-US" sz="2000" b="1">
                <a:solidFill>
                  <a:srgbClr val="FF8B93"/>
                </a:solidFill>
                <a:effectLst>
                  <a:outerShdw blurRad="38100" dist="38100" dir="2700000" algn="tl">
                    <a:srgbClr val="000000"/>
                  </a:outerShdw>
                </a:effectLst>
                <a:cs typeface="Times New Roman" charset="0"/>
              </a:rPr>
              <a:t>(2 Ch 22:11)</a:t>
            </a:r>
            <a:endParaRPr kumimoji="1" lang="en-US" sz="1600" b="1">
              <a:solidFill>
                <a:srgbClr val="FF8B93"/>
              </a:solidFill>
              <a:effectLst>
                <a:outerShdw blurRad="38100" dist="38100" dir="2700000" algn="tl">
                  <a:srgbClr val="000000"/>
                </a:outerShdw>
              </a:effectLst>
              <a:cs typeface="Times New Roman"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a:solidFill>
                <a:srgbClr val="FFFFFF"/>
              </a:solidFill>
              <a:effectLst>
                <a:outerShdw blurRad="38100" dist="38100" dir="2700000" algn="tl">
                  <a:srgbClr val="000000">
                    <a:alpha val="43137"/>
                  </a:srgbClr>
                </a:outerShdw>
              </a:effectLst>
              <a:latin typeface="Arial"/>
              <a:ea typeface="Times New Roman" charset="0"/>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16">
                                            <p:txEl>
                                              <p:pRg st="1" end="1"/>
                                            </p:txEl>
                                          </p:spTgt>
                                        </p:tgtEl>
                                        <p:attrNameLst>
                                          <p:attrName>style.visibility</p:attrName>
                                        </p:attrNameLst>
                                      </p:cBhvr>
                                      <p:to>
                                        <p:strVal val="visible"/>
                                      </p:to>
                                    </p:set>
                                    <p:animEffect transition="in" filter="dissolve">
                                      <p:cBhvr>
                                        <p:cTn id="11" dur="500"/>
                                        <p:tgtEl>
                                          <p:spTgt spid="242716">
                                            <p:txEl>
                                              <p:pRg st="1" end="1"/>
                                            </p:txEl>
                                          </p:spTgt>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42717"/>
                                        </p:tgtEl>
                                        <p:attrNameLst>
                                          <p:attrName>style.visibility</p:attrName>
                                        </p:attrNameLst>
                                      </p:cBhvr>
                                      <p:to>
                                        <p:strVal val="visible"/>
                                      </p:to>
                                    </p:set>
                                    <p:animEffect transition="in" filter="dissolve">
                                      <p:cBhvr>
                                        <p:cTn id="15" dur="500"/>
                                        <p:tgtEl>
                                          <p:spTgt spid="242717"/>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2692">
                                            <p:txEl>
                                              <p:pRg st="0" end="0"/>
                                            </p:txEl>
                                          </p:spTgt>
                                        </p:tgtEl>
                                        <p:attrNameLst>
                                          <p:attrName>style.visibility</p:attrName>
                                        </p:attrNameLst>
                                      </p:cBhvr>
                                      <p:to>
                                        <p:strVal val="visible"/>
                                      </p:to>
                                    </p:set>
                                    <p:animEffect transition="in" filter="dissolve">
                                      <p:cBhvr>
                                        <p:cTn id="19" dur="500"/>
                                        <p:tgtEl>
                                          <p:spTgt spid="242692">
                                            <p:txEl>
                                              <p:pRg st="0" end="0"/>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42733"/>
                                        </p:tgtEl>
                                        <p:attrNameLst>
                                          <p:attrName>style.visibility</p:attrName>
                                        </p:attrNameLst>
                                      </p:cBhvr>
                                      <p:to>
                                        <p:strVal val="visible"/>
                                      </p:to>
                                    </p:set>
                                    <p:animEffect transition="in" filter="dissolve">
                                      <p:cBhvr>
                                        <p:cTn id="24" dur="500"/>
                                        <p:tgtEl>
                                          <p:spTgt spid="24273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242693">
                                            <p:txEl>
                                              <p:pRg st="0" end="0"/>
                                            </p:txEl>
                                          </p:spTgt>
                                        </p:tgtEl>
                                        <p:attrNameLst>
                                          <p:attrName>style.visibility</p:attrName>
                                        </p:attrNameLst>
                                      </p:cBhvr>
                                      <p:to>
                                        <p:strVal val="visible"/>
                                      </p:to>
                                    </p:set>
                                    <p:animEffect transition="in" filter="dissolve">
                                      <p:cBhvr>
                                        <p:cTn id="28" dur="500"/>
                                        <p:tgtEl>
                                          <p:spTgt spid="242693">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499"/>
                                          </p:stCondLst>
                                        </p:cTn>
                                        <p:tgtEl>
                                          <p:spTgt spid="242722"/>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nodeType="afterGroup">
                            <p:stCondLst>
                              <p:cond delay="500"/>
                            </p:stCondLst>
                            <p:childTnLst>
                              <p:par>
                                <p:cTn id="42" presetID="9" presetClass="entr" presetSubtype="0" fill="hold" nodeType="afterEffect">
                                  <p:stCondLst>
                                    <p:cond delay="0"/>
                                  </p:stCondLst>
                                  <p:childTnLst>
                                    <p:set>
                                      <p:cBhvr>
                                        <p:cTn id="43" dur="1" fill="hold">
                                          <p:stCondLst>
                                            <p:cond delay="0"/>
                                          </p:stCondLst>
                                        </p:cTn>
                                        <p:tgtEl>
                                          <p:spTgt spid="242727"/>
                                        </p:tgtEl>
                                        <p:attrNameLst>
                                          <p:attrName>style.visibility</p:attrName>
                                        </p:attrNameLst>
                                      </p:cBhvr>
                                      <p:to>
                                        <p:strVal val="visible"/>
                                      </p:to>
                                    </p:set>
                                    <p:animEffect transition="in" filter="dissolve">
                                      <p:cBhvr>
                                        <p:cTn id="44" dur="500"/>
                                        <p:tgtEl>
                                          <p:spTgt spid="242727"/>
                                        </p:tgtEl>
                                      </p:cBhvr>
                                    </p:animEffect>
                                  </p:childTnLst>
                                </p:cTn>
                              </p:par>
                            </p:childTnLst>
                          </p:cTn>
                        </p:par>
                        <p:par>
                          <p:cTn id="45" fill="hold" nodeType="afterGroup">
                            <p:stCondLst>
                              <p:cond delay="1000"/>
                            </p:stCondLst>
                            <p:childTnLst>
                              <p:par>
                                <p:cTn id="46" presetID="9" presetClass="entr" presetSubtype="0" fill="hold" nodeType="afterEffect">
                                  <p:stCondLst>
                                    <p:cond delay="0"/>
                                  </p:stCondLst>
                                  <p:childTnLst>
                                    <p:set>
                                      <p:cBhvr>
                                        <p:cTn id="47" dur="1" fill="hold">
                                          <p:stCondLst>
                                            <p:cond delay="0"/>
                                          </p:stCondLst>
                                        </p:cTn>
                                        <p:tgtEl>
                                          <p:spTgt spid="242724"/>
                                        </p:tgtEl>
                                        <p:attrNameLst>
                                          <p:attrName>style.visibility</p:attrName>
                                        </p:attrNameLst>
                                      </p:cBhvr>
                                      <p:to>
                                        <p:strVal val="visible"/>
                                      </p:to>
                                    </p:set>
                                    <p:animEffect transition="in" filter="dissolve">
                                      <p:cBhvr>
                                        <p:cTn id="48" dur="500"/>
                                        <p:tgtEl>
                                          <p:spTgt spid="242724"/>
                                        </p:tgtEl>
                                      </p:cBhvr>
                                    </p:animEffect>
                                  </p:childTnLst>
                                </p:cTn>
                              </p:par>
                            </p:childTnLst>
                          </p:cTn>
                        </p:par>
                        <p:par>
                          <p:cTn id="49" fill="hold" nodeType="afterGroup">
                            <p:stCondLst>
                              <p:cond delay="1500"/>
                            </p:stCondLst>
                            <p:childTnLst>
                              <p:par>
                                <p:cTn id="50" presetID="9" presetClass="entr" presetSubtype="0" fill="hold" nodeType="afterEffect">
                                  <p:stCondLst>
                                    <p:cond delay="0"/>
                                  </p:stCondLst>
                                  <p:childTnLst>
                                    <p:set>
                                      <p:cBhvr>
                                        <p:cTn id="51" dur="1" fill="hold">
                                          <p:stCondLst>
                                            <p:cond delay="0"/>
                                          </p:stCondLst>
                                        </p:cTn>
                                        <p:tgtEl>
                                          <p:spTgt spid="242705"/>
                                        </p:tgtEl>
                                        <p:attrNameLst>
                                          <p:attrName>style.visibility</p:attrName>
                                        </p:attrNameLst>
                                      </p:cBhvr>
                                      <p:to>
                                        <p:strVal val="visible"/>
                                      </p:to>
                                    </p:set>
                                    <p:animEffect transition="in" filter="dissolve">
                                      <p:cBhvr>
                                        <p:cTn id="52" dur="500"/>
                                        <p:tgtEl>
                                          <p:spTgt spid="242705"/>
                                        </p:tgtEl>
                                      </p:cBhvr>
                                    </p:animEffect>
                                  </p:childTnLst>
                                </p:cTn>
                              </p:par>
                              <p:par>
                                <p:cTn id="53" presetID="9" presetClass="entr" presetSubtype="0" fill="hold"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dissolve">
                                      <p:cBhvr>
                                        <p:cTn id="55" dur="500"/>
                                        <p:tgtEl>
                                          <p:spTgt spid="42"/>
                                        </p:tgtEl>
                                      </p:cBhvr>
                                    </p:animEffect>
                                  </p:childTnLst>
                                </p:cTn>
                              </p:par>
                            </p:childTnLst>
                          </p:cTn>
                        </p:par>
                        <p:par>
                          <p:cTn id="56" fill="hold" nodeType="afterGroup">
                            <p:stCondLst>
                              <p:cond delay="2000"/>
                            </p:stCondLst>
                            <p:childTnLst>
                              <p:par>
                                <p:cTn id="57" presetID="9" presetClass="entr" presetSubtype="0" fill="hold" grpId="0" nodeType="afterEffect">
                                  <p:stCondLst>
                                    <p:cond delay="0"/>
                                  </p:stCondLst>
                                  <p:childTnLst>
                                    <p:set>
                                      <p:cBhvr>
                                        <p:cTn id="58" dur="1" fill="hold">
                                          <p:stCondLst>
                                            <p:cond delay="0"/>
                                          </p:stCondLst>
                                        </p:cTn>
                                        <p:tgtEl>
                                          <p:spTgt spid="242726">
                                            <p:txEl>
                                              <p:pRg st="0" end="0"/>
                                            </p:txEl>
                                          </p:spTgt>
                                        </p:tgtEl>
                                        <p:attrNameLst>
                                          <p:attrName>style.visibility</p:attrName>
                                        </p:attrNameLst>
                                      </p:cBhvr>
                                      <p:to>
                                        <p:strVal val="visible"/>
                                      </p:to>
                                    </p:set>
                                    <p:animEffect transition="in" filter="dissolve">
                                      <p:cBhvr>
                                        <p:cTn id="59" dur="500"/>
                                        <p:tgtEl>
                                          <p:spTgt spid="242726">
                                            <p:txEl>
                                              <p:pRg st="0" end="0"/>
                                            </p:txEl>
                                          </p:spTgt>
                                        </p:tgtEl>
                                      </p:cBhvr>
                                    </p:animEffect>
                                  </p:childTnLst>
                                </p:cTn>
                              </p:par>
                            </p:childTnLst>
                          </p:cTn>
                        </p:par>
                        <p:par>
                          <p:cTn id="60" fill="hold" nodeType="afterGroup">
                            <p:stCondLst>
                              <p:cond delay="2500"/>
                            </p:stCondLst>
                            <p:childTnLst>
                              <p:par>
                                <p:cTn id="61" presetID="9" presetClass="entr" presetSubtype="0" fill="hold" grpId="0" nodeType="afterEffect">
                                  <p:stCondLst>
                                    <p:cond delay="0"/>
                                  </p:stCondLst>
                                  <p:childTnLst>
                                    <p:set>
                                      <p:cBhvr>
                                        <p:cTn id="62" dur="1" fill="hold">
                                          <p:stCondLst>
                                            <p:cond delay="0"/>
                                          </p:stCondLst>
                                        </p:cTn>
                                        <p:tgtEl>
                                          <p:spTgt spid="242725">
                                            <p:txEl>
                                              <p:pRg st="0" end="0"/>
                                            </p:txEl>
                                          </p:spTgt>
                                        </p:tgtEl>
                                        <p:attrNameLst>
                                          <p:attrName>style.visibility</p:attrName>
                                        </p:attrNameLst>
                                      </p:cBhvr>
                                      <p:to>
                                        <p:strVal val="visible"/>
                                      </p:to>
                                    </p:set>
                                    <p:animEffect transition="in" filter="dissolve">
                                      <p:cBhvr>
                                        <p:cTn id="63" dur="500"/>
                                        <p:tgtEl>
                                          <p:spTgt spid="242725">
                                            <p:txEl>
                                              <p:pRg st="0" end="0"/>
                                            </p:txEl>
                                          </p:spTgt>
                                        </p:tgtEl>
                                      </p:cBhvr>
                                    </p:animEffect>
                                  </p:childTnLst>
                                </p:cTn>
                              </p:par>
                            </p:childTnLst>
                          </p:cTn>
                        </p:par>
                        <p:par>
                          <p:cTn id="64" fill="hold" nodeType="afterGroup">
                            <p:stCondLst>
                              <p:cond delay="3000"/>
                            </p:stCondLst>
                            <p:childTnLst>
                              <p:par>
                                <p:cTn id="65" presetID="9" presetClass="entr" presetSubtype="0" fill="hold" grpId="0" nodeType="afterEffect">
                                  <p:stCondLst>
                                    <p:cond delay="0"/>
                                  </p:stCondLst>
                                  <p:childTnLst>
                                    <p:set>
                                      <p:cBhvr>
                                        <p:cTn id="66" dur="1" fill="hold">
                                          <p:stCondLst>
                                            <p:cond delay="0"/>
                                          </p:stCondLst>
                                        </p:cTn>
                                        <p:tgtEl>
                                          <p:spTgt spid="242706">
                                            <p:txEl>
                                              <p:pRg st="0" end="0"/>
                                            </p:txEl>
                                          </p:spTgt>
                                        </p:tgtEl>
                                        <p:attrNameLst>
                                          <p:attrName>style.visibility</p:attrName>
                                        </p:attrNameLst>
                                      </p:cBhvr>
                                      <p:to>
                                        <p:strVal val="visible"/>
                                      </p:to>
                                    </p:set>
                                    <p:animEffect transition="in" filter="dissolve">
                                      <p:cBhvr>
                                        <p:cTn id="67" dur="500"/>
                                        <p:tgtEl>
                                          <p:spTgt spid="242706">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42707"/>
                                        </p:tgtEl>
                                        <p:attrNameLst>
                                          <p:attrName>style.visibility</p:attrName>
                                        </p:attrNameLst>
                                      </p:cBhvr>
                                      <p:to>
                                        <p:strVal val="visible"/>
                                      </p:to>
                                    </p:set>
                                    <p:animEffect transition="in" filter="dissolve">
                                      <p:cBhvr>
                                        <p:cTn id="72" dur="500"/>
                                        <p:tgtEl>
                                          <p:spTgt spid="242707"/>
                                        </p:tgtEl>
                                      </p:cBhvr>
                                    </p:animEffect>
                                  </p:childTnLst>
                                </p:cTn>
                              </p:par>
                            </p:childTnLst>
                          </p:cTn>
                        </p:par>
                        <p:par>
                          <p:cTn id="73" fill="hold" nodeType="afterGroup">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242708">
                                            <p:txEl>
                                              <p:pRg st="0" end="0"/>
                                            </p:txEl>
                                          </p:spTgt>
                                        </p:tgtEl>
                                        <p:attrNameLst>
                                          <p:attrName>style.visibility</p:attrName>
                                        </p:attrNameLst>
                                      </p:cBhvr>
                                      <p:to>
                                        <p:strVal val="visible"/>
                                      </p:to>
                                    </p:set>
                                    <p:animEffect transition="in" filter="dissolve">
                                      <p:cBhvr>
                                        <p:cTn id="76" dur="500"/>
                                        <p:tgtEl>
                                          <p:spTgt spid="242708">
                                            <p:txEl>
                                              <p:pRg st="0" end="0"/>
                                            </p:txEl>
                                          </p:spTgt>
                                        </p:tgtEl>
                                      </p:cBhvr>
                                    </p:animEffect>
                                  </p:childTnLst>
                                </p:cTn>
                              </p:par>
                            </p:childTnLst>
                          </p:cTn>
                        </p:par>
                        <p:par>
                          <p:cTn id="77" fill="hold" nodeType="afterGroup">
                            <p:stCondLst>
                              <p:cond delay="1000"/>
                            </p:stCondLst>
                            <p:childTnLst>
                              <p:par>
                                <p:cTn id="78" presetID="9" presetClass="entr" presetSubtype="0" fill="hold" nodeType="afterEffect">
                                  <p:stCondLst>
                                    <p:cond delay="0"/>
                                  </p:stCondLst>
                                  <p:childTnLst>
                                    <p:set>
                                      <p:cBhvr>
                                        <p:cTn id="79" dur="1" fill="hold">
                                          <p:stCondLst>
                                            <p:cond delay="0"/>
                                          </p:stCondLst>
                                        </p:cTn>
                                        <p:tgtEl>
                                          <p:spTgt spid="3"/>
                                        </p:tgtEl>
                                        <p:attrNameLst>
                                          <p:attrName>style.visibility</p:attrName>
                                        </p:attrNameLst>
                                      </p:cBhvr>
                                      <p:to>
                                        <p:strVal val="visible"/>
                                      </p:to>
                                    </p:set>
                                    <p:animEffect transition="in" filter="dissolve">
                                      <p:cBhvr>
                                        <p:cTn id="80" dur="500"/>
                                        <p:tgtEl>
                                          <p:spTgt spid="3"/>
                                        </p:tgtEl>
                                      </p:cBhvr>
                                    </p:animEffect>
                                  </p:childTnLst>
                                </p:cTn>
                              </p:par>
                            </p:childTnLst>
                          </p:cTn>
                        </p:par>
                        <p:par>
                          <p:cTn id="81" fill="hold" nodeType="afterGroup">
                            <p:stCondLst>
                              <p:cond delay="1500"/>
                            </p:stCondLst>
                            <p:childTnLst>
                              <p:par>
                                <p:cTn id="82" presetID="9" presetClass="entr" presetSubtype="0" fill="hold" nodeType="afterEffect">
                                  <p:stCondLst>
                                    <p:cond delay="0"/>
                                  </p:stCondLst>
                                  <p:childTnLst>
                                    <p:set>
                                      <p:cBhvr>
                                        <p:cTn id="83" dur="1" fill="hold">
                                          <p:stCondLst>
                                            <p:cond delay="0"/>
                                          </p:stCondLst>
                                        </p:cTn>
                                        <p:tgtEl>
                                          <p:spTgt spid="242720"/>
                                        </p:tgtEl>
                                        <p:attrNameLst>
                                          <p:attrName>style.visibility</p:attrName>
                                        </p:attrNameLst>
                                      </p:cBhvr>
                                      <p:to>
                                        <p:strVal val="visible"/>
                                      </p:to>
                                    </p:set>
                                    <p:animEffect transition="in" filter="dissolve">
                                      <p:cBhvr>
                                        <p:cTn id="84" dur="500"/>
                                        <p:tgtEl>
                                          <p:spTgt spid="242720"/>
                                        </p:tgtEl>
                                      </p:cBhvr>
                                    </p:animEffect>
                                  </p:childTnLst>
                                </p:cTn>
                              </p:par>
                            </p:childTnLst>
                          </p:cTn>
                        </p:par>
                        <p:par>
                          <p:cTn id="85" fill="hold" nodeType="afterGroup">
                            <p:stCondLst>
                              <p:cond delay="2000"/>
                            </p:stCondLst>
                            <p:childTnLst>
                              <p:par>
                                <p:cTn id="86" presetID="9" presetClass="entr" presetSubtype="0" fill="hold" grpId="0" nodeType="afterEffect">
                                  <p:stCondLst>
                                    <p:cond delay="0"/>
                                  </p:stCondLst>
                                  <p:childTnLst>
                                    <p:set>
                                      <p:cBhvr>
                                        <p:cTn id="87" dur="1" fill="hold">
                                          <p:stCondLst>
                                            <p:cond delay="0"/>
                                          </p:stCondLst>
                                        </p:cTn>
                                        <p:tgtEl>
                                          <p:spTgt spid="242721">
                                            <p:txEl>
                                              <p:pRg st="0" end="0"/>
                                            </p:txEl>
                                          </p:spTgt>
                                        </p:tgtEl>
                                        <p:attrNameLst>
                                          <p:attrName>style.visibility</p:attrName>
                                        </p:attrNameLst>
                                      </p:cBhvr>
                                      <p:to>
                                        <p:strVal val="visible"/>
                                      </p:to>
                                    </p:set>
                                    <p:animEffect transition="in" filter="dissolve">
                                      <p:cBhvr>
                                        <p:cTn id="88" dur="500"/>
                                        <p:tgtEl>
                                          <p:spTgt spid="242721">
                                            <p:txEl>
                                              <p:pRg st="0" end="0"/>
                                            </p:txEl>
                                          </p:spTgt>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42729"/>
                                        </p:tgtEl>
                                        <p:attrNameLst>
                                          <p:attrName>style.visibility</p:attrName>
                                        </p:attrNameLst>
                                      </p:cBhvr>
                                      <p:to>
                                        <p:strVal val="visible"/>
                                      </p:to>
                                    </p:set>
                                    <p:animEffect transition="in" filter="dissolve">
                                      <p:cBhvr>
                                        <p:cTn id="93" dur="500"/>
                                        <p:tgtEl>
                                          <p:spTgt spid="242729"/>
                                        </p:tgtEl>
                                      </p:cBhvr>
                                    </p:animEffect>
                                  </p:childTnLst>
                                </p:cTn>
                              </p:par>
                              <p:par>
                                <p:cTn id="94" presetID="9" presetClass="entr" presetSubtype="0" fill="hold" grpId="0" nodeType="withEffect">
                                  <p:stCondLst>
                                    <p:cond delay="0"/>
                                  </p:stCondLst>
                                  <p:childTnLst>
                                    <p:set>
                                      <p:cBhvr>
                                        <p:cTn id="95" dur="1" fill="hold">
                                          <p:stCondLst>
                                            <p:cond delay="0"/>
                                          </p:stCondLst>
                                        </p:cTn>
                                        <p:tgtEl>
                                          <p:spTgt spid="242728">
                                            <p:txEl>
                                              <p:pRg st="0" end="0"/>
                                            </p:txEl>
                                          </p:spTgt>
                                        </p:tgtEl>
                                        <p:attrNameLst>
                                          <p:attrName>style.visibility</p:attrName>
                                        </p:attrNameLst>
                                      </p:cBhvr>
                                      <p:to>
                                        <p:strVal val="visible"/>
                                      </p:to>
                                    </p:set>
                                    <p:animEffect transition="in" filter="dissolve">
                                      <p:cBhvr>
                                        <p:cTn id="96" dur="500"/>
                                        <p:tgtEl>
                                          <p:spTgt spid="242728">
                                            <p:txEl>
                                              <p:pRg st="0" end="0"/>
                                            </p:txEl>
                                          </p:spTgt>
                                        </p:tgtEl>
                                      </p:cBhvr>
                                    </p:animEffect>
                                  </p:childTnLst>
                                </p:cTn>
                              </p:par>
                              <p:par>
                                <p:cTn id="97" presetID="9" presetClass="entr" presetSubtype="0" fill="hold" nodeType="withEffect">
                                  <p:stCondLst>
                                    <p:cond delay="0"/>
                                  </p:stCondLst>
                                  <p:childTnLst>
                                    <p:set>
                                      <p:cBhvr>
                                        <p:cTn id="98" dur="1" fill="hold">
                                          <p:stCondLst>
                                            <p:cond delay="0"/>
                                          </p:stCondLst>
                                        </p:cTn>
                                        <p:tgtEl>
                                          <p:spTgt spid="242730"/>
                                        </p:tgtEl>
                                        <p:attrNameLst>
                                          <p:attrName>style.visibility</p:attrName>
                                        </p:attrNameLst>
                                      </p:cBhvr>
                                      <p:to>
                                        <p:strVal val="visible"/>
                                      </p:to>
                                    </p:set>
                                    <p:animEffect transition="in" filter="dissolve">
                                      <p:cBhvr>
                                        <p:cTn id="99" dur="500"/>
                                        <p:tgtEl>
                                          <p:spTgt spid="24273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nodeType="clickEffect">
                                  <p:stCondLst>
                                    <p:cond delay="0"/>
                                  </p:stCondLst>
                                  <p:childTnLst>
                                    <p:set>
                                      <p:cBhvr>
                                        <p:cTn id="103" dur="1" fill="hold">
                                          <p:stCondLst>
                                            <p:cond delay="0"/>
                                          </p:stCondLst>
                                        </p:cTn>
                                        <p:tgtEl>
                                          <p:spTgt spid="242718"/>
                                        </p:tgtEl>
                                        <p:attrNameLst>
                                          <p:attrName>style.visibility</p:attrName>
                                        </p:attrNameLst>
                                      </p:cBhvr>
                                      <p:to>
                                        <p:strVal val="visible"/>
                                      </p:to>
                                    </p:set>
                                    <p:animEffect transition="in" filter="dissolve">
                                      <p:cBhvr>
                                        <p:cTn id="104" dur="500"/>
                                        <p:tgtEl>
                                          <p:spTgt spid="242718"/>
                                        </p:tgtEl>
                                      </p:cBhvr>
                                    </p:animEffect>
                                  </p:childTnLst>
                                </p:cTn>
                              </p:par>
                            </p:childTnLst>
                          </p:cTn>
                        </p:par>
                        <p:par>
                          <p:cTn id="105" fill="hold" nodeType="afterGroup">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242719">
                                            <p:txEl>
                                              <p:pRg st="0" end="0"/>
                                            </p:txEl>
                                          </p:spTgt>
                                        </p:tgtEl>
                                        <p:attrNameLst>
                                          <p:attrName>style.visibility</p:attrName>
                                        </p:attrNameLst>
                                      </p:cBhvr>
                                      <p:to>
                                        <p:strVal val="visible"/>
                                      </p:to>
                                    </p:set>
                                    <p:animEffect transition="in" filter="dissolve">
                                      <p:cBhvr>
                                        <p:cTn id="108" dur="500"/>
                                        <p:tgtEl>
                                          <p:spTgt spid="242719">
                                            <p:txEl>
                                              <p:pRg st="0" end="0"/>
                                            </p:txEl>
                                          </p:spTgt>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3" fill="hold" grpId="0" nodeType="clickEffect">
                                  <p:stCondLst>
                                    <p:cond delay="0"/>
                                  </p:stCondLst>
                                  <p:iterate type="lt">
                                    <p:tmPct val="100000"/>
                                  </p:iterate>
                                  <p:childTnLst>
                                    <p:set>
                                      <p:cBhvr>
                                        <p:cTn id="112" dur="1" fill="hold">
                                          <p:stCondLst>
                                            <p:cond delay="0"/>
                                          </p:stCondLst>
                                        </p:cTn>
                                        <p:tgtEl>
                                          <p:spTgt spid="242736">
                                            <p:txEl>
                                              <p:pRg st="0" end="0"/>
                                            </p:txEl>
                                          </p:spTgt>
                                        </p:tgtEl>
                                        <p:attrNameLst>
                                          <p:attrName>style.visibility</p:attrName>
                                        </p:attrNameLst>
                                      </p:cBhvr>
                                      <p:to>
                                        <p:strVal val="visible"/>
                                      </p:to>
                                    </p:set>
                                    <p:anim calcmode="lin" valueType="num">
                                      <p:cBhvr additive="base">
                                        <p:cTn id="11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4"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7">
                                            <p:txEl>
                                              <p:pRg st="0" end="0"/>
                                            </p:txEl>
                                          </p:spTgt>
                                        </p:tgtEl>
                                        <p:attrNameLst>
                                          <p:attrName>style.visibility</p:attrName>
                                        </p:attrNameLst>
                                      </p:cBhvr>
                                      <p:to>
                                        <p:strVal val="visible"/>
                                      </p:to>
                                    </p:set>
                                    <p:anim calcmode="lin" valueType="num">
                                      <p:cBhvr additive="base">
                                        <p:cTn id="123"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25" presetID="2" presetClass="entr" presetSubtype="3" fill="hold" grpId="0" nodeType="withEffect">
                                  <p:stCondLst>
                                    <p:cond delay="0"/>
                                  </p:stCondLst>
                                  <p:iterate type="lt">
                                    <p:tmPct val="100000"/>
                                  </p:iterate>
                                  <p:childTnLst>
                                    <p:set>
                                      <p:cBhvr>
                                        <p:cTn id="126" dur="1" fill="hold">
                                          <p:stCondLst>
                                            <p:cond delay="0"/>
                                          </p:stCondLst>
                                        </p:cTn>
                                        <p:tgtEl>
                                          <p:spTgt spid="242737">
                                            <p:txEl>
                                              <p:pRg st="1" end="1"/>
                                            </p:txEl>
                                          </p:spTgt>
                                        </p:tgtEl>
                                        <p:attrNameLst>
                                          <p:attrName>style.visibility</p:attrName>
                                        </p:attrNameLst>
                                      </p:cBhvr>
                                      <p:to>
                                        <p:strVal val="visible"/>
                                      </p:to>
                                    </p:set>
                                    <p:anim calcmode="lin" valueType="num">
                                      <p:cBhvr additive="base">
                                        <p:cTn id="127"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8"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3" fill="hold" grpId="0" nodeType="clickEffect">
                                  <p:stCondLst>
                                    <p:cond delay="0"/>
                                  </p:stCondLst>
                                  <p:iterate type="lt">
                                    <p:tmPct val="100000"/>
                                  </p:iterate>
                                  <p:childTnLst>
                                    <p:set>
                                      <p:cBhvr>
                                        <p:cTn id="132" dur="1" fill="hold">
                                          <p:stCondLst>
                                            <p:cond delay="0"/>
                                          </p:stCondLst>
                                        </p:cTn>
                                        <p:tgtEl>
                                          <p:spTgt spid="242738">
                                            <p:txEl>
                                              <p:pRg st="0" end="0"/>
                                            </p:txEl>
                                          </p:spTgt>
                                        </p:tgtEl>
                                        <p:attrNameLst>
                                          <p:attrName>style.visibility</p:attrName>
                                        </p:attrNameLst>
                                      </p:cBhvr>
                                      <p:to>
                                        <p:strVal val="visible"/>
                                      </p:to>
                                    </p:set>
                                    <p:anim calcmode="lin" valueType="num">
                                      <p:cBhvr additive="base">
                                        <p:cTn id="133"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34"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135" presetID="2" presetClass="entr" presetSubtype="3" fill="hold" grpId="0" nodeType="withEffect">
                                  <p:stCondLst>
                                    <p:cond delay="0"/>
                                  </p:stCondLst>
                                  <p:iterate type="lt">
                                    <p:tmPct val="100000"/>
                                  </p:iterate>
                                  <p:childTnLst>
                                    <p:set>
                                      <p:cBhvr>
                                        <p:cTn id="136" dur="1" fill="hold">
                                          <p:stCondLst>
                                            <p:cond delay="0"/>
                                          </p:stCondLst>
                                        </p:cTn>
                                        <p:tgtEl>
                                          <p:spTgt spid="242738">
                                            <p:txEl>
                                              <p:pRg st="1" end="1"/>
                                            </p:txEl>
                                          </p:spTgt>
                                        </p:tgtEl>
                                        <p:attrNameLst>
                                          <p:attrName>style.visibility</p:attrName>
                                        </p:attrNameLst>
                                      </p:cBhvr>
                                      <p:to>
                                        <p:strVal val="visible"/>
                                      </p:to>
                                    </p:set>
                                    <p:anim calcmode="lin" valueType="num">
                                      <p:cBhvr additive="base">
                                        <p:cTn id="13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3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10</a:t>
            </a:r>
          </a:p>
        </p:txBody>
      </p:sp>
    </p:spTree>
    <p:extLst>
      <p:ext uri="{BB962C8B-B14F-4D97-AF65-F5344CB8AC3E}">
        <p14:creationId xmlns:p14="http://schemas.microsoft.com/office/powerpoint/2010/main" val="288060330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08900" name="Text Box 4"/>
          <p:cNvSpPr txBox="1">
            <a:spLocks noChangeArrowheads="1"/>
          </p:cNvSpPr>
          <p:nvPr/>
        </p:nvSpPr>
        <p:spPr bwMode="auto">
          <a:xfrm>
            <a:off x="2627313" y="836613"/>
            <a:ext cx="4321175"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dirty="0">
                <a:solidFill>
                  <a:schemeClr val="bg1"/>
                </a:solidFill>
                <a:latin typeface="Arial"/>
                <a:ea typeface="Times New Roman" charset="0"/>
                <a:cs typeface="Arial"/>
              </a:rPr>
              <a:t>2 Kings 1–14</a:t>
            </a:r>
          </a:p>
        </p:txBody>
      </p:sp>
      <p:sp>
        <p:nvSpPr>
          <p:cNvPr id="208901" name="Text Box 5"/>
          <p:cNvSpPr txBox="1">
            <a:spLocks noChangeArrowheads="1"/>
          </p:cNvSpPr>
          <p:nvPr/>
        </p:nvSpPr>
        <p:spPr bwMode="auto">
          <a:xfrm>
            <a:off x="457200" y="1447800"/>
            <a:ext cx="3657600" cy="3292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dirty="0">
                <a:solidFill>
                  <a:schemeClr val="bg1"/>
                </a:solidFill>
                <a:latin typeface="Arial"/>
                <a:ea typeface="Times New Roman" charset="0"/>
                <a:cs typeface="Arial"/>
              </a:rPr>
              <a:t>JUDAH           </a:t>
            </a:r>
          </a:p>
          <a:p>
            <a:pPr>
              <a:spcBef>
                <a:spcPct val="50000"/>
              </a:spcBef>
              <a:defRPr/>
            </a:pPr>
            <a:r>
              <a:rPr lang="en-US" sz="3200" b="1" dirty="0" err="1">
                <a:solidFill>
                  <a:schemeClr val="bg1"/>
                </a:solidFill>
                <a:latin typeface="Arial"/>
                <a:ea typeface="Times New Roman" charset="0"/>
                <a:cs typeface="Arial"/>
              </a:rPr>
              <a:t>Jehoram</a:t>
            </a:r>
            <a:r>
              <a:rPr lang="en-US" sz="3200" b="1" dirty="0">
                <a:solidFill>
                  <a:schemeClr val="bg1"/>
                </a:solidFill>
                <a:latin typeface="Arial"/>
                <a:ea typeface="Times New Roman" charset="0"/>
                <a:cs typeface="Arial"/>
              </a:rPr>
              <a:t>	(8)                        Ahaziah	(1)                                      Athaliah	(6)          </a:t>
            </a:r>
            <a:r>
              <a:rPr lang="en-US" sz="3200" b="1" dirty="0">
                <a:solidFill>
                  <a:srgbClr val="00FFFF"/>
                </a:solidFill>
                <a:latin typeface="Arial"/>
                <a:ea typeface="Times New Roman" charset="0"/>
                <a:cs typeface="Arial"/>
              </a:rPr>
              <a:t>Joash	</a:t>
            </a:r>
            <a:r>
              <a:rPr lang="en-US" sz="3200" b="1" dirty="0">
                <a:solidFill>
                  <a:schemeClr val="bg1"/>
                </a:solidFill>
                <a:latin typeface="Arial"/>
                <a:ea typeface="Times New Roman" charset="0"/>
                <a:cs typeface="Arial"/>
              </a:rPr>
              <a:t>(40)       </a:t>
            </a:r>
            <a:r>
              <a:rPr lang="en-US" sz="3200" b="1" dirty="0" err="1">
                <a:solidFill>
                  <a:srgbClr val="00FFFF"/>
                </a:solidFill>
                <a:latin typeface="Arial"/>
                <a:ea typeface="Times New Roman" charset="0"/>
                <a:cs typeface="Arial"/>
              </a:rPr>
              <a:t>Amaziah</a:t>
            </a:r>
            <a:r>
              <a:rPr lang="en-US" sz="3200" b="1" dirty="0">
                <a:solidFill>
                  <a:srgbClr val="00FFFF"/>
                </a:solidFill>
                <a:latin typeface="Arial"/>
                <a:ea typeface="Times New Roman" charset="0"/>
                <a:cs typeface="Arial"/>
              </a:rPr>
              <a:t>	</a:t>
            </a:r>
            <a:r>
              <a:rPr lang="en-US" sz="3200" b="1" dirty="0">
                <a:solidFill>
                  <a:schemeClr val="bg1"/>
                </a:solidFill>
                <a:latin typeface="Arial"/>
                <a:ea typeface="Times New Roman" charset="0"/>
                <a:cs typeface="Arial"/>
              </a:rPr>
              <a:t>(29)</a:t>
            </a:r>
          </a:p>
        </p:txBody>
      </p:sp>
      <p:sp>
        <p:nvSpPr>
          <p:cNvPr id="208902" name="Text Box 6"/>
          <p:cNvSpPr txBox="1">
            <a:spLocks noChangeArrowheads="1"/>
          </p:cNvSpPr>
          <p:nvPr/>
        </p:nvSpPr>
        <p:spPr bwMode="auto">
          <a:xfrm>
            <a:off x="3733800" y="1524000"/>
            <a:ext cx="5867400" cy="4895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lnSpc>
                <a:spcPct val="90000"/>
              </a:lnSpc>
              <a:spcBef>
                <a:spcPct val="50000"/>
              </a:spcBef>
              <a:defRPr/>
            </a:pPr>
            <a:r>
              <a:rPr lang="en-US" sz="3200" b="1" dirty="0">
                <a:solidFill>
                  <a:schemeClr val="bg1"/>
                </a:solidFill>
                <a:latin typeface="Arial"/>
                <a:cs typeface="Arial"/>
              </a:rPr>
              <a:t>             ISRAEL  </a:t>
            </a:r>
          </a:p>
          <a:p>
            <a:pPr eaLnBrk="1" hangingPunct="1">
              <a:lnSpc>
                <a:spcPct val="90000"/>
              </a:lnSpc>
              <a:spcBef>
                <a:spcPct val="50000"/>
              </a:spcBef>
              <a:defRPr/>
            </a:pPr>
            <a:r>
              <a:rPr lang="en-US" sz="3200" b="1" dirty="0">
                <a:solidFill>
                  <a:schemeClr val="bg1"/>
                </a:solidFill>
                <a:latin typeface="Arial"/>
                <a:cs typeface="Arial"/>
              </a:rPr>
              <a:t>Ahaziah		(2)          </a:t>
            </a:r>
          </a:p>
          <a:p>
            <a:pPr eaLnBrk="1" hangingPunct="1">
              <a:lnSpc>
                <a:spcPct val="90000"/>
              </a:lnSpc>
              <a:spcBef>
                <a:spcPct val="50000"/>
              </a:spcBef>
              <a:defRPr/>
            </a:pPr>
            <a:r>
              <a:rPr lang="en-US" sz="3200" b="1" dirty="0" err="1">
                <a:solidFill>
                  <a:schemeClr val="bg1"/>
                </a:solidFill>
                <a:latin typeface="Arial"/>
                <a:cs typeface="Arial"/>
              </a:rPr>
              <a:t>Joram</a:t>
            </a:r>
            <a:r>
              <a:rPr lang="en-US" sz="3200" b="1" dirty="0">
                <a:solidFill>
                  <a:schemeClr val="bg1"/>
                </a:solidFill>
                <a:latin typeface="Arial"/>
                <a:cs typeface="Arial"/>
              </a:rPr>
              <a:t>		(12) </a:t>
            </a:r>
          </a:p>
          <a:p>
            <a:pPr eaLnBrk="1" hangingPunct="1">
              <a:lnSpc>
                <a:spcPct val="90000"/>
              </a:lnSpc>
              <a:spcBef>
                <a:spcPct val="50000"/>
              </a:spcBef>
              <a:defRPr/>
            </a:pPr>
            <a:r>
              <a:rPr lang="en-US" sz="3200" b="1" dirty="0">
                <a:solidFill>
                  <a:schemeClr val="bg1"/>
                </a:solidFill>
                <a:latin typeface="Arial"/>
                <a:cs typeface="Arial"/>
              </a:rPr>
              <a:t>Jehu		(28)</a:t>
            </a:r>
            <a:r>
              <a:rPr lang="en-US" sz="2800" b="1" dirty="0">
                <a:solidFill>
                  <a:schemeClr val="bg1"/>
                </a:solidFill>
                <a:latin typeface="Arial"/>
                <a:cs typeface="Arial"/>
              </a:rPr>
              <a:t>        </a:t>
            </a:r>
          </a:p>
          <a:p>
            <a:pPr eaLnBrk="1" hangingPunct="1">
              <a:lnSpc>
                <a:spcPct val="90000"/>
              </a:lnSpc>
              <a:spcBef>
                <a:spcPct val="50000"/>
              </a:spcBef>
              <a:defRPr/>
            </a:pPr>
            <a:endParaRPr lang="en-US" sz="1000" b="1" dirty="0">
              <a:solidFill>
                <a:schemeClr val="bg1"/>
              </a:solidFill>
              <a:latin typeface="Arial"/>
              <a:cs typeface="Arial"/>
            </a:endParaRPr>
          </a:p>
          <a:p>
            <a:pPr eaLnBrk="1" hangingPunct="1">
              <a:lnSpc>
                <a:spcPct val="90000"/>
              </a:lnSpc>
              <a:spcBef>
                <a:spcPct val="50000"/>
              </a:spcBef>
              <a:defRPr/>
            </a:pPr>
            <a:r>
              <a:rPr lang="en-US" sz="3200" b="1" dirty="0" err="1">
                <a:solidFill>
                  <a:schemeClr val="bg1"/>
                </a:solidFill>
                <a:latin typeface="Arial"/>
                <a:cs typeface="Arial"/>
              </a:rPr>
              <a:t>Jehoahaz</a:t>
            </a:r>
            <a:r>
              <a:rPr lang="en-US" sz="3200" b="1" dirty="0">
                <a:solidFill>
                  <a:schemeClr val="bg1"/>
                </a:solidFill>
                <a:latin typeface="Arial"/>
                <a:cs typeface="Arial"/>
              </a:rPr>
              <a:t>	(17)</a:t>
            </a:r>
            <a:r>
              <a:rPr lang="en-US" sz="2800" b="1" dirty="0">
                <a:solidFill>
                  <a:schemeClr val="bg1"/>
                </a:solidFill>
                <a:latin typeface="Arial"/>
                <a:cs typeface="Arial"/>
              </a:rPr>
              <a:t>    </a:t>
            </a:r>
          </a:p>
          <a:p>
            <a:pPr eaLnBrk="1" hangingPunct="1">
              <a:lnSpc>
                <a:spcPct val="90000"/>
              </a:lnSpc>
              <a:spcBef>
                <a:spcPct val="50000"/>
              </a:spcBef>
              <a:defRPr/>
            </a:pPr>
            <a:r>
              <a:rPr lang="en-US" sz="3200" b="1" dirty="0" err="1">
                <a:solidFill>
                  <a:schemeClr val="bg1"/>
                </a:solidFill>
                <a:latin typeface="Arial"/>
                <a:cs typeface="Arial"/>
              </a:rPr>
              <a:t>Jehoash</a:t>
            </a:r>
            <a:r>
              <a:rPr lang="en-US" sz="3200" b="1" dirty="0">
                <a:solidFill>
                  <a:schemeClr val="bg1"/>
                </a:solidFill>
                <a:latin typeface="Arial"/>
                <a:cs typeface="Arial"/>
              </a:rPr>
              <a:t>		(16)</a:t>
            </a:r>
            <a:r>
              <a:rPr lang="en-US" sz="2800" b="1" dirty="0">
                <a:solidFill>
                  <a:schemeClr val="bg1"/>
                </a:solidFill>
                <a:latin typeface="Arial"/>
                <a:cs typeface="Arial"/>
              </a:rPr>
              <a:t> </a:t>
            </a:r>
          </a:p>
          <a:p>
            <a:pPr eaLnBrk="1" hangingPunct="1">
              <a:lnSpc>
                <a:spcPct val="90000"/>
              </a:lnSpc>
              <a:spcBef>
                <a:spcPct val="50000"/>
              </a:spcBef>
              <a:defRPr/>
            </a:pPr>
            <a:r>
              <a:rPr lang="en-US" sz="3200" b="1" dirty="0">
                <a:solidFill>
                  <a:schemeClr val="bg1"/>
                </a:solidFill>
                <a:latin typeface="Arial"/>
                <a:cs typeface="Arial"/>
              </a:rPr>
              <a:t>Jeroboam II	(41)</a:t>
            </a:r>
            <a:endParaRPr lang="en-US" sz="2800" b="1" dirty="0">
              <a:solidFill>
                <a:schemeClr val="bg1"/>
              </a:solidFill>
              <a:latin typeface="Arial"/>
              <a:cs typeface="Arial"/>
            </a:endParaRPr>
          </a:p>
        </p:txBody>
      </p:sp>
      <p:sp>
        <p:nvSpPr>
          <p:cNvPr id="208905" name="AutoShape 9"/>
          <p:cNvSpPr>
            <a:spLocks noChangeArrowheads="1"/>
          </p:cNvSpPr>
          <p:nvPr/>
        </p:nvSpPr>
        <p:spPr bwMode="auto">
          <a:xfrm>
            <a:off x="152400" y="3657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208908" name="AutoShape 12"/>
          <p:cNvSpPr>
            <a:spLocks noChangeArrowheads="1"/>
          </p:cNvSpPr>
          <p:nvPr/>
        </p:nvSpPr>
        <p:spPr bwMode="auto">
          <a:xfrm>
            <a:off x="3200400" y="3443288"/>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396295" name="Text Box 13"/>
          <p:cNvSpPr txBox="1">
            <a:spLocks noChangeArrowheads="1"/>
          </p:cNvSpPr>
          <p:nvPr/>
        </p:nvSpPr>
        <p:spPr bwMode="auto">
          <a:xfrm>
            <a:off x="3505200" y="3367088"/>
            <a:ext cx="4286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rPr>
              <a:t>X</a:t>
            </a:r>
            <a:endParaRPr lang="en-GB" sz="2800" b="1">
              <a:solidFill>
                <a:srgbClr val="FF0000"/>
              </a:solidFill>
            </a:endParaRPr>
          </a:p>
        </p:txBody>
      </p:sp>
      <p:grpSp>
        <p:nvGrpSpPr>
          <p:cNvPr id="396296" name="Group 16"/>
          <p:cNvGrpSpPr>
            <a:grpSpLocks/>
          </p:cNvGrpSpPr>
          <p:nvPr/>
        </p:nvGrpSpPr>
        <p:grpSpPr bwMode="auto">
          <a:xfrm>
            <a:off x="0" y="6019800"/>
            <a:ext cx="3205163" cy="842963"/>
            <a:chOff x="0" y="3792"/>
            <a:chExt cx="2019" cy="531"/>
          </a:xfrm>
        </p:grpSpPr>
        <p:sp>
          <p:nvSpPr>
            <p:cNvPr id="208906" name="AutoShape 10"/>
            <p:cNvSpPr>
              <a:spLocks noChangeArrowheads="1"/>
            </p:cNvSpPr>
            <p:nvPr/>
          </p:nvSpPr>
          <p:spPr bwMode="auto">
            <a:xfrm>
              <a:off x="96" y="3792"/>
              <a:ext cx="240" cy="192"/>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396301" name="Text Box 11"/>
            <p:cNvSpPr txBox="1">
              <a:spLocks noChangeArrowheads="1"/>
            </p:cNvSpPr>
            <p:nvPr/>
          </p:nvSpPr>
          <p:spPr bwMode="auto">
            <a:xfrm>
              <a:off x="384" y="3792"/>
              <a:ext cx="1385" cy="23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Influenced history</a:t>
              </a:r>
              <a:endParaRPr lang="en-GB" sz="1800" b="1"/>
            </a:p>
          </p:txBody>
        </p:sp>
        <p:sp>
          <p:nvSpPr>
            <p:cNvPr id="396302" name="Text Box 14"/>
            <p:cNvSpPr txBox="1">
              <a:spLocks noChangeArrowheads="1"/>
            </p:cNvSpPr>
            <p:nvPr/>
          </p:nvSpPr>
          <p:spPr bwMode="auto">
            <a:xfrm>
              <a:off x="0" y="3993"/>
              <a:ext cx="27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rPr>
                <a:t>X</a:t>
              </a:r>
              <a:endParaRPr lang="en-GB" sz="2800" b="1">
                <a:solidFill>
                  <a:srgbClr val="FF0000"/>
                </a:solidFill>
              </a:endParaRPr>
            </a:p>
          </p:txBody>
        </p:sp>
        <p:sp>
          <p:nvSpPr>
            <p:cNvPr id="396303" name="Text Box 15"/>
            <p:cNvSpPr txBox="1">
              <a:spLocks noChangeArrowheads="1"/>
            </p:cNvSpPr>
            <p:nvPr/>
          </p:nvSpPr>
          <p:spPr bwMode="auto">
            <a:xfrm>
              <a:off x="336" y="4089"/>
              <a:ext cx="1683" cy="233"/>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FFFF"/>
                  </a:solidFill>
                </a:rPr>
                <a:t>Founders of a dynasty</a:t>
              </a:r>
              <a:endParaRPr lang="en-GB" sz="1800" b="1">
                <a:solidFill>
                  <a:srgbClr val="FFFFFF"/>
                </a:solidFill>
              </a:endParaRPr>
            </a:p>
          </p:txBody>
        </p:sp>
      </p:grpSp>
      <p:pic>
        <p:nvPicPr>
          <p:cNvPr id="396297" name="Picture 17"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35150" y="0"/>
            <a:ext cx="6265863" cy="908050"/>
          </a:xfrm>
          <a:solidFill>
            <a:srgbClr val="800000"/>
          </a:solidFill>
        </p:spPr>
        <p:txBody>
          <a:bodyPr/>
          <a:lstStyle/>
          <a:p>
            <a:pPr eaLnBrk="1" hangingPunct="1">
              <a:defRPr/>
            </a:pPr>
            <a:r>
              <a:rPr lang="en-US" sz="3600" b="1" kern="1200" dirty="0">
                <a:solidFill>
                  <a:srgbClr val="FFFFFF"/>
                </a:solidFill>
                <a:latin typeface="Arial"/>
                <a:ea typeface="ＭＳ Ｐゴシック"/>
                <a:cs typeface="Arial"/>
              </a:rPr>
              <a:t>Middle Divided Kingdom</a:t>
            </a:r>
            <a:endParaRPr lang="en-US" dirty="0"/>
          </a:p>
        </p:txBody>
      </p:sp>
      <p:sp>
        <p:nvSpPr>
          <p:cNvPr id="396299" name="Text Box 38"/>
          <p:cNvSpPr txBox="1">
            <a:spLocks noChangeArrowheads="1"/>
          </p:cNvSpPr>
          <p:nvPr/>
        </p:nvSpPr>
        <p:spPr bwMode="auto">
          <a:xfrm>
            <a:off x="7993063" y="14288"/>
            <a:ext cx="1042987"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a:solidFill>
                  <a:srgbClr val="FFFFFF"/>
                </a:solidFill>
              </a:rPr>
              <a:t>253</a:t>
            </a:r>
            <a:br>
              <a:rPr lang="en-US" b="1">
                <a:solidFill>
                  <a:srgbClr val="FFFFFF"/>
                </a:solidFill>
              </a:rPr>
            </a:br>
            <a:r>
              <a:rPr lang="en-US" b="1">
                <a:solidFill>
                  <a:srgbClr val="FFFFFF"/>
                </a:solidFill>
              </a:rPr>
              <a:t>-254</a:t>
            </a:r>
            <a:endParaRPr lang="en-GB" b="1">
              <a:solidFill>
                <a:srgbClr val="FFFFFF"/>
              </a:solidFill>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99011" name="Text Box 3"/>
          <p:cNvSpPr txBox="1">
            <a:spLocks noChangeArrowheads="1"/>
          </p:cNvSpPr>
          <p:nvPr/>
        </p:nvSpPr>
        <p:spPr bwMode="auto">
          <a:xfrm>
            <a:off x="2895600" y="838200"/>
            <a:ext cx="3276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chemeClr val="bg1"/>
                </a:solidFill>
                <a:latin typeface="Arial"/>
                <a:ea typeface="Times New Roman" charset="0"/>
                <a:cs typeface="Arial"/>
              </a:rPr>
              <a:t>2 Kings 15–17</a:t>
            </a:r>
          </a:p>
        </p:txBody>
      </p:sp>
      <p:sp>
        <p:nvSpPr>
          <p:cNvPr id="299012" name="Text Box 4"/>
          <p:cNvSpPr txBox="1">
            <a:spLocks noChangeArrowheads="1"/>
          </p:cNvSpPr>
          <p:nvPr/>
        </p:nvSpPr>
        <p:spPr bwMode="auto">
          <a:xfrm>
            <a:off x="0" y="1752600"/>
            <a:ext cx="4724400" cy="309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chemeClr val="bg1"/>
                </a:solidFill>
                <a:latin typeface="Arial"/>
                <a:ea typeface="Times New Roman" charset="0"/>
                <a:cs typeface="Arial"/>
              </a:rPr>
              <a:t>          JUDAH           </a:t>
            </a:r>
            <a:r>
              <a:rPr lang="en-US" sz="2800" b="1">
                <a:solidFill>
                  <a:srgbClr val="00FFFF"/>
                </a:solidFill>
                <a:latin typeface="Arial"/>
                <a:ea typeface="Times New Roman" charset="0"/>
                <a:cs typeface="Arial"/>
              </a:rPr>
              <a:t>Azariah</a:t>
            </a:r>
            <a:r>
              <a:rPr lang="en-US" sz="2000" b="1">
                <a:solidFill>
                  <a:srgbClr val="00FFFF"/>
                </a:solidFill>
                <a:latin typeface="Arial"/>
                <a:ea typeface="Times New Roman" charset="0"/>
                <a:cs typeface="Arial"/>
              </a:rPr>
              <a:t>/Uzziah	</a:t>
            </a:r>
            <a:r>
              <a:rPr lang="en-US" sz="2800" b="1">
                <a:solidFill>
                  <a:schemeClr val="bg1"/>
                </a:solidFill>
                <a:latin typeface="Arial"/>
                <a:ea typeface="Times New Roman" charset="0"/>
                <a:cs typeface="Arial"/>
              </a:rPr>
              <a:t>(52) </a:t>
            </a:r>
          </a:p>
          <a:p>
            <a:pPr>
              <a:spcBef>
                <a:spcPct val="50000"/>
              </a:spcBef>
              <a:defRPr/>
            </a:pPr>
            <a:endParaRPr lang="en-US" sz="2800" b="1">
              <a:solidFill>
                <a:schemeClr val="bg1"/>
              </a:solidFill>
              <a:latin typeface="Arial"/>
              <a:ea typeface="Times New Roman" charset="0"/>
              <a:cs typeface="Arial"/>
            </a:endParaRPr>
          </a:p>
          <a:p>
            <a:pPr>
              <a:spcBef>
                <a:spcPct val="50000"/>
              </a:spcBef>
              <a:defRPr/>
            </a:pPr>
            <a:endParaRPr lang="en-US" b="1">
              <a:solidFill>
                <a:schemeClr val="bg1"/>
              </a:solidFill>
              <a:latin typeface="Arial"/>
              <a:ea typeface="Times New Roman" charset="0"/>
              <a:cs typeface="Arial"/>
            </a:endParaRPr>
          </a:p>
          <a:p>
            <a:pPr>
              <a:spcBef>
                <a:spcPct val="50000"/>
              </a:spcBef>
              <a:defRPr/>
            </a:pPr>
            <a:r>
              <a:rPr lang="en-US" sz="2800" b="1">
                <a:solidFill>
                  <a:srgbClr val="00FFFF"/>
                </a:solidFill>
                <a:latin typeface="Arial"/>
                <a:ea typeface="Times New Roman" charset="0"/>
                <a:cs typeface="Arial"/>
              </a:rPr>
              <a:t>Jotham		</a:t>
            </a:r>
            <a:r>
              <a:rPr lang="en-US" sz="2800" b="1">
                <a:solidFill>
                  <a:schemeClr val="bg1"/>
                </a:solidFill>
                <a:latin typeface="Arial"/>
                <a:ea typeface="Times New Roman" charset="0"/>
                <a:cs typeface="Arial"/>
              </a:rPr>
              <a:t>(16)            Ahaz		 	(16)  </a:t>
            </a:r>
          </a:p>
        </p:txBody>
      </p:sp>
      <p:sp>
        <p:nvSpPr>
          <p:cNvPr id="299013" name="Text Box 5"/>
          <p:cNvSpPr txBox="1">
            <a:spLocks noChangeArrowheads="1"/>
          </p:cNvSpPr>
          <p:nvPr/>
        </p:nvSpPr>
        <p:spPr bwMode="auto">
          <a:xfrm>
            <a:off x="4500563" y="1916113"/>
            <a:ext cx="4572000" cy="31702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a:ea typeface="Times New Roman" charset="0"/>
                <a:cs typeface="Arial"/>
              </a:rPr>
              <a:t>             ISRAEL           Zechariah		(6 </a:t>
            </a:r>
            <a:r>
              <a:rPr lang="en-US" sz="2800" b="1" dirty="0" err="1">
                <a:solidFill>
                  <a:schemeClr val="bg1"/>
                </a:solidFill>
                <a:latin typeface="Arial"/>
                <a:ea typeface="Times New Roman" charset="0"/>
                <a:cs typeface="Arial"/>
              </a:rPr>
              <a:t>mths</a:t>
            </a:r>
            <a:r>
              <a:rPr lang="en-US" sz="28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Shallum</a:t>
            </a:r>
            <a:r>
              <a:rPr lang="en-US" sz="2800" b="1" dirty="0">
                <a:solidFill>
                  <a:schemeClr val="bg1"/>
                </a:solidFill>
                <a:latin typeface="Arial"/>
                <a:ea typeface="Times New Roman" charset="0"/>
                <a:cs typeface="Arial"/>
              </a:rPr>
              <a:t>		(1 </a:t>
            </a:r>
            <a:r>
              <a:rPr lang="en-US" sz="2800" b="1" dirty="0" err="1">
                <a:solidFill>
                  <a:schemeClr val="bg1"/>
                </a:solidFill>
                <a:latin typeface="Arial"/>
                <a:ea typeface="Times New Roman" charset="0"/>
                <a:cs typeface="Arial"/>
              </a:rPr>
              <a:t>mth</a:t>
            </a:r>
            <a:r>
              <a:rPr lang="en-US" sz="2800" b="1" dirty="0">
                <a:solidFill>
                  <a:schemeClr val="bg1"/>
                </a:solidFill>
                <a:latin typeface="Arial"/>
                <a:ea typeface="Times New Roman" charset="0"/>
                <a:cs typeface="Arial"/>
              </a:rPr>
              <a:t>)</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Menahem</a:t>
            </a:r>
            <a:r>
              <a:rPr lang="en-US" sz="2800" b="1" dirty="0">
                <a:solidFill>
                  <a:schemeClr val="bg1"/>
                </a:solidFill>
                <a:latin typeface="Arial"/>
                <a:ea typeface="Times New Roman" charset="0"/>
                <a:cs typeface="Arial"/>
              </a:rPr>
              <a:t>		(10)</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Pekahiah</a:t>
            </a:r>
            <a:r>
              <a:rPr lang="en-US" sz="2800" b="1" dirty="0">
                <a:solidFill>
                  <a:schemeClr val="bg1"/>
                </a:solidFill>
                <a:latin typeface="Arial"/>
                <a:ea typeface="Times New Roman" charset="0"/>
                <a:cs typeface="Arial"/>
              </a:rPr>
              <a:t>		(2)  </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Pekah</a:t>
            </a:r>
            <a:r>
              <a:rPr lang="en-US" sz="2800" b="1" dirty="0">
                <a:solidFill>
                  <a:schemeClr val="bg1"/>
                </a:solidFill>
                <a:latin typeface="Arial"/>
                <a:ea typeface="Times New Roman" charset="0"/>
                <a:cs typeface="Arial"/>
              </a:rPr>
              <a:t>		(20)</a:t>
            </a:r>
            <a:r>
              <a:rPr lang="en-US" sz="2400" b="1" dirty="0">
                <a:solidFill>
                  <a:schemeClr val="bg1"/>
                </a:solidFill>
                <a:latin typeface="Arial"/>
                <a:ea typeface="Times New Roman" charset="0"/>
                <a:cs typeface="Arial"/>
              </a:rPr>
              <a:t>        </a:t>
            </a:r>
            <a:r>
              <a:rPr lang="en-US" sz="2800" b="1" dirty="0">
                <a:solidFill>
                  <a:schemeClr val="bg1"/>
                </a:solidFill>
                <a:latin typeface="Arial"/>
                <a:ea typeface="Times New Roman" charset="0"/>
                <a:cs typeface="Arial"/>
              </a:rPr>
              <a:t>Hoshea		(10)</a:t>
            </a:r>
            <a:r>
              <a:rPr lang="en-US" sz="2400" b="1" dirty="0">
                <a:solidFill>
                  <a:schemeClr val="bg1"/>
                </a:solidFill>
                <a:latin typeface="Arial"/>
                <a:ea typeface="Times New Roman" charset="0"/>
                <a:cs typeface="Arial"/>
              </a:rPr>
              <a:t> </a:t>
            </a:r>
          </a:p>
        </p:txBody>
      </p:sp>
      <p:sp>
        <p:nvSpPr>
          <p:cNvPr id="397317" name="Text Box 6"/>
          <p:cNvSpPr txBox="1">
            <a:spLocks noChangeArrowheads="1"/>
          </p:cNvSpPr>
          <p:nvPr/>
        </p:nvSpPr>
        <p:spPr bwMode="auto">
          <a:xfrm>
            <a:off x="4229100" y="2823021"/>
            <a:ext cx="3905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X</a:t>
            </a:r>
            <a:endParaRPr lang="en-GB" b="1">
              <a:solidFill>
                <a:srgbClr val="FFFFFF"/>
              </a:solidFill>
            </a:endParaRPr>
          </a:p>
        </p:txBody>
      </p:sp>
      <p:sp>
        <p:nvSpPr>
          <p:cNvPr id="397318" name="Text Box 7"/>
          <p:cNvSpPr txBox="1">
            <a:spLocks noChangeArrowheads="1"/>
          </p:cNvSpPr>
          <p:nvPr/>
        </p:nvSpPr>
        <p:spPr bwMode="auto">
          <a:xfrm>
            <a:off x="4229100" y="3212976"/>
            <a:ext cx="3905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X</a:t>
            </a:r>
            <a:endParaRPr lang="en-GB" b="1">
              <a:solidFill>
                <a:srgbClr val="FFFFFF"/>
              </a:solidFill>
            </a:endParaRPr>
          </a:p>
        </p:txBody>
      </p:sp>
      <p:sp>
        <p:nvSpPr>
          <p:cNvPr id="397319" name="Text Box 8"/>
          <p:cNvSpPr txBox="1">
            <a:spLocks noChangeArrowheads="1"/>
          </p:cNvSpPr>
          <p:nvPr/>
        </p:nvSpPr>
        <p:spPr bwMode="auto">
          <a:xfrm>
            <a:off x="4229100" y="4055542"/>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X</a:t>
            </a:r>
            <a:endParaRPr lang="en-GB" b="1">
              <a:solidFill>
                <a:srgbClr val="FFFFFF"/>
              </a:solidFill>
            </a:endParaRPr>
          </a:p>
        </p:txBody>
      </p:sp>
      <p:sp>
        <p:nvSpPr>
          <p:cNvPr id="397320" name="Text Box 9"/>
          <p:cNvSpPr txBox="1">
            <a:spLocks noChangeArrowheads="1"/>
          </p:cNvSpPr>
          <p:nvPr/>
        </p:nvSpPr>
        <p:spPr bwMode="auto">
          <a:xfrm>
            <a:off x="4229100" y="4475039"/>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X</a:t>
            </a:r>
            <a:endParaRPr lang="en-GB" b="1">
              <a:solidFill>
                <a:srgbClr val="FFFFFF"/>
              </a:solidFill>
            </a:endParaRPr>
          </a:p>
        </p:txBody>
      </p:sp>
      <p:sp>
        <p:nvSpPr>
          <p:cNvPr id="299019" name="AutoShape 11"/>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397322" name="Text Box 12"/>
          <p:cNvSpPr txBox="1">
            <a:spLocks noChangeArrowheads="1"/>
          </p:cNvSpPr>
          <p:nvPr/>
        </p:nvSpPr>
        <p:spPr bwMode="auto">
          <a:xfrm>
            <a:off x="533400" y="6019800"/>
            <a:ext cx="1966913" cy="33813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t>Influenced history</a:t>
            </a:r>
            <a:endParaRPr lang="en-GB" sz="1600" b="1"/>
          </a:p>
        </p:txBody>
      </p:sp>
      <p:sp>
        <p:nvSpPr>
          <p:cNvPr id="397323" name="Text Box 13"/>
          <p:cNvSpPr txBox="1">
            <a:spLocks noChangeArrowheads="1"/>
          </p:cNvSpPr>
          <p:nvPr/>
        </p:nvSpPr>
        <p:spPr bwMode="auto">
          <a:xfrm>
            <a:off x="152400" y="633888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X</a:t>
            </a:r>
            <a:endParaRPr lang="en-GB" b="1">
              <a:solidFill>
                <a:srgbClr val="FFFFFF"/>
              </a:solidFill>
            </a:endParaRPr>
          </a:p>
        </p:txBody>
      </p:sp>
      <p:sp>
        <p:nvSpPr>
          <p:cNvPr id="397324" name="Text Box 14"/>
          <p:cNvSpPr txBox="1">
            <a:spLocks noChangeArrowheads="1"/>
          </p:cNvSpPr>
          <p:nvPr/>
        </p:nvSpPr>
        <p:spPr bwMode="auto">
          <a:xfrm>
            <a:off x="533400" y="6491288"/>
            <a:ext cx="2390775" cy="338137"/>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FFFF"/>
                </a:solidFill>
              </a:rPr>
              <a:t>Founders of a dynasty</a:t>
            </a:r>
            <a:endParaRPr lang="en-GB" sz="1600" b="1">
              <a:solidFill>
                <a:srgbClr val="FFFFFF"/>
              </a:solidFill>
            </a:endParaRPr>
          </a:p>
        </p:txBody>
      </p:sp>
      <p:pic>
        <p:nvPicPr>
          <p:cNvPr id="397325" name="Picture 15"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24" name="AutoShape 16"/>
          <p:cNvSpPr>
            <a:spLocks noChangeArrowheads="1"/>
          </p:cNvSpPr>
          <p:nvPr/>
        </p:nvSpPr>
        <p:spPr bwMode="auto">
          <a:xfrm>
            <a:off x="3962400" y="4614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2" name="Title 1"/>
          <p:cNvSpPr>
            <a:spLocks noGrp="1"/>
          </p:cNvSpPr>
          <p:nvPr>
            <p:ph type="title" idx="4294967295"/>
          </p:nvPr>
        </p:nvSpPr>
        <p:spPr>
          <a:xfrm>
            <a:off x="1393825" y="44450"/>
            <a:ext cx="6346825" cy="863600"/>
          </a:xfrm>
          <a:solidFill>
            <a:schemeClr val="tx1"/>
          </a:solidFill>
        </p:spPr>
        <p:txBody>
          <a:bodyPr/>
          <a:lstStyle/>
          <a:p>
            <a:pPr eaLnBrk="1" hangingPunct="1">
              <a:defRPr/>
            </a:pPr>
            <a:r>
              <a:rPr lang="en-US" sz="3200" b="1" kern="1200" dirty="0">
                <a:solidFill>
                  <a:srgbClr val="FFFFFF"/>
                </a:solidFill>
                <a:latin typeface="Arial"/>
                <a:ea typeface="ＭＳ Ｐゴシック"/>
                <a:cs typeface="Arial"/>
              </a:rPr>
              <a:t>Late Divided Kingdom</a:t>
            </a:r>
          </a:p>
        </p:txBody>
      </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0386" name="Picture 3"/>
          <p:cNvPicPr>
            <a:picLocks noGrp="1" noChangeAspect="1" noChangeArrowheads="1"/>
          </p:cNvPicPr>
          <p:nvPr>
            <p:ph type="body" idx="1"/>
          </p:nvPr>
        </p:nvPicPr>
        <p:blipFill>
          <a:blip r:embed="rId2">
            <a:extLst>
              <a:ext uri="{28A0092B-C50C-407E-A947-70E740481C1C}">
                <a14:useLocalDpi xmlns:a14="http://schemas.microsoft.com/office/drawing/2010/main"/>
              </a:ext>
            </a:extLst>
          </a:blip>
          <a:srcRect/>
          <a:stretch>
            <a:fillRect/>
          </a:stretch>
        </p:blipFill>
        <p:spPr>
          <a:xfrm>
            <a:off x="3657600" y="0"/>
            <a:ext cx="5791200" cy="6858000"/>
          </a:xfrm>
        </p:spPr>
      </p:pic>
      <p:sp>
        <p:nvSpPr>
          <p:cNvPr id="400387" name="Rectangle 5"/>
          <p:cNvSpPr>
            <a:spLocks noChangeArrowheads="1"/>
          </p:cNvSpPr>
          <p:nvPr/>
        </p:nvSpPr>
        <p:spPr bwMode="auto">
          <a:xfrm>
            <a:off x="251520" y="1143000"/>
            <a:ext cx="3384376" cy="544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en-US" sz="3200"/>
              <a:t>(841-814)</a:t>
            </a:r>
          </a:p>
          <a:p>
            <a:pPr marL="342900" indent="-342900">
              <a:lnSpc>
                <a:spcPct val="90000"/>
              </a:lnSpc>
              <a:spcBef>
                <a:spcPct val="20000"/>
              </a:spcBef>
              <a:buFontTx/>
              <a:buChar char="•"/>
            </a:pPr>
            <a:endParaRPr lang="en-US" sz="3200"/>
          </a:p>
          <a:p>
            <a:pPr marL="342900" indent="-342900">
              <a:lnSpc>
                <a:spcPct val="90000"/>
              </a:lnSpc>
              <a:spcBef>
                <a:spcPct val="20000"/>
              </a:spcBef>
            </a:pPr>
            <a:r>
              <a:rPr lang="en-US" sz="3200" b="1" i="1">
                <a:solidFill>
                  <a:srgbClr val="CC0066"/>
                </a:solidFill>
              </a:rPr>
              <a:t>	This is what the L</a:t>
            </a:r>
            <a:r>
              <a:rPr lang="en-US" sz="2800" b="1" i="1">
                <a:solidFill>
                  <a:srgbClr val="CC0066"/>
                </a:solidFill>
              </a:rPr>
              <a:t>ORD</a:t>
            </a:r>
            <a:r>
              <a:rPr lang="en-US" sz="3200" b="1" i="1">
                <a:solidFill>
                  <a:srgbClr val="CC0066"/>
                </a:solidFill>
              </a:rPr>
              <a:t> says: </a:t>
            </a:r>
            <a:br>
              <a:rPr lang="en-US" sz="3200" b="1" i="1">
                <a:solidFill>
                  <a:srgbClr val="CC0066"/>
                </a:solidFill>
              </a:rPr>
            </a:br>
            <a:br>
              <a:rPr lang="en-US" sz="3200" b="1" i="1">
                <a:solidFill>
                  <a:srgbClr val="CC0066"/>
                </a:solidFill>
              </a:rPr>
            </a:br>
            <a:r>
              <a:rPr lang="en-US" sz="3200" b="1" i="1">
                <a:solidFill>
                  <a:srgbClr val="CC0066"/>
                </a:solidFill>
              </a:rPr>
              <a:t>"I anoint you king over Israel.</a:t>
            </a:r>
            <a:r>
              <a:rPr lang="ru-RU" altLang="ja-JP" sz="3200" b="1" i="1">
                <a:solidFill>
                  <a:srgbClr val="CC0066"/>
                </a:solidFill>
              </a:rPr>
              <a:t>"</a:t>
            </a:r>
            <a:endParaRPr lang="en-US" sz="3200" b="1" i="1">
              <a:solidFill>
                <a:srgbClr val="CC0066"/>
              </a:solidFill>
            </a:endParaRPr>
          </a:p>
          <a:p>
            <a:pPr marL="342900" indent="-342900">
              <a:lnSpc>
                <a:spcPct val="90000"/>
              </a:lnSpc>
              <a:spcBef>
                <a:spcPct val="20000"/>
              </a:spcBef>
            </a:pPr>
            <a:endParaRPr lang="en-US" sz="3200" b="1" i="1">
              <a:solidFill>
                <a:srgbClr val="CC0066"/>
              </a:solidFill>
            </a:endParaRPr>
          </a:p>
          <a:p>
            <a:pPr marL="342900" indent="-342900">
              <a:lnSpc>
                <a:spcPct val="90000"/>
              </a:lnSpc>
              <a:spcBef>
                <a:spcPct val="20000"/>
              </a:spcBef>
            </a:pPr>
            <a:endParaRPr lang="en-GB" sz="3200"/>
          </a:p>
        </p:txBody>
      </p:sp>
      <p:sp>
        <p:nvSpPr>
          <p:cNvPr id="400388" name="Text Box 6"/>
          <p:cNvSpPr txBox="1">
            <a:spLocks noChangeArrowheads="1"/>
          </p:cNvSpPr>
          <p:nvPr/>
        </p:nvSpPr>
        <p:spPr bwMode="auto">
          <a:xfrm>
            <a:off x="0" y="6491288"/>
            <a:ext cx="141577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t>2 Kings 9:3</a:t>
            </a:r>
            <a:endParaRPr lang="en-GB" sz="1800" b="1" dirty="0"/>
          </a:p>
        </p:txBody>
      </p:sp>
      <p:sp>
        <p:nvSpPr>
          <p:cNvPr id="2" name="Title 1"/>
          <p:cNvSpPr>
            <a:spLocks noGrp="1"/>
          </p:cNvSpPr>
          <p:nvPr>
            <p:ph type="title"/>
          </p:nvPr>
        </p:nvSpPr>
        <p:spPr>
          <a:xfrm>
            <a:off x="179388" y="561975"/>
            <a:ext cx="3827462" cy="563563"/>
          </a:xfrm>
        </p:spPr>
        <p:txBody>
          <a:bodyPr/>
          <a:lstStyle/>
          <a:p>
            <a:pPr>
              <a:defRPr/>
            </a:pPr>
            <a:r>
              <a:rPr lang="en-US" sz="3600" b="1" kern="1200" dirty="0">
                <a:solidFill>
                  <a:srgbClr val="FF0000"/>
                </a:solidFill>
                <a:latin typeface="Arial"/>
                <a:ea typeface="ＭＳ Ｐゴシック"/>
                <a:cs typeface="Arial"/>
              </a:rPr>
              <a:t>Jehu</a:t>
            </a:r>
            <a:r>
              <a:rPr lang="en-US" sz="3600" b="1" kern="1200" dirty="0">
                <a:solidFill>
                  <a:srgbClr val="000000"/>
                </a:solidFill>
                <a:latin typeface="Arial"/>
                <a:ea typeface="ＭＳ Ｐゴシック"/>
                <a:cs typeface="Arial"/>
              </a:rPr>
              <a:t> of Israel </a:t>
            </a:r>
            <a:endParaRPr lang="en-US" sz="4800" b="1" dirty="0"/>
          </a:p>
        </p:txBody>
      </p:sp>
    </p:spTree>
  </p:cSld>
  <p:clrMapOvr>
    <a:masterClrMapping/>
  </p:clrMapOvr>
  <p:transition>
    <p:circle/>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1410" name="Picture 4"/>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4419600" y="0"/>
            <a:ext cx="4724400" cy="6858000"/>
          </a:xfrm>
          <a:noFill/>
        </p:spPr>
      </p:pic>
      <p:sp>
        <p:nvSpPr>
          <p:cNvPr id="401411" name="Text Box 8"/>
          <p:cNvSpPr txBox="1">
            <a:spLocks noChangeArrowheads="1"/>
          </p:cNvSpPr>
          <p:nvPr/>
        </p:nvSpPr>
        <p:spPr bwMode="auto">
          <a:xfrm>
            <a:off x="5699125" y="417513"/>
            <a:ext cx="869950" cy="366712"/>
          </a:xfrm>
          <a:prstGeom prst="rect">
            <a:avLst/>
          </a:prstGeom>
          <a:solidFill>
            <a:srgbClr val="0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Joram</a:t>
            </a:r>
            <a:endParaRPr lang="en-GB" sz="1800" b="1">
              <a:solidFill>
                <a:srgbClr val="FF0000"/>
              </a:solidFill>
            </a:endParaRPr>
          </a:p>
        </p:txBody>
      </p:sp>
      <p:sp>
        <p:nvSpPr>
          <p:cNvPr id="401412" name="Line 9"/>
          <p:cNvSpPr>
            <a:spLocks noChangeShapeType="1"/>
          </p:cNvSpPr>
          <p:nvPr/>
        </p:nvSpPr>
        <p:spPr bwMode="auto">
          <a:xfrm>
            <a:off x="6096000" y="762000"/>
            <a:ext cx="76200" cy="30480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401413" name="Text Box 10"/>
          <p:cNvSpPr txBox="1">
            <a:spLocks noChangeArrowheads="1"/>
          </p:cNvSpPr>
          <p:nvPr/>
        </p:nvSpPr>
        <p:spPr bwMode="auto">
          <a:xfrm>
            <a:off x="8070850" y="6491288"/>
            <a:ext cx="1073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 9-10</a:t>
            </a:r>
            <a:endParaRPr lang="en-GB" sz="1800" b="1"/>
          </a:p>
        </p:txBody>
      </p:sp>
      <p:sp>
        <p:nvSpPr>
          <p:cNvPr id="401414" name="Title 3"/>
          <p:cNvSpPr>
            <a:spLocks noGrp="1"/>
          </p:cNvSpPr>
          <p:nvPr>
            <p:ph type="title"/>
          </p:nvPr>
        </p:nvSpPr>
        <p:spPr>
          <a:xfrm>
            <a:off x="0" y="0"/>
            <a:ext cx="4427538" cy="908050"/>
          </a:xfrm>
        </p:spPr>
        <p:txBody>
          <a:bodyPr/>
          <a:lstStyle/>
          <a:p>
            <a:pPr eaLnBrk="1" hangingPunct="1"/>
            <a:r>
              <a:rPr lang="en-US" sz="3200" b="1">
                <a:solidFill>
                  <a:srgbClr val="FF0000"/>
                </a:solidFill>
                <a:latin typeface="Arial" charset="0"/>
              </a:rPr>
              <a:t>Jehu</a:t>
            </a:r>
            <a:r>
              <a:rPr lang="en-US" sz="3200" b="1">
                <a:solidFill>
                  <a:srgbClr val="000000"/>
                </a:solidFill>
                <a:latin typeface="Arial" charset="0"/>
              </a:rPr>
              <a:t> - King by a </a:t>
            </a:r>
            <a:r>
              <a:rPr lang="en-US" sz="3200" b="1" i="1">
                <a:solidFill>
                  <a:srgbClr val="000000"/>
                </a:solidFill>
                <a:latin typeface="Arial" charset="0"/>
              </a:rPr>
              <a:t>coup</a:t>
            </a:r>
            <a:endParaRPr lang="en-US" sz="3200" b="1" i="1">
              <a:latin typeface="Arial" charset="0"/>
            </a:endParaRPr>
          </a:p>
        </p:txBody>
      </p:sp>
      <p:sp>
        <p:nvSpPr>
          <p:cNvPr id="11" name="Rectangle 3"/>
          <p:cNvSpPr txBox="1">
            <a:spLocks noChangeArrowheads="1"/>
          </p:cNvSpPr>
          <p:nvPr/>
        </p:nvSpPr>
        <p:spPr bwMode="auto">
          <a:xfrm>
            <a:off x="6350" y="981075"/>
            <a:ext cx="4419600" cy="60213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buFontTx/>
              <a:buChar char="•"/>
            </a:pPr>
            <a:r>
              <a:rPr lang="en-US" b="1"/>
              <a:t>Murdered Joram &amp; Joram</a:t>
            </a:r>
            <a:r>
              <a:rPr lang="uk-UA" altLang="ja-JP" b="1"/>
              <a:t>'</a:t>
            </a:r>
            <a:r>
              <a:rPr lang="en-US" b="1"/>
              <a:t>s mother, Jezebel</a:t>
            </a:r>
          </a:p>
          <a:p>
            <a:pPr eaLnBrk="1" hangingPunct="1">
              <a:spcBef>
                <a:spcPct val="20000"/>
              </a:spcBef>
              <a:buFontTx/>
              <a:buChar char="•"/>
            </a:pPr>
            <a:endParaRPr lang="en-US" b="1"/>
          </a:p>
          <a:p>
            <a:pPr eaLnBrk="1" hangingPunct="1">
              <a:spcBef>
                <a:spcPct val="20000"/>
              </a:spcBef>
              <a:buFontTx/>
              <a:buChar char="•"/>
            </a:pPr>
            <a:r>
              <a:rPr lang="en-US" b="1"/>
              <a:t>Murdered Ahaziah &amp; relatives</a:t>
            </a:r>
          </a:p>
          <a:p>
            <a:pPr eaLnBrk="1" hangingPunct="1">
              <a:spcBef>
                <a:spcPct val="20000"/>
              </a:spcBef>
              <a:buFontTx/>
              <a:buChar char="•"/>
            </a:pPr>
            <a:endParaRPr lang="en-US" b="1"/>
          </a:p>
          <a:p>
            <a:pPr eaLnBrk="1" hangingPunct="1">
              <a:spcBef>
                <a:spcPct val="20000"/>
              </a:spcBef>
              <a:buFontTx/>
              <a:buChar char="•"/>
            </a:pPr>
            <a:r>
              <a:rPr lang="en-US" b="1"/>
              <a:t>Purged the entire family of Ahab (70 sons, close friends, etc.)</a:t>
            </a:r>
          </a:p>
          <a:p>
            <a:pPr eaLnBrk="1" hangingPunct="1">
              <a:spcBef>
                <a:spcPct val="20000"/>
              </a:spcBef>
              <a:buFontTx/>
              <a:buChar char="•"/>
            </a:pPr>
            <a:endParaRPr lang="en-US" b="1"/>
          </a:p>
          <a:p>
            <a:pPr eaLnBrk="1" hangingPunct="1">
              <a:spcBef>
                <a:spcPct val="20000"/>
              </a:spcBef>
              <a:buFontTx/>
              <a:buChar char="•"/>
            </a:pPr>
            <a:r>
              <a:rPr lang="en-US" b="1"/>
              <a:t>Demolished Baal worship</a:t>
            </a:r>
          </a:p>
          <a:p>
            <a:pPr eaLnBrk="1" hangingPunct="1">
              <a:spcBef>
                <a:spcPct val="20000"/>
              </a:spcBef>
              <a:buFontTx/>
              <a:buChar char="•"/>
            </a:pPr>
            <a:endParaRPr lang="en-US" b="1"/>
          </a:p>
          <a:p>
            <a:pPr eaLnBrk="1" hangingPunct="1">
              <a:spcBef>
                <a:spcPct val="20000"/>
              </a:spcBef>
              <a:buFontTx/>
              <a:buChar char="•"/>
            </a:pPr>
            <a:r>
              <a:rPr lang="en-US" b="1"/>
              <a:t>Allowed golden calf worship to continue</a:t>
            </a:r>
            <a:endParaRPr lang="en-GB" b="1"/>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anim from="(-#ppt_w/2)" to="(#ppt_x)" calcmode="lin" valueType="num">
                                      <p:cBhvr>
                                        <p:cTn id="7" dur="600" fill="hold">
                                          <p:stCondLst>
                                            <p:cond delay="0"/>
                                          </p:stCondLst>
                                        </p:cTn>
                                        <p:tgtEl>
                                          <p:spTgt spid="11">
                                            <p:bg/>
                                          </p:spTgt>
                                        </p:tgtEl>
                                        <p:attrNameLst>
                                          <p:attrName>ppt_x</p:attrName>
                                        </p:attrNameLst>
                                      </p:cBhvr>
                                    </p:anim>
                                    <p:anim from="0" to="-1.0" calcmode="lin" valueType="num">
                                      <p:cBhvr>
                                        <p:cTn id="8" dur="200" decel="50000" autoRev="1" fill="hold">
                                          <p:stCondLst>
                                            <p:cond delay="600"/>
                                          </p:stCondLst>
                                        </p:cTn>
                                        <p:tgtEl>
                                          <p:spTgt spid="11">
                                            <p:bg/>
                                          </p:spTgt>
                                        </p:tgtEl>
                                        <p:attrNameLst>
                                          <p:attrName>xshear</p:attrName>
                                        </p:attrNameLst>
                                      </p:cBhvr>
                                    </p:anim>
                                    <p:animScale>
                                      <p:cBhvr>
                                        <p:cTn id="9" dur="200" decel="100000" autoRev="1" fill="hold">
                                          <p:stCondLst>
                                            <p:cond delay="600"/>
                                          </p:stCondLst>
                                        </p:cTn>
                                        <p:tgtEl>
                                          <p:spTgt spid="11">
                                            <p:bg/>
                                          </p:spTgt>
                                        </p:tgtEl>
                                      </p:cBhvr>
                                      <p:from x="100000" y="100000"/>
                                      <p:to x="80000" y="100000"/>
                                    </p:animScale>
                                    <p:anim by="(#ppt_h/3+#ppt_w*0.1)" calcmode="lin" valueType="num">
                                      <p:cBhvr additive="sum">
                                        <p:cTn id="10" dur="200" decel="100000" autoRev="1" fill="hold">
                                          <p:stCondLst>
                                            <p:cond delay="600"/>
                                          </p:stCondLst>
                                        </p:cTn>
                                        <p:tgtEl>
                                          <p:spTgt spid="11">
                                            <p:bg/>
                                          </p:spTgt>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 from="(-#ppt_w/2)" to="(#ppt_x)" calcmode="lin" valueType="num">
                                      <p:cBhvr>
                                        <p:cTn id="15" dur="600" fill="hold">
                                          <p:stCondLst>
                                            <p:cond delay="0"/>
                                          </p:stCondLst>
                                        </p:cTn>
                                        <p:tgtEl>
                                          <p:spTgt spid="11">
                                            <p:txEl>
                                              <p:pRg st="0" end="0"/>
                                            </p:txEl>
                                          </p:spTgt>
                                        </p:tgtEl>
                                        <p:attrNameLst>
                                          <p:attrName>ppt_x</p:attrName>
                                        </p:attrNameLst>
                                      </p:cBhvr>
                                    </p:anim>
                                    <p:anim from="0" to="-1.0" calcmode="lin" valueType="num">
                                      <p:cBhvr>
                                        <p:cTn id="16" dur="200" decel="50000" autoRev="1" fill="hold">
                                          <p:stCondLst>
                                            <p:cond delay="600"/>
                                          </p:stCondLst>
                                        </p:cTn>
                                        <p:tgtEl>
                                          <p:spTgt spid="11">
                                            <p:txEl>
                                              <p:pRg st="0" end="0"/>
                                            </p:txEl>
                                          </p:spTgt>
                                        </p:tgtEl>
                                        <p:attrNameLst>
                                          <p:attrName>xshear</p:attrName>
                                        </p:attrNameLst>
                                      </p:cBhvr>
                                    </p:anim>
                                    <p:animScale>
                                      <p:cBhvr>
                                        <p:cTn id="17" dur="200" decel="100000" autoRev="1" fill="hold">
                                          <p:stCondLst>
                                            <p:cond delay="600"/>
                                          </p:stCondLst>
                                        </p:cTn>
                                        <p:tgtEl>
                                          <p:spTgt spid="11">
                                            <p:txEl>
                                              <p:pRg st="0" end="0"/>
                                            </p:txEl>
                                          </p:spTgt>
                                        </p:tgtEl>
                                      </p:cBhvr>
                                      <p:from x="100000" y="100000"/>
                                      <p:to x="80000" y="100000"/>
                                    </p:animScale>
                                    <p:anim by="(#ppt_h/3+#ppt_w*0.1)" calcmode="lin" valueType="num">
                                      <p:cBhvr additive="sum">
                                        <p:cTn id="18" dur="200" decel="100000" autoRev="1" fill="hold">
                                          <p:stCondLst>
                                            <p:cond delay="600"/>
                                          </p:stCondLst>
                                        </p:cTn>
                                        <p:tgtEl>
                                          <p:spTgt spid="11">
                                            <p:txEl>
                                              <p:pRg st="0" end="0"/>
                                            </p:txEl>
                                          </p:spTgt>
                                        </p:tgtEl>
                                        <p:attrNameLst>
                                          <p:attrName>ppt_x</p:attrName>
                                        </p:attrNameLst>
                                      </p:cBhvr>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11">
                                            <p:txEl>
                                              <p:pRg st="2" end="2"/>
                                            </p:txEl>
                                          </p:spTgt>
                                        </p:tgtEl>
                                        <p:attrNameLst>
                                          <p:attrName>style.visibility</p:attrName>
                                        </p:attrNameLst>
                                      </p:cBhvr>
                                      <p:to>
                                        <p:strVal val="visible"/>
                                      </p:to>
                                    </p:set>
                                    <p:anim from="(-#ppt_w/2)" to="(#ppt_x)" calcmode="lin" valueType="num">
                                      <p:cBhvr>
                                        <p:cTn id="23" dur="600" fill="hold">
                                          <p:stCondLst>
                                            <p:cond delay="0"/>
                                          </p:stCondLst>
                                        </p:cTn>
                                        <p:tgtEl>
                                          <p:spTgt spid="11">
                                            <p:txEl>
                                              <p:pRg st="2" end="2"/>
                                            </p:txEl>
                                          </p:spTgt>
                                        </p:tgtEl>
                                        <p:attrNameLst>
                                          <p:attrName>ppt_x</p:attrName>
                                        </p:attrNameLst>
                                      </p:cBhvr>
                                    </p:anim>
                                    <p:anim from="0" to="-1.0" calcmode="lin" valueType="num">
                                      <p:cBhvr>
                                        <p:cTn id="24" dur="200" decel="50000" autoRev="1" fill="hold">
                                          <p:stCondLst>
                                            <p:cond delay="600"/>
                                          </p:stCondLst>
                                        </p:cTn>
                                        <p:tgtEl>
                                          <p:spTgt spid="11">
                                            <p:txEl>
                                              <p:pRg st="2" end="2"/>
                                            </p:txEl>
                                          </p:spTgt>
                                        </p:tgtEl>
                                        <p:attrNameLst>
                                          <p:attrName>xshear</p:attrName>
                                        </p:attrNameLst>
                                      </p:cBhvr>
                                    </p:anim>
                                    <p:animScale>
                                      <p:cBhvr>
                                        <p:cTn id="25" dur="200" decel="100000" autoRev="1" fill="hold">
                                          <p:stCondLst>
                                            <p:cond delay="600"/>
                                          </p:stCondLst>
                                        </p:cTn>
                                        <p:tgtEl>
                                          <p:spTgt spid="11">
                                            <p:txEl>
                                              <p:pRg st="2" end="2"/>
                                            </p:txEl>
                                          </p:spTgt>
                                        </p:tgtEl>
                                      </p:cBhvr>
                                      <p:from x="100000" y="100000"/>
                                      <p:to x="80000" y="100000"/>
                                    </p:animScale>
                                    <p:anim by="(#ppt_h/3+#ppt_w*0.1)" calcmode="lin" valueType="num">
                                      <p:cBhvr additive="sum">
                                        <p:cTn id="26" dur="200" decel="100000" autoRev="1" fill="hold">
                                          <p:stCondLst>
                                            <p:cond delay="600"/>
                                          </p:stCondLst>
                                        </p:cTn>
                                        <p:tgtEl>
                                          <p:spTgt spid="11">
                                            <p:txEl>
                                              <p:pRg st="2" end="2"/>
                                            </p:txEl>
                                          </p:spTgt>
                                        </p:tgtEl>
                                        <p:attrNameLst>
                                          <p:attrName>ppt_x</p:attrName>
                                        </p:attrNameLst>
                                      </p:cBhvr>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4" presetClass="entr" presetSubtype="0" fill="hold" grpId="0" nodeType="clickEffect">
                                  <p:stCondLst>
                                    <p:cond delay="0"/>
                                  </p:stCondLst>
                                  <p:childTnLst>
                                    <p:set>
                                      <p:cBhvr>
                                        <p:cTn id="30" dur="1" fill="hold">
                                          <p:stCondLst>
                                            <p:cond delay="0"/>
                                          </p:stCondLst>
                                        </p:cTn>
                                        <p:tgtEl>
                                          <p:spTgt spid="11">
                                            <p:txEl>
                                              <p:pRg st="4" end="4"/>
                                            </p:txEl>
                                          </p:spTgt>
                                        </p:tgtEl>
                                        <p:attrNameLst>
                                          <p:attrName>style.visibility</p:attrName>
                                        </p:attrNameLst>
                                      </p:cBhvr>
                                      <p:to>
                                        <p:strVal val="visible"/>
                                      </p:to>
                                    </p:set>
                                    <p:anim from="(-#ppt_w/2)" to="(#ppt_x)" calcmode="lin" valueType="num">
                                      <p:cBhvr>
                                        <p:cTn id="31" dur="600" fill="hold">
                                          <p:stCondLst>
                                            <p:cond delay="0"/>
                                          </p:stCondLst>
                                        </p:cTn>
                                        <p:tgtEl>
                                          <p:spTgt spid="11">
                                            <p:txEl>
                                              <p:pRg st="4" end="4"/>
                                            </p:txEl>
                                          </p:spTgt>
                                        </p:tgtEl>
                                        <p:attrNameLst>
                                          <p:attrName>ppt_x</p:attrName>
                                        </p:attrNameLst>
                                      </p:cBhvr>
                                    </p:anim>
                                    <p:anim from="0" to="-1.0" calcmode="lin" valueType="num">
                                      <p:cBhvr>
                                        <p:cTn id="32" dur="200" decel="50000" autoRev="1" fill="hold">
                                          <p:stCondLst>
                                            <p:cond delay="600"/>
                                          </p:stCondLst>
                                        </p:cTn>
                                        <p:tgtEl>
                                          <p:spTgt spid="11">
                                            <p:txEl>
                                              <p:pRg st="4" end="4"/>
                                            </p:txEl>
                                          </p:spTgt>
                                        </p:tgtEl>
                                        <p:attrNameLst>
                                          <p:attrName>xshear</p:attrName>
                                        </p:attrNameLst>
                                      </p:cBhvr>
                                    </p:anim>
                                    <p:animScale>
                                      <p:cBhvr>
                                        <p:cTn id="33" dur="200" decel="100000" autoRev="1" fill="hold">
                                          <p:stCondLst>
                                            <p:cond delay="600"/>
                                          </p:stCondLst>
                                        </p:cTn>
                                        <p:tgtEl>
                                          <p:spTgt spid="11">
                                            <p:txEl>
                                              <p:pRg st="4" end="4"/>
                                            </p:txEl>
                                          </p:spTgt>
                                        </p:tgtEl>
                                      </p:cBhvr>
                                      <p:from x="100000" y="100000"/>
                                      <p:to x="80000" y="100000"/>
                                    </p:animScale>
                                    <p:anim by="(#ppt_h/3+#ppt_w*0.1)" calcmode="lin" valueType="num">
                                      <p:cBhvr additive="sum">
                                        <p:cTn id="34" dur="200" decel="100000" autoRev="1" fill="hold">
                                          <p:stCondLst>
                                            <p:cond delay="600"/>
                                          </p:stCondLst>
                                        </p:cTn>
                                        <p:tgtEl>
                                          <p:spTgt spid="11">
                                            <p:txEl>
                                              <p:pRg st="4" end="4"/>
                                            </p:txEl>
                                          </p:spTgt>
                                        </p:tgtEl>
                                        <p:attrNameLst>
                                          <p:attrName>ppt_x</p:attrName>
                                        </p:attrNameLst>
                                      </p:cBhvr>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11">
                                            <p:txEl>
                                              <p:pRg st="6" end="6"/>
                                            </p:txEl>
                                          </p:spTgt>
                                        </p:tgtEl>
                                        <p:attrNameLst>
                                          <p:attrName>style.visibility</p:attrName>
                                        </p:attrNameLst>
                                      </p:cBhvr>
                                      <p:to>
                                        <p:strVal val="visible"/>
                                      </p:to>
                                    </p:set>
                                    <p:anim from="(-#ppt_w/2)" to="(#ppt_x)" calcmode="lin" valueType="num">
                                      <p:cBhvr>
                                        <p:cTn id="39" dur="600" fill="hold">
                                          <p:stCondLst>
                                            <p:cond delay="0"/>
                                          </p:stCondLst>
                                        </p:cTn>
                                        <p:tgtEl>
                                          <p:spTgt spid="11">
                                            <p:txEl>
                                              <p:pRg st="6" end="6"/>
                                            </p:txEl>
                                          </p:spTgt>
                                        </p:tgtEl>
                                        <p:attrNameLst>
                                          <p:attrName>ppt_x</p:attrName>
                                        </p:attrNameLst>
                                      </p:cBhvr>
                                    </p:anim>
                                    <p:anim from="0" to="-1.0" calcmode="lin" valueType="num">
                                      <p:cBhvr>
                                        <p:cTn id="40" dur="200" decel="50000" autoRev="1" fill="hold">
                                          <p:stCondLst>
                                            <p:cond delay="600"/>
                                          </p:stCondLst>
                                        </p:cTn>
                                        <p:tgtEl>
                                          <p:spTgt spid="11">
                                            <p:txEl>
                                              <p:pRg st="6" end="6"/>
                                            </p:txEl>
                                          </p:spTgt>
                                        </p:tgtEl>
                                        <p:attrNameLst>
                                          <p:attrName>xshear</p:attrName>
                                        </p:attrNameLst>
                                      </p:cBhvr>
                                    </p:anim>
                                    <p:animScale>
                                      <p:cBhvr>
                                        <p:cTn id="41" dur="200" decel="100000" autoRev="1" fill="hold">
                                          <p:stCondLst>
                                            <p:cond delay="600"/>
                                          </p:stCondLst>
                                        </p:cTn>
                                        <p:tgtEl>
                                          <p:spTgt spid="11">
                                            <p:txEl>
                                              <p:pRg st="6" end="6"/>
                                            </p:txEl>
                                          </p:spTgt>
                                        </p:tgtEl>
                                      </p:cBhvr>
                                      <p:from x="100000" y="100000"/>
                                      <p:to x="80000" y="100000"/>
                                    </p:animScale>
                                    <p:anim by="(#ppt_h/3+#ppt_w*0.1)" calcmode="lin" valueType="num">
                                      <p:cBhvr additive="sum">
                                        <p:cTn id="42" dur="200" decel="100000" autoRev="1" fill="hold">
                                          <p:stCondLst>
                                            <p:cond delay="600"/>
                                          </p:stCondLst>
                                        </p:cTn>
                                        <p:tgtEl>
                                          <p:spTgt spid="11">
                                            <p:txEl>
                                              <p:pRg st="6" end="6"/>
                                            </p:txEl>
                                          </p:spTgt>
                                        </p:tgtEl>
                                        <p:attrNameLst>
                                          <p:attrName>ppt_x</p:attrName>
                                        </p:attrNameLst>
                                      </p:cBhvr>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4" presetClass="entr" presetSubtype="0" fill="hold" grpId="0" nodeType="clickEffect">
                                  <p:stCondLst>
                                    <p:cond delay="0"/>
                                  </p:stCondLst>
                                  <p:childTnLst>
                                    <p:set>
                                      <p:cBhvr>
                                        <p:cTn id="46" dur="1" fill="hold">
                                          <p:stCondLst>
                                            <p:cond delay="0"/>
                                          </p:stCondLst>
                                        </p:cTn>
                                        <p:tgtEl>
                                          <p:spTgt spid="11">
                                            <p:txEl>
                                              <p:pRg st="8" end="8"/>
                                            </p:txEl>
                                          </p:spTgt>
                                        </p:tgtEl>
                                        <p:attrNameLst>
                                          <p:attrName>style.visibility</p:attrName>
                                        </p:attrNameLst>
                                      </p:cBhvr>
                                      <p:to>
                                        <p:strVal val="visible"/>
                                      </p:to>
                                    </p:set>
                                    <p:anim from="(-#ppt_w/2)" to="(#ppt_x)" calcmode="lin" valueType="num">
                                      <p:cBhvr>
                                        <p:cTn id="47" dur="600" fill="hold">
                                          <p:stCondLst>
                                            <p:cond delay="0"/>
                                          </p:stCondLst>
                                        </p:cTn>
                                        <p:tgtEl>
                                          <p:spTgt spid="11">
                                            <p:txEl>
                                              <p:pRg st="8" end="8"/>
                                            </p:txEl>
                                          </p:spTgt>
                                        </p:tgtEl>
                                        <p:attrNameLst>
                                          <p:attrName>ppt_x</p:attrName>
                                        </p:attrNameLst>
                                      </p:cBhvr>
                                    </p:anim>
                                    <p:anim from="0" to="-1.0" calcmode="lin" valueType="num">
                                      <p:cBhvr>
                                        <p:cTn id="48" dur="200" decel="50000" autoRev="1" fill="hold">
                                          <p:stCondLst>
                                            <p:cond delay="600"/>
                                          </p:stCondLst>
                                        </p:cTn>
                                        <p:tgtEl>
                                          <p:spTgt spid="11">
                                            <p:txEl>
                                              <p:pRg st="8" end="8"/>
                                            </p:txEl>
                                          </p:spTgt>
                                        </p:tgtEl>
                                        <p:attrNameLst>
                                          <p:attrName>xshear</p:attrName>
                                        </p:attrNameLst>
                                      </p:cBhvr>
                                    </p:anim>
                                    <p:animScale>
                                      <p:cBhvr>
                                        <p:cTn id="49" dur="200" decel="100000" autoRev="1" fill="hold">
                                          <p:stCondLst>
                                            <p:cond delay="600"/>
                                          </p:stCondLst>
                                        </p:cTn>
                                        <p:tgtEl>
                                          <p:spTgt spid="11">
                                            <p:txEl>
                                              <p:pRg st="8" end="8"/>
                                            </p:txEl>
                                          </p:spTgt>
                                        </p:tgtEl>
                                      </p:cBhvr>
                                      <p:from x="100000" y="100000"/>
                                      <p:to x="80000" y="100000"/>
                                    </p:animScale>
                                    <p:anim by="(#ppt_h/3+#ppt_w*0.1)" calcmode="lin" valueType="num">
                                      <p:cBhvr additive="sum">
                                        <p:cTn id="50" dur="200" decel="100000" autoRev="1" fill="hold">
                                          <p:stCondLst>
                                            <p:cond delay="600"/>
                                          </p:stCondLst>
                                        </p:cTn>
                                        <p:tgtEl>
                                          <p:spTgt spid="11">
                                            <p:txEl>
                                              <p:pRg st="8" end="8"/>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2434" name="Picture 8" descr="empire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2435" name="Rectangle 2"/>
          <p:cNvSpPr>
            <a:spLocks noGrp="1" noChangeArrowheads="1"/>
          </p:cNvSpPr>
          <p:nvPr>
            <p:ph type="title"/>
          </p:nvPr>
        </p:nvSpPr>
        <p:spPr>
          <a:xfrm>
            <a:off x="3419475" y="5516563"/>
            <a:ext cx="4968875" cy="1341437"/>
          </a:xfrm>
          <a:solidFill>
            <a:schemeClr val="accent1"/>
          </a:solidFill>
        </p:spPr>
        <p:txBody>
          <a:bodyPr/>
          <a:lstStyle/>
          <a:p>
            <a:pPr eaLnBrk="1" hangingPunct="1"/>
            <a:r>
              <a:rPr lang="en-US" sz="4000" b="1" dirty="0">
                <a:solidFill>
                  <a:schemeClr val="tx1"/>
                </a:solidFill>
                <a:latin typeface="Arial" charset="0"/>
              </a:rPr>
              <a:t>Jehu</a:t>
            </a:r>
            <a:r>
              <a:rPr lang="uk-UA" sz="4000" b="1" dirty="0">
                <a:solidFill>
                  <a:schemeClr val="tx1"/>
                </a:solidFill>
                <a:latin typeface="Arial" charset="0"/>
              </a:rPr>
              <a:t>'</a:t>
            </a:r>
            <a:r>
              <a:rPr lang="en-US" sz="4000" b="1" dirty="0">
                <a:solidFill>
                  <a:schemeClr val="tx1"/>
                </a:solidFill>
                <a:latin typeface="Arial" charset="0"/>
              </a:rPr>
              <a:t>s Slaughters (2 Kings 10:14)</a:t>
            </a:r>
            <a:endParaRPr lang="en-GB" sz="4000" dirty="0">
              <a:solidFill>
                <a:schemeClr val="tx1"/>
              </a:solidFill>
              <a:latin typeface="Arial" charset="0"/>
            </a:endParaRPr>
          </a:p>
        </p:txBody>
      </p:sp>
      <p:sp>
        <p:nvSpPr>
          <p:cNvPr id="5" name="Rectangle 3"/>
          <p:cNvSpPr txBox="1">
            <a:spLocks noChangeArrowheads="1"/>
          </p:cNvSpPr>
          <p:nvPr/>
        </p:nvSpPr>
        <p:spPr bwMode="auto">
          <a:xfrm>
            <a:off x="-36513" y="-26988"/>
            <a:ext cx="9144001" cy="9350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God chose Jehu to purge Israel, but his violence went far beyond his original task. God condemned Jehu in Hosea 1:4.</a:t>
            </a:r>
            <a:endParaRPr kumimoji="0" lang="en-GB"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cSld>
  <p:clrMapOvr>
    <a:masterClrMapping/>
  </p:clrMapOvr>
  <p:transition>
    <p:circl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8" y="152400"/>
            <a:ext cx="4698992" cy="1036638"/>
          </a:xfrm>
        </p:spPr>
        <p:txBody>
          <a:bodyPr/>
          <a:lstStyle/>
          <a:p>
            <a:pPr algn="l" eaLnBrk="1" hangingPunct="1">
              <a:defRPr/>
            </a:pPr>
            <a:r>
              <a:rPr lang="en-US" sz="4000" b="1" dirty="0">
                <a:solidFill>
                  <a:schemeClr val="bg1"/>
                </a:solidFill>
                <a:effectLst>
                  <a:glow rad="177800">
                    <a:schemeClr val="tx1"/>
                  </a:glow>
                </a:effectLst>
                <a:latin typeface="Arial"/>
                <a:ea typeface="ＭＳ Ｐゴシック" charset="0"/>
                <a:cs typeface="Arial"/>
              </a:rPr>
              <a:t>KEY VERSE: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2 Samuel 7:12-13</a:t>
            </a:r>
          </a:p>
        </p:txBody>
      </p:sp>
      <p:sp>
        <p:nvSpPr>
          <p:cNvPr id="189443" name="Text Box 8"/>
          <p:cNvSpPr txBox="1">
            <a:spLocks noChangeArrowheads="1"/>
          </p:cNvSpPr>
          <p:nvPr/>
        </p:nvSpPr>
        <p:spPr bwMode="auto">
          <a:xfrm>
            <a:off x="830580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spcBef>
                <a:spcPct val="20000"/>
              </a:spcBef>
              <a:defRPr/>
            </a:pPr>
            <a:r>
              <a:rPr lang="en-US" sz="2800" b="1" dirty="0">
                <a:solidFill>
                  <a:srgbClr val="FFFFFF"/>
                </a:solidFill>
                <a:effectLst>
                  <a:glow rad="177800">
                    <a:srgbClr val="000000"/>
                  </a:glow>
                </a:effectLst>
              </a:rPr>
              <a:t>   </a:t>
            </a:r>
            <a:r>
              <a:rPr lang="ru-RU" altLang="ja-JP" sz="3200" b="1" dirty="0">
                <a:solidFill>
                  <a:srgbClr val="FFFFFF"/>
                </a:solidFill>
                <a:effectLst>
                  <a:glow rad="177800">
                    <a:srgbClr val="000000"/>
                  </a:glow>
                </a:effectLst>
              </a:rPr>
              <a:t>"</a:t>
            </a:r>
            <a:r>
              <a:rPr lang="en-US" sz="3200" b="1" dirty="0">
                <a:solidFill>
                  <a:srgbClr val="FFFFFF"/>
                </a:solidFill>
                <a:effectLst>
                  <a:glow rad="177800">
                    <a:srgbClr val="000000"/>
                  </a:glow>
                </a:effectLst>
              </a:rPr>
              <a:t>For when you (David) die, I will raise up one of your descendants, and I will make his kingdom strong. He is the one who will build a house—a temple—for my name.  And I will establish the throne of his kingdom forever.</a:t>
            </a:r>
            <a:r>
              <a:rPr lang="ru-RU" altLang="ja-JP" sz="3200" b="1" dirty="0">
                <a:solidFill>
                  <a:srgbClr val="FFFFFF"/>
                </a:solidFill>
                <a:effectLst>
                  <a:glow rad="177800">
                    <a:srgbClr val="000000"/>
                  </a:glow>
                </a:effectLst>
              </a:rPr>
              <a:t>"</a:t>
            </a:r>
            <a:endParaRPr lang="en-US" sz="3200" b="1" dirty="0">
              <a:solidFill>
                <a:srgbClr val="FFFFFF"/>
              </a:solidFill>
              <a:effectLst>
                <a:glow rad="177800">
                  <a:srgbClr val="000000"/>
                </a:glow>
              </a:effectLst>
            </a:endParaRPr>
          </a:p>
        </p:txBody>
      </p:sp>
    </p:spTree>
    <p:extLst>
      <p:ext uri="{BB962C8B-B14F-4D97-AF65-F5344CB8AC3E}">
        <p14:creationId xmlns:p14="http://schemas.microsoft.com/office/powerpoint/2010/main" val="2900552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What is the best </a:t>
            </a:r>
            <a:br>
              <a:rPr lang="en-US" sz="6600" b="1" dirty="0">
                <a:effectLst>
                  <a:glow rad="127000">
                    <a:schemeClr val="tx1"/>
                  </a:glow>
                </a:effectLst>
                <a:latin typeface="Arial" charset="0"/>
                <a:ea typeface="ＭＳ Ｐゴシック" charset="0"/>
                <a:cs typeface="ＭＳ Ｐゴシック" charset="0"/>
              </a:rPr>
            </a:br>
            <a:r>
              <a:rPr lang="en-US" sz="6600" b="1" dirty="0">
                <a:solidFill>
                  <a:srgbClr val="FFFF00"/>
                </a:solidFill>
                <a:effectLst>
                  <a:glow rad="127000">
                    <a:schemeClr val="tx1"/>
                  </a:glow>
                </a:effectLst>
                <a:latin typeface="Arial" charset="0"/>
                <a:ea typeface="ＭＳ Ｐゴシック" charset="0"/>
                <a:cs typeface="ＭＳ Ｐゴシック" charset="0"/>
              </a:rPr>
              <a:t>WARNING </a:t>
            </a:r>
            <a:br>
              <a:rPr lang="en-US" sz="6600" b="1" dirty="0">
                <a:solidFill>
                  <a:srgbClr val="FFFF00"/>
                </a:solidFill>
                <a:effectLst>
                  <a:glow rad="127000">
                    <a:schemeClr val="tx1"/>
                  </a:glow>
                </a:effectLst>
                <a:latin typeface="Arial" charset="0"/>
                <a:ea typeface="ＭＳ Ｐゴシック" charset="0"/>
                <a:cs typeface="ＭＳ Ｐゴシック" charset="0"/>
              </a:rPr>
            </a:br>
            <a:r>
              <a:rPr lang="en-US" sz="6600" b="1" dirty="0">
                <a:effectLst>
                  <a:glow rad="127000">
                    <a:schemeClr val="tx1"/>
                  </a:glow>
                </a:effectLst>
                <a:latin typeface="Arial" charset="0"/>
                <a:ea typeface="ＭＳ Ｐゴシック" charset="0"/>
                <a:cs typeface="ＭＳ Ｐゴシック" charset="0"/>
              </a:rPr>
              <a:t>we can heed?</a:t>
            </a: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WARNING</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79019894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Mary</a:t>
            </a:r>
            <a:endParaRPr lang="en-GB" sz="1400" b="1">
              <a:solidFill>
                <a:srgbClr val="FFFFFF"/>
              </a:solidFill>
              <a:effectLst>
                <a:glow rad="228600">
                  <a:srgbClr val="000000">
                    <a:lumMod val="95000"/>
                    <a:lumOff val="5000"/>
                  </a:srgbClr>
                </a:glow>
              </a:effectLst>
            </a:endParaRPr>
          </a:p>
        </p:txBody>
      </p:sp>
      <p:sp>
        <p:nvSpPr>
          <p:cNvPr id="117762" name="Text Box 1027"/>
          <p:cNvSpPr txBox="1">
            <a:spLocks noChangeArrowheads="1"/>
          </p:cNvSpPr>
          <p:nvPr/>
        </p:nvSpPr>
        <p:spPr bwMode="auto">
          <a:xfrm>
            <a:off x="0" y="2492896"/>
            <a:ext cx="1981200" cy="3831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ru-RU" sz="1800" b="1" dirty="0">
                <a:solidFill>
                  <a:srgbClr val="FFFFFF"/>
                </a:solidFill>
                <a:effectLst>
                  <a:glow rad="228600">
                    <a:srgbClr val="000000">
                      <a:lumMod val="95000"/>
                      <a:lumOff val="5000"/>
                    </a:srgbClr>
                  </a:glow>
                </a:effectLst>
                <a:cs typeface="Times New Roman" charset="0"/>
              </a:rPr>
              <a:t>"</a:t>
            </a:r>
            <a:r>
              <a:rPr lang="en-US" sz="1800" b="1" dirty="0">
                <a:solidFill>
                  <a:srgbClr val="FFFFFF"/>
                </a:solidFill>
                <a:effectLst>
                  <a:glow rad="228600">
                    <a:srgbClr val="000000">
                      <a:lumMod val="95000"/>
                      <a:lumOff val="5000"/>
                    </a:srgbClr>
                  </a:glow>
                </a:effectLst>
                <a:cs typeface="Times New Roman" charset="0"/>
              </a:rPr>
              <a:t>Thus there were fourteen generations in all from Abraham to David, fourteen from David to the exile to Babylon, and fourteen from the exile to Christ.</a:t>
            </a:r>
            <a:r>
              <a:rPr lang="ru-RU" sz="1800" b="1" dirty="0">
                <a:solidFill>
                  <a:srgbClr val="FFFFFF"/>
                </a:solidFill>
                <a:effectLst>
                  <a:glow rad="228600">
                    <a:srgbClr val="000000">
                      <a:lumMod val="95000"/>
                      <a:lumOff val="5000"/>
                    </a:srgbClr>
                  </a:glow>
                </a:effectLst>
                <a:cs typeface="Times New Roman" charset="0"/>
              </a:rPr>
              <a:t>"</a:t>
            </a:r>
            <a:endParaRPr lang="en-GB" sz="1800" b="1" dirty="0">
              <a:solidFill>
                <a:srgbClr val="FFFFFF"/>
              </a:solidFill>
              <a:effectLst>
                <a:glow rad="228600">
                  <a:srgbClr val="000000">
                    <a:lumMod val="95000"/>
                    <a:lumOff val="5000"/>
                  </a:srgbClr>
                </a:glow>
              </a:effectLst>
              <a:cs typeface="Times New Roman" charset="0"/>
            </a:endParaRPr>
          </a:p>
          <a:p>
            <a:pPr algn="ctr" eaLnBrk="1" hangingPunct="1">
              <a:spcBef>
                <a:spcPct val="50000"/>
              </a:spcBef>
              <a:defRPr/>
            </a:pPr>
            <a:r>
              <a:rPr lang="en-US" sz="1800" b="1" i="1" dirty="0">
                <a:solidFill>
                  <a:srgbClr val="FFFFFF"/>
                </a:solidFill>
                <a:effectLst>
                  <a:glow rad="228600">
                    <a:srgbClr val="000000">
                      <a:lumMod val="95000"/>
                      <a:lumOff val="5000"/>
                    </a:srgbClr>
                  </a:glow>
                </a:effectLst>
                <a:cs typeface="Times New Roman" charset="0"/>
              </a:rPr>
              <a:t>Matthew 1:17</a:t>
            </a:r>
            <a:endParaRPr lang="en-GB" sz="1800" b="1" i="1" dirty="0">
              <a:solidFill>
                <a:srgbClr val="FFFFFF"/>
              </a:solidFill>
              <a:effectLst>
                <a:glow rad="228600">
                  <a:srgbClr val="000000">
                    <a:lumMod val="95000"/>
                    <a:lumOff val="5000"/>
                  </a:srgbClr>
                </a:glow>
              </a:effectLst>
              <a:cs typeface="Times New Roman" charset="0"/>
            </a:endParaRPr>
          </a:p>
        </p:txBody>
      </p:sp>
      <p:grpSp>
        <p:nvGrpSpPr>
          <p:cNvPr id="209924" name="Group 1028"/>
          <p:cNvGrpSpPr>
            <a:grpSpLocks/>
          </p:cNvGrpSpPr>
          <p:nvPr/>
        </p:nvGrpSpPr>
        <p:grpSpPr bwMode="auto">
          <a:xfrm>
            <a:off x="228600" y="682625"/>
            <a:ext cx="5086350" cy="5902325"/>
            <a:chOff x="0" y="336"/>
            <a:chExt cx="3204" cy="3718"/>
          </a:xfrm>
        </p:grpSpPr>
        <p:sp>
          <p:nvSpPr>
            <p:cNvPr id="117825" name="Text Box 1029"/>
            <p:cNvSpPr txBox="1">
              <a:spLocks noChangeArrowheads="1"/>
            </p:cNvSpPr>
            <p:nvPr/>
          </p:nvSpPr>
          <p:spPr bwMode="auto">
            <a:xfrm>
              <a:off x="0" y="336"/>
              <a:ext cx="80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600" b="1">
                  <a:solidFill>
                    <a:srgbClr val="FFFFFF"/>
                  </a:solidFill>
                  <a:effectLst>
                    <a:glow rad="228600">
                      <a:srgbClr val="000000">
                        <a:lumMod val="95000"/>
                        <a:lumOff val="5000"/>
                      </a:srgbClr>
                    </a:glow>
                  </a:effectLst>
                  <a:latin typeface="Tahoma" charset="0"/>
                </a:rPr>
                <a:t>ABRAHAM</a:t>
              </a:r>
              <a:endParaRPr lang="en-GB" sz="1600" b="1">
                <a:solidFill>
                  <a:srgbClr val="FFFFFF"/>
                </a:solidFill>
                <a:effectLst>
                  <a:glow rad="228600">
                    <a:srgbClr val="000000">
                      <a:lumMod val="95000"/>
                      <a:lumOff val="5000"/>
                    </a:srgbClr>
                  </a:glow>
                </a:effectLst>
                <a:latin typeface="Tahoma" charset="0"/>
              </a:endParaRPr>
            </a:p>
          </p:txBody>
        </p:sp>
        <p:grpSp>
          <p:nvGrpSpPr>
            <p:cNvPr id="209987" name="Group 1030"/>
            <p:cNvGrpSpPr>
              <a:grpSpLocks/>
            </p:cNvGrpSpPr>
            <p:nvPr/>
          </p:nvGrpSpPr>
          <p:grpSpPr bwMode="auto">
            <a:xfrm>
              <a:off x="364" y="524"/>
              <a:ext cx="2840" cy="3530"/>
              <a:chOff x="608" y="92"/>
              <a:chExt cx="2500" cy="3530"/>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Isaac</a:t>
                </a:r>
                <a:endParaRPr lang="en-GB" sz="1400" b="1">
                  <a:solidFill>
                    <a:srgbClr val="FFFFFF"/>
                  </a:solidFill>
                  <a:effectLst>
                    <a:glow rad="228600">
                      <a:srgbClr val="000000">
                        <a:lumMod val="95000"/>
                        <a:lumOff val="5000"/>
                      </a:srgbClr>
                    </a:glow>
                  </a:effectLst>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Jacob</a:t>
                </a:r>
                <a:endParaRPr lang="en-GB" sz="1400" b="1">
                  <a:solidFill>
                    <a:srgbClr val="FFFFFF"/>
                  </a:solidFill>
                  <a:effectLst>
                    <a:glow rad="228600">
                      <a:srgbClr val="000000">
                        <a:lumMod val="95000"/>
                        <a:lumOff val="5000"/>
                      </a:srgbClr>
                    </a:glow>
                  </a:effectLst>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Judah</a:t>
                </a:r>
                <a:endParaRPr lang="en-GB" sz="1400" b="1">
                  <a:solidFill>
                    <a:srgbClr val="FFFFFF"/>
                  </a:solidFill>
                  <a:effectLst>
                    <a:glow rad="228600">
                      <a:srgbClr val="000000">
                        <a:lumMod val="95000"/>
                        <a:lumOff val="5000"/>
                      </a:srgbClr>
                    </a:glow>
                  </a:effectLst>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Perez</a:t>
                </a:r>
                <a:endParaRPr lang="en-GB" sz="1400" b="1">
                  <a:solidFill>
                    <a:srgbClr val="FFFFFF"/>
                  </a:solidFill>
                  <a:effectLst>
                    <a:glow rad="228600">
                      <a:srgbClr val="000000">
                        <a:lumMod val="95000"/>
                        <a:lumOff val="5000"/>
                      </a:srgbClr>
                    </a:glow>
                  </a:effectLst>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Hezron</a:t>
                </a:r>
                <a:endParaRPr lang="en-GB" sz="1400" b="1">
                  <a:solidFill>
                    <a:srgbClr val="FFFFFF"/>
                  </a:solidFill>
                  <a:effectLst>
                    <a:glow rad="228600">
                      <a:srgbClr val="000000">
                        <a:lumMod val="95000"/>
                        <a:lumOff val="5000"/>
                      </a:srgbClr>
                    </a:glow>
                  </a:effectLst>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Ram</a:t>
                </a:r>
                <a:endParaRPr lang="en-GB" sz="1400" b="1">
                  <a:solidFill>
                    <a:srgbClr val="FFFFFF"/>
                  </a:solidFill>
                  <a:effectLst>
                    <a:glow rad="228600">
                      <a:srgbClr val="000000">
                        <a:lumMod val="95000"/>
                        <a:lumOff val="5000"/>
                      </a:srgbClr>
                    </a:glow>
                  </a:effectLst>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Amminadab</a:t>
                </a:r>
                <a:endParaRPr lang="en-GB" sz="1400" b="1">
                  <a:solidFill>
                    <a:srgbClr val="FFFFFF"/>
                  </a:solidFill>
                  <a:effectLst>
                    <a:glow rad="228600">
                      <a:srgbClr val="000000">
                        <a:lumMod val="95000"/>
                        <a:lumOff val="5000"/>
                      </a:srgbClr>
                    </a:glow>
                  </a:effectLst>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Nahshon</a:t>
                </a:r>
                <a:endParaRPr lang="en-GB" sz="1400" b="1">
                  <a:solidFill>
                    <a:srgbClr val="FFFFFF"/>
                  </a:solidFill>
                  <a:effectLst>
                    <a:glow rad="228600">
                      <a:srgbClr val="000000">
                        <a:lumMod val="95000"/>
                        <a:lumOff val="5000"/>
                      </a:srgbClr>
                    </a:glow>
                  </a:effectLst>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Salmon</a:t>
                </a:r>
                <a:endParaRPr lang="en-GB" sz="1400" b="1">
                  <a:solidFill>
                    <a:srgbClr val="FFFFFF"/>
                  </a:solidFill>
                  <a:effectLst>
                    <a:glow rad="228600">
                      <a:srgbClr val="000000">
                        <a:lumMod val="95000"/>
                        <a:lumOff val="5000"/>
                      </a:srgbClr>
                    </a:glow>
                  </a:effectLst>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Boaz</a:t>
                </a:r>
                <a:endParaRPr lang="en-GB" sz="1400" b="1">
                  <a:solidFill>
                    <a:srgbClr val="FFFFFF"/>
                  </a:solidFill>
                  <a:effectLst>
                    <a:glow rad="228600">
                      <a:srgbClr val="000000">
                        <a:lumMod val="95000"/>
                        <a:lumOff val="5000"/>
                      </a:srgbClr>
                    </a:glow>
                  </a:effectLst>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Obed</a:t>
                </a:r>
                <a:endParaRPr lang="en-GB" sz="1400" b="1">
                  <a:solidFill>
                    <a:srgbClr val="FFFFFF"/>
                  </a:solidFill>
                  <a:effectLst>
                    <a:glow rad="228600">
                      <a:srgbClr val="000000">
                        <a:lumMod val="95000"/>
                        <a:lumOff val="5000"/>
                      </a:srgbClr>
                    </a:glow>
                  </a:effectLst>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Jesse</a:t>
                </a:r>
                <a:endParaRPr lang="en-GB" sz="1400" b="1">
                  <a:solidFill>
                    <a:srgbClr val="FFFFFF"/>
                  </a:solidFill>
                  <a:effectLst>
                    <a:glow rad="228600">
                      <a:srgbClr val="000000">
                        <a:lumMod val="95000"/>
                        <a:lumOff val="5000"/>
                      </a:srgbClr>
                    </a:glow>
                  </a:effectLst>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600" b="1">
                    <a:solidFill>
                      <a:srgbClr val="FFFFFF"/>
                    </a:solidFill>
                    <a:effectLst>
                      <a:glow rad="228600">
                        <a:srgbClr val="000000">
                          <a:lumMod val="95000"/>
                          <a:lumOff val="5000"/>
                        </a:srgbClr>
                      </a:glow>
                    </a:effectLst>
                    <a:latin typeface="Tahoma" charset="0"/>
                  </a:rPr>
                  <a:t>KING DAVID</a:t>
                </a:r>
                <a:endParaRPr lang="en-GB" sz="1600" b="1">
                  <a:solidFill>
                    <a:srgbClr val="FFFFFF"/>
                  </a:solidFill>
                  <a:effectLst>
                    <a:glow rad="228600">
                      <a:srgbClr val="000000">
                        <a:lumMod val="95000"/>
                        <a:lumOff val="5000"/>
                      </a:srgbClr>
                    </a:glow>
                  </a:effectLst>
                  <a:latin typeface="Tahoma" charset="0"/>
                </a:endParaRPr>
              </a:p>
            </p:txBody>
          </p:sp>
        </p:grpSp>
      </p:grpSp>
      <p:sp>
        <p:nvSpPr>
          <p:cNvPr id="117764" name="Text Box 1057"/>
          <p:cNvSpPr txBox="1">
            <a:spLocks noChangeArrowheads="1"/>
          </p:cNvSpPr>
          <p:nvPr/>
        </p:nvSpPr>
        <p:spPr bwMode="auto">
          <a:xfrm>
            <a:off x="2438400" y="8350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Solomon</a:t>
            </a:r>
            <a:endParaRPr lang="en-GB" sz="1400" b="1">
              <a:solidFill>
                <a:srgbClr val="FFFFFF"/>
              </a:solidFill>
              <a:effectLst>
                <a:glow rad="228600">
                  <a:srgbClr val="000000">
                    <a:lumMod val="95000"/>
                    <a:lumOff val="5000"/>
                  </a:srgbClr>
                </a:glow>
              </a:effectLst>
            </a:endParaRPr>
          </a:p>
        </p:txBody>
      </p:sp>
      <p:cxnSp>
        <p:nvCxnSpPr>
          <p:cNvPr id="209926"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75"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Rehoboam</a:t>
            </a:r>
            <a:endParaRPr lang="en-GB" sz="1400" b="1">
              <a:solidFill>
                <a:srgbClr val="FFFFFF"/>
              </a:solidFill>
              <a:effectLst>
                <a:glow rad="228600">
                  <a:srgbClr val="000000">
                    <a:lumMod val="95000"/>
                    <a:lumOff val="5000"/>
                  </a:srgbClr>
                </a:glow>
              </a:effectLst>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25"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Abijah</a:t>
            </a:r>
            <a:endParaRPr lang="en-GB" sz="1400" b="1">
              <a:solidFill>
                <a:srgbClr val="FFFFFF"/>
              </a:solidFill>
              <a:effectLst>
                <a:glow rad="228600">
                  <a:srgbClr val="000000">
                    <a:lumMod val="95000"/>
                    <a:lumOff val="5000"/>
                  </a:srgbClr>
                </a:glow>
              </a:effectLst>
            </a:endParaRPr>
          </a:p>
        </p:txBody>
      </p:sp>
      <p:cxnSp>
        <p:nvCxnSpPr>
          <p:cNvPr id="209930" name="AutoShape 1062"/>
          <p:cNvCxnSpPr>
            <a:cxnSpLocks noChangeShapeType="1"/>
          </p:cNvCxnSpPr>
          <p:nvPr/>
        </p:nvCxnSpPr>
        <p:spPr bwMode="auto">
          <a:xfrm rot="16200000" flipH="1">
            <a:off x="4005262"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5"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Asa</a:t>
            </a:r>
            <a:endParaRPr lang="en-GB" sz="1400" b="1">
              <a:solidFill>
                <a:srgbClr val="FFFFFF"/>
              </a:solidFill>
              <a:effectLst>
                <a:glow rad="228600">
                  <a:srgbClr val="000000">
                    <a:lumMod val="95000"/>
                    <a:lumOff val="5000"/>
                  </a:srgbClr>
                </a:glow>
              </a:effectLst>
            </a:endParaRPr>
          </a:p>
        </p:txBody>
      </p:sp>
      <p:cxnSp>
        <p:nvCxnSpPr>
          <p:cNvPr id="209932"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25"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Jehoshaphat</a:t>
            </a:r>
            <a:endParaRPr lang="en-GB" sz="1400" b="1">
              <a:solidFill>
                <a:srgbClr val="FFFFFF"/>
              </a:solidFill>
              <a:effectLst>
                <a:glow rad="228600">
                  <a:srgbClr val="000000">
                    <a:lumMod val="95000"/>
                    <a:lumOff val="5000"/>
                  </a:srgbClr>
                </a:glow>
              </a:effectLst>
            </a:endParaRPr>
          </a:p>
        </p:txBody>
      </p:sp>
      <p:cxnSp>
        <p:nvCxnSpPr>
          <p:cNvPr id="209934"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75"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Jehoram</a:t>
            </a:r>
            <a:endParaRPr lang="en-GB" sz="1400" b="1">
              <a:solidFill>
                <a:srgbClr val="FFFFFF"/>
              </a:solidFill>
              <a:effectLst>
                <a:glow rad="228600">
                  <a:srgbClr val="000000">
                    <a:lumMod val="95000"/>
                    <a:lumOff val="5000"/>
                  </a:srgbClr>
                </a:glow>
              </a:effectLst>
            </a:endParaRPr>
          </a:p>
        </p:txBody>
      </p:sp>
      <p:cxnSp>
        <p:nvCxnSpPr>
          <p:cNvPr id="209936" name="AutoShape 1068"/>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Uzziah</a:t>
            </a:r>
            <a:endParaRPr lang="en-GB" sz="1400" b="1">
              <a:solidFill>
                <a:srgbClr val="FFFFFF"/>
              </a:solidFill>
              <a:effectLst>
                <a:glow rad="228600">
                  <a:srgbClr val="000000">
                    <a:lumMod val="95000"/>
                    <a:lumOff val="5000"/>
                  </a:srgbClr>
                </a:glow>
              </a:effectLst>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Jotham</a:t>
            </a:r>
            <a:endParaRPr lang="en-GB" sz="1400" b="1">
              <a:solidFill>
                <a:srgbClr val="FFFFFF"/>
              </a:solidFill>
              <a:effectLst>
                <a:glow rad="228600">
                  <a:srgbClr val="000000">
                    <a:lumMod val="95000"/>
                    <a:lumOff val="5000"/>
                  </a:srgbClr>
                </a:glow>
              </a:effectLst>
            </a:endParaRPr>
          </a:p>
        </p:txBody>
      </p:sp>
      <p:cxnSp>
        <p:nvCxnSpPr>
          <p:cNvPr id="209940"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Ahaz</a:t>
            </a:r>
            <a:endParaRPr lang="en-GB" sz="1400" b="1">
              <a:solidFill>
                <a:srgbClr val="FFFFFF"/>
              </a:solidFill>
              <a:effectLst>
                <a:glow rad="228600">
                  <a:srgbClr val="000000">
                    <a:lumMod val="95000"/>
                    <a:lumOff val="5000"/>
                  </a:srgbClr>
                </a:glow>
              </a:effectLst>
            </a:endParaRPr>
          </a:p>
        </p:txBody>
      </p:sp>
      <p:cxnSp>
        <p:nvCxnSpPr>
          <p:cNvPr id="209942" name="AutoShape 1074"/>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Hezekiah</a:t>
            </a:r>
            <a:endParaRPr lang="en-GB" sz="1400" b="1">
              <a:solidFill>
                <a:srgbClr val="FFFFFF"/>
              </a:solidFill>
              <a:effectLst>
                <a:glow rad="228600">
                  <a:srgbClr val="000000">
                    <a:lumMod val="95000"/>
                    <a:lumOff val="5000"/>
                  </a:srgbClr>
                </a:glow>
              </a:effectLst>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Manasseh</a:t>
            </a:r>
            <a:endParaRPr lang="en-GB" sz="1400" b="1">
              <a:solidFill>
                <a:srgbClr val="FFFFFF"/>
              </a:solidFill>
              <a:effectLst>
                <a:glow rad="228600">
                  <a:srgbClr val="000000">
                    <a:lumMod val="95000"/>
                    <a:lumOff val="5000"/>
                  </a:srgbClr>
                </a:glow>
              </a:effectLst>
            </a:endParaRPr>
          </a:p>
        </p:txBody>
      </p:sp>
      <p:cxnSp>
        <p:nvCxnSpPr>
          <p:cNvPr id="209946"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Amon</a:t>
            </a:r>
            <a:endParaRPr lang="en-GB" sz="1400" b="1">
              <a:solidFill>
                <a:srgbClr val="FFFFFF"/>
              </a:solidFill>
              <a:effectLst>
                <a:glow rad="228600">
                  <a:srgbClr val="000000">
                    <a:lumMod val="95000"/>
                    <a:lumOff val="5000"/>
                  </a:srgbClr>
                </a:glow>
              </a:effectLst>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Josiah</a:t>
            </a:r>
            <a:endParaRPr lang="en-GB" sz="1400" b="1">
              <a:solidFill>
                <a:srgbClr val="FFFFFF"/>
              </a:solidFill>
              <a:effectLst>
                <a:glow rad="228600">
                  <a:srgbClr val="000000">
                    <a:lumMod val="95000"/>
                    <a:lumOff val="5000"/>
                  </a:srgbClr>
                </a:glow>
              </a:effectLst>
            </a:endParaRPr>
          </a:p>
        </p:txBody>
      </p:sp>
      <p:cxnSp>
        <p:nvCxnSpPr>
          <p:cNvPr id="209950" name="AutoShape 1082"/>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600" b="1" dirty="0">
                <a:solidFill>
                  <a:srgbClr val="FFFFFF"/>
                </a:solidFill>
                <a:effectLst>
                  <a:glow rad="228600">
                    <a:srgbClr val="000000">
                      <a:lumMod val="95000"/>
                      <a:lumOff val="5000"/>
                    </a:srgbClr>
                  </a:glow>
                </a:effectLst>
                <a:latin typeface="Tahoma" charset="0"/>
              </a:rPr>
              <a:t>JECONIAH (EXILE)</a:t>
            </a:r>
            <a:endParaRPr lang="en-GB" sz="1600" b="1" dirty="0">
              <a:solidFill>
                <a:srgbClr val="FFFFFF"/>
              </a:solidFill>
              <a:effectLst>
                <a:glow rad="228600">
                  <a:srgbClr val="000000">
                    <a:lumMod val="95000"/>
                    <a:lumOff val="5000"/>
                  </a:srgbClr>
                </a:glow>
              </a:effectLst>
              <a:latin typeface="Tahoma" charset="0"/>
            </a:endParaRPr>
          </a:p>
        </p:txBody>
      </p:sp>
      <p:sp>
        <p:nvSpPr>
          <p:cNvPr id="117791" name="Text Box 1084"/>
          <p:cNvSpPr txBox="1">
            <a:spLocks noChangeArrowheads="1"/>
          </p:cNvSpPr>
          <p:nvPr/>
        </p:nvSpPr>
        <p:spPr bwMode="auto">
          <a:xfrm>
            <a:off x="4816475" y="9112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Shealtiel</a:t>
            </a:r>
            <a:endParaRPr lang="en-GB" sz="1400" b="1">
              <a:solidFill>
                <a:srgbClr val="FFFFFF"/>
              </a:solidFill>
              <a:effectLst>
                <a:glow rad="228600">
                  <a:srgbClr val="000000">
                    <a:lumMod val="95000"/>
                    <a:lumOff val="5000"/>
                  </a:srgbClr>
                </a:glow>
              </a:effectLst>
            </a:endParaRPr>
          </a:p>
        </p:txBody>
      </p:sp>
      <p:cxnSp>
        <p:nvCxnSpPr>
          <p:cNvPr id="209953" name="AutoShape 1085"/>
          <p:cNvCxnSpPr>
            <a:cxnSpLocks noChangeShapeType="1"/>
          </p:cNvCxnSpPr>
          <p:nvPr/>
        </p:nvCxnSpPr>
        <p:spPr bwMode="auto">
          <a:xfrm>
            <a:off x="5616575"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50"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Zerubbabel</a:t>
            </a:r>
            <a:endParaRPr lang="en-GB" sz="1400" b="1">
              <a:solidFill>
                <a:srgbClr val="FFFFFF"/>
              </a:solidFill>
              <a:effectLst>
                <a:glow rad="228600">
                  <a:srgbClr val="000000">
                    <a:lumMod val="95000"/>
                    <a:lumOff val="5000"/>
                  </a:srgbClr>
                </a:glow>
              </a:effectLst>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00"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Abiud</a:t>
            </a:r>
            <a:endParaRPr lang="en-GB" sz="1400" b="1">
              <a:solidFill>
                <a:srgbClr val="FFFFFF"/>
              </a:solidFill>
              <a:effectLst>
                <a:glow rad="228600">
                  <a:srgbClr val="000000">
                    <a:lumMod val="95000"/>
                    <a:lumOff val="5000"/>
                  </a:srgbClr>
                </a:glow>
              </a:effectLst>
            </a:endParaRPr>
          </a:p>
        </p:txBody>
      </p:sp>
      <p:cxnSp>
        <p:nvCxnSpPr>
          <p:cNvPr id="209957"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0"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Eliakim</a:t>
            </a:r>
            <a:endParaRPr lang="en-GB" sz="1400" b="1">
              <a:solidFill>
                <a:srgbClr val="FFFFFF"/>
              </a:solidFill>
              <a:effectLst>
                <a:glow rad="228600">
                  <a:srgbClr val="000000">
                    <a:lumMod val="95000"/>
                    <a:lumOff val="5000"/>
                  </a:srgbClr>
                </a:glow>
              </a:effectLst>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00"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Azor</a:t>
            </a:r>
            <a:endParaRPr lang="en-GB" sz="1400" b="1">
              <a:solidFill>
                <a:srgbClr val="FFFFFF"/>
              </a:solidFill>
              <a:effectLst>
                <a:glow rad="228600">
                  <a:srgbClr val="000000">
                    <a:lumMod val="95000"/>
                    <a:lumOff val="5000"/>
                  </a:srgbClr>
                </a:glow>
              </a:effectLst>
            </a:endParaRPr>
          </a:p>
        </p:txBody>
      </p:sp>
      <p:cxnSp>
        <p:nvCxnSpPr>
          <p:cNvPr id="209961" name="AutoShape 1093"/>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50"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dirty="0">
                <a:solidFill>
                  <a:srgbClr val="FFFFFF"/>
                </a:solidFill>
                <a:effectLst>
                  <a:glow rad="228600">
                    <a:srgbClr val="000000">
                      <a:lumMod val="95000"/>
                      <a:lumOff val="5000"/>
                    </a:srgbClr>
                  </a:glow>
                </a:effectLst>
              </a:rPr>
              <a:t>Zadok</a:t>
            </a:r>
            <a:endParaRPr lang="en-GB" sz="1400" b="1" dirty="0">
              <a:solidFill>
                <a:srgbClr val="FFFFFF"/>
              </a:solidFill>
              <a:effectLst>
                <a:glow rad="228600">
                  <a:srgbClr val="000000">
                    <a:lumMod val="95000"/>
                    <a:lumOff val="5000"/>
                  </a:srgbClr>
                </a:glow>
              </a:effectLst>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0"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Akim</a:t>
            </a:r>
            <a:endParaRPr lang="en-GB" sz="1400" b="1">
              <a:solidFill>
                <a:srgbClr val="FFFFFF"/>
              </a:solidFill>
              <a:effectLst>
                <a:glow rad="228600">
                  <a:srgbClr val="000000">
                    <a:lumMod val="95000"/>
                    <a:lumOff val="5000"/>
                  </a:srgbClr>
                </a:glow>
              </a:effectLst>
            </a:endParaRPr>
          </a:p>
        </p:txBody>
      </p:sp>
      <p:cxnSp>
        <p:nvCxnSpPr>
          <p:cNvPr id="209965"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Eliud</a:t>
            </a:r>
            <a:endParaRPr lang="en-GB" sz="1400" b="1">
              <a:solidFill>
                <a:srgbClr val="FFFFFF"/>
              </a:solidFill>
              <a:effectLst>
                <a:glow rad="228600">
                  <a:srgbClr val="000000">
                    <a:lumMod val="95000"/>
                    <a:lumOff val="5000"/>
                  </a:srgbClr>
                </a:glow>
              </a:effectLst>
            </a:endParaRPr>
          </a:p>
        </p:txBody>
      </p:sp>
      <p:cxnSp>
        <p:nvCxnSpPr>
          <p:cNvPr id="209967" name="AutoShape 1099"/>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Eleazar</a:t>
            </a:r>
            <a:endParaRPr lang="en-GB" sz="1400" b="1">
              <a:solidFill>
                <a:srgbClr val="FFFFFF"/>
              </a:solidFill>
              <a:effectLst>
                <a:glow rad="228600">
                  <a:srgbClr val="000000">
                    <a:lumMod val="95000"/>
                    <a:lumOff val="5000"/>
                  </a:srgbClr>
                </a:glow>
              </a:effectLst>
            </a:endParaRPr>
          </a:p>
        </p:txBody>
      </p:sp>
      <p:cxnSp>
        <p:nvCxnSpPr>
          <p:cNvPr id="209969" name="AutoShape 1101"/>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Matthan</a:t>
            </a:r>
            <a:endParaRPr lang="en-GB" sz="1400" b="1">
              <a:solidFill>
                <a:srgbClr val="FFFFFF"/>
              </a:solidFill>
              <a:effectLst>
                <a:glow rad="228600">
                  <a:srgbClr val="000000">
                    <a:lumMod val="95000"/>
                    <a:lumOff val="5000"/>
                  </a:srgbClr>
                </a:glow>
              </a:effectLst>
            </a:endParaRPr>
          </a:p>
        </p:txBody>
      </p:sp>
      <p:cxnSp>
        <p:nvCxnSpPr>
          <p:cNvPr id="209971"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Jacob</a:t>
            </a:r>
            <a:endParaRPr lang="en-GB" sz="1400" b="1">
              <a:solidFill>
                <a:srgbClr val="FFFFFF"/>
              </a:solidFill>
              <a:effectLst>
                <a:glow rad="228600">
                  <a:srgbClr val="000000">
                    <a:lumMod val="95000"/>
                    <a:lumOff val="5000"/>
                  </a:srgbClr>
                </a:glow>
              </a:effectLst>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1400" b="1">
                <a:solidFill>
                  <a:srgbClr val="FFFFFF"/>
                </a:solidFill>
                <a:effectLst>
                  <a:glow rad="228600">
                    <a:srgbClr val="000000">
                      <a:lumMod val="95000"/>
                      <a:lumOff val="5000"/>
                    </a:srgbClr>
                  </a:glow>
                </a:effectLst>
              </a:rPr>
              <a:t>Joseph +</a:t>
            </a:r>
            <a:endParaRPr lang="en-GB" sz="1400" b="1">
              <a:solidFill>
                <a:srgbClr val="FFFFFF"/>
              </a:solidFill>
              <a:effectLst>
                <a:glow rad="228600">
                  <a:srgbClr val="000000">
                    <a:lumMod val="95000"/>
                    <a:lumOff val="5000"/>
                  </a:srgbClr>
                </a:glow>
              </a:effectLst>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600" b="1" dirty="0">
                <a:solidFill>
                  <a:srgbClr val="FFFFFF"/>
                </a:solidFill>
                <a:effectLst>
                  <a:glow rad="228600">
                    <a:srgbClr val="000000">
                      <a:lumMod val="95000"/>
                      <a:lumOff val="5000"/>
                    </a:srgbClr>
                  </a:glow>
                </a:effectLst>
                <a:latin typeface="Tahoma" charset="0"/>
              </a:rPr>
              <a:t>JESUS CHRIST</a:t>
            </a:r>
            <a:endParaRPr lang="en-GB" sz="1600" b="1" dirty="0">
              <a:solidFill>
                <a:srgbClr val="FFFFFF"/>
              </a:solidFill>
              <a:effectLst>
                <a:glow rad="228600">
                  <a:srgbClr val="000000">
                    <a:lumMod val="95000"/>
                    <a:lumOff val="5000"/>
                  </a:srgbClr>
                </a:glow>
              </a:effectLst>
              <a:latin typeface="Tahoma" charset="0"/>
            </a:endParaRPr>
          </a:p>
        </p:txBody>
      </p:sp>
      <p:cxnSp>
        <p:nvCxnSpPr>
          <p:cNvPr id="209976" name="AutoShape 1108"/>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25"/>
            <a:ext cx="2514600" cy="1200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glow rad="228600">
                    <a:srgbClr val="000000">
                      <a:lumMod val="95000"/>
                      <a:lumOff val="5000"/>
                    </a:srgbClr>
                  </a:glow>
                </a:effectLst>
                <a:latin typeface="Copperplate Gothic Bold" charset="0"/>
              </a:rPr>
              <a:t>Establishing the Eternal Kingdom</a:t>
            </a: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a:solidFill>
                <a:srgbClr val="FFFFFF"/>
              </a:solidFill>
              <a:effectLst>
                <a:glow rad="228600">
                  <a:srgbClr val="000000">
                    <a:lumMod val="95000"/>
                    <a:lumOff val="5000"/>
                  </a:srgbClr>
                </a:glow>
              </a:effectLst>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a:solidFill>
                <a:srgbClr val="FFFFFF"/>
              </a:solidFill>
              <a:effectLst>
                <a:glow rad="228600">
                  <a:srgbClr val="000000">
                    <a:lumMod val="95000"/>
                    <a:lumOff val="5000"/>
                  </a:srgbClr>
                </a:glow>
              </a:effectLst>
            </a:endParaRPr>
          </a:p>
        </p:txBody>
      </p:sp>
      <p:sp>
        <p:nvSpPr>
          <p:cNvPr id="117848" name="Text Box 1112"/>
          <p:cNvSpPr txBox="1">
            <a:spLocks noChangeArrowheads="1"/>
          </p:cNvSpPr>
          <p:nvPr/>
        </p:nvSpPr>
        <p:spPr bwMode="auto">
          <a:xfrm>
            <a:off x="1524000" y="5635625"/>
            <a:ext cx="1752600" cy="1200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a:solidFill>
                  <a:srgbClr val="FFFFFF"/>
                </a:solidFill>
                <a:effectLst>
                  <a:glow rad="228600">
                    <a:srgbClr val="000000">
                      <a:lumMod val="95000"/>
                      <a:lumOff val="5000"/>
                    </a:srgbClr>
                  </a:glow>
                </a:effectLst>
                <a:latin typeface="Copperplate Gothic Bold" charset="0"/>
              </a:rPr>
              <a:t>Rise of the Kingdom</a:t>
            </a:r>
          </a:p>
        </p:txBody>
      </p:sp>
      <p:sp>
        <p:nvSpPr>
          <p:cNvPr id="117849" name="Text Box 1113"/>
          <p:cNvSpPr txBox="1">
            <a:spLocks noChangeArrowheads="1"/>
          </p:cNvSpPr>
          <p:nvPr/>
        </p:nvSpPr>
        <p:spPr bwMode="auto">
          <a:xfrm>
            <a:off x="1371600" y="377825"/>
            <a:ext cx="3962400" cy="45720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glow rad="228600">
                    <a:srgbClr val="000000">
                      <a:lumMod val="95000"/>
                      <a:lumOff val="5000"/>
                    </a:srgbClr>
                  </a:glow>
                </a:effectLst>
                <a:latin typeface="Copperplate Gothic Bold" charset="0"/>
              </a:rPr>
              <a:t>Fall of the Kingdom</a:t>
            </a:r>
          </a:p>
        </p:txBody>
      </p:sp>
      <p:sp>
        <p:nvSpPr>
          <p:cNvPr id="117850" name="Oval 1114"/>
          <p:cNvSpPr>
            <a:spLocks noChangeArrowheads="1"/>
          </p:cNvSpPr>
          <p:nvPr/>
        </p:nvSpPr>
        <p:spPr bwMode="auto">
          <a:xfrm rot="-2026311">
            <a:off x="1781175" y="106363"/>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a:solidFill>
                <a:srgbClr val="FFFFFF"/>
              </a:solidFill>
              <a:effectLst>
                <a:glow rad="228600">
                  <a:srgbClr val="000000">
                    <a:lumMod val="95000"/>
                    <a:lumOff val="5000"/>
                  </a:srgbClr>
                </a:glow>
              </a:effectLst>
            </a:endParaRPr>
          </a:p>
        </p:txBody>
      </p:sp>
      <p:sp>
        <p:nvSpPr>
          <p:cNvPr id="117851" name="Oval 1115"/>
          <p:cNvSpPr>
            <a:spLocks noChangeArrowheads="1"/>
          </p:cNvSpPr>
          <p:nvPr/>
        </p:nvSpPr>
        <p:spPr bwMode="auto">
          <a:xfrm rot="-2026311">
            <a:off x="41148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a:solidFill>
                <a:srgbClr val="FFFFFF"/>
              </a:solidFill>
              <a:effectLst>
                <a:glow rad="228600">
                  <a:srgbClr val="000000">
                    <a:lumMod val="95000"/>
                    <a:lumOff val="5000"/>
                  </a:srgbClr>
                </a:glow>
              </a:effectLst>
            </a:endParaRPr>
          </a:p>
        </p:txBody>
      </p:sp>
      <p:sp>
        <p:nvSpPr>
          <p:cNvPr id="117852" name="Oval 1116"/>
          <p:cNvSpPr>
            <a:spLocks noChangeArrowheads="1"/>
          </p:cNvSpPr>
          <p:nvPr/>
        </p:nvSpPr>
        <p:spPr bwMode="auto">
          <a:xfrm rot="-2026311">
            <a:off x="61722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a:solidFill>
                <a:srgbClr val="FFFFFF"/>
              </a:solidFill>
              <a:effectLst>
                <a:glow rad="228600">
                  <a:srgbClr val="000000">
                    <a:lumMod val="95000"/>
                    <a:lumOff val="5000"/>
                  </a:srgbClr>
                </a:glow>
              </a:effectLst>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en-US" sz="2400" b="1" i="1">
                <a:solidFill>
                  <a:srgbClr val="FFFFFF"/>
                </a:solidFill>
                <a:effectLst>
                  <a:glow rad="228600">
                    <a:schemeClr val="bg1">
                      <a:lumMod val="95000"/>
                      <a:lumOff val="5000"/>
                    </a:schemeClr>
                  </a:glow>
                </a:effectLst>
                <a:latin typeface="Arial Black" charset="0"/>
                <a:ea typeface="ＭＳ Ｐゴシック" charset="0"/>
                <a:cs typeface="ＭＳ Ｐゴシック" charset="0"/>
              </a:rPr>
              <a:t>The Kingdom in Matthew 1</a:t>
            </a:r>
          </a:p>
        </p:txBody>
      </p:sp>
      <p:sp>
        <p:nvSpPr>
          <p:cNvPr id="96" name="Text Box 6"/>
          <p:cNvSpPr txBox="1">
            <a:spLocks noChangeArrowheads="1"/>
          </p:cNvSpPr>
          <p:nvPr/>
        </p:nvSpPr>
        <p:spPr bwMode="auto">
          <a:xfrm>
            <a:off x="8221663" y="47625"/>
            <a:ext cx="886180"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en-US" b="1" kern="0">
                <a:solidFill>
                  <a:srgbClr val="FFFFFF"/>
                </a:solidFill>
              </a:rPr>
              <a:t>218b</a:t>
            </a:r>
          </a:p>
        </p:txBody>
      </p:sp>
    </p:spTree>
    <p:extLst>
      <p:ext uri="{BB962C8B-B14F-4D97-AF65-F5344CB8AC3E}">
        <p14:creationId xmlns:p14="http://schemas.microsoft.com/office/powerpoint/2010/main" val="2261382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07950" y="152400"/>
            <a:ext cx="8208963" cy="838200"/>
          </a:xfrm>
          <a:solidFill>
            <a:srgbClr val="000000"/>
          </a:solidFill>
          <a:ln>
            <a:solidFill>
              <a:srgbClr val="FFFFFF"/>
            </a:solidFill>
          </a:ln>
          <a:effectLst/>
        </p:spPr>
        <p:txBody>
          <a:bodyPr/>
          <a:lstStyle/>
          <a:p>
            <a:pPr eaLnBrk="1" hangingPunct="1">
              <a:defRPr/>
            </a:pPr>
            <a:r>
              <a:rPr kumimoji="1" lang="en-US" sz="3600" dirty="0">
                <a:solidFill>
                  <a:schemeClr val="tx1"/>
                </a:solidFill>
                <a:effectLst>
                  <a:outerShdw blurRad="38100" dist="38100" dir="2700000" algn="tl">
                    <a:srgbClr val="000000"/>
                  </a:outerShdw>
                </a:effectLst>
                <a:latin typeface="Arial" charset="0"/>
                <a:ea typeface="ＭＳ Ｐゴシック" charset="0"/>
                <a:cs typeface="Arial" charset="0"/>
              </a:rPr>
              <a:t>Family Wickedness (2 Chron. 21–22)</a:t>
            </a:r>
          </a:p>
        </p:txBody>
      </p:sp>
      <p:sp>
        <p:nvSpPr>
          <p:cNvPr id="242692" name="Text Box 4"/>
          <p:cNvSpPr txBox="1">
            <a:spLocks noChangeArrowheads="1"/>
          </p:cNvSpPr>
          <p:nvPr/>
        </p:nvSpPr>
        <p:spPr bwMode="auto">
          <a:xfrm>
            <a:off x="563563" y="2498725"/>
            <a:ext cx="1568450" cy="523875"/>
          </a:xfrm>
          <a:prstGeom prst="rect">
            <a:avLst/>
          </a:prstGeom>
          <a:noFill/>
          <a:ln w="9525">
            <a:noFill/>
            <a:miter lim="800000"/>
            <a:headEnd/>
            <a:tailEnd/>
          </a:ln>
          <a:effectLst/>
        </p:spPr>
        <p:txBody>
          <a:bodyPr wrap="none">
            <a:spAutoFit/>
          </a:bodyPr>
          <a:lstStyle>
            <a:defPPr>
              <a:defRPr lang="en-US"/>
            </a:defPPr>
            <a:lvl1pPr eaLnBrk="0" hangingPunct="0">
              <a:defRPr sz="2800" b="1" i="1">
                <a:solidFill>
                  <a:srgbClr val="A3A3A3"/>
                </a:solidFill>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a:defRPr/>
            </a:pPr>
            <a:r>
              <a:rPr lang="en-US" dirty="0"/>
              <a:t>Jezebel</a:t>
            </a:r>
          </a:p>
        </p:txBody>
      </p:sp>
      <p:sp>
        <p:nvSpPr>
          <p:cNvPr id="242693" name="Text Box 5"/>
          <p:cNvSpPr txBox="1">
            <a:spLocks noChangeArrowheads="1"/>
          </p:cNvSpPr>
          <p:nvPr/>
        </p:nvSpPr>
        <p:spPr bwMode="auto">
          <a:xfrm>
            <a:off x="3105150" y="2498725"/>
            <a:ext cx="10826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a:solidFill>
                  <a:srgbClr val="FF8000"/>
                </a:solidFill>
                <a:effectLst>
                  <a:outerShdw blurRad="38100" dist="38100" dir="2700000" algn="tl">
                    <a:srgbClr val="000000"/>
                  </a:outerShdw>
                </a:effectLst>
                <a:latin typeface="Arial" charset="0"/>
                <a:cs typeface="Arial" charset="0"/>
              </a:rPr>
              <a:t>Ahab</a:t>
            </a:r>
            <a:endParaRPr lang="en-US" sz="2000">
              <a:solidFill>
                <a:srgbClr val="FF8000"/>
              </a:solidFill>
              <a:effectLst>
                <a:outerShdw blurRad="38100" dist="38100" dir="2700000" algn="tl">
                  <a:srgbClr val="000000"/>
                </a:outerShdw>
              </a:effectLst>
              <a:latin typeface="Arial" charset="0"/>
              <a:cs typeface="Arial" charset="0"/>
            </a:endParaRPr>
          </a:p>
        </p:txBody>
      </p:sp>
      <p:grpSp>
        <p:nvGrpSpPr>
          <p:cNvPr id="2" name="Group 10"/>
          <p:cNvGrpSpPr>
            <a:grpSpLocks/>
          </p:cNvGrpSpPr>
          <p:nvPr/>
        </p:nvGrpSpPr>
        <p:grpSpPr bwMode="auto">
          <a:xfrm>
            <a:off x="1258888" y="3108325"/>
            <a:ext cx="2474912"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gr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a:solidFill>
                  <a:srgbClr val="FFFFFF"/>
                </a:solidFill>
                <a:effectLst>
                  <a:outerShdw blurRad="38100" dist="38100" dir="2700000" algn="tl">
                    <a:srgbClr val="000000"/>
                  </a:outerShdw>
                </a:effectLst>
                <a:latin typeface="Arial" charset="0"/>
                <a:cs typeface="Arial" charset="0"/>
              </a:rPr>
              <a:t>Jehoshaphat</a:t>
            </a:r>
            <a:endParaRPr lang="en-US" sz="2000">
              <a:solidFill>
                <a:srgbClr val="FFFFFF"/>
              </a:solidFill>
              <a:effectLst>
                <a:outerShdw blurRad="38100" dist="38100" dir="2700000" algn="tl">
                  <a:srgbClr val="000000"/>
                </a:outerShdw>
              </a:effectLst>
              <a:latin typeface="Arial" charset="0"/>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i="1" dirty="0">
                <a:solidFill>
                  <a:srgbClr val="A3A3A3"/>
                </a:solidFill>
                <a:effectLst>
                  <a:outerShdw blurRad="38100" dist="38100" dir="2700000" algn="tl">
                    <a:srgbClr val="000000"/>
                  </a:outerShdw>
                </a:effectLst>
                <a:latin typeface="Arial" charset="0"/>
                <a:cs typeface="Arial" charset="0"/>
              </a:rPr>
              <a:t>Athaliah</a:t>
            </a:r>
            <a:endParaRPr lang="en-US" sz="2000" dirty="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a:solidFill>
                  <a:srgbClr val="5DBACA"/>
                </a:solidFill>
                <a:effectLst>
                  <a:outerShdw blurRad="38100" dist="38100" dir="2700000" algn="tl">
                    <a:srgbClr val="000000"/>
                  </a:outerShdw>
                </a:effectLst>
                <a:latin typeface="Arial" charset="0"/>
                <a:cs typeface="Arial" charset="0"/>
              </a:rPr>
              <a:t>Jehoram</a:t>
            </a:r>
            <a:endParaRPr lang="en-US" sz="2000">
              <a:solidFill>
                <a:srgbClr val="FFFFFF"/>
              </a:solidFill>
              <a:effectLst>
                <a:outerShdw blurRad="38100" dist="38100" dir="2700000" algn="tl">
                  <a:srgbClr val="000000"/>
                </a:outerShdw>
              </a:effectLst>
              <a:latin typeface="Arial" charset="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grpSp>
      <p:sp>
        <p:nvSpPr>
          <p:cNvPr id="242716" name="Text Box 28"/>
          <p:cNvSpPr txBox="1">
            <a:spLocks noChangeArrowheads="1"/>
          </p:cNvSpPr>
          <p:nvPr/>
        </p:nvSpPr>
        <p:spPr bwMode="auto">
          <a:xfrm>
            <a:off x="214313" y="981075"/>
            <a:ext cx="2146300"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dirty="0" err="1">
                <a:solidFill>
                  <a:srgbClr val="FF8000"/>
                </a:solidFill>
                <a:effectLst>
                  <a:outerShdw blurRad="38100" dist="38100" dir="2700000" algn="tl">
                    <a:srgbClr val="000000"/>
                  </a:outerShdw>
                </a:effectLst>
                <a:latin typeface="Arial" charset="0"/>
                <a:cs typeface="Arial" charset="0"/>
              </a:rPr>
              <a:t>Ethbaal</a:t>
            </a:r>
            <a:endParaRPr lang="en-US" sz="2800" b="1" dirty="0">
              <a:solidFill>
                <a:srgbClr val="FF8000"/>
              </a:solidFill>
              <a:effectLst>
                <a:outerShdw blurRad="38100" dist="38100" dir="2700000" algn="tl">
                  <a:srgbClr val="000000"/>
                </a:outerShdw>
              </a:effectLst>
              <a:latin typeface="Arial" charset="0"/>
              <a:cs typeface="Arial" charset="0"/>
            </a:endParaRPr>
          </a:p>
          <a:p>
            <a:pPr algn="ctr" eaLnBrk="0" hangingPunct="0">
              <a:defRPr/>
            </a:pPr>
            <a:r>
              <a:rPr lang="en-US" sz="1800" b="1" dirty="0">
                <a:solidFill>
                  <a:srgbClr val="FF8000"/>
                </a:solidFill>
                <a:effectLst>
                  <a:outerShdw blurRad="38100" dist="38100" dir="2700000" algn="tl">
                    <a:srgbClr val="000000"/>
                  </a:outerShdw>
                </a:effectLst>
                <a:latin typeface="Arial" charset="0"/>
                <a:cs typeface="Arial" charset="0"/>
              </a:rPr>
              <a:t>King of </a:t>
            </a:r>
            <a:r>
              <a:rPr lang="en-US" sz="1800" b="1" dirty="0" err="1">
                <a:solidFill>
                  <a:srgbClr val="FF8000"/>
                </a:solidFill>
                <a:effectLst>
                  <a:outerShdw blurRad="38100" dist="38100" dir="2700000" algn="tl">
                    <a:srgbClr val="000000"/>
                  </a:outerShdw>
                </a:effectLst>
                <a:latin typeface="Arial" charset="0"/>
                <a:cs typeface="Arial" charset="0"/>
              </a:rPr>
              <a:t>Sidonians</a:t>
            </a:r>
            <a:endParaRPr lang="en-US" sz="2000" dirty="0">
              <a:solidFill>
                <a:srgbClr val="FF8000"/>
              </a:solidFill>
              <a:effectLst>
                <a:outerShdw blurRad="38100" dist="38100" dir="2700000" algn="tl">
                  <a:srgbClr val="000000"/>
                </a:outerShdw>
              </a:effectLst>
              <a:latin typeface="Arial" charset="0"/>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dirty="0">
                <a:solidFill>
                  <a:srgbClr val="FFFFFF"/>
                </a:solidFill>
                <a:effectLst>
                  <a:outerShdw blurRad="38100" dist="38100" dir="2700000" algn="tl">
                    <a:srgbClr val="000000"/>
                  </a:outerShdw>
                </a:effectLst>
                <a:latin typeface="Arial" charset="0"/>
                <a:cs typeface="Arial" charset="0"/>
              </a:rPr>
              <a:t>Asa</a:t>
            </a:r>
          </a:p>
          <a:p>
            <a:pPr algn="ctr" eaLnBrk="0" hangingPunct="0">
              <a:defRPr/>
            </a:pPr>
            <a:r>
              <a:rPr lang="en-US" sz="1800" b="1" dirty="0">
                <a:solidFill>
                  <a:srgbClr val="FFFFFF"/>
                </a:solidFill>
                <a:effectLst>
                  <a:outerShdw blurRad="38100" dist="38100" dir="2700000" algn="tl">
                    <a:srgbClr val="000000"/>
                  </a:outerShdw>
                </a:effectLst>
                <a:latin typeface="Arial" charset="0"/>
                <a:cs typeface="Arial" charset="0"/>
              </a:rPr>
              <a:t>King of Judah</a:t>
            </a:r>
            <a:br>
              <a:rPr lang="en-US" sz="1800" b="1" dirty="0">
                <a:solidFill>
                  <a:srgbClr val="FFFFFF"/>
                </a:solidFill>
                <a:effectLst>
                  <a:outerShdw blurRad="38100" dist="38100" dir="2700000" algn="tl">
                    <a:srgbClr val="000000"/>
                  </a:outerShdw>
                </a:effectLst>
                <a:latin typeface="Arial" charset="0"/>
                <a:cs typeface="Arial" charset="0"/>
              </a:rPr>
            </a:br>
            <a:r>
              <a:rPr lang="en-US" sz="1800" b="1" dirty="0">
                <a:solidFill>
                  <a:srgbClr val="FFFFFF"/>
                </a:solidFill>
                <a:effectLst>
                  <a:outerShdw blurRad="38100" dist="38100" dir="2700000" algn="tl">
                    <a:srgbClr val="000000"/>
                  </a:outerShdw>
                </a:effectLst>
                <a:latin typeface="Arial" charset="0"/>
                <a:cs typeface="Arial" charset="0"/>
              </a:rPr>
              <a:t>(Line of David)</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Arial" charset="0"/>
              </a:rPr>
              <a:t>238</a:t>
            </a:r>
            <a:endParaRPr lang="en-US" sz="200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2987675" y="981075"/>
            <a:ext cx="1647825"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800" b="1" dirty="0" err="1">
                <a:solidFill>
                  <a:srgbClr val="FF8000"/>
                </a:solidFill>
                <a:effectLst>
                  <a:outerShdw blurRad="38100" dist="38100" dir="2700000" algn="tl">
                    <a:srgbClr val="000000"/>
                  </a:outerShdw>
                </a:effectLst>
                <a:latin typeface="Arial" charset="0"/>
                <a:cs typeface="Arial" charset="0"/>
              </a:rPr>
              <a:t>Omri</a:t>
            </a:r>
            <a:endParaRPr lang="en-US" sz="2800" b="1" dirty="0">
              <a:solidFill>
                <a:srgbClr val="FF8000"/>
              </a:solidFill>
              <a:effectLst>
                <a:outerShdw blurRad="38100" dist="38100" dir="2700000" algn="tl">
                  <a:srgbClr val="000000"/>
                </a:outerShdw>
              </a:effectLst>
              <a:latin typeface="Arial" charset="0"/>
              <a:cs typeface="Arial" charset="0"/>
            </a:endParaRPr>
          </a:p>
          <a:p>
            <a:pPr algn="ctr" eaLnBrk="0" hangingPunct="0">
              <a:defRPr/>
            </a:pPr>
            <a:r>
              <a:rPr lang="en-US" sz="1800" b="1" dirty="0">
                <a:solidFill>
                  <a:srgbClr val="FF8000"/>
                </a:solidFill>
                <a:effectLst>
                  <a:outerShdw blurRad="38100" dist="38100" dir="2700000" algn="tl">
                    <a:srgbClr val="000000"/>
                  </a:outerShdw>
                </a:effectLst>
                <a:latin typeface="Arial" charset="0"/>
                <a:cs typeface="Arial" charset="0"/>
              </a:rPr>
              <a:t>King of Israel</a:t>
            </a:r>
            <a:endParaRPr lang="en-US" sz="2000" dirty="0">
              <a:solidFill>
                <a:srgbClr val="FF8000"/>
              </a:solidFill>
              <a:effectLst>
                <a:outerShdw blurRad="38100" dist="38100" dir="2700000" algn="tl">
                  <a:srgbClr val="000000"/>
                </a:outerShdw>
              </a:effectLst>
              <a:latin typeface="Arial" charset="0"/>
              <a:cs typeface="Arial" charset="0"/>
            </a:endParaRPr>
          </a:p>
        </p:txBody>
      </p:sp>
      <p:sp>
        <p:nvSpPr>
          <p:cNvPr id="242735" name="Text Box 47"/>
          <p:cNvSpPr txBox="1">
            <a:spLocks noChangeArrowheads="1"/>
          </p:cNvSpPr>
          <p:nvPr/>
        </p:nvSpPr>
        <p:spPr bwMode="auto">
          <a:xfrm>
            <a:off x="228600" y="6369050"/>
            <a:ext cx="5243513"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000" b="1">
                <a:solidFill>
                  <a:srgbClr val="FFFFFF"/>
                </a:solidFill>
                <a:effectLst>
                  <a:outerShdw blurRad="38100" dist="38100" dir="2700000" algn="tl">
                    <a:srgbClr val="000000"/>
                  </a:outerShdw>
                </a:effectLst>
                <a:latin typeface="Arial" charset="0"/>
                <a:cs typeface="Arial" charset="0"/>
              </a:rPr>
              <a:t>Good kings in white; </a:t>
            </a:r>
            <a:r>
              <a:rPr lang="en-US" sz="2000" b="1">
                <a:solidFill>
                  <a:srgbClr val="808080"/>
                </a:solidFill>
                <a:effectLst>
                  <a:outerShdw blurRad="38100" dist="38100" dir="2700000" algn="tl">
                    <a:srgbClr val="000000"/>
                  </a:outerShdw>
                </a:effectLst>
                <a:latin typeface="Arial" charset="0"/>
                <a:cs typeface="Arial" charset="0"/>
              </a:rPr>
              <a:t>queen in </a:t>
            </a:r>
            <a:r>
              <a:rPr lang="en-US" sz="2000" b="1" i="1">
                <a:solidFill>
                  <a:srgbClr val="808080"/>
                </a:solidFill>
                <a:effectLst>
                  <a:outerShdw blurRad="38100" dist="38100" dir="2700000" algn="tl">
                    <a:srgbClr val="000000"/>
                  </a:outerShdw>
                </a:effectLst>
                <a:latin typeface="Arial" charset="0"/>
                <a:cs typeface="Arial" charset="0"/>
              </a:rPr>
              <a:t>gray italics</a:t>
            </a:r>
            <a:endParaRPr lang="en-US" sz="1600">
              <a:solidFill>
                <a:srgbClr val="FFFFFF"/>
              </a:solidFill>
              <a:effectLst>
                <a:outerShdw blurRad="38100" dist="38100" dir="2700000" algn="tl">
                  <a:srgbClr val="000000"/>
                </a:outerShdw>
              </a:effectLst>
              <a:latin typeface="Arial" charset="0"/>
              <a:cs typeface="Arial"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en-US" sz="2000" b="1">
                <a:solidFill>
                  <a:srgbClr val="FF8B93"/>
                </a:solidFill>
                <a:effectLst>
                  <a:outerShdw blurRad="38100" dist="38100" dir="2700000" algn="tl">
                    <a:srgbClr val="000000"/>
                  </a:outerShdw>
                </a:effectLst>
                <a:latin typeface="Arial" charset="0"/>
                <a:cs typeface="Arial" charset="0"/>
              </a:rPr>
              <a:t>All brothers killed</a:t>
            </a:r>
          </a:p>
          <a:p>
            <a:pPr algn="ctr" eaLnBrk="0" hangingPunct="0">
              <a:defRPr/>
            </a:pPr>
            <a:r>
              <a:rPr lang="en-US" sz="2000" b="1">
                <a:solidFill>
                  <a:srgbClr val="FF8B93"/>
                </a:solidFill>
                <a:effectLst>
                  <a:outerShdw blurRad="38100" dist="38100" dir="2700000" algn="tl">
                    <a:srgbClr val="000000"/>
                  </a:outerShdw>
                </a:effectLst>
                <a:latin typeface="Arial" charset="0"/>
                <a:cs typeface="Arial" charset="0"/>
              </a:rPr>
              <a:t>(2 Ch 21:4)</a:t>
            </a:r>
            <a:endParaRPr lang="en-US" sz="1600">
              <a:solidFill>
                <a:srgbClr val="FF8B93"/>
              </a:solidFill>
              <a:effectLst>
                <a:outerShdw blurRad="38100" dist="38100" dir="2700000" algn="tl">
                  <a:srgbClr val="000000"/>
                </a:outerShdw>
              </a:effectLst>
              <a:latin typeface="Arial" charset="0"/>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42708">
                                            <p:txEl>
                                              <p:pRg st="0" end="0"/>
                                            </p:txEl>
                                          </p:spTgt>
                                        </p:tgtEl>
                                        <p:attrNameLst>
                                          <p:attrName>style.visibility</p:attrName>
                                        </p:attrNameLst>
                                      </p:cBhvr>
                                      <p:to>
                                        <p:strVal val="visible"/>
                                      </p:to>
                                    </p:set>
                                    <p:animEffect transition="in" filter="dissolve">
                                      <p:cBhvr>
                                        <p:cTn id="7" dur="500"/>
                                        <p:tgtEl>
                                          <p:spTgt spid="2427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242722"/>
                                        </p:tgtEl>
                                        <p:attrNameLst>
                                          <p:attrName>style.visibility</p:attrName>
                                        </p:attrNameLst>
                                      </p:cBhvr>
                                      <p:to>
                                        <p:strVal val="visible"/>
                                      </p:to>
                                    </p:set>
                                  </p:childTnLst>
                                </p:cTn>
                              </p:par>
                              <p:par>
                                <p:cTn id="12" presetID="9" presetClass="entr" presetSubtype="0" fill="hold" grpId="0" nodeType="withEffect">
                                  <p:stCondLst>
                                    <p:cond delay="0"/>
                                  </p:stCondLst>
                                  <p:childTnLst>
                                    <p:set>
                                      <p:cBhvr>
                                        <p:cTn id="13" dur="1" fill="hold">
                                          <p:stCondLst>
                                            <p:cond delay="0"/>
                                          </p:stCondLst>
                                        </p:cTn>
                                        <p:tgtEl>
                                          <p:spTgt spid="242723"/>
                                        </p:tgtEl>
                                        <p:attrNameLst>
                                          <p:attrName>style.visibility</p:attrName>
                                        </p:attrNameLst>
                                      </p:cBhvr>
                                      <p:to>
                                        <p:strVal val="visible"/>
                                      </p:to>
                                    </p:set>
                                    <p:animEffect transition="in" filter="dissolve">
                                      <p:cBhvr>
                                        <p:cTn id="14" dur="500"/>
                                        <p:tgtEl>
                                          <p:spTgt spid="242723"/>
                                        </p:tgtEl>
                                      </p:cBhvr>
                                    </p:animEffect>
                                  </p:childTnLst>
                                </p:cTn>
                              </p:par>
                            </p:childTnLst>
                          </p:cTn>
                        </p:par>
                        <p:par>
                          <p:cTn id="15" fill="hold" nodeType="afterGroup">
                            <p:stCondLst>
                              <p:cond delay="1000"/>
                            </p:stCondLst>
                            <p:childTnLst>
                              <p:par>
                                <p:cTn id="16" presetID="1" presetClass="entr" presetSubtype="0" fill="hold" grpId="0" nodeType="afterEffect">
                                  <p:stCondLst>
                                    <p:cond delay="0"/>
                                  </p:stCondLst>
                                  <p:childTnLst>
                                    <p:set>
                                      <p:cBhvr>
                                        <p:cTn id="17" dur="1" fill="hold">
                                          <p:stCondLst>
                                            <p:cond delay="499"/>
                                          </p:stCondLst>
                                        </p:cTn>
                                        <p:tgtEl>
                                          <p:spTgt spid="242699">
                                            <p:txEl>
                                              <p:pRg st="0" end="0"/>
                                            </p:txEl>
                                          </p:spTgt>
                                        </p:tgtEl>
                                        <p:attrNameLst>
                                          <p:attrName>style.visibility</p:attrName>
                                        </p:attrNameLst>
                                      </p:cBhvr>
                                      <p:to>
                                        <p:strVal val="visible"/>
                                      </p:to>
                                    </p:set>
                                  </p:childTnLst>
                                </p:cTn>
                              </p:par>
                              <p:par>
                                <p:cTn id="18" presetID="9" presetClass="entr" presetSubtype="0" fill="hold" nodeType="withEffect">
                                  <p:stCondLst>
                                    <p:cond delay="0"/>
                                  </p:stCondLst>
                                  <p:childTnLst>
                                    <p:set>
                                      <p:cBhvr>
                                        <p:cTn id="19" dur="1" fill="hold">
                                          <p:stCondLst>
                                            <p:cond delay="0"/>
                                          </p:stCondLst>
                                        </p:cTn>
                                        <p:tgtEl>
                                          <p:spTgt spid="242707"/>
                                        </p:tgtEl>
                                        <p:attrNameLst>
                                          <p:attrName>style.visibility</p:attrName>
                                        </p:attrNameLst>
                                      </p:cBhvr>
                                      <p:to>
                                        <p:strVal val="visible"/>
                                      </p:to>
                                    </p:set>
                                    <p:animEffect transition="in" filter="dissolve">
                                      <p:cBhvr>
                                        <p:cTn id="20" dur="500"/>
                                        <p:tgtEl>
                                          <p:spTgt spid="24270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dissolve">
                                      <p:cBhvr>
                                        <p:cTn id="25" dur="500"/>
                                        <p:tgtEl>
                                          <p:spTgt spid="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706">
                                            <p:txEl>
                                              <p:pRg st="0" end="0"/>
                                            </p:txEl>
                                          </p:spTgt>
                                        </p:tgtEl>
                                        <p:attrNameLst>
                                          <p:attrName>style.visibility</p:attrName>
                                        </p:attrNameLst>
                                      </p:cBhvr>
                                      <p:to>
                                        <p:strVal val="visible"/>
                                      </p:to>
                                    </p:set>
                                    <p:animEffect transition="in" filter="dissolve">
                                      <p:cBhvr>
                                        <p:cTn id="29" dur="500"/>
                                        <p:tgtEl>
                                          <p:spTgt spid="242706">
                                            <p:txEl>
                                              <p:pRg st="0" end="0"/>
                                            </p:txEl>
                                          </p:spTgt>
                                        </p:tgtEl>
                                      </p:cBhvr>
                                    </p:animEffect>
                                  </p:childTnLst>
                                </p:cTn>
                              </p:par>
                            </p:childTnLst>
                          </p:cTn>
                        </p:par>
                        <p:par>
                          <p:cTn id="30" fill="hold" nodeType="afterGroup">
                            <p:stCondLst>
                              <p:cond delay="1000"/>
                            </p:stCondLst>
                            <p:childTnLst>
                              <p:par>
                                <p:cTn id="31" presetID="9" presetClass="entr" presetSubtype="0" fill="hold" nodeType="afterEffect">
                                  <p:stCondLst>
                                    <p:cond delay="0"/>
                                  </p:stCondLst>
                                  <p:childTnLst>
                                    <p:set>
                                      <p:cBhvr>
                                        <p:cTn id="32" dur="1" fill="hold">
                                          <p:stCondLst>
                                            <p:cond delay="0"/>
                                          </p:stCondLst>
                                        </p:cTn>
                                        <p:tgtEl>
                                          <p:spTgt spid="242705"/>
                                        </p:tgtEl>
                                        <p:attrNameLst>
                                          <p:attrName>style.visibility</p:attrName>
                                        </p:attrNameLst>
                                      </p:cBhvr>
                                      <p:to>
                                        <p:strVal val="visible"/>
                                      </p:to>
                                    </p:set>
                                    <p:animEffect transition="in" filter="dissolve">
                                      <p:cBhvr>
                                        <p:cTn id="33" dur="500"/>
                                        <p:tgtEl>
                                          <p:spTgt spid="242705"/>
                                        </p:tgtEl>
                                      </p:cBhvr>
                                    </p:animEffect>
                                  </p:childTnLst>
                                </p:cTn>
                              </p:par>
                            </p:childTnLst>
                          </p:cTn>
                        </p:par>
                        <p:par>
                          <p:cTn id="34" fill="hold" nodeType="afterGroup">
                            <p:stCondLst>
                              <p:cond delay="1500"/>
                            </p:stCondLst>
                            <p:childTnLst>
                              <p:par>
                                <p:cTn id="35" presetID="9" presetClass="entr" presetSubtype="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dissolve">
                                      <p:cBhvr>
                                        <p:cTn id="37" dur="500"/>
                                        <p:tgtEl>
                                          <p:spTgt spid="2"/>
                                        </p:tgtEl>
                                      </p:cBhvr>
                                    </p:animEffect>
                                  </p:childTnLst>
                                </p:cTn>
                              </p:par>
                              <p:par>
                                <p:cTn id="38" presetID="9" presetClass="entr" presetSubtype="0" fill="hold"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dissolve">
                                      <p:cBhvr>
                                        <p:cTn id="40" dur="500"/>
                                        <p:tgtEl>
                                          <p:spTgt spid="42"/>
                                        </p:tgtEl>
                                      </p:cBhvr>
                                    </p:animEffect>
                                  </p:childTnLst>
                                </p:cTn>
                              </p:par>
                            </p:childTnLst>
                          </p:cTn>
                        </p:par>
                        <p:par>
                          <p:cTn id="41" fill="hold" nodeType="afterGroup">
                            <p:stCondLst>
                              <p:cond delay="2000"/>
                            </p:stCondLst>
                            <p:childTnLst>
                              <p:par>
                                <p:cTn id="42" presetID="9" presetClass="entr" presetSubtype="0" fill="hold" grpId="0" nodeType="afterEffect">
                                  <p:stCondLst>
                                    <p:cond delay="0"/>
                                  </p:stCondLst>
                                  <p:childTnLst>
                                    <p:set>
                                      <p:cBhvr>
                                        <p:cTn id="43" dur="1" fill="hold">
                                          <p:stCondLst>
                                            <p:cond delay="0"/>
                                          </p:stCondLst>
                                        </p:cTn>
                                        <p:tgtEl>
                                          <p:spTgt spid="242734"/>
                                        </p:tgtEl>
                                        <p:attrNameLst>
                                          <p:attrName>style.visibility</p:attrName>
                                        </p:attrNameLst>
                                      </p:cBhvr>
                                      <p:to>
                                        <p:strVal val="visible"/>
                                      </p:to>
                                    </p:set>
                                    <p:animEffect transition="in" filter="dissolve">
                                      <p:cBhvr>
                                        <p:cTn id="44" dur="500"/>
                                        <p:tgtEl>
                                          <p:spTgt spid="242734"/>
                                        </p:tgtEl>
                                      </p:cBhvr>
                                    </p:animEffect>
                                  </p:childTnLst>
                                </p:cTn>
                              </p:par>
                            </p:childTnLst>
                          </p:cTn>
                        </p:par>
                        <p:par>
                          <p:cTn id="45" fill="hold" nodeType="afterGroup">
                            <p:stCondLst>
                              <p:cond delay="2500"/>
                            </p:stCondLst>
                            <p:childTnLst>
                              <p:par>
                                <p:cTn id="46" presetID="9" presetClass="entr" presetSubtype="0" fill="hold" nodeType="afterEffect">
                                  <p:stCondLst>
                                    <p:cond delay="0"/>
                                  </p:stCondLst>
                                  <p:childTnLst>
                                    <p:set>
                                      <p:cBhvr>
                                        <p:cTn id="47" dur="1" fill="hold">
                                          <p:stCondLst>
                                            <p:cond delay="0"/>
                                          </p:stCondLst>
                                        </p:cTn>
                                        <p:tgtEl>
                                          <p:spTgt spid="242733"/>
                                        </p:tgtEl>
                                        <p:attrNameLst>
                                          <p:attrName>style.visibility</p:attrName>
                                        </p:attrNameLst>
                                      </p:cBhvr>
                                      <p:to>
                                        <p:strVal val="visible"/>
                                      </p:to>
                                    </p:set>
                                    <p:animEffect transition="in" filter="dissolve">
                                      <p:cBhvr>
                                        <p:cTn id="48" dur="500"/>
                                        <p:tgtEl>
                                          <p:spTgt spid="242733"/>
                                        </p:tgtEl>
                                      </p:cBhvr>
                                    </p:animEffect>
                                  </p:childTnLst>
                                </p:cTn>
                              </p:par>
                            </p:childTnLst>
                          </p:cTn>
                        </p:par>
                        <p:par>
                          <p:cTn id="49" fill="hold" nodeType="afterGroup">
                            <p:stCondLst>
                              <p:cond delay="3000"/>
                            </p:stCondLst>
                            <p:childTnLst>
                              <p:par>
                                <p:cTn id="50" presetID="9" presetClass="entr" presetSubtype="0" fill="hold" grpId="0" nodeType="afterEffect">
                                  <p:stCondLst>
                                    <p:cond delay="0"/>
                                  </p:stCondLst>
                                  <p:childTnLst>
                                    <p:set>
                                      <p:cBhvr>
                                        <p:cTn id="51" dur="1" fill="hold">
                                          <p:stCondLst>
                                            <p:cond delay="0"/>
                                          </p:stCondLst>
                                        </p:cTn>
                                        <p:tgtEl>
                                          <p:spTgt spid="242693">
                                            <p:txEl>
                                              <p:pRg st="0" end="0"/>
                                            </p:txEl>
                                          </p:spTgt>
                                        </p:tgtEl>
                                        <p:attrNameLst>
                                          <p:attrName>style.visibility</p:attrName>
                                        </p:attrNameLst>
                                      </p:cBhvr>
                                      <p:to>
                                        <p:strVal val="visible"/>
                                      </p:to>
                                    </p:set>
                                    <p:animEffect transition="in" filter="dissolve">
                                      <p:cBhvr>
                                        <p:cTn id="52" dur="500"/>
                                        <p:tgtEl>
                                          <p:spTgt spid="242693">
                                            <p:txEl>
                                              <p:pRg st="0" end="0"/>
                                            </p:txEl>
                                          </p:spTgt>
                                        </p:tgtEl>
                                      </p:cBhvr>
                                    </p:animEffect>
                                  </p:childTnLst>
                                </p:cTn>
                              </p:par>
                            </p:childTnLst>
                          </p:cTn>
                        </p:par>
                        <p:par>
                          <p:cTn id="53" fill="hold" nodeType="afterGroup">
                            <p:stCondLst>
                              <p:cond delay="3500"/>
                            </p:stCondLst>
                            <p:childTnLst>
                              <p:par>
                                <p:cTn id="54" presetID="9" presetClass="entr" presetSubtype="0" fill="hold" nodeType="afterEffect">
                                  <p:stCondLst>
                                    <p:cond delay="0"/>
                                  </p:stCondLst>
                                  <p:childTnLst>
                                    <p:set>
                                      <p:cBhvr>
                                        <p:cTn id="55" dur="1" fill="hold">
                                          <p:stCondLst>
                                            <p:cond delay="0"/>
                                          </p:stCondLst>
                                        </p:cTn>
                                        <p:tgtEl>
                                          <p:spTgt spid="242717"/>
                                        </p:tgtEl>
                                        <p:attrNameLst>
                                          <p:attrName>style.visibility</p:attrName>
                                        </p:attrNameLst>
                                      </p:cBhvr>
                                      <p:to>
                                        <p:strVal val="visible"/>
                                      </p:to>
                                    </p:set>
                                    <p:animEffect transition="in" filter="dissolve">
                                      <p:cBhvr>
                                        <p:cTn id="56" dur="500"/>
                                        <p:tgtEl>
                                          <p:spTgt spid="242717"/>
                                        </p:tgtEl>
                                      </p:cBhvr>
                                    </p:animEffect>
                                  </p:childTnLst>
                                </p:cTn>
                              </p:par>
                            </p:childTnLst>
                          </p:cTn>
                        </p:par>
                        <p:par>
                          <p:cTn id="57" fill="hold" nodeType="afterGroup">
                            <p:stCondLst>
                              <p:cond delay="4000"/>
                            </p:stCondLst>
                            <p:childTnLst>
                              <p:par>
                                <p:cTn id="58" presetID="9" presetClass="entr" presetSubtype="0" fill="hold" grpId="0" nodeType="afterEffect">
                                  <p:stCondLst>
                                    <p:cond delay="0"/>
                                  </p:stCondLst>
                                  <p:childTnLst>
                                    <p:set>
                                      <p:cBhvr>
                                        <p:cTn id="59" dur="1" fill="hold">
                                          <p:stCondLst>
                                            <p:cond delay="0"/>
                                          </p:stCondLst>
                                        </p:cTn>
                                        <p:tgtEl>
                                          <p:spTgt spid="242692">
                                            <p:txEl>
                                              <p:pRg st="0" end="0"/>
                                            </p:txEl>
                                          </p:spTgt>
                                        </p:tgtEl>
                                        <p:attrNameLst>
                                          <p:attrName>style.visibility</p:attrName>
                                        </p:attrNameLst>
                                      </p:cBhvr>
                                      <p:to>
                                        <p:strVal val="visible"/>
                                      </p:to>
                                    </p:set>
                                    <p:animEffect transition="in" filter="dissolve">
                                      <p:cBhvr>
                                        <p:cTn id="60" dur="500"/>
                                        <p:tgtEl>
                                          <p:spTgt spid="242692">
                                            <p:txEl>
                                              <p:pRg st="0" end="0"/>
                                            </p:txEl>
                                          </p:spTgt>
                                        </p:tgtEl>
                                      </p:cBhvr>
                                    </p:animEffect>
                                  </p:childTnLst>
                                </p:cTn>
                              </p:par>
                            </p:childTnLst>
                          </p:cTn>
                        </p:par>
                        <p:par>
                          <p:cTn id="61" fill="hold" nodeType="afterGroup">
                            <p:stCondLst>
                              <p:cond delay="4500"/>
                            </p:stCondLst>
                            <p:childTnLst>
                              <p:par>
                                <p:cTn id="62" presetID="9" presetClass="entr" presetSubtype="0" fill="hold" grpId="0" nodeType="afterEffect">
                                  <p:stCondLst>
                                    <p:cond delay="0"/>
                                  </p:stCondLst>
                                  <p:childTnLst>
                                    <p:set>
                                      <p:cBhvr>
                                        <p:cTn id="63" dur="1" fill="hold">
                                          <p:stCondLst>
                                            <p:cond delay="0"/>
                                          </p:stCondLst>
                                        </p:cTn>
                                        <p:tgtEl>
                                          <p:spTgt spid="242716"/>
                                        </p:tgtEl>
                                        <p:attrNameLst>
                                          <p:attrName>style.visibility</p:attrName>
                                        </p:attrNameLst>
                                      </p:cBhvr>
                                      <p:to>
                                        <p:strVal val="visible"/>
                                      </p:to>
                                    </p:set>
                                    <p:animEffect transition="in" filter="dissolve">
                                      <p:cBhvr>
                                        <p:cTn id="64" dur="500"/>
                                        <p:tgtEl>
                                          <p:spTgt spid="2427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3" fill="hold" grpId="0" nodeType="clickEffect">
                                  <p:stCondLst>
                                    <p:cond delay="0"/>
                                  </p:stCondLst>
                                  <p:iterate type="lt">
                                    <p:tmPct val="100000"/>
                                  </p:iterate>
                                  <p:childTnLst>
                                    <p:set>
                                      <p:cBhvr>
                                        <p:cTn id="68" dur="1" fill="hold">
                                          <p:stCondLst>
                                            <p:cond delay="0"/>
                                          </p:stCondLst>
                                        </p:cTn>
                                        <p:tgtEl>
                                          <p:spTgt spid="242736">
                                            <p:txEl>
                                              <p:pRg st="0" end="0"/>
                                            </p:txEl>
                                          </p:spTgt>
                                        </p:tgtEl>
                                        <p:attrNameLst>
                                          <p:attrName>style.visibility</p:attrName>
                                        </p:attrNameLst>
                                      </p:cBhvr>
                                      <p:to>
                                        <p:strVal val="visible"/>
                                      </p:to>
                                    </p:set>
                                    <p:anim calcmode="lin" valueType="num">
                                      <p:cBhvr additive="base">
                                        <p:cTn id="69"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70"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71" presetID="2" presetClass="entr" presetSubtype="3" fill="hold" grpId="0" nodeType="withEffect">
                                  <p:stCondLst>
                                    <p:cond delay="0"/>
                                  </p:stCondLst>
                                  <p:iterate type="lt">
                                    <p:tmPct val="100000"/>
                                  </p:iterate>
                                  <p:childTnLst>
                                    <p:set>
                                      <p:cBhvr>
                                        <p:cTn id="72" dur="1" fill="hold">
                                          <p:stCondLst>
                                            <p:cond delay="0"/>
                                          </p:stCondLst>
                                        </p:cTn>
                                        <p:tgtEl>
                                          <p:spTgt spid="242736">
                                            <p:txEl>
                                              <p:pRg st="1" end="1"/>
                                            </p:txEl>
                                          </p:spTgt>
                                        </p:tgtEl>
                                        <p:attrNameLst>
                                          <p:attrName>style.visibility</p:attrName>
                                        </p:attrNameLst>
                                      </p:cBhvr>
                                      <p:to>
                                        <p:strVal val="visible"/>
                                      </p:to>
                                    </p:set>
                                    <p:anim calcmode="lin" valueType="num">
                                      <p:cBhvr additive="base">
                                        <p:cTn id="73"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74"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p:bldP spid="242723" grpId="0"/>
      <p:bldP spid="242734" grpId="0"/>
      <p:bldP spid="242736"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914400" y="152400"/>
            <a:ext cx="7239000" cy="838200"/>
          </a:xfrm>
          <a:solidFill>
            <a:srgbClr val="000000"/>
          </a:solidFill>
          <a:ln>
            <a:solidFill>
              <a:srgbClr val="FFFFFF"/>
            </a:solidFill>
          </a:ln>
          <a:effectLst/>
        </p:spPr>
        <p:txBody>
          <a:bodyPr/>
          <a:lstStyle/>
          <a:p>
            <a:pPr eaLnBrk="1" hangingPunct="1">
              <a:defRPr/>
            </a:pPr>
            <a:r>
              <a:rPr kumimoji="1" lang="en-US" sz="3600">
                <a:solidFill>
                  <a:schemeClr val="tx1"/>
                </a:solidFill>
                <a:effectLst>
                  <a:outerShdw blurRad="38100" dist="38100" dir="2700000" algn="tl">
                    <a:srgbClr val="000000"/>
                  </a:outerShdw>
                </a:effectLst>
                <a:latin typeface="Arial" charset="0"/>
                <a:ea typeface="ＭＳ Ｐゴシック" charset="0"/>
                <a:cs typeface="Arial" charset="0"/>
              </a:rPr>
              <a:t>Family Wickedness</a:t>
            </a:r>
          </a:p>
        </p:txBody>
      </p:sp>
      <p:sp>
        <p:nvSpPr>
          <p:cNvPr id="242692" name="Text Box 4"/>
          <p:cNvSpPr txBox="1">
            <a:spLocks noChangeArrowheads="1"/>
          </p:cNvSpPr>
          <p:nvPr/>
        </p:nvSpPr>
        <p:spPr bwMode="auto">
          <a:xfrm>
            <a:off x="563563" y="2498725"/>
            <a:ext cx="15113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Jezebel</a:t>
            </a:r>
            <a:endParaRPr kumimoji="0" lang="en-US" sz="2000" b="0"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693" name="Text Box 5"/>
          <p:cNvSpPr txBox="1">
            <a:spLocks noChangeArrowheads="1"/>
          </p:cNvSpPr>
          <p:nvPr/>
        </p:nvSpPr>
        <p:spPr bwMode="auto">
          <a:xfrm>
            <a:off x="3105150" y="2498725"/>
            <a:ext cx="10826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Ahab</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Jehoshaphat</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rPr>
              <a:t>Athaliah</a:t>
            </a:r>
            <a:endParaRPr kumimoji="0" lang="en-US" sz="2000" b="0" i="0"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716" name="Text Box 28"/>
          <p:cNvSpPr txBox="1">
            <a:spLocks noChangeArrowheads="1"/>
          </p:cNvSpPr>
          <p:nvPr/>
        </p:nvSpPr>
        <p:spPr bwMode="auto">
          <a:xfrm>
            <a:off x="214313" y="981075"/>
            <a:ext cx="2146300"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Ethbaal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Sidonians</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Joash</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Asa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King of Judah</a:t>
            </a:r>
            <a:b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(Line of David)</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5" name="Text Box 37"/>
          <p:cNvSpPr txBox="1">
            <a:spLocks noChangeArrowheads="1"/>
          </p:cNvSpPr>
          <p:nvPr/>
        </p:nvSpPr>
        <p:spPr bwMode="auto">
          <a:xfrm>
            <a:off x="1524000" y="3870325"/>
            <a:ext cx="2057400" cy="95408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 (Joram)</a:t>
            </a:r>
          </a:p>
        </p:txBody>
      </p:sp>
      <p:sp>
        <p:nvSpPr>
          <p:cNvPr id="242726" name="Text Box 38"/>
          <p:cNvSpPr txBox="1">
            <a:spLocks noChangeArrowheads="1"/>
          </p:cNvSpPr>
          <p:nvPr/>
        </p:nvSpPr>
        <p:spPr bwMode="auto">
          <a:xfrm>
            <a:off x="47625" y="3870325"/>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8" name="Text Box 40"/>
          <p:cNvSpPr txBox="1">
            <a:spLocks noChangeArrowheads="1"/>
          </p:cNvSpPr>
          <p:nvPr/>
        </p:nvSpPr>
        <p:spPr bwMode="auto">
          <a:xfrm>
            <a:off x="3124200" y="5378450"/>
            <a:ext cx="1676400" cy="8302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Killed by Jehu</a:t>
            </a:r>
            <a:endParaRPr kumimoji="0" lang="en-US" sz="2000" b="0" i="1"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238</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34" name="Text Box 46"/>
          <p:cNvSpPr txBox="1">
            <a:spLocks noChangeArrowheads="1"/>
          </p:cNvSpPr>
          <p:nvPr/>
        </p:nvSpPr>
        <p:spPr bwMode="auto">
          <a:xfrm>
            <a:off x="2987675" y="981075"/>
            <a:ext cx="1647825"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Omri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Israel</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5" name="Text Box 47"/>
          <p:cNvSpPr txBox="1">
            <a:spLocks noChangeArrowheads="1"/>
          </p:cNvSpPr>
          <p:nvPr/>
        </p:nvSpPr>
        <p:spPr bwMode="auto">
          <a:xfrm>
            <a:off x="228600" y="6369050"/>
            <a:ext cx="5243513"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Good kings in white; </a:t>
            </a:r>
            <a:r>
              <a:rPr kumimoji="0" lang="en-US" sz="2000" b="1" i="0"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queen in </a:t>
            </a:r>
            <a:r>
              <a:rPr kumimoji="0" lang="en-US" sz="2000" b="1" i="1"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gray italics</a:t>
            </a:r>
            <a:endParaRPr kumimoji="0" lang="en-US" sz="16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21:4)</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16">
                                            <p:txEl>
                                              <p:pRg st="1" end="1"/>
                                            </p:txEl>
                                          </p:spTgt>
                                        </p:tgtEl>
                                        <p:attrNameLst>
                                          <p:attrName>style.visibility</p:attrName>
                                        </p:attrNameLst>
                                      </p:cBhvr>
                                      <p:to>
                                        <p:strVal val="visible"/>
                                      </p:to>
                                    </p:set>
                                    <p:animEffect transition="in" filter="dissolve">
                                      <p:cBhvr>
                                        <p:cTn id="11" dur="500"/>
                                        <p:tgtEl>
                                          <p:spTgt spid="242716">
                                            <p:txEl>
                                              <p:pRg st="1" end="1"/>
                                            </p:txEl>
                                          </p:spTgt>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42717"/>
                                        </p:tgtEl>
                                        <p:attrNameLst>
                                          <p:attrName>style.visibility</p:attrName>
                                        </p:attrNameLst>
                                      </p:cBhvr>
                                      <p:to>
                                        <p:strVal val="visible"/>
                                      </p:to>
                                    </p:set>
                                    <p:animEffect transition="in" filter="dissolve">
                                      <p:cBhvr>
                                        <p:cTn id="15" dur="500"/>
                                        <p:tgtEl>
                                          <p:spTgt spid="242717"/>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2692">
                                            <p:txEl>
                                              <p:pRg st="0" end="0"/>
                                            </p:txEl>
                                          </p:spTgt>
                                        </p:tgtEl>
                                        <p:attrNameLst>
                                          <p:attrName>style.visibility</p:attrName>
                                        </p:attrNameLst>
                                      </p:cBhvr>
                                      <p:to>
                                        <p:strVal val="visible"/>
                                      </p:to>
                                    </p:set>
                                    <p:animEffect transition="in" filter="dissolve">
                                      <p:cBhvr>
                                        <p:cTn id="19" dur="500"/>
                                        <p:tgtEl>
                                          <p:spTgt spid="242692">
                                            <p:txEl>
                                              <p:pRg st="0" end="0"/>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42733"/>
                                        </p:tgtEl>
                                        <p:attrNameLst>
                                          <p:attrName>style.visibility</p:attrName>
                                        </p:attrNameLst>
                                      </p:cBhvr>
                                      <p:to>
                                        <p:strVal val="visible"/>
                                      </p:to>
                                    </p:set>
                                    <p:animEffect transition="in" filter="dissolve">
                                      <p:cBhvr>
                                        <p:cTn id="24" dur="500"/>
                                        <p:tgtEl>
                                          <p:spTgt spid="24273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242693">
                                            <p:txEl>
                                              <p:pRg st="0" end="0"/>
                                            </p:txEl>
                                          </p:spTgt>
                                        </p:tgtEl>
                                        <p:attrNameLst>
                                          <p:attrName>style.visibility</p:attrName>
                                        </p:attrNameLst>
                                      </p:cBhvr>
                                      <p:to>
                                        <p:strVal val="visible"/>
                                      </p:to>
                                    </p:set>
                                    <p:animEffect transition="in" filter="dissolve">
                                      <p:cBhvr>
                                        <p:cTn id="28" dur="500"/>
                                        <p:tgtEl>
                                          <p:spTgt spid="242693">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499"/>
                                          </p:stCondLst>
                                        </p:cTn>
                                        <p:tgtEl>
                                          <p:spTgt spid="242722"/>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nodeType="afterGroup">
                            <p:stCondLst>
                              <p:cond delay="500"/>
                            </p:stCondLst>
                            <p:childTnLst>
                              <p:par>
                                <p:cTn id="42" presetID="9" presetClass="entr" presetSubtype="0" fill="hold" nodeType="afterEffect">
                                  <p:stCondLst>
                                    <p:cond delay="0"/>
                                  </p:stCondLst>
                                  <p:childTnLst>
                                    <p:set>
                                      <p:cBhvr>
                                        <p:cTn id="43" dur="1" fill="hold">
                                          <p:stCondLst>
                                            <p:cond delay="0"/>
                                          </p:stCondLst>
                                        </p:cTn>
                                        <p:tgtEl>
                                          <p:spTgt spid="242727"/>
                                        </p:tgtEl>
                                        <p:attrNameLst>
                                          <p:attrName>style.visibility</p:attrName>
                                        </p:attrNameLst>
                                      </p:cBhvr>
                                      <p:to>
                                        <p:strVal val="visible"/>
                                      </p:to>
                                    </p:set>
                                    <p:animEffect transition="in" filter="dissolve">
                                      <p:cBhvr>
                                        <p:cTn id="44" dur="500"/>
                                        <p:tgtEl>
                                          <p:spTgt spid="242727"/>
                                        </p:tgtEl>
                                      </p:cBhvr>
                                    </p:animEffect>
                                  </p:childTnLst>
                                </p:cTn>
                              </p:par>
                            </p:childTnLst>
                          </p:cTn>
                        </p:par>
                        <p:par>
                          <p:cTn id="45" fill="hold" nodeType="afterGroup">
                            <p:stCondLst>
                              <p:cond delay="1000"/>
                            </p:stCondLst>
                            <p:childTnLst>
                              <p:par>
                                <p:cTn id="46" presetID="9" presetClass="entr" presetSubtype="0" fill="hold" nodeType="afterEffect">
                                  <p:stCondLst>
                                    <p:cond delay="0"/>
                                  </p:stCondLst>
                                  <p:childTnLst>
                                    <p:set>
                                      <p:cBhvr>
                                        <p:cTn id="47" dur="1" fill="hold">
                                          <p:stCondLst>
                                            <p:cond delay="0"/>
                                          </p:stCondLst>
                                        </p:cTn>
                                        <p:tgtEl>
                                          <p:spTgt spid="242724"/>
                                        </p:tgtEl>
                                        <p:attrNameLst>
                                          <p:attrName>style.visibility</p:attrName>
                                        </p:attrNameLst>
                                      </p:cBhvr>
                                      <p:to>
                                        <p:strVal val="visible"/>
                                      </p:to>
                                    </p:set>
                                    <p:animEffect transition="in" filter="dissolve">
                                      <p:cBhvr>
                                        <p:cTn id="48" dur="500"/>
                                        <p:tgtEl>
                                          <p:spTgt spid="242724"/>
                                        </p:tgtEl>
                                      </p:cBhvr>
                                    </p:animEffect>
                                  </p:childTnLst>
                                </p:cTn>
                              </p:par>
                            </p:childTnLst>
                          </p:cTn>
                        </p:par>
                        <p:par>
                          <p:cTn id="49" fill="hold" nodeType="afterGroup">
                            <p:stCondLst>
                              <p:cond delay="1500"/>
                            </p:stCondLst>
                            <p:childTnLst>
                              <p:par>
                                <p:cTn id="50" presetID="9" presetClass="entr" presetSubtype="0" fill="hold" nodeType="afterEffect">
                                  <p:stCondLst>
                                    <p:cond delay="0"/>
                                  </p:stCondLst>
                                  <p:childTnLst>
                                    <p:set>
                                      <p:cBhvr>
                                        <p:cTn id="51" dur="1" fill="hold">
                                          <p:stCondLst>
                                            <p:cond delay="0"/>
                                          </p:stCondLst>
                                        </p:cTn>
                                        <p:tgtEl>
                                          <p:spTgt spid="242705"/>
                                        </p:tgtEl>
                                        <p:attrNameLst>
                                          <p:attrName>style.visibility</p:attrName>
                                        </p:attrNameLst>
                                      </p:cBhvr>
                                      <p:to>
                                        <p:strVal val="visible"/>
                                      </p:to>
                                    </p:set>
                                    <p:animEffect transition="in" filter="dissolve">
                                      <p:cBhvr>
                                        <p:cTn id="52" dur="500"/>
                                        <p:tgtEl>
                                          <p:spTgt spid="242705"/>
                                        </p:tgtEl>
                                      </p:cBhvr>
                                    </p:animEffect>
                                  </p:childTnLst>
                                </p:cTn>
                              </p:par>
                              <p:par>
                                <p:cTn id="53" presetID="9" presetClass="entr" presetSubtype="0" fill="hold"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dissolve">
                                      <p:cBhvr>
                                        <p:cTn id="55" dur="500"/>
                                        <p:tgtEl>
                                          <p:spTgt spid="42"/>
                                        </p:tgtEl>
                                      </p:cBhvr>
                                    </p:animEffect>
                                  </p:childTnLst>
                                </p:cTn>
                              </p:par>
                            </p:childTnLst>
                          </p:cTn>
                        </p:par>
                        <p:par>
                          <p:cTn id="56" fill="hold" nodeType="afterGroup">
                            <p:stCondLst>
                              <p:cond delay="2000"/>
                            </p:stCondLst>
                            <p:childTnLst>
                              <p:par>
                                <p:cTn id="57" presetID="9" presetClass="entr" presetSubtype="0" fill="hold" grpId="0" nodeType="afterEffect">
                                  <p:stCondLst>
                                    <p:cond delay="0"/>
                                  </p:stCondLst>
                                  <p:childTnLst>
                                    <p:set>
                                      <p:cBhvr>
                                        <p:cTn id="58" dur="1" fill="hold">
                                          <p:stCondLst>
                                            <p:cond delay="0"/>
                                          </p:stCondLst>
                                        </p:cTn>
                                        <p:tgtEl>
                                          <p:spTgt spid="242726">
                                            <p:txEl>
                                              <p:pRg st="0" end="0"/>
                                            </p:txEl>
                                          </p:spTgt>
                                        </p:tgtEl>
                                        <p:attrNameLst>
                                          <p:attrName>style.visibility</p:attrName>
                                        </p:attrNameLst>
                                      </p:cBhvr>
                                      <p:to>
                                        <p:strVal val="visible"/>
                                      </p:to>
                                    </p:set>
                                    <p:animEffect transition="in" filter="dissolve">
                                      <p:cBhvr>
                                        <p:cTn id="59" dur="500"/>
                                        <p:tgtEl>
                                          <p:spTgt spid="242726">
                                            <p:txEl>
                                              <p:pRg st="0" end="0"/>
                                            </p:txEl>
                                          </p:spTgt>
                                        </p:tgtEl>
                                      </p:cBhvr>
                                    </p:animEffect>
                                  </p:childTnLst>
                                </p:cTn>
                              </p:par>
                            </p:childTnLst>
                          </p:cTn>
                        </p:par>
                        <p:par>
                          <p:cTn id="60" fill="hold" nodeType="afterGroup">
                            <p:stCondLst>
                              <p:cond delay="2500"/>
                            </p:stCondLst>
                            <p:childTnLst>
                              <p:par>
                                <p:cTn id="61" presetID="9" presetClass="entr" presetSubtype="0" fill="hold" grpId="0" nodeType="afterEffect">
                                  <p:stCondLst>
                                    <p:cond delay="0"/>
                                  </p:stCondLst>
                                  <p:childTnLst>
                                    <p:set>
                                      <p:cBhvr>
                                        <p:cTn id="62" dur="1" fill="hold">
                                          <p:stCondLst>
                                            <p:cond delay="0"/>
                                          </p:stCondLst>
                                        </p:cTn>
                                        <p:tgtEl>
                                          <p:spTgt spid="242725">
                                            <p:txEl>
                                              <p:pRg st="0" end="0"/>
                                            </p:txEl>
                                          </p:spTgt>
                                        </p:tgtEl>
                                        <p:attrNameLst>
                                          <p:attrName>style.visibility</p:attrName>
                                        </p:attrNameLst>
                                      </p:cBhvr>
                                      <p:to>
                                        <p:strVal val="visible"/>
                                      </p:to>
                                    </p:set>
                                    <p:animEffect transition="in" filter="dissolve">
                                      <p:cBhvr>
                                        <p:cTn id="63" dur="500"/>
                                        <p:tgtEl>
                                          <p:spTgt spid="242725">
                                            <p:txEl>
                                              <p:pRg st="0" end="0"/>
                                            </p:txEl>
                                          </p:spTgt>
                                        </p:tgtEl>
                                      </p:cBhvr>
                                    </p:animEffect>
                                  </p:childTnLst>
                                </p:cTn>
                              </p:par>
                            </p:childTnLst>
                          </p:cTn>
                        </p:par>
                        <p:par>
                          <p:cTn id="64" fill="hold" nodeType="afterGroup">
                            <p:stCondLst>
                              <p:cond delay="3000"/>
                            </p:stCondLst>
                            <p:childTnLst>
                              <p:par>
                                <p:cTn id="65" presetID="9" presetClass="entr" presetSubtype="0" fill="hold" grpId="0" nodeType="afterEffect">
                                  <p:stCondLst>
                                    <p:cond delay="0"/>
                                  </p:stCondLst>
                                  <p:childTnLst>
                                    <p:set>
                                      <p:cBhvr>
                                        <p:cTn id="66" dur="1" fill="hold">
                                          <p:stCondLst>
                                            <p:cond delay="0"/>
                                          </p:stCondLst>
                                        </p:cTn>
                                        <p:tgtEl>
                                          <p:spTgt spid="242706">
                                            <p:txEl>
                                              <p:pRg st="0" end="0"/>
                                            </p:txEl>
                                          </p:spTgt>
                                        </p:tgtEl>
                                        <p:attrNameLst>
                                          <p:attrName>style.visibility</p:attrName>
                                        </p:attrNameLst>
                                      </p:cBhvr>
                                      <p:to>
                                        <p:strVal val="visible"/>
                                      </p:to>
                                    </p:set>
                                    <p:animEffect transition="in" filter="dissolve">
                                      <p:cBhvr>
                                        <p:cTn id="67" dur="500"/>
                                        <p:tgtEl>
                                          <p:spTgt spid="242706">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42707"/>
                                        </p:tgtEl>
                                        <p:attrNameLst>
                                          <p:attrName>style.visibility</p:attrName>
                                        </p:attrNameLst>
                                      </p:cBhvr>
                                      <p:to>
                                        <p:strVal val="visible"/>
                                      </p:to>
                                    </p:set>
                                    <p:animEffect transition="in" filter="dissolve">
                                      <p:cBhvr>
                                        <p:cTn id="72" dur="500"/>
                                        <p:tgtEl>
                                          <p:spTgt spid="242707"/>
                                        </p:tgtEl>
                                      </p:cBhvr>
                                    </p:animEffect>
                                  </p:childTnLst>
                                </p:cTn>
                              </p:par>
                            </p:childTnLst>
                          </p:cTn>
                        </p:par>
                        <p:par>
                          <p:cTn id="73" fill="hold" nodeType="afterGroup">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242708">
                                            <p:txEl>
                                              <p:pRg st="0" end="0"/>
                                            </p:txEl>
                                          </p:spTgt>
                                        </p:tgtEl>
                                        <p:attrNameLst>
                                          <p:attrName>style.visibility</p:attrName>
                                        </p:attrNameLst>
                                      </p:cBhvr>
                                      <p:to>
                                        <p:strVal val="visible"/>
                                      </p:to>
                                    </p:set>
                                    <p:animEffect transition="in" filter="dissolve">
                                      <p:cBhvr>
                                        <p:cTn id="76" dur="500"/>
                                        <p:tgtEl>
                                          <p:spTgt spid="242708">
                                            <p:txEl>
                                              <p:pRg st="0" end="0"/>
                                            </p:txEl>
                                          </p:spTgt>
                                        </p:tgtEl>
                                      </p:cBhvr>
                                    </p:animEffect>
                                  </p:childTnLst>
                                </p:cTn>
                              </p:par>
                            </p:childTnLst>
                          </p:cTn>
                        </p:par>
                        <p:par>
                          <p:cTn id="77" fill="hold" nodeType="afterGroup">
                            <p:stCondLst>
                              <p:cond delay="1000"/>
                            </p:stCondLst>
                            <p:childTnLst>
                              <p:par>
                                <p:cTn id="78" presetID="9" presetClass="entr" presetSubtype="0" fill="hold" nodeType="afterEffect">
                                  <p:stCondLst>
                                    <p:cond delay="0"/>
                                  </p:stCondLst>
                                  <p:childTnLst>
                                    <p:set>
                                      <p:cBhvr>
                                        <p:cTn id="79" dur="1" fill="hold">
                                          <p:stCondLst>
                                            <p:cond delay="0"/>
                                          </p:stCondLst>
                                        </p:cTn>
                                        <p:tgtEl>
                                          <p:spTgt spid="3"/>
                                        </p:tgtEl>
                                        <p:attrNameLst>
                                          <p:attrName>style.visibility</p:attrName>
                                        </p:attrNameLst>
                                      </p:cBhvr>
                                      <p:to>
                                        <p:strVal val="visible"/>
                                      </p:to>
                                    </p:set>
                                    <p:animEffect transition="in" filter="dissolve">
                                      <p:cBhvr>
                                        <p:cTn id="80" dur="500"/>
                                        <p:tgtEl>
                                          <p:spTgt spid="3"/>
                                        </p:tgtEl>
                                      </p:cBhvr>
                                    </p:animEffect>
                                  </p:childTnLst>
                                </p:cTn>
                              </p:par>
                            </p:childTnLst>
                          </p:cTn>
                        </p:par>
                        <p:par>
                          <p:cTn id="81" fill="hold" nodeType="afterGroup">
                            <p:stCondLst>
                              <p:cond delay="1500"/>
                            </p:stCondLst>
                            <p:childTnLst>
                              <p:par>
                                <p:cTn id="82" presetID="9" presetClass="entr" presetSubtype="0" fill="hold" nodeType="afterEffect">
                                  <p:stCondLst>
                                    <p:cond delay="0"/>
                                  </p:stCondLst>
                                  <p:childTnLst>
                                    <p:set>
                                      <p:cBhvr>
                                        <p:cTn id="83" dur="1" fill="hold">
                                          <p:stCondLst>
                                            <p:cond delay="0"/>
                                          </p:stCondLst>
                                        </p:cTn>
                                        <p:tgtEl>
                                          <p:spTgt spid="242720"/>
                                        </p:tgtEl>
                                        <p:attrNameLst>
                                          <p:attrName>style.visibility</p:attrName>
                                        </p:attrNameLst>
                                      </p:cBhvr>
                                      <p:to>
                                        <p:strVal val="visible"/>
                                      </p:to>
                                    </p:set>
                                    <p:animEffect transition="in" filter="dissolve">
                                      <p:cBhvr>
                                        <p:cTn id="84" dur="500"/>
                                        <p:tgtEl>
                                          <p:spTgt spid="242720"/>
                                        </p:tgtEl>
                                      </p:cBhvr>
                                    </p:animEffect>
                                  </p:childTnLst>
                                </p:cTn>
                              </p:par>
                            </p:childTnLst>
                          </p:cTn>
                        </p:par>
                        <p:par>
                          <p:cTn id="85" fill="hold" nodeType="afterGroup">
                            <p:stCondLst>
                              <p:cond delay="2000"/>
                            </p:stCondLst>
                            <p:childTnLst>
                              <p:par>
                                <p:cTn id="86" presetID="9" presetClass="entr" presetSubtype="0" fill="hold" grpId="0" nodeType="afterEffect">
                                  <p:stCondLst>
                                    <p:cond delay="0"/>
                                  </p:stCondLst>
                                  <p:childTnLst>
                                    <p:set>
                                      <p:cBhvr>
                                        <p:cTn id="87" dur="1" fill="hold">
                                          <p:stCondLst>
                                            <p:cond delay="0"/>
                                          </p:stCondLst>
                                        </p:cTn>
                                        <p:tgtEl>
                                          <p:spTgt spid="242721">
                                            <p:txEl>
                                              <p:pRg st="0" end="0"/>
                                            </p:txEl>
                                          </p:spTgt>
                                        </p:tgtEl>
                                        <p:attrNameLst>
                                          <p:attrName>style.visibility</p:attrName>
                                        </p:attrNameLst>
                                      </p:cBhvr>
                                      <p:to>
                                        <p:strVal val="visible"/>
                                      </p:to>
                                    </p:set>
                                    <p:animEffect transition="in" filter="dissolve">
                                      <p:cBhvr>
                                        <p:cTn id="88" dur="500"/>
                                        <p:tgtEl>
                                          <p:spTgt spid="242721">
                                            <p:txEl>
                                              <p:pRg st="0" end="0"/>
                                            </p:txEl>
                                          </p:spTgt>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42729"/>
                                        </p:tgtEl>
                                        <p:attrNameLst>
                                          <p:attrName>style.visibility</p:attrName>
                                        </p:attrNameLst>
                                      </p:cBhvr>
                                      <p:to>
                                        <p:strVal val="visible"/>
                                      </p:to>
                                    </p:set>
                                    <p:animEffect transition="in" filter="dissolve">
                                      <p:cBhvr>
                                        <p:cTn id="93" dur="500"/>
                                        <p:tgtEl>
                                          <p:spTgt spid="242729"/>
                                        </p:tgtEl>
                                      </p:cBhvr>
                                    </p:animEffect>
                                  </p:childTnLst>
                                </p:cTn>
                              </p:par>
                              <p:par>
                                <p:cTn id="94" presetID="9" presetClass="entr" presetSubtype="0" fill="hold" grpId="0" nodeType="withEffect">
                                  <p:stCondLst>
                                    <p:cond delay="0"/>
                                  </p:stCondLst>
                                  <p:childTnLst>
                                    <p:set>
                                      <p:cBhvr>
                                        <p:cTn id="95" dur="1" fill="hold">
                                          <p:stCondLst>
                                            <p:cond delay="0"/>
                                          </p:stCondLst>
                                        </p:cTn>
                                        <p:tgtEl>
                                          <p:spTgt spid="242728">
                                            <p:txEl>
                                              <p:pRg st="0" end="0"/>
                                            </p:txEl>
                                          </p:spTgt>
                                        </p:tgtEl>
                                        <p:attrNameLst>
                                          <p:attrName>style.visibility</p:attrName>
                                        </p:attrNameLst>
                                      </p:cBhvr>
                                      <p:to>
                                        <p:strVal val="visible"/>
                                      </p:to>
                                    </p:set>
                                    <p:animEffect transition="in" filter="dissolve">
                                      <p:cBhvr>
                                        <p:cTn id="96" dur="500"/>
                                        <p:tgtEl>
                                          <p:spTgt spid="242728">
                                            <p:txEl>
                                              <p:pRg st="0" end="0"/>
                                            </p:txEl>
                                          </p:spTgt>
                                        </p:tgtEl>
                                      </p:cBhvr>
                                    </p:animEffect>
                                  </p:childTnLst>
                                </p:cTn>
                              </p:par>
                              <p:par>
                                <p:cTn id="97" presetID="9" presetClass="entr" presetSubtype="0" fill="hold" nodeType="withEffect">
                                  <p:stCondLst>
                                    <p:cond delay="0"/>
                                  </p:stCondLst>
                                  <p:childTnLst>
                                    <p:set>
                                      <p:cBhvr>
                                        <p:cTn id="98" dur="1" fill="hold">
                                          <p:stCondLst>
                                            <p:cond delay="0"/>
                                          </p:stCondLst>
                                        </p:cTn>
                                        <p:tgtEl>
                                          <p:spTgt spid="242730"/>
                                        </p:tgtEl>
                                        <p:attrNameLst>
                                          <p:attrName>style.visibility</p:attrName>
                                        </p:attrNameLst>
                                      </p:cBhvr>
                                      <p:to>
                                        <p:strVal val="visible"/>
                                      </p:to>
                                    </p:set>
                                    <p:animEffect transition="in" filter="dissolve">
                                      <p:cBhvr>
                                        <p:cTn id="99" dur="500"/>
                                        <p:tgtEl>
                                          <p:spTgt spid="24273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nodeType="clickEffect">
                                  <p:stCondLst>
                                    <p:cond delay="0"/>
                                  </p:stCondLst>
                                  <p:childTnLst>
                                    <p:set>
                                      <p:cBhvr>
                                        <p:cTn id="103" dur="1" fill="hold">
                                          <p:stCondLst>
                                            <p:cond delay="0"/>
                                          </p:stCondLst>
                                        </p:cTn>
                                        <p:tgtEl>
                                          <p:spTgt spid="242718"/>
                                        </p:tgtEl>
                                        <p:attrNameLst>
                                          <p:attrName>style.visibility</p:attrName>
                                        </p:attrNameLst>
                                      </p:cBhvr>
                                      <p:to>
                                        <p:strVal val="visible"/>
                                      </p:to>
                                    </p:set>
                                    <p:animEffect transition="in" filter="dissolve">
                                      <p:cBhvr>
                                        <p:cTn id="104" dur="500"/>
                                        <p:tgtEl>
                                          <p:spTgt spid="242718"/>
                                        </p:tgtEl>
                                      </p:cBhvr>
                                    </p:animEffect>
                                  </p:childTnLst>
                                </p:cTn>
                              </p:par>
                            </p:childTnLst>
                          </p:cTn>
                        </p:par>
                        <p:par>
                          <p:cTn id="105" fill="hold" nodeType="afterGroup">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242719">
                                            <p:txEl>
                                              <p:pRg st="0" end="0"/>
                                            </p:txEl>
                                          </p:spTgt>
                                        </p:tgtEl>
                                        <p:attrNameLst>
                                          <p:attrName>style.visibility</p:attrName>
                                        </p:attrNameLst>
                                      </p:cBhvr>
                                      <p:to>
                                        <p:strVal val="visible"/>
                                      </p:to>
                                    </p:set>
                                    <p:animEffect transition="in" filter="dissolve">
                                      <p:cBhvr>
                                        <p:cTn id="108" dur="500"/>
                                        <p:tgtEl>
                                          <p:spTgt spid="242719">
                                            <p:txEl>
                                              <p:pRg st="0" end="0"/>
                                            </p:txEl>
                                          </p:spTgt>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3" fill="hold" grpId="0" nodeType="clickEffect">
                                  <p:stCondLst>
                                    <p:cond delay="0"/>
                                  </p:stCondLst>
                                  <p:iterate type="lt">
                                    <p:tmPct val="100000"/>
                                  </p:iterate>
                                  <p:childTnLst>
                                    <p:set>
                                      <p:cBhvr>
                                        <p:cTn id="112" dur="1" fill="hold">
                                          <p:stCondLst>
                                            <p:cond delay="0"/>
                                          </p:stCondLst>
                                        </p:cTn>
                                        <p:tgtEl>
                                          <p:spTgt spid="242736">
                                            <p:txEl>
                                              <p:pRg st="0" end="0"/>
                                            </p:txEl>
                                          </p:spTgt>
                                        </p:tgtEl>
                                        <p:attrNameLst>
                                          <p:attrName>style.visibility</p:attrName>
                                        </p:attrNameLst>
                                      </p:cBhvr>
                                      <p:to>
                                        <p:strVal val="visible"/>
                                      </p:to>
                                    </p:set>
                                    <p:anim calcmode="lin" valueType="num">
                                      <p:cBhvr additive="base">
                                        <p:cTn id="11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4"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7">
                                            <p:txEl>
                                              <p:pRg st="0" end="0"/>
                                            </p:txEl>
                                          </p:spTgt>
                                        </p:tgtEl>
                                        <p:attrNameLst>
                                          <p:attrName>style.visibility</p:attrName>
                                        </p:attrNameLst>
                                      </p:cBhvr>
                                      <p:to>
                                        <p:strVal val="visible"/>
                                      </p:to>
                                    </p:set>
                                    <p:anim calcmode="lin" valueType="num">
                                      <p:cBhvr additive="base">
                                        <p:cTn id="123"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25" presetID="2" presetClass="entr" presetSubtype="3" fill="hold" grpId="0" nodeType="withEffect">
                                  <p:stCondLst>
                                    <p:cond delay="0"/>
                                  </p:stCondLst>
                                  <p:iterate type="lt">
                                    <p:tmPct val="100000"/>
                                  </p:iterate>
                                  <p:childTnLst>
                                    <p:set>
                                      <p:cBhvr>
                                        <p:cTn id="126" dur="1" fill="hold">
                                          <p:stCondLst>
                                            <p:cond delay="0"/>
                                          </p:stCondLst>
                                        </p:cTn>
                                        <p:tgtEl>
                                          <p:spTgt spid="242737">
                                            <p:txEl>
                                              <p:pRg st="1" end="1"/>
                                            </p:txEl>
                                          </p:spTgt>
                                        </p:tgtEl>
                                        <p:attrNameLst>
                                          <p:attrName>style.visibility</p:attrName>
                                        </p:attrNameLst>
                                      </p:cBhvr>
                                      <p:to>
                                        <p:strVal val="visible"/>
                                      </p:to>
                                    </p:set>
                                    <p:anim calcmode="lin" valueType="num">
                                      <p:cBhvr additive="base">
                                        <p:cTn id="127"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8"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3" fill="hold" grpId="0" nodeType="clickEffect">
                                  <p:stCondLst>
                                    <p:cond delay="0"/>
                                  </p:stCondLst>
                                  <p:iterate type="lt">
                                    <p:tmPct val="100000"/>
                                  </p:iterate>
                                  <p:childTnLst>
                                    <p:set>
                                      <p:cBhvr>
                                        <p:cTn id="132" dur="1" fill="hold">
                                          <p:stCondLst>
                                            <p:cond delay="0"/>
                                          </p:stCondLst>
                                        </p:cTn>
                                        <p:tgtEl>
                                          <p:spTgt spid="242738">
                                            <p:txEl>
                                              <p:pRg st="0" end="0"/>
                                            </p:txEl>
                                          </p:spTgt>
                                        </p:tgtEl>
                                        <p:attrNameLst>
                                          <p:attrName>style.visibility</p:attrName>
                                        </p:attrNameLst>
                                      </p:cBhvr>
                                      <p:to>
                                        <p:strVal val="visible"/>
                                      </p:to>
                                    </p:set>
                                    <p:anim calcmode="lin" valueType="num">
                                      <p:cBhvr additive="base">
                                        <p:cTn id="133"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34"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135" presetID="2" presetClass="entr" presetSubtype="3" fill="hold" grpId="0" nodeType="withEffect">
                                  <p:stCondLst>
                                    <p:cond delay="0"/>
                                  </p:stCondLst>
                                  <p:iterate type="lt">
                                    <p:tmPct val="100000"/>
                                  </p:iterate>
                                  <p:childTnLst>
                                    <p:set>
                                      <p:cBhvr>
                                        <p:cTn id="136" dur="1" fill="hold">
                                          <p:stCondLst>
                                            <p:cond delay="0"/>
                                          </p:stCondLst>
                                        </p:cTn>
                                        <p:tgtEl>
                                          <p:spTgt spid="242738">
                                            <p:txEl>
                                              <p:pRg st="1" end="1"/>
                                            </p:txEl>
                                          </p:spTgt>
                                        </p:tgtEl>
                                        <p:attrNameLst>
                                          <p:attrName>style.visibility</p:attrName>
                                        </p:attrNameLst>
                                      </p:cBhvr>
                                      <p:to>
                                        <p:strVal val="visible"/>
                                      </p:to>
                                    </p:set>
                                    <p:anim calcmode="lin" valueType="num">
                                      <p:cBhvr additive="base">
                                        <p:cTn id="13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3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11</a:t>
            </a:r>
          </a:p>
        </p:txBody>
      </p:sp>
    </p:spTree>
    <p:extLst>
      <p:ext uri="{BB962C8B-B14F-4D97-AF65-F5344CB8AC3E}">
        <p14:creationId xmlns:p14="http://schemas.microsoft.com/office/powerpoint/2010/main" val="289002410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en-US" sz="3600" dirty="0">
                <a:solidFill>
                  <a:schemeClr val="tx1"/>
                </a:solidFill>
                <a:effectLst>
                  <a:outerShdw blurRad="38100" dist="38100" dir="2700000" algn="tl">
                    <a:srgbClr val="000000"/>
                  </a:outerShdw>
                </a:effectLst>
                <a:latin typeface="Arial" charset="0"/>
                <a:ea typeface="ＭＳ Ｐゴシック" charset="0"/>
                <a:cs typeface="Arial" charset="0"/>
              </a:rPr>
              <a:t>Family Righteousness (2 Kings 11)</a:t>
            </a:r>
          </a:p>
        </p:txBody>
      </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a:solidFill>
                  <a:srgbClr val="FFFFFF"/>
                </a:solidFill>
                <a:effectLst>
                  <a:outerShdw blurRad="38100" dist="38100" dir="2700000" algn="tl">
                    <a:srgbClr val="000000"/>
                  </a:outerShdw>
                </a:effectLst>
                <a:latin typeface="Arial" charset="0"/>
                <a:cs typeface="Arial" charset="0"/>
              </a:rPr>
              <a:t>Jehoshaphat</a:t>
            </a:r>
            <a:endParaRPr lang="en-US" sz="2000">
              <a:solidFill>
                <a:srgbClr val="FFFFFF"/>
              </a:solidFill>
              <a:effectLst>
                <a:outerShdw blurRad="38100" dist="38100" dir="2700000" algn="tl">
                  <a:srgbClr val="000000"/>
                </a:outerShdw>
              </a:effectLst>
              <a:latin typeface="Arial" charset="0"/>
              <a:cs typeface="Arial" charset="0"/>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i="1" dirty="0">
                <a:solidFill>
                  <a:srgbClr val="FFFF00"/>
                </a:solidFill>
                <a:effectLst>
                  <a:outerShdw blurRad="38100" dist="38100" dir="2700000" algn="tl">
                    <a:srgbClr val="000000"/>
                  </a:outerShdw>
                </a:effectLst>
                <a:latin typeface="Arial" charset="0"/>
                <a:cs typeface="Arial" charset="0"/>
              </a:rPr>
              <a:t>Athaliah</a:t>
            </a:r>
            <a:endParaRPr lang="en-US" sz="2000" dirty="0">
              <a:solidFill>
                <a:srgbClr val="FFFF00"/>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a:solidFill>
                  <a:srgbClr val="5DBACA"/>
                </a:solidFill>
                <a:effectLst>
                  <a:outerShdw blurRad="38100" dist="38100" dir="2700000" algn="tl">
                    <a:srgbClr val="000000"/>
                  </a:outerShdw>
                </a:effectLst>
                <a:latin typeface="Arial" charset="0"/>
                <a:cs typeface="Arial" charset="0"/>
              </a:rPr>
              <a:t>Jehoram</a:t>
            </a:r>
            <a:endParaRPr lang="en-US" sz="2000">
              <a:solidFill>
                <a:srgbClr val="FFFFFF"/>
              </a:solidFill>
              <a:effectLst>
                <a:outerShdw blurRad="38100" dist="38100" dir="2700000" algn="tl">
                  <a:srgbClr val="000000"/>
                </a:outerShdw>
              </a:effectLst>
              <a:latin typeface="Arial" charset="0"/>
              <a:cs typeface="Arial" charset="0"/>
            </a:endParaRPr>
          </a:p>
        </p:txBody>
      </p:sp>
      <p:grpSp>
        <p:nvGrpSpPr>
          <p:cNvPr id="40755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a:solidFill>
                  <a:srgbClr val="FFFFFF"/>
                </a:solidFill>
                <a:effectLst>
                  <a:outerShdw blurRad="38100" dist="38100" dir="2700000" algn="tl">
                    <a:srgbClr val="000000"/>
                  </a:outerShdw>
                </a:effectLst>
                <a:latin typeface="Arial" charset="0"/>
                <a:cs typeface="Arial" charset="0"/>
              </a:rPr>
              <a:t>Joash</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err="1">
                <a:solidFill>
                  <a:srgbClr val="FFFF00"/>
                </a:solidFill>
                <a:effectLst>
                  <a:outerShdw blurRad="38100" dist="38100" dir="2700000" algn="tl">
                    <a:srgbClr val="000000"/>
                  </a:outerShdw>
                </a:effectLst>
                <a:latin typeface="Arial" charset="0"/>
                <a:cs typeface="Arial" charset="0"/>
              </a:rPr>
              <a:t>Ahaziah</a:t>
            </a:r>
            <a:endParaRPr lang="en-US" sz="2000" dirty="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en-US" sz="2800" b="1" dirty="0">
                <a:solidFill>
                  <a:srgbClr val="FFFFFF"/>
                </a:solidFill>
                <a:effectLst>
                  <a:outerShdw blurRad="38100" dist="38100" dir="2700000" algn="tl">
                    <a:srgbClr val="000000"/>
                  </a:outerShdw>
                </a:effectLst>
                <a:latin typeface="Arial" charset="0"/>
                <a:cs typeface="Arial" charset="0"/>
              </a:rPr>
              <a:t>Asa</a:t>
            </a:r>
          </a:p>
          <a:p>
            <a:pPr algn="ctr">
              <a:defRPr/>
            </a:pPr>
            <a:r>
              <a:rPr lang="en-US" sz="1800" b="1" dirty="0">
                <a:solidFill>
                  <a:srgbClr val="FFFFFF"/>
                </a:solidFill>
                <a:effectLst>
                  <a:outerShdw blurRad="38100" dist="38100" dir="2700000" algn="tl">
                    <a:srgbClr val="000000"/>
                  </a:outerShdw>
                </a:effectLst>
                <a:latin typeface="Arial" charset="0"/>
                <a:cs typeface="Arial" charset="0"/>
              </a:rPr>
              <a:t>King of Judah</a:t>
            </a:r>
            <a:br>
              <a:rPr lang="en-US" sz="1800" b="1" dirty="0">
                <a:solidFill>
                  <a:srgbClr val="FFFFFF"/>
                </a:solidFill>
                <a:effectLst>
                  <a:outerShdw blurRad="38100" dist="38100" dir="2700000" algn="tl">
                    <a:srgbClr val="000000"/>
                  </a:outerShdw>
                </a:effectLst>
                <a:latin typeface="Arial" charset="0"/>
                <a:cs typeface="Arial" charset="0"/>
              </a:rPr>
            </a:br>
            <a:r>
              <a:rPr lang="en-US" sz="1800" b="1" dirty="0">
                <a:solidFill>
                  <a:srgbClr val="FFFFFF"/>
                </a:solidFill>
                <a:effectLst>
                  <a:outerShdw blurRad="38100" dist="38100" dir="2700000" algn="tl">
                    <a:srgbClr val="000000"/>
                  </a:outerShdw>
                </a:effectLst>
                <a:latin typeface="Arial" charset="0"/>
                <a:cs typeface="Arial" charset="0"/>
              </a:rPr>
              <a:t>(Line of David)</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b="1" dirty="0">
                <a:solidFill>
                  <a:srgbClr val="FFFFFF"/>
                </a:solidFill>
                <a:effectLst>
                  <a:outerShdw blurRad="38100" dist="38100" dir="2700000" algn="tl">
                    <a:srgbClr val="000000"/>
                  </a:outerShdw>
                </a:effectLst>
                <a:latin typeface="Arial" charset="0"/>
                <a:cs typeface="Arial" charset="0"/>
              </a:rPr>
              <a:t>253</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971550" y="1052513"/>
            <a:ext cx="1776413"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en-US" sz="2800" b="1" dirty="0">
                <a:solidFill>
                  <a:srgbClr val="FFFFFF"/>
                </a:solidFill>
                <a:effectLst>
                  <a:outerShdw blurRad="38100" dist="38100" dir="2700000" algn="tl">
                    <a:srgbClr val="000000"/>
                  </a:outerShdw>
                </a:effectLst>
                <a:latin typeface="Arial" charset="0"/>
                <a:cs typeface="Arial" charset="0"/>
              </a:rPr>
              <a:t>Aaron</a:t>
            </a:r>
          </a:p>
          <a:p>
            <a:pPr algn="ctr">
              <a:defRPr/>
            </a:pPr>
            <a:r>
              <a:rPr lang="en-US" sz="1800" b="1" dirty="0">
                <a:solidFill>
                  <a:srgbClr val="FFFFFF"/>
                </a:solidFill>
                <a:effectLst>
                  <a:outerShdw blurRad="38100" dist="38100" dir="2700000" algn="tl">
                    <a:srgbClr val="000000"/>
                  </a:outerShdw>
                </a:effectLst>
                <a:latin typeface="Arial" charset="0"/>
                <a:cs typeface="Arial" charset="0"/>
              </a:rPr>
              <a:t>Priest of Israel</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242735" name="Text Box 47"/>
          <p:cNvSpPr txBox="1">
            <a:spLocks noChangeArrowheads="1"/>
          </p:cNvSpPr>
          <p:nvPr/>
        </p:nvSpPr>
        <p:spPr bwMode="auto">
          <a:xfrm>
            <a:off x="228600" y="6369050"/>
            <a:ext cx="532068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000" b="1" dirty="0">
                <a:solidFill>
                  <a:srgbClr val="FFFFFF"/>
                </a:solidFill>
                <a:effectLst>
                  <a:outerShdw blurRad="38100" dist="38100" dir="2700000" algn="tl">
                    <a:srgbClr val="000000"/>
                  </a:outerShdw>
                </a:effectLst>
                <a:latin typeface="Arial" charset="0"/>
                <a:cs typeface="Arial" charset="0"/>
              </a:rPr>
              <a:t>Righteous in white; </a:t>
            </a:r>
            <a:r>
              <a:rPr lang="en-US" sz="2000" b="1" dirty="0">
                <a:solidFill>
                  <a:srgbClr val="FFFF00"/>
                </a:solidFill>
                <a:effectLst>
                  <a:outerShdw blurRad="38100" dist="38100" dir="2700000" algn="tl">
                    <a:srgbClr val="000000"/>
                  </a:outerShdw>
                </a:effectLst>
                <a:latin typeface="Arial" charset="0"/>
                <a:cs typeface="Arial" charset="0"/>
              </a:rPr>
              <a:t>queen in </a:t>
            </a:r>
            <a:r>
              <a:rPr lang="en-US" sz="2000" b="1" i="1" dirty="0">
                <a:solidFill>
                  <a:srgbClr val="FFFF00"/>
                </a:solidFill>
                <a:effectLst>
                  <a:outerShdw blurRad="38100" dist="38100" dir="2700000" algn="tl">
                    <a:srgbClr val="000000"/>
                  </a:outerShdw>
                </a:effectLst>
                <a:latin typeface="Arial" charset="0"/>
                <a:cs typeface="Arial" charset="0"/>
              </a:rPr>
              <a:t>yellow italics</a:t>
            </a:r>
            <a:endParaRPr lang="en-US" sz="1600" dirty="0">
              <a:solidFill>
                <a:srgbClr val="FFFF00"/>
              </a:solidFill>
              <a:effectLst>
                <a:outerShdw blurRad="38100" dist="38100" dir="2700000" algn="tl">
                  <a:srgbClr val="000000"/>
                </a:outerShdw>
              </a:effectLst>
              <a:latin typeface="Arial" charset="0"/>
              <a:cs typeface="Arial"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228975" y="5300663"/>
            <a:ext cx="227965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a:solidFill>
                  <a:srgbClr val="FFFFFF"/>
                </a:solidFill>
                <a:effectLst>
                  <a:outerShdw blurRad="38100" dist="38100" dir="2700000" algn="tl">
                    <a:srgbClr val="000000"/>
                  </a:outerShdw>
                </a:effectLst>
                <a:latin typeface="Arial" charset="0"/>
                <a:cs typeface="Arial" charset="0"/>
              </a:rPr>
              <a:t>Jehoshebah</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7414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a:solidFill>
                  <a:srgbClr val="FFFFFF"/>
                </a:solidFill>
                <a:effectLst>
                  <a:outerShdw blurRad="38100" dist="38100" dir="2700000" algn="tl">
                    <a:srgbClr val="000000"/>
                  </a:outerShdw>
                </a:effectLst>
                <a:latin typeface="Arial" charset="0"/>
                <a:cs typeface="Arial" charset="0"/>
              </a:rPr>
              <a:t>Jehoiada</a:t>
            </a:r>
            <a:endParaRPr lang="en-US" sz="2000" dirty="0">
              <a:solidFill>
                <a:srgbClr val="FFFFFF"/>
              </a:solidFill>
              <a:effectLst>
                <a:outerShdw blurRad="38100" dist="38100" dir="2700000" algn="tl">
                  <a:srgbClr val="000000"/>
                </a:outerShdw>
              </a:effectLst>
              <a:latin typeface="Arial" charset="0"/>
              <a:cs typeface="Arial"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defRPr/>
            </a:pPr>
            <a:endParaRPr lang="en-US" sz="200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en-US" sz="2800" b="1" dirty="0">
                <a:solidFill>
                  <a:srgbClr val="FFFFFF"/>
                </a:solidFill>
                <a:effectLst>
                  <a:outerShdw blurRad="38100" dist="38100" dir="2700000" algn="tl">
                    <a:srgbClr val="000000"/>
                  </a:outerShdw>
                </a:effectLst>
                <a:latin typeface="Arial" charset="0"/>
                <a:cs typeface="Arial" charset="0"/>
              </a:rPr>
              <a:t>Unnamed Nurse</a:t>
            </a:r>
            <a:endParaRPr lang="en-US" sz="2000" dirty="0">
              <a:solidFill>
                <a:srgbClr val="FFFFFF"/>
              </a:solidFill>
              <a:effectLst>
                <a:outerShdw blurRad="38100" dist="38100" dir="2700000" algn="tl">
                  <a:srgbClr val="000000"/>
                </a:outerShdw>
              </a:effectLst>
              <a:latin typeface="Arial" charset="0"/>
              <a:cs typeface="Arial"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kumimoji="1" lang="en-US" sz="2400" b="1">
              <a:solidFill>
                <a:srgbClr val="FFFFFF"/>
              </a:solidFill>
              <a:latin typeface="Arial Narrow" pitchFamily="-105" charset="0"/>
              <a:ea typeface="Times New Roman" pitchFamily="-105" charset="0"/>
              <a:cs typeface="Times New Roman" pitchFamily="-105"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(2 Kings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173413"/>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(2 Kings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2" name="Picture 1"/>
          <p:cNvPicPr>
            <a:picLocks noChangeAspect="1"/>
          </p:cNvPicPr>
          <p:nvPr/>
        </p:nvPicPr>
        <p:blipFill>
          <a:blip r:embed="rId2"/>
          <a:stretch>
            <a:fillRect/>
          </a:stretch>
        </p:blipFill>
        <p:spPr>
          <a:xfrm>
            <a:off x="0" y="188640"/>
            <a:ext cx="9144000" cy="6400800"/>
          </a:xfrm>
          <a:prstGeom prst="rect">
            <a:avLst/>
          </a:prstGeom>
        </p:spPr>
      </p:pic>
    </p:spTree>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508625" y="476250"/>
            <a:ext cx="3454400" cy="4608513"/>
          </a:xfrm>
        </p:spPr>
        <p:txBody>
          <a:bodyPr/>
          <a:lstStyle/>
          <a:p>
            <a:r>
              <a:rPr lang="en-US" sz="4000" b="1">
                <a:latin typeface="Arial" charset="0"/>
                <a:ea typeface="ＭＳ Ｐゴシック" charset="0"/>
              </a:rPr>
              <a:t>Athaliah Killed </a:t>
            </a:r>
            <a:br>
              <a:rPr lang="en-US" sz="4000" b="1">
                <a:latin typeface="Arial" charset="0"/>
                <a:ea typeface="ＭＳ Ｐゴシック" charset="0"/>
              </a:rPr>
            </a:br>
            <a:r>
              <a:rPr lang="en-US" sz="4000" b="1">
                <a:latin typeface="Arial" charset="0"/>
                <a:ea typeface="ＭＳ Ｐゴシック" charset="0"/>
              </a:rPr>
              <a:t>(2 Kings 11:15-16; </a:t>
            </a:r>
            <a:br>
              <a:rPr lang="en-US" sz="4000" b="1">
                <a:latin typeface="Arial" charset="0"/>
                <a:ea typeface="ＭＳ Ｐゴシック" charset="0"/>
              </a:rPr>
            </a:br>
            <a:r>
              <a:rPr lang="en-US" sz="4000" b="1">
                <a:latin typeface="Arial" charset="0"/>
                <a:ea typeface="ＭＳ Ｐゴシック" charset="0"/>
              </a:rPr>
              <a:t>2 Chron. 23:14-15)</a:t>
            </a: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en-US" b="1">
                <a:latin typeface="Arial" charset="0"/>
                <a:ea typeface="ＭＳ Ｐゴシック" charset="0"/>
              </a:rPr>
              <a:t>Faithful By A Thread</a:t>
            </a: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600" b="1">
                <a:solidFill>
                  <a:srgbClr val="FFFFFF"/>
                </a:solidFill>
              </a:rPr>
              <a:t>The Davidic rulers came down to only one man (three times!)</a:t>
            </a:r>
          </a:p>
        </p:txBody>
      </p:sp>
    </p:spTree>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en-US" b="1" dirty="0">
                <a:effectLst>
                  <a:glow rad="762000">
                    <a:schemeClr val="tx1">
                      <a:alpha val="75000"/>
                    </a:schemeClr>
                  </a:glow>
                </a:effectLst>
              </a:rPr>
              <a:t>God still keeps His promises to those who worship Him today. </a:t>
            </a:r>
          </a:p>
        </p:txBody>
      </p:sp>
    </p:spTree>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512168"/>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l">
              <a:defRPr/>
            </a:pPr>
            <a:r>
              <a:rPr lang="en-US" sz="4800" b="1" dirty="0">
                <a:effectLst>
                  <a:glow rad="127000">
                    <a:schemeClr val="tx1"/>
                  </a:glow>
                </a:effectLst>
                <a:latin typeface="Arial" charset="0"/>
                <a:ea typeface="ＭＳ Ｐゴシック" charset="0"/>
                <a:cs typeface="ＭＳ Ｐゴシック" charset="0"/>
              </a:rPr>
              <a:t>I. God warns against </a:t>
            </a:r>
            <a:r>
              <a:rPr lang="en-US" sz="4800" b="1" dirty="0">
                <a:solidFill>
                  <a:srgbClr val="FFFF00"/>
                </a:solidFill>
                <a:effectLst>
                  <a:glow rad="127000">
                    <a:schemeClr val="tx1"/>
                  </a:glow>
                </a:effectLst>
                <a:latin typeface="Arial" charset="0"/>
                <a:ea typeface="ＭＳ Ｐゴシック" charset="0"/>
                <a:cs typeface="ＭＳ Ｐゴシック" charset="0"/>
              </a:rPr>
              <a:t>worshipping</a:t>
            </a:r>
            <a:r>
              <a:rPr lang="en-US" sz="4800" b="1" dirty="0">
                <a:effectLst>
                  <a:glow rad="127000">
                    <a:schemeClr val="tx1"/>
                  </a:glow>
                </a:effectLst>
                <a:latin typeface="Arial" charset="0"/>
                <a:ea typeface="ＭＳ Ｐゴシック" charset="0"/>
                <a:cs typeface="ＭＳ Ｐゴシック" charset="0"/>
              </a:rPr>
              <a:t> other gods.</a:t>
            </a: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marR="0" lvl="0" indent="-531813"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"You shall have no other gods before me"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a:t>
            </a:r>
            <a:r>
              <a:rPr kumimoji="0" lang="en-US" sz="3600" b="1" i="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Exodus 20:3—</a:t>
            </a:r>
          </a:p>
        </p:txBody>
      </p:sp>
      <p:sp>
        <p:nvSpPr>
          <p:cNvPr id="7" name="TextBox 6"/>
          <p:cNvSpPr txBox="1"/>
          <p:nvPr/>
        </p:nvSpPr>
        <p:spPr>
          <a:xfrm rot="20768788">
            <a:off x="269332" y="2573582"/>
            <a:ext cx="2988712" cy="769441"/>
          </a:xfrm>
          <a:prstGeom prst="rect">
            <a:avLst/>
          </a:prstGeom>
          <a:solidFill>
            <a:srgbClr val="8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275474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413698"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12</a:t>
            </a:r>
          </a:p>
        </p:txBody>
      </p:sp>
    </p:spTree>
    <p:extLst>
      <p:ext uri="{BB962C8B-B14F-4D97-AF65-F5344CB8AC3E}">
        <p14:creationId xmlns:p14="http://schemas.microsoft.com/office/powerpoint/2010/main" val="19919654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en-US" sz="3600" b="1">
                <a:solidFill>
                  <a:srgbClr val="FFFF00"/>
                </a:solidFill>
                <a:latin typeface="Arial" charset="0"/>
              </a:rPr>
              <a:t>Joash </a:t>
            </a:r>
            <a:r>
              <a:rPr lang="en-US" sz="3600" b="1">
                <a:solidFill>
                  <a:schemeClr val="bg1"/>
                </a:solidFill>
                <a:latin typeface="Arial" charset="0"/>
              </a:rPr>
              <a:t>of Judah</a:t>
            </a:r>
            <a:endParaRPr lang="en-GB" sz="3600" b="1">
              <a:solidFill>
                <a:schemeClr val="bg1"/>
              </a:solidFill>
              <a:latin typeface="Arial" charset="0"/>
            </a:endParaRPr>
          </a:p>
        </p:txBody>
      </p:sp>
      <p:graphicFrame>
        <p:nvGraphicFramePr>
          <p:cNvPr id="414723" name="Object 2"/>
          <p:cNvGraphicFramePr>
            <a:graphicFrameLocks noGrp="1" noChangeAspect="1"/>
          </p:cNvGraphicFramePr>
          <p:nvPr>
            <p:ph sz="half" idx="2"/>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aint.Picture">
                  <p:embed/>
                </p:oleObj>
              </mc:Choice>
              <mc:Fallback>
                <p:oleObj name="Bitmap Image" r:id="rId2" imgW="3067478" imgH="4133333" progId="Paint.Picture">
                  <p:embed/>
                  <p:pic>
                    <p:nvPicPr>
                      <p:cNvPr id="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1800" b="1" dirty="0"/>
              <a:t>2 Kings 12; 2 Chron 24:22</a:t>
            </a:r>
            <a:endParaRPr lang="en-GB" sz="1800" b="1" dirty="0"/>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buFontTx/>
              <a:buChar char="•"/>
            </a:pPr>
            <a:r>
              <a:rPr lang="en-US" b="1" dirty="0"/>
              <a:t>Became king at 7 years old</a:t>
            </a:r>
          </a:p>
          <a:p>
            <a:pPr eaLnBrk="1" hangingPunct="1">
              <a:lnSpc>
                <a:spcPct val="90000"/>
              </a:lnSpc>
              <a:spcBef>
                <a:spcPct val="20000"/>
              </a:spcBef>
            </a:pPr>
            <a:endParaRPr lang="en-US" b="1" dirty="0"/>
          </a:p>
          <a:p>
            <a:pPr eaLnBrk="1" hangingPunct="1">
              <a:lnSpc>
                <a:spcPct val="90000"/>
              </a:lnSpc>
              <a:spcBef>
                <a:spcPct val="20000"/>
              </a:spcBef>
              <a:buFontTx/>
              <a:buChar char="•"/>
            </a:pPr>
            <a:r>
              <a:rPr lang="ru-RU" altLang="ja-JP" b="1" dirty="0"/>
              <a:t>"</a:t>
            </a:r>
            <a:r>
              <a:rPr lang="en-US" b="1" dirty="0"/>
              <a:t>Did what was right in the eyes of the L</a:t>
            </a:r>
            <a:r>
              <a:rPr lang="en-US" sz="2000" b="1" dirty="0"/>
              <a:t>ORD</a:t>
            </a:r>
            <a:r>
              <a:rPr lang="en-US" b="1" dirty="0"/>
              <a:t> all the years Jehoiada the priest instructed him</a:t>
            </a:r>
            <a:r>
              <a:rPr lang="ru-RU" altLang="ja-JP" b="1" dirty="0"/>
              <a:t>"</a:t>
            </a:r>
            <a:endParaRPr lang="en-US" b="1" dirty="0"/>
          </a:p>
          <a:p>
            <a:pPr eaLnBrk="1" hangingPunct="1">
              <a:lnSpc>
                <a:spcPct val="90000"/>
              </a:lnSpc>
              <a:spcBef>
                <a:spcPct val="20000"/>
              </a:spcBef>
            </a:pPr>
            <a:endParaRPr lang="en-US" b="1" dirty="0"/>
          </a:p>
          <a:p>
            <a:pPr eaLnBrk="1" hangingPunct="1">
              <a:lnSpc>
                <a:spcPct val="90000"/>
              </a:lnSpc>
              <a:spcBef>
                <a:spcPct val="20000"/>
              </a:spcBef>
              <a:buFontTx/>
              <a:buChar char="•"/>
            </a:pPr>
            <a:r>
              <a:rPr lang="en-US" b="1" dirty="0"/>
              <a:t>High places not removed, people continued to offer sacrifices and burn incense there</a:t>
            </a:r>
          </a:p>
          <a:p>
            <a:pPr eaLnBrk="1" hangingPunct="1">
              <a:lnSpc>
                <a:spcPct val="90000"/>
              </a:lnSpc>
              <a:spcBef>
                <a:spcPct val="20000"/>
              </a:spcBef>
              <a:buFontTx/>
              <a:buChar char="•"/>
            </a:pPr>
            <a:endParaRPr lang="en-US" b="1" dirty="0"/>
          </a:p>
          <a:p>
            <a:pPr eaLnBrk="1" hangingPunct="1">
              <a:lnSpc>
                <a:spcPct val="90000"/>
              </a:lnSpc>
              <a:spcBef>
                <a:spcPct val="20000"/>
              </a:spcBef>
              <a:buFontTx/>
              <a:buChar char="•"/>
            </a:pPr>
            <a:r>
              <a:rPr lang="en-US" b="1" dirty="0"/>
              <a:t>Temple repaired</a:t>
            </a:r>
          </a:p>
          <a:p>
            <a:pPr eaLnBrk="1" hangingPunct="1">
              <a:lnSpc>
                <a:spcPct val="90000"/>
              </a:lnSpc>
              <a:spcBef>
                <a:spcPct val="20000"/>
              </a:spcBef>
              <a:buFontTx/>
              <a:buChar char="•"/>
            </a:pPr>
            <a:endParaRPr lang="en-US" b="1" dirty="0"/>
          </a:p>
          <a:p>
            <a:pPr eaLnBrk="1" hangingPunct="1">
              <a:lnSpc>
                <a:spcPct val="90000"/>
              </a:lnSpc>
              <a:spcBef>
                <a:spcPct val="20000"/>
              </a:spcBef>
              <a:buFontTx/>
              <a:buChar char="•"/>
            </a:pPr>
            <a:r>
              <a:rPr lang="en-US" b="1" dirty="0"/>
              <a:t>Attacked by Hazael king of Aram; sent sacred objects, gifts and gold from the temple to Hazael in exchange for his withdrawal</a:t>
            </a:r>
            <a:endParaRPr lang="en-GB" b="1" dirty="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13</a:t>
            </a:r>
          </a:p>
        </p:txBody>
      </p:sp>
    </p:spTree>
    <p:extLst>
      <p:ext uri="{BB962C8B-B14F-4D97-AF65-F5344CB8AC3E}">
        <p14:creationId xmlns:p14="http://schemas.microsoft.com/office/powerpoint/2010/main" val="59750774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21709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86200" y="1219200"/>
            <a:ext cx="54102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55209" y="1622553"/>
            <a:ext cx="3810000" cy="483209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spcBef>
                <a:spcPct val="20000"/>
              </a:spcBef>
            </a:pPr>
            <a:r>
              <a:rPr lang="en-US" sz="2800" b="1" dirty="0">
                <a:solidFill>
                  <a:srgbClr val="CC3300"/>
                </a:solidFill>
              </a:rPr>
              <a:t>Moab</a:t>
            </a:r>
            <a:r>
              <a:rPr lang="en-US" sz="2800" b="1" dirty="0"/>
              <a:t> and </a:t>
            </a:r>
            <a:r>
              <a:rPr lang="en-US" sz="2800" b="1" dirty="0">
                <a:solidFill>
                  <a:srgbClr val="CC0066"/>
                </a:solidFill>
              </a:rPr>
              <a:t>Aram</a:t>
            </a:r>
            <a:r>
              <a:rPr lang="en-US" sz="2800" b="1" dirty="0"/>
              <a:t> (Syria) were small kingdoms like Judah and Israel. Sometimes they fought against Israel or Judah, and sometimes they joined together to oppose a larger threat.</a:t>
            </a:r>
          </a:p>
        </p:txBody>
      </p:sp>
      <p:sp>
        <p:nvSpPr>
          <p:cNvPr id="217095" name="AutoShape 7"/>
          <p:cNvSpPr>
            <a:spLocks noChangeArrowheads="1"/>
          </p:cNvSpPr>
          <p:nvPr/>
        </p:nvSpPr>
        <p:spPr bwMode="auto">
          <a:xfrm>
            <a:off x="3865209" y="1605576"/>
            <a:ext cx="4267200" cy="762000"/>
          </a:xfrm>
          <a:prstGeom prst="curvedDownArrow">
            <a:avLst>
              <a:gd name="adj1" fmla="val 112000"/>
              <a:gd name="adj2" fmla="val 224000"/>
              <a:gd name="adj3" fmla="val 33333"/>
            </a:avLst>
          </a:prstGeom>
          <a:solidFill>
            <a:schemeClr val="accent1"/>
          </a:solidFill>
          <a:ln w="9525">
            <a:solidFill>
              <a:schemeClr val="tx1"/>
            </a:solidFill>
            <a:miter lim="800000"/>
            <a:headEnd/>
            <a:tailEnd/>
          </a:ln>
        </p:spPr>
        <p:txBody>
          <a:bodyPr wrap="none" anchor="ctr"/>
          <a:lstStyle/>
          <a:p>
            <a:endParaRPr lang="en-US"/>
          </a:p>
        </p:txBody>
      </p:sp>
      <p:sp>
        <p:nvSpPr>
          <p:cNvPr id="217096" name="AutoShape 8"/>
          <p:cNvSpPr>
            <a:spLocks noChangeArrowheads="1"/>
          </p:cNvSpPr>
          <p:nvPr/>
        </p:nvSpPr>
        <p:spPr bwMode="auto">
          <a:xfrm>
            <a:off x="3886200" y="5410200"/>
            <a:ext cx="1828800" cy="533400"/>
          </a:xfrm>
          <a:prstGeom prst="curvedUpArrow">
            <a:avLst>
              <a:gd name="adj1" fmla="val 68571"/>
              <a:gd name="adj2" fmla="val 137143"/>
              <a:gd name="adj3" fmla="val 33333"/>
            </a:avLst>
          </a:prstGeom>
          <a:solidFill>
            <a:schemeClr val="accent1"/>
          </a:solidFill>
          <a:ln w="9525">
            <a:solidFill>
              <a:schemeClr val="tx1"/>
            </a:solidFill>
            <a:miter lim="800000"/>
            <a:headEnd/>
            <a:tailEnd/>
          </a:ln>
        </p:spPr>
        <p:txBody>
          <a:bodyPr wrap="none" anchor="ctr"/>
          <a:lstStyle/>
          <a:p>
            <a:endParaRPr lang="en-US"/>
          </a:p>
        </p:txBody>
      </p:sp>
      <p:sp>
        <p:nvSpPr>
          <p:cNvPr id="415746" name="Rectangle 2"/>
          <p:cNvSpPr>
            <a:spLocks noGrp="1" noChangeArrowheads="1"/>
          </p:cNvSpPr>
          <p:nvPr>
            <p:ph type="title"/>
          </p:nvPr>
        </p:nvSpPr>
        <p:spPr>
          <a:xfrm>
            <a:off x="0" y="0"/>
            <a:ext cx="9144000" cy="1340768"/>
          </a:xfrm>
          <a:solidFill>
            <a:srgbClr val="000000"/>
          </a:solidFill>
        </p:spPr>
        <p:txBody>
          <a:bodyPr/>
          <a:lstStyle/>
          <a:p>
            <a:pPr eaLnBrk="1" hangingPunct="1"/>
            <a:r>
              <a:rPr lang="en-US" sz="4000" b="1">
                <a:solidFill>
                  <a:srgbClr val="FFFFFF"/>
                </a:solidFill>
                <a:latin typeface="Arial" charset="0"/>
              </a:rPr>
              <a:t>Troublesome Neighbors</a:t>
            </a:r>
            <a:br>
              <a:rPr lang="en-US" sz="4000" b="1">
                <a:solidFill>
                  <a:srgbClr val="FFFFFF"/>
                </a:solidFill>
                <a:latin typeface="Arial" charset="0"/>
              </a:rPr>
            </a:br>
            <a:r>
              <a:rPr lang="en-US" sz="4000" b="1">
                <a:solidFill>
                  <a:srgbClr val="FFFFFF"/>
                </a:solidFill>
                <a:latin typeface="Arial" charset="0"/>
              </a:rPr>
              <a:t>(2 Kings 13:20)</a:t>
            </a:r>
            <a:endParaRPr lang="en-GB" sz="4000">
              <a:solidFill>
                <a:srgbClr val="FFFFFF"/>
              </a:solidFill>
              <a:latin typeface="Arial"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092"/>
                                        </p:tgtEl>
                                        <p:attrNameLst>
                                          <p:attrName>style.visibility</p:attrName>
                                        </p:attrNameLst>
                                      </p:cBhvr>
                                      <p:to>
                                        <p:strVal val="visible"/>
                                      </p:to>
                                    </p:set>
                                    <p:animEffect transition="in" filter="fade">
                                      <p:cBhvr>
                                        <p:cTn id="7" dur="500"/>
                                        <p:tgtEl>
                                          <p:spTgt spid="2170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7093"/>
                                        </p:tgtEl>
                                        <p:attrNameLst>
                                          <p:attrName>style.visibility</p:attrName>
                                        </p:attrNameLst>
                                      </p:cBhvr>
                                      <p:to>
                                        <p:strVal val="visible"/>
                                      </p:to>
                                    </p:set>
                                    <p:animEffect transition="in" filter="fade">
                                      <p:cBhvr>
                                        <p:cTn id="12" dur="500"/>
                                        <p:tgtEl>
                                          <p:spTgt spid="2170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7096"/>
                                        </p:tgtEl>
                                        <p:attrNameLst>
                                          <p:attrName>style.visibility</p:attrName>
                                        </p:attrNameLst>
                                      </p:cBhvr>
                                      <p:to>
                                        <p:strVal val="visible"/>
                                      </p:to>
                                    </p:set>
                                    <p:animEffect transition="in" filter="fade">
                                      <p:cBhvr>
                                        <p:cTn id="17" dur="500"/>
                                        <p:tgtEl>
                                          <p:spTgt spid="2170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7095"/>
                                        </p:tgtEl>
                                        <p:attrNameLst>
                                          <p:attrName>style.visibility</p:attrName>
                                        </p:attrNameLst>
                                      </p:cBhvr>
                                      <p:to>
                                        <p:strVal val="visible"/>
                                      </p:to>
                                    </p:set>
                                    <p:animEffect transition="in" filter="fade">
                                      <p:cBhvr>
                                        <p:cTn id="22" dur="500"/>
                                        <p:tgtEl>
                                          <p:spTgt spid="21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3" grpId="0" animBg="1" autoUpdateAnimBg="0"/>
      <p:bldP spid="217095" grpId="0" animBg="1"/>
      <p:bldP spid="21709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6771" name="Picture 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0"/>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6772" name="AutoShape 8"/>
          <p:cNvSpPr>
            <a:spLocks noChangeArrowheads="1"/>
          </p:cNvSpPr>
          <p:nvPr/>
        </p:nvSpPr>
        <p:spPr bwMode="auto">
          <a:xfrm rot="-1792970">
            <a:off x="5105400" y="5267325"/>
            <a:ext cx="790575" cy="1590675"/>
          </a:xfrm>
          <a:prstGeom prst="upArrow">
            <a:avLst>
              <a:gd name="adj1" fmla="val 50000"/>
              <a:gd name="adj2" fmla="val 50301"/>
            </a:avLst>
          </a:prstGeom>
          <a:solidFill>
            <a:schemeClr val="accent1"/>
          </a:solidFill>
          <a:ln w="9525">
            <a:solidFill>
              <a:schemeClr val="tx1"/>
            </a:solidFill>
            <a:miter lim="800000"/>
            <a:headEnd/>
            <a:tailEnd/>
          </a:ln>
        </p:spPr>
        <p:txBody>
          <a:bodyPr wrap="none" anchor="ctr"/>
          <a:lstStyle/>
          <a:p>
            <a:endParaRPr lang="en-US"/>
          </a:p>
        </p:txBody>
      </p:sp>
      <p:sp>
        <p:nvSpPr>
          <p:cNvPr id="416773" name="Rectangle 7"/>
          <p:cNvSpPr txBox="1">
            <a:spLocks noChangeArrowheads="1"/>
          </p:cNvSpPr>
          <p:nvPr/>
        </p:nvSpPr>
        <p:spPr bwMode="auto">
          <a:xfrm>
            <a:off x="0" y="1524000"/>
            <a:ext cx="3581400" cy="5334000"/>
          </a:xfrm>
          <a:prstGeom prst="rect">
            <a:avLst/>
          </a:prstGeom>
          <a:solidFill>
            <a:schemeClr val="accent1"/>
          </a:solidFill>
          <a:ln w="38100">
            <a:solidFill>
              <a:srgbClr val="FF0000"/>
            </a:solidFill>
            <a:miter lim="800000"/>
            <a:headEnd/>
            <a:tailEnd/>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dirty="0">
                <a:solidFill>
                  <a:srgbClr val="CC0066"/>
                </a:solidFill>
              </a:rPr>
              <a:t>On the world scene, constant threats came from Egypt and Assyria. </a:t>
            </a:r>
            <a:r>
              <a:rPr lang="en-US" sz="2800" b="1" i="1" dirty="0"/>
              <a:t>Assyria</a:t>
            </a:r>
            <a:r>
              <a:rPr lang="en-US" sz="2800" b="1" i="1" dirty="0">
                <a:solidFill>
                  <a:srgbClr val="CC0066"/>
                </a:solidFill>
              </a:rPr>
              <a:t> was the superpower before its empire declined. Later, </a:t>
            </a:r>
            <a:r>
              <a:rPr lang="en-US" sz="2800" b="1" i="1" dirty="0"/>
              <a:t>Babylon</a:t>
            </a:r>
            <a:r>
              <a:rPr lang="en-US" sz="2800" b="1" i="1" dirty="0">
                <a:solidFill>
                  <a:srgbClr val="CC0066"/>
                </a:solidFill>
              </a:rPr>
              <a:t> became the superpower of the region.</a:t>
            </a:r>
            <a:endParaRPr lang="en-GB" sz="2800" b="1" i="1" dirty="0">
              <a:solidFill>
                <a:srgbClr val="CC0066"/>
              </a:solidFill>
            </a:endParaRPr>
          </a:p>
        </p:txBody>
      </p:sp>
      <p:sp>
        <p:nvSpPr>
          <p:cNvPr id="416770" name="Rectangle 2"/>
          <p:cNvSpPr>
            <a:spLocks noGrp="1" noChangeArrowheads="1"/>
          </p:cNvSpPr>
          <p:nvPr>
            <p:ph type="title"/>
          </p:nvPr>
        </p:nvSpPr>
        <p:spPr>
          <a:xfrm>
            <a:off x="0" y="0"/>
            <a:ext cx="9144000" cy="1524000"/>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sz="4000" b="1">
                <a:solidFill>
                  <a:srgbClr val="FFFFFF"/>
                </a:solidFill>
                <a:latin typeface="Arial" charset="0"/>
              </a:rPr>
              <a:t>Troublesome Neighbors </a:t>
            </a:r>
            <a:br>
              <a:rPr lang="en-US" sz="4000" b="1">
                <a:solidFill>
                  <a:srgbClr val="FFFFFF"/>
                </a:solidFill>
                <a:latin typeface="Arial" charset="0"/>
              </a:rPr>
            </a:br>
            <a:r>
              <a:rPr lang="en-US" sz="4000" b="1">
                <a:solidFill>
                  <a:srgbClr val="FFFFFF"/>
                </a:solidFill>
                <a:latin typeface="Arial" charset="0"/>
              </a:rPr>
              <a:t>(2 Kings 13:20)</a:t>
            </a:r>
            <a:endParaRPr lang="en-GB" sz="4000" b="1">
              <a:solidFill>
                <a:srgbClr val="FFFFFF"/>
              </a:solidFill>
              <a:latin typeface="Arial" charset="0"/>
            </a:endParaRPr>
          </a:p>
        </p:txBody>
      </p:sp>
    </p:spTree>
  </p:cSld>
  <p:clrMapOvr>
    <a:masterClrMapping/>
  </p:clrMapOvr>
  <p:transition>
    <p:zoom dir="in"/>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523085"/>
            <a:ext cx="9144000" cy="6362299"/>
          </a:xfrm>
          <a:prstGeom prst="rect">
            <a:avLst/>
          </a:prstGeom>
        </p:spPr>
      </p:pic>
      <p:sp>
        <p:nvSpPr>
          <p:cNvPr id="417794" name="Rectangle 2"/>
          <p:cNvSpPr>
            <a:spLocks noGrp="1" noChangeArrowheads="1"/>
          </p:cNvSpPr>
          <p:nvPr>
            <p:ph type="title"/>
          </p:nvPr>
        </p:nvSpPr>
        <p:spPr>
          <a:xfrm>
            <a:off x="1" y="0"/>
            <a:ext cx="3851920" cy="1196752"/>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sz="3200" b="1">
                <a:solidFill>
                  <a:srgbClr val="FFFFFF"/>
                </a:solidFill>
                <a:latin typeface="Arial" charset="0"/>
              </a:rPr>
              <a:t>Elisha</a:t>
            </a:r>
            <a:r>
              <a:rPr lang="uk-UA" altLang="ja-JP" sz="3200" b="1">
                <a:solidFill>
                  <a:srgbClr val="FFFFFF"/>
                </a:solidFill>
                <a:latin typeface="Arial" charset="0"/>
              </a:rPr>
              <a:t>'</a:t>
            </a:r>
            <a:r>
              <a:rPr lang="en-US" sz="3200" b="1">
                <a:solidFill>
                  <a:srgbClr val="FFFFFF"/>
                </a:solidFill>
                <a:latin typeface="Arial" charset="0"/>
              </a:rPr>
              <a:t>s Last Prediction</a:t>
            </a:r>
            <a:endParaRPr lang="en-GB" sz="3200" b="1">
              <a:solidFill>
                <a:srgbClr val="FFFFFF"/>
              </a:solidFill>
              <a:latin typeface="Arial" charset="0"/>
            </a:endParaRPr>
          </a:p>
        </p:txBody>
      </p:sp>
      <p:sp>
        <p:nvSpPr>
          <p:cNvPr id="417796" name="Text Box 5"/>
          <p:cNvSpPr txBox="1">
            <a:spLocks noChangeArrowheads="1"/>
          </p:cNvSpPr>
          <p:nvPr/>
        </p:nvSpPr>
        <p:spPr bwMode="auto">
          <a:xfrm>
            <a:off x="5787833" y="6093296"/>
            <a:ext cx="33401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effectLst>
                  <a:glow rad="228600">
                    <a:srgbClr val="000000"/>
                  </a:glow>
                </a:effectLst>
              </a:rPr>
              <a:t>2 Kings 13:10-25</a:t>
            </a:r>
            <a:endParaRPr lang="en-GB" b="1">
              <a:solidFill>
                <a:srgbClr val="FFFFFF"/>
              </a:solidFill>
              <a:effectLst>
                <a:glow rad="228600">
                  <a:srgbClr val="000000"/>
                </a:glow>
              </a:effectLst>
            </a:endParaRPr>
          </a:p>
        </p:txBody>
      </p:sp>
      <p:sp>
        <p:nvSpPr>
          <p:cNvPr id="417798" name="Rectangle 3"/>
          <p:cNvSpPr txBox="1">
            <a:spLocks noChangeArrowheads="1"/>
          </p:cNvSpPr>
          <p:nvPr/>
        </p:nvSpPr>
        <p:spPr bwMode="auto">
          <a:xfrm>
            <a:off x="178122" y="2431429"/>
            <a:ext cx="4033838"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3200" b="1" dirty="0">
                <a:solidFill>
                  <a:srgbClr val="FFFFFF"/>
                </a:solidFill>
                <a:effectLst>
                  <a:glow rad="228600">
                    <a:srgbClr val="000000"/>
                  </a:glow>
                </a:effectLst>
              </a:rPr>
              <a:t>Jehoash of Israel (798-782</a:t>
            </a:r>
            <a:r>
              <a:rPr lang="en-US" b="1" dirty="0">
                <a:solidFill>
                  <a:srgbClr val="FFFFFF"/>
                </a:solidFill>
                <a:effectLst>
                  <a:glow rad="228600">
                    <a:srgbClr val="000000"/>
                  </a:glow>
                </a:effectLst>
              </a:rPr>
              <a:t> BC</a:t>
            </a:r>
            <a:r>
              <a:rPr lang="en-US" sz="3200" b="1" dirty="0">
                <a:solidFill>
                  <a:srgbClr val="FFFFFF"/>
                </a:solidFill>
                <a:effectLst>
                  <a:glow rad="228600">
                    <a:srgbClr val="000000"/>
                  </a:glow>
                </a:effectLst>
              </a:rPr>
              <a:t>)</a:t>
            </a:r>
          </a:p>
          <a:p>
            <a:pPr eaLnBrk="1" hangingPunct="1">
              <a:spcBef>
                <a:spcPct val="20000"/>
              </a:spcBef>
            </a:pPr>
            <a:endParaRPr lang="en-US" sz="3200" b="1" dirty="0">
              <a:solidFill>
                <a:srgbClr val="FFFFFF"/>
              </a:solidFill>
              <a:effectLst>
                <a:glow rad="228600">
                  <a:srgbClr val="000000"/>
                </a:glow>
              </a:effectLst>
            </a:endParaRPr>
          </a:p>
          <a:p>
            <a:pPr eaLnBrk="1" hangingPunct="1">
              <a:spcBef>
                <a:spcPct val="20000"/>
              </a:spcBef>
            </a:pPr>
            <a:r>
              <a:rPr lang="en-US" sz="3200" b="1" dirty="0">
                <a:solidFill>
                  <a:srgbClr val="FFFFFF"/>
                </a:solidFill>
                <a:effectLst>
                  <a:glow rad="228600">
                    <a:srgbClr val="000000"/>
                  </a:glow>
                </a:effectLst>
              </a:rPr>
              <a:t>Experienced 3 victories over Aram (as Elisha predicted before his death)</a:t>
            </a:r>
          </a:p>
        </p:txBody>
      </p:sp>
    </p:spTree>
    <p:extLst>
      <p:ext uri="{BB962C8B-B14F-4D97-AF65-F5344CB8AC3E}">
        <p14:creationId xmlns:p14="http://schemas.microsoft.com/office/powerpoint/2010/main" val="1957005995"/>
      </p:ext>
    </p:extLst>
  </p:cSld>
  <p:clrMapOvr>
    <a:overrideClrMapping bg1="lt1" tx1="dk1" bg2="lt2" tx2="dk2" accent1="accent1" accent2="accent2" accent3="accent3" accent4="accent4" accent5="accent5" accent6="accent6" hlink="hlink" folHlink="folHlink"/>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14</a:t>
            </a:r>
          </a:p>
        </p:txBody>
      </p:sp>
    </p:spTree>
    <p:extLst>
      <p:ext uri="{BB962C8B-B14F-4D97-AF65-F5344CB8AC3E}">
        <p14:creationId xmlns:p14="http://schemas.microsoft.com/office/powerpoint/2010/main" val="157120109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8818"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14400"/>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9" name="Rectangle 8"/>
          <p:cNvSpPr>
            <a:spLocks noGrp="1" noChangeArrowheads="1"/>
          </p:cNvSpPr>
          <p:nvPr>
            <p:ph type="title"/>
          </p:nvPr>
        </p:nvSpPr>
        <p:spPr>
          <a:xfrm>
            <a:off x="0" y="0"/>
            <a:ext cx="9144000" cy="914400"/>
          </a:xfrm>
          <a:solidFill>
            <a:schemeClr val="accent1"/>
          </a:solidFill>
        </p:spPr>
        <p:txBody>
          <a:bodyPr/>
          <a:lstStyle/>
          <a:p>
            <a:pPr eaLnBrk="1" hangingPunct="1"/>
            <a:r>
              <a:rPr lang="en-US" b="1" dirty="0">
                <a:solidFill>
                  <a:schemeClr val="tx1"/>
                </a:solidFill>
                <a:latin typeface="Arial" charset="0"/>
              </a:rPr>
              <a:t>Jeroboam II (2 Kings 14:23)</a:t>
            </a:r>
            <a:endParaRPr lang="en-GB" b="1" dirty="0">
              <a:solidFill>
                <a:schemeClr val="tx1"/>
              </a:solidFill>
              <a:latin typeface="Arial" charset="0"/>
            </a:endParaRPr>
          </a:p>
        </p:txBody>
      </p:sp>
      <p:sp>
        <p:nvSpPr>
          <p:cNvPr id="418820" name="AutoShape 11"/>
          <p:cNvSpPr>
            <a:spLocks noChangeArrowheads="1"/>
          </p:cNvSpPr>
          <p:nvPr/>
        </p:nvSpPr>
        <p:spPr bwMode="auto">
          <a:xfrm>
            <a:off x="6705600" y="990600"/>
            <a:ext cx="609600" cy="914400"/>
          </a:xfrm>
          <a:prstGeom prst="upArrowCallout">
            <a:avLst>
              <a:gd name="adj1" fmla="val 25000"/>
              <a:gd name="adj2" fmla="val 25000"/>
              <a:gd name="adj3" fmla="val 25000"/>
              <a:gd name="adj4" fmla="val 66667"/>
            </a:avLst>
          </a:prstGeom>
          <a:solidFill>
            <a:srgbClr val="FF0000"/>
          </a:solidFill>
          <a:ln w="9525">
            <a:solidFill>
              <a:schemeClr val="tx1"/>
            </a:solidFill>
            <a:miter lim="800000"/>
            <a:headEnd/>
            <a:tailEnd/>
          </a:ln>
        </p:spPr>
        <p:txBody>
          <a:bodyPr wrap="none" anchor="ctr"/>
          <a:lstStyle/>
          <a:p>
            <a:endParaRPr lang="en-US"/>
          </a:p>
        </p:txBody>
      </p:sp>
      <p:sp>
        <p:nvSpPr>
          <p:cNvPr id="6" name="Rectangle 6"/>
          <p:cNvSpPr txBox="1">
            <a:spLocks noChangeArrowheads="1"/>
          </p:cNvSpPr>
          <p:nvPr/>
        </p:nvSpPr>
        <p:spPr bwMode="auto">
          <a:xfrm>
            <a:off x="179512" y="3573016"/>
            <a:ext cx="8892480" cy="30724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indent="0" eaLnBrk="1" hangingPunct="1">
              <a:buFontTx/>
              <a:buNone/>
              <a:defRPr/>
            </a:pPr>
            <a:r>
              <a:rPr lang="en-US" sz="2800" b="1" dirty="0">
                <a:effectLst>
                  <a:glow rad="165100">
                    <a:schemeClr val="bg1">
                      <a:alpha val="75000"/>
                    </a:schemeClr>
                  </a:glow>
                </a:effectLst>
                <a:ea typeface="+mn-ea"/>
              </a:rPr>
              <a:t>Historians report that Jeroboam II was one of the strongest kings of Israel. Under him, the nation gained power and prestige. But the book of Kings gives little notice to political strength.</a:t>
            </a:r>
          </a:p>
          <a:p>
            <a:pPr marL="0" indent="0" eaLnBrk="1" hangingPunct="1">
              <a:defRPr/>
            </a:pPr>
            <a:endParaRPr lang="en-US" sz="2800" b="1" dirty="0">
              <a:effectLst>
                <a:glow rad="165100">
                  <a:schemeClr val="bg1">
                    <a:alpha val="75000"/>
                  </a:schemeClr>
                </a:glow>
              </a:effectLst>
              <a:ea typeface="+mn-ea"/>
            </a:endParaRPr>
          </a:p>
          <a:p>
            <a:pPr marL="0" indent="0" eaLnBrk="1" hangingPunct="1">
              <a:buFontTx/>
              <a:buNone/>
              <a:defRPr/>
            </a:pPr>
            <a:r>
              <a:rPr lang="en-US" sz="2800" b="1" dirty="0">
                <a:effectLst>
                  <a:glow rad="165100">
                    <a:schemeClr val="bg1">
                      <a:alpha val="75000"/>
                    </a:schemeClr>
                  </a:glow>
                </a:effectLst>
                <a:ea typeface="+mn-ea"/>
              </a:rPr>
              <a:t>It judges kings on the basis of spirituality, and thus Jeroboam II is dismissed in a few paragraphs.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2051050" y="0"/>
            <a:ext cx="5257254" cy="1412776"/>
          </a:xfrm>
          <a:solidFill>
            <a:srgbClr val="000000"/>
          </a:solidFill>
        </p:spPr>
        <p:txBody>
          <a:bodyPr/>
          <a:lstStyle/>
          <a:p>
            <a:pPr eaLnBrk="1" hangingPunct="1"/>
            <a:r>
              <a:rPr lang="en-US" sz="4000" b="1">
                <a:solidFill>
                  <a:srgbClr val="FFFFFF"/>
                </a:solidFill>
                <a:latin typeface="Arial" charset="0"/>
              </a:rPr>
              <a:t>Prophets of Israel </a:t>
            </a:r>
            <a:br>
              <a:rPr lang="en-US" sz="4000" b="1">
                <a:solidFill>
                  <a:srgbClr val="FFFFFF"/>
                </a:solidFill>
                <a:latin typeface="Arial" charset="0"/>
              </a:rPr>
            </a:br>
            <a:r>
              <a:rPr lang="en-US" sz="3600" b="1">
                <a:solidFill>
                  <a:srgbClr val="FFFFFF"/>
                </a:solidFill>
                <a:latin typeface="Arial" charset="0"/>
              </a:rPr>
              <a:t>(2 Kings 14:23)</a:t>
            </a:r>
            <a:endParaRPr lang="en-GB" sz="4000" b="1">
              <a:solidFill>
                <a:srgbClr val="FFFFFF"/>
              </a:solidFill>
              <a:latin typeface="Arial" charset="0"/>
            </a:endParaRPr>
          </a:p>
        </p:txBody>
      </p:sp>
      <p:pic>
        <p:nvPicPr>
          <p:cNvPr id="419843" name="Picture 5" descr="j031007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595438" cy="1817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611188" y="1772221"/>
            <a:ext cx="8229600" cy="4753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3200" b="1" dirty="0">
                <a:solidFill>
                  <a:srgbClr val="3333FF"/>
                </a:solidFill>
                <a:cs typeface="Arial" charset="0"/>
              </a:rPr>
              <a:t>Amos</a:t>
            </a:r>
            <a:r>
              <a:rPr lang="en-US" sz="3200" b="1" dirty="0">
                <a:cs typeface="Arial" charset="0"/>
              </a:rPr>
              <a:t> and </a:t>
            </a:r>
            <a:r>
              <a:rPr lang="en-US" sz="3200" b="1" dirty="0">
                <a:solidFill>
                  <a:srgbClr val="3333FF"/>
                </a:solidFill>
                <a:cs typeface="Arial" charset="0"/>
              </a:rPr>
              <a:t>Hosea</a:t>
            </a:r>
            <a:r>
              <a:rPr lang="en-US" sz="3200" b="1" dirty="0">
                <a:cs typeface="Arial" charset="0"/>
              </a:rPr>
              <a:t> prophesied in the beautiful city of Samaria. (</a:t>
            </a:r>
            <a:r>
              <a:rPr lang="en-US" sz="3200" b="1" dirty="0">
                <a:solidFill>
                  <a:srgbClr val="3333FF"/>
                </a:solidFill>
                <a:cs typeface="Arial" charset="0"/>
              </a:rPr>
              <a:t>Jonah</a:t>
            </a:r>
            <a:r>
              <a:rPr lang="en-US" sz="3200" b="1" dirty="0">
                <a:cs typeface="Arial" charset="0"/>
              </a:rPr>
              <a:t> also prophesied in Nineveh, the capital city of Assyria.)</a:t>
            </a:r>
          </a:p>
          <a:p>
            <a:pPr eaLnBrk="1" hangingPunct="1">
              <a:spcBef>
                <a:spcPct val="20000"/>
              </a:spcBef>
            </a:pPr>
            <a:endParaRPr lang="en-US" sz="3200" b="1" dirty="0">
              <a:cs typeface="Arial" charset="0"/>
            </a:endParaRPr>
          </a:p>
          <a:p>
            <a:pPr eaLnBrk="1" hangingPunct="1">
              <a:spcBef>
                <a:spcPct val="20000"/>
              </a:spcBef>
            </a:pPr>
            <a:r>
              <a:rPr lang="en-US" sz="3200" b="1" dirty="0">
                <a:cs typeface="Arial" charset="0"/>
              </a:rPr>
              <a:t>Israel scoffed at these prophets</a:t>
            </a:r>
            <a:r>
              <a:rPr lang="uk-UA" sz="3200" b="1" dirty="0">
                <a:cs typeface="Arial" charset="0"/>
              </a:rPr>
              <a:t>'</a:t>
            </a:r>
            <a:r>
              <a:rPr lang="en-US" sz="3200" b="1" dirty="0">
                <a:cs typeface="Arial" charset="0"/>
              </a:rPr>
              <a:t> words of doom, but within 30 years all their predictions came true.</a:t>
            </a:r>
            <a:endParaRPr lang="en-GB" sz="3200" b="1" dirty="0">
              <a:cs typeface="Arial" charset="0"/>
            </a:endParaRPr>
          </a:p>
        </p:txBody>
      </p:sp>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770" decel="100000"/>
                                        <p:tgtEl>
                                          <p:spTgt spid="5">
                                            <p:txEl>
                                              <p:pRg st="0" end="0"/>
                                            </p:txEl>
                                          </p:spTgt>
                                        </p:tgtEl>
                                      </p:cBhvr>
                                    </p:animEffect>
                                    <p:animScale>
                                      <p:cBhvr>
                                        <p:cTn id="8" dur="770" decel="100000"/>
                                        <p:tgtEl>
                                          <p:spTgt spid="5">
                                            <p:txEl>
                                              <p:pRg st="0" end="0"/>
                                            </p:txEl>
                                          </p:spTgt>
                                        </p:tgtEl>
                                      </p:cBhvr>
                                      <p:from x="10000" y="10000"/>
                                      <p:to x="200000" y="450000"/>
                                    </p:animScale>
                                    <p:animScale>
                                      <p:cBhvr>
                                        <p:cTn id="9" dur="1230" accel="100000" fill="hold">
                                          <p:stCondLst>
                                            <p:cond delay="770"/>
                                          </p:stCondLst>
                                        </p:cTn>
                                        <p:tgtEl>
                                          <p:spTgt spid="5">
                                            <p:txEl>
                                              <p:pRg st="0" end="0"/>
                                            </p:txEl>
                                          </p:spTgt>
                                        </p:tgtEl>
                                      </p:cBhvr>
                                      <p:from x="200000" y="450000"/>
                                      <p:to x="100000" y="100000"/>
                                    </p:animScale>
                                    <p:set>
                                      <p:cBhvr>
                                        <p:cTn id="10" dur="770" fill="hold"/>
                                        <p:tgtEl>
                                          <p:spTgt spid="5">
                                            <p:txEl>
                                              <p:pRg st="0" end="0"/>
                                            </p:txEl>
                                          </p:spTgt>
                                        </p:tgtEl>
                                        <p:attrNameLst>
                                          <p:attrName>ppt_x</p:attrName>
                                        </p:attrNameLst>
                                      </p:cBhvr>
                                      <p:to>
                                        <p:strVal val="(0.5)"/>
                                      </p:to>
                                    </p:set>
                                    <p:anim from="(0.5)" to="(#ppt_x)" calcmode="lin" valueType="num">
                                      <p:cBhvr>
                                        <p:cTn id="11" dur="1230" accel="100000" fill="hold">
                                          <p:stCondLst>
                                            <p:cond delay="770"/>
                                          </p:stCondLst>
                                        </p:cTn>
                                        <p:tgtEl>
                                          <p:spTgt spid="5">
                                            <p:txEl>
                                              <p:pRg st="0" end="0"/>
                                            </p:txEl>
                                          </p:spTgt>
                                        </p:tgtEl>
                                        <p:attrNameLst>
                                          <p:attrName>ppt_x</p:attrName>
                                        </p:attrNameLst>
                                      </p:cBhvr>
                                    </p:anim>
                                    <p:set>
                                      <p:cBhvr>
                                        <p:cTn id="12" dur="770" fill="hold"/>
                                        <p:tgtEl>
                                          <p:spTgt spid="5">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5">
                                            <p:txEl>
                                              <p:pRg st="0" end="0"/>
                                            </p:txEl>
                                          </p:spTgt>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fade">
                                      <p:cBhvr>
                                        <p:cTn id="18" dur="770" decel="100000"/>
                                        <p:tgtEl>
                                          <p:spTgt spid="5">
                                            <p:txEl>
                                              <p:pRg st="2" end="2"/>
                                            </p:txEl>
                                          </p:spTgt>
                                        </p:tgtEl>
                                      </p:cBhvr>
                                    </p:animEffect>
                                    <p:animScale>
                                      <p:cBhvr>
                                        <p:cTn id="19" dur="770" decel="100000"/>
                                        <p:tgtEl>
                                          <p:spTgt spid="5">
                                            <p:txEl>
                                              <p:pRg st="2" end="2"/>
                                            </p:txEl>
                                          </p:spTgt>
                                        </p:tgtEl>
                                      </p:cBhvr>
                                      <p:from x="10000" y="10000"/>
                                      <p:to x="200000" y="450000"/>
                                    </p:animScale>
                                    <p:animScale>
                                      <p:cBhvr>
                                        <p:cTn id="20" dur="1230" accel="100000" fill="hold">
                                          <p:stCondLst>
                                            <p:cond delay="770"/>
                                          </p:stCondLst>
                                        </p:cTn>
                                        <p:tgtEl>
                                          <p:spTgt spid="5">
                                            <p:txEl>
                                              <p:pRg st="2" end="2"/>
                                            </p:txEl>
                                          </p:spTgt>
                                        </p:tgtEl>
                                      </p:cBhvr>
                                      <p:from x="200000" y="450000"/>
                                      <p:to x="100000" y="100000"/>
                                    </p:animScale>
                                    <p:set>
                                      <p:cBhvr>
                                        <p:cTn id="21" dur="770" fill="hold"/>
                                        <p:tgtEl>
                                          <p:spTgt spid="5">
                                            <p:txEl>
                                              <p:pRg st="2" end="2"/>
                                            </p:txEl>
                                          </p:spTgt>
                                        </p:tgtEl>
                                        <p:attrNameLst>
                                          <p:attrName>ppt_x</p:attrName>
                                        </p:attrNameLst>
                                      </p:cBhvr>
                                      <p:to>
                                        <p:strVal val="(0.5)"/>
                                      </p:to>
                                    </p:set>
                                    <p:anim from="(0.5)" to="(#ppt_x)" calcmode="lin" valueType="num">
                                      <p:cBhvr>
                                        <p:cTn id="22" dur="1230" accel="100000" fill="hold">
                                          <p:stCondLst>
                                            <p:cond delay="770"/>
                                          </p:stCondLst>
                                        </p:cTn>
                                        <p:tgtEl>
                                          <p:spTgt spid="5">
                                            <p:txEl>
                                              <p:pRg st="2" end="2"/>
                                            </p:txEl>
                                          </p:spTgt>
                                        </p:tgtEl>
                                        <p:attrNameLst>
                                          <p:attrName>ppt_x</p:attrName>
                                        </p:attrNameLst>
                                      </p:cBhvr>
                                    </p:anim>
                                    <p:set>
                                      <p:cBhvr>
                                        <p:cTn id="23" dur="770" fill="hold"/>
                                        <p:tgtEl>
                                          <p:spTgt spid="5">
                                            <p:txEl>
                                              <p:pRg st="2" end="2"/>
                                            </p:txEl>
                                          </p:spTgt>
                                        </p:tgtEl>
                                        <p:attrNameLst>
                                          <p:attrName>ppt_y</p:attrName>
                                        </p:attrNameLst>
                                      </p:cBhvr>
                                      <p:to>
                                        <p:strVal val="(#ppt_y+0.4)"/>
                                      </p:to>
                                    </p:set>
                                    <p:anim from="(#ppt_y+0.4)" to="(#ppt_y)" calcmode="lin" valueType="num">
                                      <p:cBhvr>
                                        <p:cTn id="24" dur="1230" accel="100000" fill="hold">
                                          <p:stCondLst>
                                            <p:cond delay="770"/>
                                          </p:stCondLst>
                                        </p:cTn>
                                        <p:tgtEl>
                                          <p:spTgt spid="5">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l">
              <a:defRPr/>
            </a:pPr>
            <a:r>
              <a:rPr lang="en-US" sz="4800" b="1" dirty="0">
                <a:effectLst>
                  <a:glow rad="127000">
                    <a:schemeClr val="tx1"/>
                  </a:glow>
                </a:effectLst>
                <a:latin typeface="Arial" charset="0"/>
                <a:ea typeface="ＭＳ Ｐゴシック" charset="0"/>
                <a:cs typeface="ＭＳ Ｐゴシック" charset="0"/>
              </a:rPr>
              <a:t>II. Worship God </a:t>
            </a:r>
            <a:r>
              <a:rPr lang="en-US" sz="4800" b="1" dirty="0">
                <a:solidFill>
                  <a:srgbClr val="FFFF00"/>
                </a:solidFill>
                <a:effectLst>
                  <a:glow rad="127000">
                    <a:schemeClr val="tx1"/>
                  </a:glow>
                </a:effectLst>
                <a:latin typeface="Arial" charset="0"/>
                <a:ea typeface="ＭＳ Ｐゴシック" charset="0"/>
                <a:cs typeface="ＭＳ Ｐゴシック" charset="0"/>
              </a:rPr>
              <a:t>alone</a:t>
            </a:r>
            <a:r>
              <a:rPr lang="en-US" sz="4800" b="1" dirty="0">
                <a:effectLst>
                  <a:glow rad="127000">
                    <a:schemeClr val="tx1"/>
                  </a:glow>
                </a:effectLst>
                <a:latin typeface="Arial" charset="0"/>
                <a:ea typeface="ＭＳ Ｐゴシック" charset="0"/>
                <a:cs typeface="ＭＳ Ｐゴシック" charset="0"/>
              </a:rPr>
              <a:t> so he doesn’t discipline your idolatry.</a:t>
            </a:r>
          </a:p>
        </p:txBody>
      </p:sp>
      <p:sp>
        <p:nvSpPr>
          <p:cNvPr id="5" name="TextBox 4"/>
          <p:cNvSpPr txBox="1"/>
          <p:nvPr/>
        </p:nvSpPr>
        <p:spPr>
          <a:xfrm rot="20768788">
            <a:off x="269332" y="2573582"/>
            <a:ext cx="2988712" cy="769441"/>
          </a:xfrm>
          <a:prstGeom prst="rect">
            <a:avLst/>
          </a:prstGeom>
          <a:solidFill>
            <a:srgbClr val="8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244014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0193" name="Picture 6" descr="28 Dav-Sol sma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0"/>
            <a:ext cx="4572000"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24"/>
          <p:cNvSpPr txBox="1">
            <a:spLocks noChangeArrowheads="1"/>
          </p:cNvSpPr>
          <p:nvPr/>
        </p:nvSpPr>
        <p:spPr bwMode="auto">
          <a:xfrm>
            <a:off x="8305800" y="15875"/>
            <a:ext cx="762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a:spcBef>
                <a:spcPct val="50000"/>
              </a:spcBef>
            </a:pPr>
            <a:r>
              <a:rPr lang="en-US" b="1">
                <a:solidFill>
                  <a:srgbClr val="FFFF00"/>
                </a:solidFill>
                <a:latin typeface="Comic Sans MS" charset="0"/>
                <a:ea typeface="MS Pゴシック" charset="0"/>
                <a:cs typeface="MS Pゴシック" charset="0"/>
              </a:rPr>
              <a:t>446</a:t>
            </a:r>
          </a:p>
        </p:txBody>
      </p:sp>
      <p:sp>
        <p:nvSpPr>
          <p:cNvPr id="99354" name="Rectangle 26" descr="Green marble"/>
          <p:cNvSpPr>
            <a:spLocks noGrp="1" noChangeArrowheads="1"/>
          </p:cNvSpPr>
          <p:nvPr>
            <p:ph type="title" idx="4294967295"/>
          </p:nvPr>
        </p:nvSpPr>
        <p:spPr>
          <a:xfrm>
            <a:off x="0" y="109538"/>
            <a:ext cx="3124200" cy="1490662"/>
          </a:xfrm>
          <a:effectLst>
            <a:outerShdw blurRad="63500" dist="107763" dir="2700000" algn="ctr" rotWithShape="0">
              <a:srgbClr val="030201">
                <a:alpha val="74998"/>
              </a:srgbClr>
            </a:outerShdw>
          </a:effectLst>
        </p:spPr>
        <p:txBody>
          <a:bodyPr/>
          <a:lstStyle/>
          <a:p>
            <a:pPr eaLnBrk="1" hangingPunct="1">
              <a:defRPr/>
            </a:pPr>
            <a:r>
              <a:rPr lang="en-US" sz="2900" b="1">
                <a:solidFill>
                  <a:srgbClr val="FFFFFF"/>
                </a:solidFill>
                <a:latin typeface="Lucida Handwriting" charset="0"/>
                <a:ea typeface="MS Pゴシック" charset="0"/>
                <a:cs typeface="MS Pゴシック" charset="0"/>
              </a:rPr>
              <a:t>Expansion under Jeroboam II</a:t>
            </a:r>
            <a:endParaRPr lang="en-US">
              <a:solidFill>
                <a:schemeClr val="bg1"/>
              </a:solidFill>
              <a:latin typeface="Lucida Handwriting" charset="0"/>
              <a:ea typeface="MS Pゴシック" charset="0"/>
              <a:cs typeface="MS Pゴシック" charset="0"/>
            </a:endParaRPr>
          </a:p>
        </p:txBody>
      </p:sp>
      <p:grpSp>
        <p:nvGrpSpPr>
          <p:cNvPr id="2" name="Group 14"/>
          <p:cNvGrpSpPr/>
          <p:nvPr/>
        </p:nvGrpSpPr>
        <p:grpSpPr>
          <a:xfrm>
            <a:off x="5715000" y="1447800"/>
            <a:ext cx="3429000" cy="2743200"/>
            <a:chOff x="5715000" y="1447800"/>
            <a:chExt cx="3429000" cy="2743200"/>
          </a:xfrm>
          <a:solidFill>
            <a:srgbClr val="242A59"/>
          </a:solidFill>
        </p:grpSpPr>
        <p:sp>
          <p:nvSpPr>
            <p:cNvPr id="13" name="Parallelogram 12"/>
            <p:cNvSpPr/>
            <p:nvPr/>
          </p:nvSpPr>
          <p:spPr bwMode="auto">
            <a:xfrm>
              <a:off x="5715000" y="1447800"/>
              <a:ext cx="1676400" cy="2743200"/>
            </a:xfrm>
            <a:prstGeom prst="parallelogram">
              <a:avLst>
                <a:gd name="adj" fmla="val 57989"/>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Times New Roman" pitchFamily="-112" charset="0"/>
                <a:ea typeface="MS Pゴシック"/>
                <a:cs typeface="MS Pゴシック"/>
              </a:endParaRPr>
            </a:p>
          </p:txBody>
        </p:sp>
        <p:sp>
          <p:nvSpPr>
            <p:cNvPr id="14" name="TextBox 13"/>
            <p:cNvSpPr txBox="1"/>
            <p:nvPr/>
          </p:nvSpPr>
          <p:spPr>
            <a:xfrm>
              <a:off x="7184902" y="1752600"/>
              <a:ext cx="1959098" cy="400110"/>
            </a:xfrm>
            <a:prstGeom prst="rect">
              <a:avLst/>
            </a:prstGeom>
            <a:grpFill/>
          </p:spPr>
          <p:txBody>
            <a:bodyPr>
              <a:spAutoFit/>
            </a:bodyPr>
            <a:lstStyle/>
            <a:p>
              <a:pPr algn="ctr" eaLnBrk="0" hangingPunct="0">
                <a:defRPr/>
              </a:pPr>
              <a:r>
                <a:rPr lang="en-US" sz="2000" b="1" dirty="0">
                  <a:solidFill>
                    <a:srgbClr val="FFFFFF"/>
                  </a:solidFill>
                  <a:latin typeface="Arial"/>
                  <a:ea typeface="MS Pゴシック"/>
                  <a:cs typeface="Arial"/>
                </a:rPr>
                <a:t>Jeroboam II</a:t>
              </a:r>
            </a:p>
          </p:txBody>
        </p:sp>
      </p:grpSp>
      <p:sp>
        <p:nvSpPr>
          <p:cNvPr id="16" name="TextBox 15"/>
          <p:cNvSpPr txBox="1">
            <a:spLocks noChangeArrowheads="1"/>
          </p:cNvSpPr>
          <p:nvPr/>
        </p:nvSpPr>
        <p:spPr bwMode="auto">
          <a:xfrm>
            <a:off x="0" y="3441700"/>
            <a:ext cx="4495800" cy="3416300"/>
          </a:xfrm>
          <a:prstGeom prst="rect">
            <a:avLst/>
          </a:prstGeom>
          <a:solidFill>
            <a:srgbClr val="232A5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ctr" eaLnBrk="0" hangingPunct="0"/>
            <a:r>
              <a:rPr lang="en-US" altLang="ja-JP"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Jeroboam II recovered the territories of Israel between Lebo-</a:t>
            </a:r>
            <a:r>
              <a:rPr lang="en-US" dirty="0" err="1">
                <a:solidFill>
                  <a:srgbClr val="FFFF00"/>
                </a:solidFill>
                <a:latin typeface="Arial" charset="0"/>
                <a:ea typeface="MS Pゴシック" charset="0"/>
                <a:cs typeface="MS Pゴシック" charset="0"/>
              </a:rPr>
              <a:t>hamath</a:t>
            </a:r>
            <a:r>
              <a:rPr lang="en-US" dirty="0">
                <a:solidFill>
                  <a:srgbClr val="FFFF00"/>
                </a:solidFill>
                <a:latin typeface="Arial" charset="0"/>
                <a:ea typeface="MS Pゴシック" charset="0"/>
                <a:cs typeface="MS Pゴシック" charset="0"/>
              </a:rPr>
              <a:t> and the Dead Sea,</a:t>
            </a:r>
            <a:r>
              <a:rPr lang="en-US" baseline="30000"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 just as the L</a:t>
            </a:r>
            <a:r>
              <a:rPr lang="en-US" sz="2000" dirty="0">
                <a:solidFill>
                  <a:srgbClr val="FFFF00"/>
                </a:solidFill>
                <a:latin typeface="Arial" charset="0"/>
                <a:ea typeface="MS Pゴシック" charset="0"/>
                <a:cs typeface="MS Pゴシック" charset="0"/>
              </a:rPr>
              <a:t>ORD</a:t>
            </a:r>
            <a:r>
              <a:rPr lang="en-US" dirty="0">
                <a:solidFill>
                  <a:srgbClr val="FFFF00"/>
                </a:solidFill>
                <a:latin typeface="Arial" charset="0"/>
                <a:ea typeface="MS Pゴシック" charset="0"/>
                <a:cs typeface="MS Pゴシック" charset="0"/>
              </a:rPr>
              <a:t>, the God of Israel, had promised through Jonah son of </a:t>
            </a:r>
            <a:r>
              <a:rPr lang="en-US" dirty="0" err="1">
                <a:solidFill>
                  <a:srgbClr val="FFFF00"/>
                </a:solidFill>
                <a:latin typeface="Arial" charset="0"/>
                <a:ea typeface="MS Pゴシック" charset="0"/>
                <a:cs typeface="MS Pゴシック" charset="0"/>
              </a:rPr>
              <a:t>Amittai</a:t>
            </a:r>
            <a:r>
              <a:rPr lang="en-US" dirty="0">
                <a:solidFill>
                  <a:srgbClr val="FFFF00"/>
                </a:solidFill>
                <a:latin typeface="Arial" charset="0"/>
                <a:ea typeface="MS Pゴシック" charset="0"/>
                <a:cs typeface="MS Pゴシック" charset="0"/>
              </a:rPr>
              <a:t>, the prophet from Gath-</a:t>
            </a:r>
            <a:r>
              <a:rPr lang="en-US" dirty="0" err="1">
                <a:solidFill>
                  <a:srgbClr val="FFFF00"/>
                </a:solidFill>
                <a:latin typeface="Arial" charset="0"/>
                <a:ea typeface="MS Pゴシック" charset="0"/>
                <a:cs typeface="MS Pゴシック" charset="0"/>
              </a:rPr>
              <a:t>hepher</a:t>
            </a:r>
            <a:r>
              <a:rPr lang="en-US" dirty="0">
                <a:solidFill>
                  <a:srgbClr val="FFFF00"/>
                </a:solidFill>
                <a:latin typeface="Arial" charset="0"/>
                <a:ea typeface="MS Pゴシック" charset="0"/>
                <a:cs typeface="MS Pゴシック" charset="0"/>
              </a:rPr>
              <a:t>.</a:t>
            </a:r>
            <a:r>
              <a:rPr lang="en-US" altLang="ja-JP" dirty="0">
                <a:solidFill>
                  <a:srgbClr val="FFFF00"/>
                </a:solidFill>
                <a:latin typeface="Arial" charset="0"/>
                <a:ea typeface="MS Pゴシック" charset="0"/>
                <a:cs typeface="MS Pゴシック" charset="0"/>
              </a:rPr>
              <a:t>"</a:t>
            </a:r>
            <a:r>
              <a:rPr lang="en-US" dirty="0">
                <a:solidFill>
                  <a:srgbClr val="FFFF00"/>
                </a:solidFill>
                <a:latin typeface="Arial" charset="0"/>
                <a:ea typeface="MS Pゴシック" charset="0"/>
                <a:cs typeface="MS Pゴシック" charset="0"/>
              </a:rPr>
              <a:t> </a:t>
            </a:r>
            <a:br>
              <a:rPr lang="en-US" dirty="0">
                <a:solidFill>
                  <a:srgbClr val="FFFF00"/>
                </a:solidFill>
                <a:latin typeface="Arial" charset="0"/>
                <a:ea typeface="MS Pゴシック" charset="0"/>
                <a:cs typeface="MS Pゴシック" charset="0"/>
              </a:rPr>
            </a:br>
            <a:r>
              <a:rPr lang="en-US" dirty="0">
                <a:solidFill>
                  <a:srgbClr val="FFFF00"/>
                </a:solidFill>
                <a:latin typeface="Arial" charset="0"/>
                <a:ea typeface="MS Pゴシック" charset="0"/>
                <a:cs typeface="MS Pゴシック" charset="0"/>
              </a:rPr>
              <a:t>(2 Kings 14:25 NLT).</a:t>
            </a:r>
            <a:br>
              <a:rPr lang="en-US" dirty="0">
                <a:solidFill>
                  <a:srgbClr val="FFFF00"/>
                </a:solidFill>
                <a:latin typeface="Arial" charset="0"/>
                <a:ea typeface="MS Pゴシック" charset="0"/>
                <a:cs typeface="MS Pゴシック" charset="0"/>
              </a:rPr>
            </a:br>
            <a:r>
              <a:rPr lang="en-US" dirty="0">
                <a:solidFill>
                  <a:srgbClr val="FFFF00"/>
                </a:solidFill>
                <a:latin typeface="Arial" charset="0"/>
                <a:ea typeface="MS Pゴシック" charset="0"/>
                <a:cs typeface="MS Pゴシック" charset="0"/>
              </a:rPr>
              <a:t>* Hebrew </a:t>
            </a:r>
            <a:r>
              <a:rPr lang="en-US" i="1" dirty="0">
                <a:solidFill>
                  <a:srgbClr val="FFFF00"/>
                </a:solidFill>
                <a:latin typeface="Arial" charset="0"/>
                <a:ea typeface="MS Pゴシック" charset="0"/>
                <a:cs typeface="MS Pゴシック" charset="0"/>
              </a:rPr>
              <a:t>the sea of the </a:t>
            </a:r>
            <a:r>
              <a:rPr lang="en-US" i="1" dirty="0" err="1">
                <a:solidFill>
                  <a:srgbClr val="FFFF00"/>
                </a:solidFill>
                <a:latin typeface="Arial" charset="0"/>
                <a:ea typeface="MS Pゴシック" charset="0"/>
                <a:cs typeface="MS Pゴシック" charset="0"/>
              </a:rPr>
              <a:t>Arabah</a:t>
            </a:r>
            <a:endParaRPr lang="en-US" i="1" dirty="0">
              <a:solidFill>
                <a:srgbClr val="FFFF00"/>
              </a:solidFill>
              <a:latin typeface="Arial" charset="0"/>
              <a:ea typeface="MS Pゴシック" charset="0"/>
              <a:cs typeface="MS Pゴシック" charset="0"/>
            </a:endParaRPr>
          </a:p>
        </p:txBody>
      </p:sp>
      <p:grpSp>
        <p:nvGrpSpPr>
          <p:cNvPr id="3" name="Group 10"/>
          <p:cNvGrpSpPr/>
          <p:nvPr/>
        </p:nvGrpSpPr>
        <p:grpSpPr>
          <a:xfrm>
            <a:off x="5715000" y="3429000"/>
            <a:ext cx="3429000" cy="762000"/>
            <a:chOff x="5715000" y="3429000"/>
            <a:chExt cx="2994255" cy="762000"/>
          </a:xfrm>
          <a:solidFill>
            <a:srgbClr val="030201"/>
          </a:solidFill>
        </p:grpSpPr>
        <p:sp>
          <p:nvSpPr>
            <p:cNvPr id="9" name="Parallelogram 8"/>
            <p:cNvSpPr/>
            <p:nvPr/>
          </p:nvSpPr>
          <p:spPr bwMode="auto">
            <a:xfrm>
              <a:off x="5715000" y="3505200"/>
              <a:ext cx="609600" cy="685800"/>
            </a:xfrm>
            <a:prstGeom prst="parallelogram">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a:solidFill>
                  <a:srgbClr val="FFFFFF"/>
                </a:solidFill>
                <a:latin typeface="Times New Roman" pitchFamily="-112" charset="0"/>
                <a:ea typeface="MS Pゴシック"/>
                <a:cs typeface="MS Pゴシック"/>
              </a:endParaRPr>
            </a:p>
          </p:txBody>
        </p:sp>
        <p:sp>
          <p:nvSpPr>
            <p:cNvPr id="10" name="TextBox 9"/>
            <p:cNvSpPr txBox="1"/>
            <p:nvPr/>
          </p:nvSpPr>
          <p:spPr>
            <a:xfrm>
              <a:off x="6380390" y="3429000"/>
              <a:ext cx="2328865" cy="400110"/>
            </a:xfrm>
            <a:prstGeom prst="rect">
              <a:avLst/>
            </a:prstGeom>
            <a:grpFill/>
          </p:spPr>
          <p:txBody>
            <a:bodyPr>
              <a:spAutoFit/>
            </a:bodyPr>
            <a:lstStyle/>
            <a:p>
              <a:pPr algn="ctr" eaLnBrk="0" hangingPunct="0">
                <a:defRPr/>
              </a:pPr>
              <a:r>
                <a:rPr lang="en-US" sz="2000" b="1" dirty="0">
                  <a:solidFill>
                    <a:srgbClr val="FFFFFF"/>
                  </a:solidFill>
                  <a:latin typeface="Arial"/>
                  <a:ea typeface="MS Pゴシック"/>
                  <a:cs typeface="Arial"/>
                </a:rPr>
                <a:t>Jeroboam I (930 BC)</a:t>
              </a:r>
            </a:p>
          </p:txBody>
        </p:sp>
      </p:grpSp>
    </p:spTree>
    <p:extLst>
      <p:ext uri="{BB962C8B-B14F-4D97-AF65-F5344CB8AC3E}">
        <p14:creationId xmlns:p14="http://schemas.microsoft.com/office/powerpoint/2010/main" val="127212758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11188" y="215900"/>
            <a:ext cx="7848600" cy="692150"/>
          </a:xfrm>
          <a:solidFill>
            <a:srgbClr val="000000"/>
          </a:solidFill>
        </p:spPr>
        <p:txBody>
          <a:bodyPr/>
          <a:lstStyle/>
          <a:p>
            <a:pPr eaLnBrk="1" hangingPunct="1">
              <a:defRPr/>
            </a:pPr>
            <a:r>
              <a:rPr lang="en-US" sz="3200" b="1" kern="1200" dirty="0">
                <a:solidFill>
                  <a:srgbClr val="FFFFFF"/>
                </a:solidFill>
                <a:latin typeface="Arial"/>
                <a:ea typeface="ＭＳ Ｐゴシック"/>
                <a:cs typeface="Arial"/>
              </a:rPr>
              <a:t>Middle Divided Kingdom Kings</a:t>
            </a:r>
            <a:endParaRPr lang="en-US" sz="4000" dirty="0">
              <a:latin typeface="Arial"/>
              <a:cs typeface="Arial"/>
            </a:endParaRPr>
          </a:p>
        </p:txBody>
      </p:sp>
      <p:sp>
        <p:nvSpPr>
          <p:cNvPr id="297987" name="Text Box 3"/>
          <p:cNvSpPr txBox="1">
            <a:spLocks noChangeArrowheads="1"/>
          </p:cNvSpPr>
          <p:nvPr/>
        </p:nvSpPr>
        <p:spPr bwMode="auto">
          <a:xfrm>
            <a:off x="2051050" y="889000"/>
            <a:ext cx="4465638"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chemeClr val="bg1"/>
                </a:solidFill>
                <a:latin typeface="Arial"/>
                <a:ea typeface="Times New Roman" charset="0"/>
                <a:cs typeface="Arial"/>
              </a:rPr>
              <a:t>2 Kings 1–14</a:t>
            </a:r>
          </a:p>
        </p:txBody>
      </p:sp>
      <p:sp>
        <p:nvSpPr>
          <p:cNvPr id="297988" name="Text Box 4"/>
          <p:cNvSpPr txBox="1">
            <a:spLocks noChangeArrowheads="1"/>
          </p:cNvSpPr>
          <p:nvPr/>
        </p:nvSpPr>
        <p:spPr bwMode="auto">
          <a:xfrm>
            <a:off x="457200" y="1447800"/>
            <a:ext cx="3657600" cy="28924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chemeClr val="bg1"/>
                </a:solidFill>
                <a:latin typeface="Arial"/>
                <a:ea typeface="Times New Roman" charset="0"/>
                <a:cs typeface="Arial"/>
              </a:rPr>
              <a:t>JUDAH           </a:t>
            </a:r>
          </a:p>
          <a:p>
            <a:pPr>
              <a:spcBef>
                <a:spcPct val="50000"/>
              </a:spcBef>
              <a:defRPr/>
            </a:pPr>
            <a:r>
              <a:rPr lang="en-US" sz="2800" b="1" dirty="0" err="1">
                <a:solidFill>
                  <a:schemeClr val="bg1"/>
                </a:solidFill>
                <a:latin typeface="Arial"/>
                <a:ea typeface="Times New Roman" charset="0"/>
                <a:cs typeface="Arial"/>
              </a:rPr>
              <a:t>Jehoram</a:t>
            </a:r>
            <a:r>
              <a:rPr lang="en-US" sz="2800" b="1" dirty="0">
                <a:solidFill>
                  <a:schemeClr val="bg1"/>
                </a:solidFill>
                <a:latin typeface="Arial"/>
                <a:ea typeface="Times New Roman" charset="0"/>
                <a:cs typeface="Arial"/>
              </a:rPr>
              <a:t>	(8)                        Ahaziah	(1)                                      Athaliah	(6)          </a:t>
            </a:r>
            <a:r>
              <a:rPr lang="en-US" sz="2800" b="1" dirty="0">
                <a:solidFill>
                  <a:srgbClr val="00FFFF"/>
                </a:solidFill>
                <a:latin typeface="Arial"/>
                <a:ea typeface="Times New Roman" charset="0"/>
                <a:cs typeface="Arial"/>
              </a:rPr>
              <a:t>Joash	</a:t>
            </a:r>
            <a:r>
              <a:rPr lang="en-US" sz="2800" b="1" dirty="0">
                <a:solidFill>
                  <a:schemeClr val="bg1"/>
                </a:solidFill>
                <a:latin typeface="Arial"/>
                <a:ea typeface="Times New Roman" charset="0"/>
                <a:cs typeface="Arial"/>
              </a:rPr>
              <a:t>(40)       </a:t>
            </a:r>
            <a:r>
              <a:rPr lang="en-US" sz="2800" b="1" dirty="0" err="1">
                <a:solidFill>
                  <a:srgbClr val="00FFFF"/>
                </a:solidFill>
                <a:latin typeface="Arial"/>
                <a:ea typeface="Times New Roman" charset="0"/>
                <a:cs typeface="Arial"/>
              </a:rPr>
              <a:t>Amaziah</a:t>
            </a:r>
            <a:r>
              <a:rPr lang="en-US" sz="2800" b="1" dirty="0">
                <a:solidFill>
                  <a:srgbClr val="00FFFF"/>
                </a:solidFill>
                <a:latin typeface="Arial"/>
                <a:ea typeface="Times New Roman" charset="0"/>
                <a:cs typeface="Arial"/>
              </a:rPr>
              <a:t>	</a:t>
            </a:r>
            <a:r>
              <a:rPr lang="en-US" sz="2800" b="1" dirty="0">
                <a:solidFill>
                  <a:schemeClr val="bg1"/>
                </a:solidFill>
                <a:latin typeface="Arial"/>
                <a:ea typeface="Times New Roman" charset="0"/>
                <a:cs typeface="Arial"/>
              </a:rPr>
              <a:t>(29)</a:t>
            </a:r>
          </a:p>
        </p:txBody>
      </p:sp>
      <p:sp>
        <p:nvSpPr>
          <p:cNvPr id="297989" name="Text Box 5"/>
          <p:cNvSpPr txBox="1">
            <a:spLocks noChangeArrowheads="1"/>
          </p:cNvSpPr>
          <p:nvPr/>
        </p:nvSpPr>
        <p:spPr bwMode="auto">
          <a:xfrm>
            <a:off x="3962400" y="1447800"/>
            <a:ext cx="4419600" cy="339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tabLst>
                <a:tab pos="2636838" algn="l"/>
              </a:tabLst>
              <a:defRPr sz="2400">
                <a:solidFill>
                  <a:schemeClr val="tx1"/>
                </a:solidFill>
                <a:latin typeface="Arial" charset="0"/>
                <a:ea typeface="ＭＳ Ｐゴシック" charset="0"/>
                <a:cs typeface="Arial" charset="0"/>
              </a:defRPr>
            </a:lvl1pPr>
            <a:lvl2pPr marL="37931725" indent="-37474525" eaLnBrk="0" hangingPunct="0">
              <a:tabLst>
                <a:tab pos="2636838" algn="l"/>
              </a:tabLst>
              <a:defRPr sz="2400">
                <a:solidFill>
                  <a:schemeClr val="tx1"/>
                </a:solidFill>
                <a:latin typeface="Arial" charset="0"/>
                <a:ea typeface="Arial" charset="0"/>
                <a:cs typeface="Arial" charset="0"/>
              </a:defRPr>
            </a:lvl2pPr>
            <a:lvl3pPr eaLnBrk="0" hangingPunct="0">
              <a:tabLst>
                <a:tab pos="2636838" algn="l"/>
              </a:tabLst>
              <a:defRPr sz="2400">
                <a:solidFill>
                  <a:schemeClr val="tx1"/>
                </a:solidFill>
                <a:latin typeface="Arial" charset="0"/>
                <a:ea typeface="Arial" charset="0"/>
                <a:cs typeface="Arial" charset="0"/>
              </a:defRPr>
            </a:lvl3pPr>
            <a:lvl4pPr eaLnBrk="0" hangingPunct="0">
              <a:tabLst>
                <a:tab pos="2636838" algn="l"/>
              </a:tabLst>
              <a:defRPr sz="2400">
                <a:solidFill>
                  <a:schemeClr val="tx1"/>
                </a:solidFill>
                <a:latin typeface="Arial" charset="0"/>
                <a:ea typeface="Arial" charset="0"/>
                <a:cs typeface="Arial" charset="0"/>
              </a:defRPr>
            </a:lvl4pPr>
            <a:lvl5pPr eaLnBrk="0" hangingPunct="0">
              <a:tabLst>
                <a:tab pos="2636838" algn="l"/>
              </a:tabLst>
              <a:defRPr sz="2400">
                <a:solidFill>
                  <a:schemeClr val="tx1"/>
                </a:solidFill>
                <a:latin typeface="Arial" charset="0"/>
                <a:ea typeface="Arial" charset="0"/>
                <a:cs typeface="Arial" charset="0"/>
              </a:defRPr>
            </a:lvl5pPr>
            <a:lvl6pPr marL="4572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6pPr>
            <a:lvl7pPr marL="9144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7pPr>
            <a:lvl8pPr marL="13716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8pPr>
            <a:lvl9pPr marL="18288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9pPr>
          </a:lstStyle>
          <a:p>
            <a:pPr eaLnBrk="1" hangingPunct="1">
              <a:spcBef>
                <a:spcPct val="50000"/>
              </a:spcBef>
              <a:defRPr/>
            </a:pPr>
            <a:r>
              <a:rPr lang="en-US" sz="2800" b="1" dirty="0">
                <a:solidFill>
                  <a:schemeClr val="bg1"/>
                </a:solidFill>
                <a:latin typeface="Arial"/>
                <a:cs typeface="Arial"/>
              </a:rPr>
              <a:t>             ISRAEL</a:t>
            </a:r>
          </a:p>
          <a:p>
            <a:pPr eaLnBrk="1" hangingPunct="1">
              <a:lnSpc>
                <a:spcPct val="60000"/>
              </a:lnSpc>
              <a:spcBef>
                <a:spcPct val="50000"/>
              </a:spcBef>
              <a:defRPr/>
            </a:pPr>
            <a:r>
              <a:rPr lang="en-US" sz="2800" b="1" dirty="0">
                <a:solidFill>
                  <a:schemeClr val="bg1"/>
                </a:solidFill>
                <a:latin typeface="Arial"/>
                <a:cs typeface="Arial"/>
              </a:rPr>
              <a:t>Ahaziah	(2)</a:t>
            </a:r>
          </a:p>
          <a:p>
            <a:pPr eaLnBrk="1" hangingPunct="1">
              <a:lnSpc>
                <a:spcPct val="60000"/>
              </a:lnSpc>
              <a:spcBef>
                <a:spcPct val="50000"/>
              </a:spcBef>
              <a:defRPr/>
            </a:pPr>
            <a:r>
              <a:rPr lang="en-US" sz="2800" b="1" dirty="0" err="1">
                <a:solidFill>
                  <a:schemeClr val="bg1"/>
                </a:solidFill>
                <a:latin typeface="Arial"/>
                <a:cs typeface="Arial"/>
              </a:rPr>
              <a:t>Joram</a:t>
            </a:r>
            <a:r>
              <a:rPr lang="en-US" sz="2800" b="1" dirty="0">
                <a:solidFill>
                  <a:schemeClr val="bg1"/>
                </a:solidFill>
                <a:latin typeface="Arial"/>
                <a:cs typeface="Arial"/>
              </a:rPr>
              <a:t>	(12)</a:t>
            </a:r>
          </a:p>
          <a:p>
            <a:pPr eaLnBrk="1" hangingPunct="1">
              <a:lnSpc>
                <a:spcPct val="60000"/>
              </a:lnSpc>
              <a:spcBef>
                <a:spcPct val="50000"/>
              </a:spcBef>
              <a:defRPr/>
            </a:pPr>
            <a:r>
              <a:rPr lang="en-US" sz="2800" b="1" dirty="0">
                <a:solidFill>
                  <a:schemeClr val="bg1"/>
                </a:solidFill>
                <a:latin typeface="Arial"/>
                <a:cs typeface="Arial"/>
              </a:rPr>
              <a:t>Jehu	(28)</a:t>
            </a:r>
            <a:endParaRPr lang="en-US" b="1" dirty="0">
              <a:solidFill>
                <a:schemeClr val="bg1"/>
              </a:solidFill>
              <a:latin typeface="Arial"/>
              <a:cs typeface="Arial"/>
            </a:endParaRPr>
          </a:p>
          <a:p>
            <a:pPr eaLnBrk="1" hangingPunct="1">
              <a:lnSpc>
                <a:spcPct val="60000"/>
              </a:lnSpc>
              <a:spcBef>
                <a:spcPct val="50000"/>
              </a:spcBef>
              <a:defRPr/>
            </a:pPr>
            <a:r>
              <a:rPr lang="en-US" sz="2800" b="1" dirty="0" err="1">
                <a:solidFill>
                  <a:schemeClr val="bg1"/>
                </a:solidFill>
                <a:latin typeface="Arial"/>
                <a:cs typeface="Arial"/>
              </a:rPr>
              <a:t>Jehoahaz</a:t>
            </a:r>
            <a:r>
              <a:rPr lang="en-US" sz="2800" b="1" dirty="0">
                <a:solidFill>
                  <a:schemeClr val="bg1"/>
                </a:solidFill>
                <a:latin typeface="Arial"/>
                <a:cs typeface="Arial"/>
              </a:rPr>
              <a:t>	(17)</a:t>
            </a:r>
            <a:endParaRPr lang="en-US" b="1" dirty="0">
              <a:solidFill>
                <a:schemeClr val="bg1"/>
              </a:solidFill>
              <a:latin typeface="Arial"/>
              <a:cs typeface="Arial"/>
            </a:endParaRPr>
          </a:p>
          <a:p>
            <a:pPr eaLnBrk="1" hangingPunct="1">
              <a:lnSpc>
                <a:spcPct val="60000"/>
              </a:lnSpc>
              <a:spcBef>
                <a:spcPct val="50000"/>
              </a:spcBef>
              <a:defRPr/>
            </a:pPr>
            <a:r>
              <a:rPr lang="en-US" sz="2800" b="1" dirty="0" err="1">
                <a:solidFill>
                  <a:schemeClr val="bg1"/>
                </a:solidFill>
                <a:latin typeface="Arial"/>
                <a:cs typeface="Arial"/>
              </a:rPr>
              <a:t>Jehoash</a:t>
            </a:r>
            <a:r>
              <a:rPr lang="en-US" sz="2800" b="1" dirty="0">
                <a:solidFill>
                  <a:schemeClr val="bg1"/>
                </a:solidFill>
                <a:latin typeface="Arial"/>
                <a:cs typeface="Arial"/>
              </a:rPr>
              <a:t>	(16)</a:t>
            </a:r>
            <a:endParaRPr lang="en-US" b="1" dirty="0">
              <a:solidFill>
                <a:schemeClr val="bg1"/>
              </a:solidFill>
              <a:latin typeface="Arial"/>
              <a:cs typeface="Arial"/>
            </a:endParaRPr>
          </a:p>
          <a:p>
            <a:pPr eaLnBrk="1" hangingPunct="1">
              <a:lnSpc>
                <a:spcPct val="60000"/>
              </a:lnSpc>
              <a:spcBef>
                <a:spcPct val="50000"/>
              </a:spcBef>
              <a:defRPr/>
            </a:pPr>
            <a:r>
              <a:rPr lang="en-US" sz="2800" b="1" dirty="0">
                <a:solidFill>
                  <a:schemeClr val="bg1"/>
                </a:solidFill>
                <a:latin typeface="Arial"/>
                <a:cs typeface="Arial"/>
              </a:rPr>
              <a:t>Jeroboam II	(41)</a:t>
            </a:r>
            <a:endParaRPr lang="en-US" b="1" dirty="0">
              <a:solidFill>
                <a:schemeClr val="bg1"/>
              </a:solidFill>
              <a:latin typeface="Arial"/>
              <a:cs typeface="Arial"/>
            </a:endParaRPr>
          </a:p>
        </p:txBody>
      </p:sp>
      <p:sp>
        <p:nvSpPr>
          <p:cNvPr id="297990" name="AutoShape 6"/>
          <p:cNvSpPr>
            <a:spLocks noChangeArrowheads="1"/>
          </p:cNvSpPr>
          <p:nvPr/>
        </p:nvSpPr>
        <p:spPr bwMode="auto">
          <a:xfrm>
            <a:off x="0" y="35337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297991" name="AutoShape 7"/>
          <p:cNvSpPr>
            <a:spLocks noChangeArrowheads="1"/>
          </p:cNvSpPr>
          <p:nvPr/>
        </p:nvSpPr>
        <p:spPr bwMode="auto">
          <a:xfrm>
            <a:off x="3276600" y="30003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297994" name="AutoShape 10"/>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421897" name="Text Box 11"/>
          <p:cNvSpPr txBox="1">
            <a:spLocks noChangeArrowheads="1"/>
          </p:cNvSpPr>
          <p:nvPr/>
        </p:nvSpPr>
        <p:spPr bwMode="auto">
          <a:xfrm>
            <a:off x="609600" y="6019800"/>
            <a:ext cx="1966913" cy="33813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cs typeface="Arial" charset="0"/>
              </a:rPr>
              <a:t>Influenced history</a:t>
            </a:r>
            <a:endParaRPr lang="en-GB" sz="1600" b="1">
              <a:cs typeface="Arial" charset="0"/>
            </a:endParaRPr>
          </a:p>
        </p:txBody>
      </p:sp>
      <p:pic>
        <p:nvPicPr>
          <p:cNvPr id="421898"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9" name="Text Box 8"/>
          <p:cNvSpPr txBox="1">
            <a:spLocks noChangeArrowheads="1"/>
          </p:cNvSpPr>
          <p:nvPr/>
        </p:nvSpPr>
        <p:spPr bwMode="auto">
          <a:xfrm>
            <a:off x="3581400" y="2924175"/>
            <a:ext cx="3905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1900"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1901" name="Text Box 20"/>
          <p:cNvSpPr txBox="1">
            <a:spLocks noChangeArrowheads="1"/>
          </p:cNvSpPr>
          <p:nvPr/>
        </p:nvSpPr>
        <p:spPr bwMode="auto">
          <a:xfrm>
            <a:off x="609600" y="6407150"/>
            <a:ext cx="2390775" cy="3381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FF00"/>
                </a:solidFill>
                <a:cs typeface="Arial" charset="0"/>
              </a:rPr>
              <a:t>Founders of a dynasty</a:t>
            </a:r>
            <a:endParaRPr lang="en-GB" sz="1600" b="1">
              <a:solidFill>
                <a:srgbClr val="FFFF00"/>
              </a:solidFill>
              <a:cs typeface="Arial" charset="0"/>
            </a:endParaRPr>
          </a:p>
        </p:txBody>
      </p:sp>
    </p:spTree>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15</a:t>
            </a:r>
          </a:p>
        </p:txBody>
      </p:sp>
    </p:spTree>
    <p:extLst>
      <p:ext uri="{BB962C8B-B14F-4D97-AF65-F5344CB8AC3E}">
        <p14:creationId xmlns:p14="http://schemas.microsoft.com/office/powerpoint/2010/main" val="11321144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817563" y="274638"/>
            <a:ext cx="7283450" cy="706437"/>
          </a:xfrm>
          <a:solidFill>
            <a:srgbClr val="000000"/>
          </a:solidFill>
        </p:spPr>
        <p:txBody>
          <a:bodyPr/>
          <a:lstStyle/>
          <a:p>
            <a:pPr eaLnBrk="1" hangingPunct="1">
              <a:defRPr/>
            </a:pPr>
            <a:r>
              <a:rPr lang="en-US" sz="3200" b="1" kern="1200" dirty="0">
                <a:solidFill>
                  <a:srgbClr val="FFFFFF"/>
                </a:solidFill>
                <a:latin typeface="Arial"/>
                <a:ea typeface="ＭＳ Ｐゴシック"/>
                <a:cs typeface="Arial"/>
              </a:rPr>
              <a:t>Late Divided Kingdom</a:t>
            </a:r>
            <a:endParaRPr lang="en-US" sz="4000" dirty="0">
              <a:latin typeface="Arial"/>
              <a:cs typeface="Arial"/>
            </a:endParaRPr>
          </a:p>
        </p:txBody>
      </p:sp>
      <p:sp>
        <p:nvSpPr>
          <p:cNvPr id="292867" name="Text Box 3"/>
          <p:cNvSpPr txBox="1">
            <a:spLocks noChangeArrowheads="1"/>
          </p:cNvSpPr>
          <p:nvPr/>
        </p:nvSpPr>
        <p:spPr bwMode="auto">
          <a:xfrm>
            <a:off x="2051050" y="981075"/>
            <a:ext cx="46815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chemeClr val="bg1"/>
                </a:solidFill>
                <a:latin typeface="Arial"/>
                <a:ea typeface="Times New Roman" charset="0"/>
                <a:cs typeface="Arial"/>
              </a:rPr>
              <a:t>2 Kings 15–17</a:t>
            </a:r>
          </a:p>
        </p:txBody>
      </p:sp>
      <p:sp>
        <p:nvSpPr>
          <p:cNvPr id="292868" name="Text Box 4"/>
          <p:cNvSpPr txBox="1">
            <a:spLocks noChangeArrowheads="1"/>
          </p:cNvSpPr>
          <p:nvPr/>
        </p:nvSpPr>
        <p:spPr bwMode="auto">
          <a:xfrm>
            <a:off x="0" y="1752600"/>
            <a:ext cx="4724400" cy="309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867025" algn="l"/>
              </a:tabLst>
              <a:defRPr/>
            </a:pPr>
            <a:r>
              <a:rPr lang="en-US" sz="2800" b="1" dirty="0">
                <a:solidFill>
                  <a:schemeClr val="bg1"/>
                </a:solidFill>
                <a:latin typeface="Arial"/>
                <a:ea typeface="Times New Roman" charset="0"/>
                <a:cs typeface="Arial"/>
              </a:rPr>
              <a:t>          JUDAH           </a:t>
            </a:r>
            <a:r>
              <a:rPr lang="en-US" sz="2800" b="1" dirty="0" err="1">
                <a:solidFill>
                  <a:srgbClr val="00FFFF"/>
                </a:solidFill>
                <a:latin typeface="Arial"/>
                <a:ea typeface="Times New Roman" charset="0"/>
                <a:cs typeface="Arial"/>
              </a:rPr>
              <a:t>Azariah</a:t>
            </a:r>
            <a:r>
              <a:rPr lang="en-US" sz="2800" b="1" dirty="0">
                <a:solidFill>
                  <a:srgbClr val="00FFFF"/>
                </a:solidFill>
                <a:latin typeface="Arial"/>
                <a:ea typeface="Times New Roman" charset="0"/>
                <a:cs typeface="Arial"/>
              </a:rPr>
              <a:t> (Uzziah)</a:t>
            </a:r>
            <a:r>
              <a:rPr lang="en-US" sz="2000" b="1" dirty="0">
                <a:solidFill>
                  <a:srgbClr val="00FFFF"/>
                </a:solidFill>
                <a:latin typeface="Arial"/>
                <a:ea typeface="Times New Roman" charset="0"/>
                <a:cs typeface="Arial"/>
              </a:rPr>
              <a:t>	</a:t>
            </a:r>
            <a:r>
              <a:rPr lang="en-US" sz="2800" b="1" dirty="0">
                <a:solidFill>
                  <a:schemeClr val="bg1"/>
                </a:solidFill>
                <a:latin typeface="Arial"/>
                <a:ea typeface="Times New Roman" charset="0"/>
                <a:cs typeface="Arial"/>
              </a:rPr>
              <a:t>(52) </a:t>
            </a:r>
          </a:p>
          <a:p>
            <a:pPr>
              <a:spcBef>
                <a:spcPct val="50000"/>
              </a:spcBef>
              <a:tabLst>
                <a:tab pos="2867025" algn="l"/>
              </a:tabLst>
              <a:defRPr/>
            </a:pPr>
            <a:endParaRPr lang="en-US" sz="2800" b="1" dirty="0">
              <a:solidFill>
                <a:schemeClr val="bg1"/>
              </a:solidFill>
              <a:latin typeface="Arial"/>
              <a:ea typeface="Times New Roman" charset="0"/>
              <a:cs typeface="Arial"/>
            </a:endParaRPr>
          </a:p>
          <a:p>
            <a:pPr>
              <a:spcBef>
                <a:spcPct val="50000"/>
              </a:spcBef>
              <a:tabLst>
                <a:tab pos="2867025" algn="l"/>
              </a:tabLst>
              <a:defRPr/>
            </a:pPr>
            <a:endParaRPr lang="en-US" b="1" dirty="0">
              <a:solidFill>
                <a:schemeClr val="bg1"/>
              </a:solidFill>
              <a:latin typeface="Arial"/>
              <a:ea typeface="Times New Roman" charset="0"/>
              <a:cs typeface="Arial"/>
            </a:endParaRPr>
          </a:p>
          <a:p>
            <a:pPr>
              <a:spcBef>
                <a:spcPct val="50000"/>
              </a:spcBef>
              <a:tabLst>
                <a:tab pos="2867025" algn="l"/>
              </a:tabLst>
              <a:defRPr/>
            </a:pPr>
            <a:r>
              <a:rPr lang="en-US" sz="2800" b="1" dirty="0" err="1">
                <a:solidFill>
                  <a:srgbClr val="00FFFF"/>
                </a:solidFill>
                <a:latin typeface="Arial"/>
                <a:ea typeface="Times New Roman" charset="0"/>
                <a:cs typeface="Arial"/>
              </a:rPr>
              <a:t>Jotham</a:t>
            </a:r>
            <a:r>
              <a:rPr lang="en-US" sz="2800" b="1" dirty="0">
                <a:solidFill>
                  <a:srgbClr val="00FFFF"/>
                </a:solidFill>
                <a:latin typeface="Arial"/>
                <a:ea typeface="Times New Roman" charset="0"/>
                <a:cs typeface="Arial"/>
              </a:rPr>
              <a:t>	</a:t>
            </a:r>
            <a:r>
              <a:rPr lang="en-US" sz="2800" b="1" dirty="0">
                <a:solidFill>
                  <a:schemeClr val="bg1"/>
                </a:solidFill>
                <a:latin typeface="Arial"/>
                <a:ea typeface="Times New Roman" charset="0"/>
                <a:cs typeface="Arial"/>
              </a:rPr>
              <a:t>(16)            </a:t>
            </a:r>
            <a:r>
              <a:rPr lang="en-US" sz="2800" b="1" dirty="0" err="1">
                <a:solidFill>
                  <a:schemeClr val="bg1"/>
                </a:solidFill>
                <a:latin typeface="Arial"/>
                <a:ea typeface="Times New Roman" charset="0"/>
                <a:cs typeface="Arial"/>
              </a:rPr>
              <a:t>Ahaz</a:t>
            </a:r>
            <a:r>
              <a:rPr lang="en-US" sz="2800" b="1" dirty="0">
                <a:solidFill>
                  <a:schemeClr val="bg1"/>
                </a:solidFill>
                <a:latin typeface="Arial"/>
                <a:ea typeface="Times New Roman" charset="0"/>
                <a:cs typeface="Arial"/>
              </a:rPr>
              <a:t>	(16)  </a:t>
            </a:r>
          </a:p>
        </p:txBody>
      </p:sp>
      <p:sp>
        <p:nvSpPr>
          <p:cNvPr id="292869" name="Text Box 5"/>
          <p:cNvSpPr txBox="1">
            <a:spLocks noChangeArrowheads="1"/>
          </p:cNvSpPr>
          <p:nvPr/>
        </p:nvSpPr>
        <p:spPr bwMode="auto">
          <a:xfrm>
            <a:off x="4572000" y="1752600"/>
            <a:ext cx="4572000" cy="33239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636838" algn="l"/>
              </a:tabLst>
              <a:defRPr/>
            </a:pPr>
            <a:r>
              <a:rPr lang="en-US" sz="2800" b="1" dirty="0">
                <a:solidFill>
                  <a:schemeClr val="bg1"/>
                </a:solidFill>
                <a:latin typeface="Arial"/>
                <a:ea typeface="Times New Roman" charset="0"/>
                <a:cs typeface="Arial"/>
              </a:rPr>
              <a:t>             ISRAEL           Zechariah	(6 </a:t>
            </a:r>
            <a:r>
              <a:rPr lang="en-US" sz="2800" b="1" dirty="0" err="1">
                <a:solidFill>
                  <a:schemeClr val="bg1"/>
                </a:solidFill>
                <a:latin typeface="Arial"/>
                <a:ea typeface="Times New Roman" charset="0"/>
                <a:cs typeface="Arial"/>
              </a:rPr>
              <a:t>mths</a:t>
            </a:r>
            <a:r>
              <a:rPr lang="en-US" sz="28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Shallum</a:t>
            </a:r>
            <a:r>
              <a:rPr lang="en-US" sz="2800" b="1" dirty="0">
                <a:solidFill>
                  <a:schemeClr val="bg1"/>
                </a:solidFill>
                <a:latin typeface="Arial"/>
                <a:ea typeface="Times New Roman" charset="0"/>
                <a:cs typeface="Arial"/>
              </a:rPr>
              <a:t>		(1 </a:t>
            </a:r>
            <a:r>
              <a:rPr lang="en-US" sz="2800" b="1" dirty="0" err="1">
                <a:solidFill>
                  <a:schemeClr val="bg1"/>
                </a:solidFill>
                <a:latin typeface="Arial"/>
                <a:ea typeface="Times New Roman" charset="0"/>
                <a:cs typeface="Arial"/>
              </a:rPr>
              <a:t>mth</a:t>
            </a:r>
            <a:r>
              <a:rPr lang="en-US" sz="2800" b="1" dirty="0">
                <a:solidFill>
                  <a:schemeClr val="bg1"/>
                </a:solidFill>
                <a:latin typeface="Arial"/>
                <a:ea typeface="Times New Roman" charset="0"/>
                <a:cs typeface="Arial"/>
              </a:rPr>
              <a:t>)</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Menahem</a:t>
            </a:r>
            <a:r>
              <a:rPr lang="en-US" sz="2800" b="1" dirty="0">
                <a:solidFill>
                  <a:schemeClr val="bg1"/>
                </a:solidFill>
                <a:latin typeface="Arial"/>
                <a:ea typeface="Times New Roman" charset="0"/>
                <a:cs typeface="Arial"/>
              </a:rPr>
              <a:t>	(10)</a:t>
            </a:r>
          </a:p>
          <a:p>
            <a:pPr>
              <a:spcBef>
                <a:spcPct val="50000"/>
              </a:spcBef>
              <a:tabLst>
                <a:tab pos="2636838" algn="l"/>
              </a:tabLst>
              <a:defRPr/>
            </a:pPr>
            <a:r>
              <a:rPr lang="en-US" sz="2800" b="1" dirty="0" err="1">
                <a:solidFill>
                  <a:schemeClr val="bg1"/>
                </a:solidFill>
                <a:latin typeface="Arial"/>
                <a:ea typeface="Times New Roman" charset="0"/>
                <a:cs typeface="Arial"/>
              </a:rPr>
              <a:t>Pekahiah</a:t>
            </a:r>
            <a:r>
              <a:rPr lang="en-US" sz="2800" b="1" dirty="0">
                <a:solidFill>
                  <a:schemeClr val="bg1"/>
                </a:solidFill>
                <a:latin typeface="Arial"/>
                <a:ea typeface="Times New Roman" charset="0"/>
                <a:cs typeface="Arial"/>
              </a:rPr>
              <a:t>		(2)  </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Pekah</a:t>
            </a:r>
            <a:r>
              <a:rPr lang="en-US" sz="2800" b="1" dirty="0">
                <a:solidFill>
                  <a:schemeClr val="bg1"/>
                </a:solidFill>
                <a:latin typeface="Arial"/>
                <a:ea typeface="Times New Roman" charset="0"/>
                <a:cs typeface="Arial"/>
              </a:rPr>
              <a:t>		(20)</a:t>
            </a:r>
            <a:r>
              <a:rPr lang="en-US" sz="2400" b="1" dirty="0">
                <a:solidFill>
                  <a:schemeClr val="bg1"/>
                </a:solidFill>
                <a:latin typeface="Arial"/>
                <a:ea typeface="Times New Roman" charset="0"/>
                <a:cs typeface="Arial"/>
              </a:rPr>
              <a:t>        </a:t>
            </a:r>
            <a:r>
              <a:rPr lang="en-US" sz="2800" b="1" dirty="0">
                <a:solidFill>
                  <a:schemeClr val="bg1"/>
                </a:solidFill>
                <a:latin typeface="Arial"/>
                <a:ea typeface="Times New Roman" charset="0"/>
                <a:cs typeface="Arial"/>
              </a:rPr>
              <a:t>Hoshea		(10)</a:t>
            </a:r>
            <a:r>
              <a:rPr lang="en-US" sz="2400" b="1" dirty="0">
                <a:solidFill>
                  <a:schemeClr val="bg1"/>
                </a:solidFill>
                <a:latin typeface="Arial"/>
                <a:ea typeface="Times New Roman" charset="0"/>
                <a:cs typeface="Arial"/>
              </a:rPr>
              <a:t> </a:t>
            </a:r>
          </a:p>
        </p:txBody>
      </p:sp>
      <p:sp>
        <p:nvSpPr>
          <p:cNvPr id="422918" name="Text Box 6"/>
          <p:cNvSpPr txBox="1">
            <a:spLocks noChangeArrowheads="1"/>
          </p:cNvSpPr>
          <p:nvPr/>
        </p:nvSpPr>
        <p:spPr bwMode="auto">
          <a:xfrm>
            <a:off x="4229100" y="2679180"/>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2919" name="Text Box 7"/>
          <p:cNvSpPr txBox="1">
            <a:spLocks noChangeArrowheads="1"/>
          </p:cNvSpPr>
          <p:nvPr/>
        </p:nvSpPr>
        <p:spPr bwMode="auto">
          <a:xfrm>
            <a:off x="4229100" y="3111054"/>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2920" name="Text Box 8"/>
          <p:cNvSpPr txBox="1">
            <a:spLocks noChangeArrowheads="1"/>
          </p:cNvSpPr>
          <p:nvPr/>
        </p:nvSpPr>
        <p:spPr bwMode="auto">
          <a:xfrm>
            <a:off x="4229100" y="4120753"/>
            <a:ext cx="3905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2921" name="Text Box 9"/>
          <p:cNvSpPr txBox="1">
            <a:spLocks noChangeArrowheads="1"/>
          </p:cNvSpPr>
          <p:nvPr/>
        </p:nvSpPr>
        <p:spPr bwMode="auto">
          <a:xfrm>
            <a:off x="4229100" y="4559300"/>
            <a:ext cx="3905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pic>
        <p:nvPicPr>
          <p:cNvPr id="422922" name="Picture 16"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81" name="AutoShape 17"/>
          <p:cNvSpPr>
            <a:spLocks noChangeArrowheads="1"/>
          </p:cNvSpPr>
          <p:nvPr/>
        </p:nvSpPr>
        <p:spPr bwMode="auto">
          <a:xfrm>
            <a:off x="152400" y="6011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a:latin typeface="Arial"/>
              <a:ea typeface="Arial" charset="0"/>
              <a:cs typeface="Arial"/>
            </a:endParaRPr>
          </a:p>
        </p:txBody>
      </p:sp>
      <p:sp>
        <p:nvSpPr>
          <p:cNvPr id="422924" name="Text Box 18"/>
          <p:cNvSpPr txBox="1">
            <a:spLocks noChangeArrowheads="1"/>
          </p:cNvSpPr>
          <p:nvPr/>
        </p:nvSpPr>
        <p:spPr bwMode="auto">
          <a:xfrm>
            <a:off x="609600" y="6011863"/>
            <a:ext cx="1966913" cy="338137"/>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cs typeface="Arial" charset="0"/>
              </a:rPr>
              <a:t>Influenced history</a:t>
            </a:r>
            <a:endParaRPr lang="en-GB" sz="1600" b="1">
              <a:cs typeface="Arial" charset="0"/>
            </a:endParaRPr>
          </a:p>
        </p:txBody>
      </p:sp>
      <p:sp>
        <p:nvSpPr>
          <p:cNvPr id="422925"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00"/>
                </a:solidFill>
                <a:cs typeface="Arial" charset="0"/>
              </a:rPr>
              <a:t>X</a:t>
            </a:r>
            <a:endParaRPr lang="en-GB" b="1">
              <a:solidFill>
                <a:srgbClr val="FFFF00"/>
              </a:solidFill>
              <a:cs typeface="Arial" charset="0"/>
            </a:endParaRPr>
          </a:p>
        </p:txBody>
      </p:sp>
      <p:sp>
        <p:nvSpPr>
          <p:cNvPr id="422926" name="Text Box 20"/>
          <p:cNvSpPr txBox="1">
            <a:spLocks noChangeArrowheads="1"/>
          </p:cNvSpPr>
          <p:nvPr/>
        </p:nvSpPr>
        <p:spPr bwMode="auto">
          <a:xfrm>
            <a:off x="609600" y="6407150"/>
            <a:ext cx="2390775" cy="3381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FF00"/>
                </a:solidFill>
                <a:cs typeface="Arial" charset="0"/>
              </a:rPr>
              <a:t>Founders of a dynasty</a:t>
            </a:r>
            <a:endParaRPr lang="en-GB" sz="1600" b="1">
              <a:solidFill>
                <a:srgbClr val="FFFF00"/>
              </a:solidFill>
              <a:cs typeface="Arial" charset="0"/>
            </a:endParaRP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4128" y="0"/>
            <a:ext cx="3419872" cy="1143000"/>
          </a:xfrm>
          <a:solidFill>
            <a:srgbClr val="800000"/>
          </a:solidFill>
        </p:spPr>
        <p:txBody>
          <a:bodyPr/>
          <a:lstStyle/>
          <a:p>
            <a:pPr>
              <a:defRPr/>
            </a:pPr>
            <a:r>
              <a:rPr lang="en-US" sz="4000" b="1" kern="1200" dirty="0">
                <a:solidFill>
                  <a:srgbClr val="FFFFFF"/>
                </a:solidFill>
                <a:latin typeface="Arial"/>
                <a:ea typeface="ＭＳ Ｐゴシック"/>
                <a:cs typeface="ＭＳ Ｐゴシック"/>
              </a:rPr>
              <a:t>Invasion</a:t>
            </a:r>
            <a:endParaRPr lang="en-US" dirty="0">
              <a:solidFill>
                <a:srgbClr val="FFFFFF"/>
              </a:solidFill>
            </a:endParaRPr>
          </a:p>
        </p:txBody>
      </p:sp>
      <p:sp>
        <p:nvSpPr>
          <p:cNvPr id="425986" name="Text Box 3"/>
          <p:cNvSpPr txBox="1">
            <a:spLocks noChangeArrowheads="1"/>
          </p:cNvSpPr>
          <p:nvPr/>
        </p:nvSpPr>
        <p:spPr bwMode="auto">
          <a:xfrm>
            <a:off x="5868144" y="1393612"/>
            <a:ext cx="3275856"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chemeClr val="bg1"/>
                </a:solidFill>
              </a:rPr>
              <a:t>Assyria invaded in the reign of </a:t>
            </a:r>
            <a:r>
              <a:rPr lang="en-US" sz="2800" b="1" i="1" dirty="0">
                <a:solidFill>
                  <a:srgbClr val="FFFF00"/>
                </a:solidFill>
              </a:rPr>
              <a:t>PEKAH</a:t>
            </a:r>
            <a:r>
              <a:rPr lang="en-US" sz="2800" b="1" dirty="0">
                <a:solidFill>
                  <a:schemeClr val="bg1"/>
                </a:solidFill>
              </a:rPr>
              <a:t> of Israel (745-727) </a:t>
            </a:r>
            <a:endParaRPr lang="en-GB" sz="2800" b="1" dirty="0">
              <a:solidFill>
                <a:schemeClr val="bg1"/>
              </a:solidFill>
            </a:endParaRPr>
          </a:p>
        </p:txBody>
      </p:sp>
      <p:sp>
        <p:nvSpPr>
          <p:cNvPr id="425987" name="Text Box 4"/>
          <p:cNvSpPr txBox="1">
            <a:spLocks noChangeArrowheads="1"/>
          </p:cNvSpPr>
          <p:nvPr/>
        </p:nvSpPr>
        <p:spPr bwMode="auto">
          <a:xfrm>
            <a:off x="6019800" y="6021288"/>
            <a:ext cx="3124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800" b="1" i="1" dirty="0">
                <a:solidFill>
                  <a:schemeClr val="bg1"/>
                </a:solidFill>
              </a:rPr>
              <a:t>2 Kings 15</a:t>
            </a:r>
            <a:endParaRPr lang="en-GB" sz="2800" b="1" i="1" dirty="0">
              <a:solidFill>
                <a:schemeClr val="bg1"/>
              </a:solidFill>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0" y="0"/>
            <a:ext cx="5763846" cy="3321538"/>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 17</a:t>
            </a:r>
            <a:endParaRPr lang="en-GB" sz="1800" b="1"/>
          </a:p>
        </p:txBody>
      </p:sp>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16</a:t>
            </a:r>
          </a:p>
        </p:txBody>
      </p:sp>
    </p:spTree>
    <p:extLst>
      <p:ext uri="{BB962C8B-B14F-4D97-AF65-F5344CB8AC3E}">
        <p14:creationId xmlns:p14="http://schemas.microsoft.com/office/powerpoint/2010/main" val="390581149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1828800" y="274638"/>
            <a:ext cx="6858000" cy="1143000"/>
          </a:xfrm>
        </p:spPr>
        <p:txBody>
          <a:bodyPr/>
          <a:lstStyle/>
          <a:p>
            <a:pPr eaLnBrk="1" hangingPunct="1"/>
            <a:r>
              <a:rPr lang="en-US" b="1">
                <a:latin typeface="Arial" charset="0"/>
              </a:rPr>
              <a:t>Assyrian Campaigns Against Israel &amp; Judah</a:t>
            </a:r>
            <a:r>
              <a:rPr lang="en-US" sz="4000">
                <a:latin typeface="Arial" charset="0"/>
              </a:rPr>
              <a:t> </a:t>
            </a:r>
            <a:endParaRPr lang="en-GB" sz="4000" b="1">
              <a:solidFill>
                <a:srgbClr val="CC00CC"/>
              </a:solidFill>
              <a:latin typeface="Arial" charset="0"/>
            </a:endParaRPr>
          </a:p>
        </p:txBody>
      </p:sp>
      <p:pic>
        <p:nvPicPr>
          <p:cNvPr id="423938" name="Picture 9"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3939" name="Picture 11" descr="j020168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288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3"/>
          <p:cNvSpPr txBox="1">
            <a:spLocks noChangeArrowheads="1"/>
          </p:cNvSpPr>
          <p:nvPr/>
        </p:nvSpPr>
        <p:spPr bwMode="auto">
          <a:xfrm>
            <a:off x="34925" y="1916113"/>
            <a:ext cx="9144000" cy="4830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eaLnBrk="1" hangingPunct="1">
              <a:defRPr/>
            </a:pPr>
            <a:r>
              <a:rPr lang="en-US" sz="3600" b="1" dirty="0">
                <a:solidFill>
                  <a:schemeClr val="bg1"/>
                </a:solidFill>
                <a:effectLst>
                  <a:glow rad="101600">
                    <a:schemeClr val="tx1">
                      <a:alpha val="96000"/>
                    </a:schemeClr>
                  </a:glow>
                </a:effectLst>
                <a:latin typeface="Arial" charset="0"/>
                <a:cs typeface="Arial" charset="0"/>
              </a:rPr>
              <a:t>The Assyrian invasions of the 8th century BC were the most traumatic political events in Israel</a:t>
            </a:r>
            <a:r>
              <a:rPr lang="uk-UA" altLang="ja-JP" sz="3600" b="1" dirty="0">
                <a:solidFill>
                  <a:schemeClr val="bg1"/>
                </a:solidFill>
                <a:effectLst>
                  <a:glow rad="101600">
                    <a:schemeClr val="tx1">
                      <a:alpha val="96000"/>
                    </a:schemeClr>
                  </a:glow>
                </a:effectLst>
                <a:latin typeface="Arial" charset="0"/>
                <a:cs typeface="Arial" charset="0"/>
              </a:rPr>
              <a:t>'</a:t>
            </a:r>
            <a:r>
              <a:rPr lang="en-US" sz="3600" b="1" dirty="0">
                <a:solidFill>
                  <a:schemeClr val="bg1"/>
                </a:solidFill>
                <a:effectLst>
                  <a:glow rad="101600">
                    <a:schemeClr val="tx1">
                      <a:alpha val="96000"/>
                    </a:schemeClr>
                  </a:glow>
                </a:effectLst>
                <a:latin typeface="Arial" charset="0"/>
                <a:cs typeface="Arial" charset="0"/>
              </a:rPr>
              <a:t>s entire history.</a:t>
            </a:r>
          </a:p>
          <a:p>
            <a:pPr eaLnBrk="1" hangingPunct="1">
              <a:defRPr/>
            </a:pPr>
            <a:endParaRPr lang="en-US" sz="3600" b="1" dirty="0">
              <a:solidFill>
                <a:schemeClr val="bg1"/>
              </a:solidFill>
              <a:effectLst>
                <a:glow rad="101600">
                  <a:schemeClr val="tx1">
                    <a:alpha val="96000"/>
                  </a:schemeClr>
                </a:glow>
              </a:effectLst>
              <a:latin typeface="Arial" charset="0"/>
              <a:cs typeface="Arial" charset="0"/>
            </a:endParaRPr>
          </a:p>
          <a:p>
            <a:pPr eaLnBrk="1" hangingPunct="1">
              <a:defRPr/>
            </a:pPr>
            <a:r>
              <a:rPr lang="en-US" sz="3600" b="1" dirty="0">
                <a:solidFill>
                  <a:schemeClr val="bg1"/>
                </a:solidFill>
                <a:effectLst>
                  <a:glow rad="101600">
                    <a:schemeClr val="tx1">
                      <a:alpha val="96000"/>
                    </a:schemeClr>
                  </a:glow>
                </a:effectLst>
                <a:latin typeface="Arial" charset="0"/>
                <a:cs typeface="Arial" charset="0"/>
              </a:rPr>
              <a:t>Assyria ruthlessly impaled corpses on stakes, severed heads, and skinned captives alive.</a:t>
            </a:r>
            <a:endParaRPr lang="en-GB" sz="3600" b="1" dirty="0">
              <a:solidFill>
                <a:schemeClr val="bg1"/>
              </a:solidFill>
              <a:effectLst>
                <a:glow rad="101600">
                  <a:schemeClr val="tx1">
                    <a:alpha val="96000"/>
                  </a:schemeClr>
                </a:glow>
              </a:effectLst>
              <a:latin typeface="Arial" charset="0"/>
              <a:cs typeface="Arial" charset="0"/>
            </a:endParaRP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8"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5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8" dur="15000" fill="hold"/>
                                        <p:tgtEl>
                                          <p:spTgt spid="6">
                                            <p:txEl>
                                              <p:pRg st="0" end="0"/>
                                            </p:txEl>
                                          </p:spTgt>
                                        </p:tgtEl>
                                        <p:attrNameLst>
                                          <p:attrName>ppt_y</p:attrName>
                                        </p:attrNameLst>
                                      </p:cBhvr>
                                      <p:tavLst>
                                        <p:tav tm="0">
                                          <p:val>
                                            <p:strVal val="#ppt_y+1"/>
                                          </p:val>
                                        </p:tav>
                                        <p:tav tm="100000">
                                          <p:val>
                                            <p:strVal val="#ppt_y-1"/>
                                          </p:val>
                                        </p:tav>
                                      </p:tavLst>
                                    </p:anim>
                                  </p:childTnLst>
                                </p:cTn>
                              </p:par>
                              <p:par>
                                <p:cTn id="9" presetID="28" presetClass="entr" presetSubtype="0" fill="hold" grpId="0" nodeType="with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anim calcmode="lin" valueType="num">
                                      <p:cBhvr>
                                        <p:cTn id="11" dur="15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2" dur="15000" fill="hold"/>
                                        <p:tgtEl>
                                          <p:spTgt spid="6">
                                            <p:txEl>
                                              <p:pRg st="2" end="2"/>
                                            </p:txEl>
                                          </p:spTgt>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allAtOnce"/>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8642"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8643"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8644"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a:t>
            </a:r>
            <a:r>
              <a:rPr lang="en-US" sz="2400" b="1">
                <a:solidFill>
                  <a:srgbClr val="790015"/>
                </a:solidFill>
                <a:latin typeface="Times" charset="0"/>
              </a:rPr>
              <a:t>ROYALTY</a:t>
            </a:r>
          </a:p>
        </p:txBody>
      </p:sp>
      <p:sp>
        <p:nvSpPr>
          <p:cNvPr id="36864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60807"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2000" b="1">
                <a:solidFill>
                  <a:srgbClr val="FAFD00"/>
                </a:solidFill>
                <a:latin typeface="Times" pitchFamily="-112" charset="0"/>
              </a:rPr>
              <a:t>ca. 1000 B.C.</a:t>
            </a:r>
          </a:p>
        </p:txBody>
      </p:sp>
      <p:sp>
        <p:nvSpPr>
          <p:cNvPr id="368647"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648"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S - D - S</a:t>
            </a:r>
          </a:p>
        </p:txBody>
      </p:sp>
      <p:sp>
        <p:nvSpPr>
          <p:cNvPr id="368649"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10             2</a:t>
            </a:r>
          </a:p>
        </p:txBody>
      </p:sp>
      <p:sp>
        <p:nvSpPr>
          <p:cNvPr id="460814"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68651" name="Group 15"/>
          <p:cNvGrpSpPr>
            <a:grpSpLocks/>
          </p:cNvGrpSpPr>
          <p:nvPr/>
        </p:nvGrpSpPr>
        <p:grpSpPr bwMode="auto">
          <a:xfrm>
            <a:off x="901700" y="2603500"/>
            <a:ext cx="2201863" cy="1765300"/>
            <a:chOff x="568" y="1640"/>
            <a:chExt cx="1387" cy="1112"/>
          </a:xfrm>
        </p:grpSpPr>
        <p:grpSp>
          <p:nvGrpSpPr>
            <p:cNvPr id="368741" name="Group 16"/>
            <p:cNvGrpSpPr>
              <a:grpSpLocks/>
            </p:cNvGrpSpPr>
            <p:nvPr/>
          </p:nvGrpSpPr>
          <p:grpSpPr bwMode="auto">
            <a:xfrm>
              <a:off x="568" y="1640"/>
              <a:ext cx="1249" cy="1112"/>
              <a:chOff x="568" y="1640"/>
              <a:chExt cx="1249" cy="1112"/>
            </a:xfrm>
          </p:grpSpPr>
          <p:sp>
            <p:nvSpPr>
              <p:cNvPr id="460817"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8744"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endParaRPr>
              </a:p>
            </p:txBody>
          </p:sp>
          <p:sp>
            <p:nvSpPr>
              <p:cNvPr id="368745"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grpSp>
        <p:sp>
          <p:nvSpPr>
            <p:cNvPr id="460820"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Times" pitchFamily="-112" charset="0"/>
                </a:rPr>
                <a:t>A </a:t>
              </a:r>
              <a:r>
                <a:rPr lang="en-US" sz="6000">
                  <a:solidFill>
                    <a:srgbClr val="51DC00"/>
                  </a:solidFill>
                  <a:latin typeface="Times" pitchFamily="-112" charset="0"/>
                </a:rPr>
                <a:t>R</a:t>
              </a:r>
              <a:r>
                <a:rPr lang="en-US" sz="3600">
                  <a:solidFill>
                    <a:srgbClr val="FFD34A"/>
                  </a:solidFill>
                  <a:latin typeface="Times" pitchFamily="-112" charset="0"/>
                </a:rPr>
                <a:t> C</a:t>
              </a:r>
            </a:p>
          </p:txBody>
        </p:sp>
      </p:grpSp>
      <p:sp>
        <p:nvSpPr>
          <p:cNvPr id="368652"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a:solidFill>
                  <a:srgbClr val="1A0004"/>
                </a:solidFill>
                <a:latin typeface="Times" charset="0"/>
              </a:rPr>
              <a:t> NORTH  SOUTH</a:t>
            </a:r>
          </a:p>
        </p:txBody>
      </p:sp>
      <p:sp>
        <p:nvSpPr>
          <p:cNvPr id="368653" name="Rectangle 22"/>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ISRAEL  JUDAH</a:t>
            </a:r>
          </a:p>
        </p:txBody>
      </p:sp>
      <p:sp>
        <p:nvSpPr>
          <p:cNvPr id="368654" name="Rectangle 24"/>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655" name="Line 25"/>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56" name="Line 26"/>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57" name="Line 27"/>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58" name="Line 28"/>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59" name="Line 29"/>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60" name="Line 30"/>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61" name="Line 31"/>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62" name="Line 32"/>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63" name="Line 33"/>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64" name="Rectangle 34"/>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665" name="Rectangle 35"/>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666" name="Rectangle 36"/>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667" name="Rectangle 37"/>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60844" name="Rectangle 44"/>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Times" charset="0"/>
              </a:rPr>
              <a:t>&lt;&lt;&lt;&lt; </a:t>
            </a:r>
            <a:r>
              <a:rPr lang="en-US" sz="2800" b="1" i="1">
                <a:solidFill>
                  <a:srgbClr val="114FFB"/>
                </a:solidFill>
                <a:effectLst>
                  <a:outerShdw blurRad="38100" dist="38100" dir="2700000" algn="tl">
                    <a:srgbClr val="000000"/>
                  </a:outerShdw>
                </a:effectLst>
                <a:latin typeface="Times" charset="0"/>
              </a:rPr>
              <a:t>SPLIT</a:t>
            </a:r>
            <a:r>
              <a:rPr lang="en-US" sz="2800" b="1">
                <a:solidFill>
                  <a:srgbClr val="114FFB"/>
                </a:solidFill>
                <a:effectLst>
                  <a:outerShdw blurRad="38100" dist="38100" dir="2700000" algn="tl">
                    <a:srgbClr val="000000"/>
                  </a:outerShdw>
                </a:effectLst>
                <a:latin typeface="Times" charset="0"/>
              </a:rPr>
              <a:t> &gt;&gt;&gt;&gt;</a:t>
            </a:r>
          </a:p>
        </p:txBody>
      </p:sp>
      <p:sp>
        <p:nvSpPr>
          <p:cNvPr id="368669" name="Line 45"/>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670" name="Line 48"/>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0849" name="Rectangle 49"/>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i="1">
                <a:solidFill>
                  <a:srgbClr val="114FFB"/>
                </a:solidFill>
                <a:effectLst>
                  <a:outerShdw blurRad="38100" dist="38100" dir="2700000" algn="tl">
                    <a:srgbClr val="000000"/>
                  </a:outerShdw>
                </a:effectLst>
                <a:latin typeface="Times" charset="0"/>
              </a:rPr>
              <a:t>THE PROPHETS</a:t>
            </a:r>
          </a:p>
        </p:txBody>
      </p:sp>
      <p:sp>
        <p:nvSpPr>
          <p:cNvPr id="460823" name="Rectangle 23"/>
          <p:cNvSpPr>
            <a:spLocks noChangeArrowheads="1"/>
          </p:cNvSpPr>
          <p:nvPr/>
        </p:nvSpPr>
        <p:spPr bwMode="auto">
          <a:xfrm>
            <a:off x="3427413" y="4575175"/>
            <a:ext cx="16033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200</a:t>
            </a:r>
            <a:r>
              <a:rPr lang="en-US" sz="2800" b="1">
                <a:solidFill>
                  <a:srgbClr val="1A0004"/>
                </a:solidFill>
                <a:latin typeface="Times" charset="0"/>
              </a:rPr>
              <a:t>        </a:t>
            </a:r>
          </a:p>
        </p:txBody>
      </p:sp>
      <p:sp>
        <p:nvSpPr>
          <p:cNvPr id="460851" name="Rectangle 51"/>
          <p:cNvSpPr>
            <a:spLocks noChangeArrowheads="1"/>
          </p:cNvSpPr>
          <p:nvPr/>
        </p:nvSpPr>
        <p:spPr bwMode="auto">
          <a:xfrm>
            <a:off x="3090863" y="5040313"/>
            <a:ext cx="1519237" cy="45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400" b="1">
                <a:solidFill>
                  <a:srgbClr val="790015"/>
                </a:solidFill>
                <a:latin typeface="Times" charset="0"/>
              </a:rPr>
              <a:t>ASSYRIA</a:t>
            </a:r>
            <a:endParaRPr lang="en-US" sz="2400" b="1">
              <a:solidFill>
                <a:srgbClr val="1A0004"/>
              </a:solidFill>
              <a:latin typeface="Times" charset="0"/>
            </a:endParaRPr>
          </a:p>
        </p:txBody>
      </p:sp>
      <p:sp>
        <p:nvSpPr>
          <p:cNvPr id="460852" name="Oval 52"/>
          <p:cNvSpPr>
            <a:spLocks noChangeArrowheads="1"/>
          </p:cNvSpPr>
          <p:nvPr/>
        </p:nvSpPr>
        <p:spPr bwMode="auto">
          <a:xfrm>
            <a:off x="3086100" y="4546600"/>
            <a:ext cx="1562100" cy="1143000"/>
          </a:xfrm>
          <a:prstGeom prst="ellipse">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8675" name="Rectangle 137"/>
          <p:cNvSpPr>
            <a:spLocks noChangeArrowheads="1"/>
          </p:cNvSpPr>
          <p:nvPr/>
        </p:nvSpPr>
        <p:spPr bwMode="auto">
          <a:xfrm>
            <a:off x="3338513" y="4130675"/>
            <a:ext cx="2541587"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   20-J        20-R</a:t>
            </a:r>
          </a:p>
        </p:txBody>
      </p:sp>
      <p:sp>
        <p:nvSpPr>
          <p:cNvPr id="368676" name="Text Box 13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460944" name="Rectangle 144"/>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47</a:t>
            </a:r>
          </a:p>
        </p:txBody>
      </p:sp>
      <p:sp>
        <p:nvSpPr>
          <p:cNvPr id="368678" name="Text Box 14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460947" name="Rectangle 147"/>
          <p:cNvSpPr>
            <a:spLocks noChangeArrowheads="1"/>
          </p:cNvSpPr>
          <p:nvPr/>
        </p:nvSpPr>
        <p:spPr bwMode="auto">
          <a:xfrm>
            <a:off x="6257925" y="4314825"/>
            <a:ext cx="1611313" cy="942975"/>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en-US" sz="2800" b="1" i="1">
                <a:solidFill>
                  <a:srgbClr val="FFFFFF"/>
                </a:solidFill>
                <a:latin typeface="Helvetica" pitchFamily="-112" charset="0"/>
              </a:rPr>
              <a:t>Jer 31:       31-33</a:t>
            </a:r>
          </a:p>
        </p:txBody>
      </p:sp>
      <p:sp>
        <p:nvSpPr>
          <p:cNvPr id="460948" name="Rectangle 148"/>
          <p:cNvSpPr>
            <a:spLocks noChangeArrowheads="1"/>
          </p:cNvSpPr>
          <p:nvPr/>
        </p:nvSpPr>
        <p:spPr bwMode="auto">
          <a:xfrm>
            <a:off x="6202363" y="2247900"/>
            <a:ext cx="2849562"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2800" b="1" i="1">
                <a:solidFill>
                  <a:srgbClr val="FFFFFF"/>
                </a:solidFill>
                <a:latin typeface="Helvetica" pitchFamily="-112" charset="0"/>
              </a:rPr>
              <a:t>2 Sam 7: 4-16</a:t>
            </a:r>
          </a:p>
          <a:p>
            <a:pPr eaLnBrk="0" hangingPunct="0">
              <a:defRPr/>
            </a:pPr>
            <a:r>
              <a:rPr lang="en-US" sz="2800" b="1" i="1">
                <a:solidFill>
                  <a:srgbClr val="FFFFFF"/>
                </a:solidFill>
                <a:latin typeface="Helvetica" pitchFamily="-112" charset="0"/>
              </a:rPr>
              <a:t>1 Chron 17:3-15</a:t>
            </a:r>
          </a:p>
        </p:txBody>
      </p:sp>
      <p:sp>
        <p:nvSpPr>
          <p:cNvPr id="460960" name="Text Box 160"/>
          <p:cNvSpPr txBox="1">
            <a:spLocks noChangeArrowheads="1"/>
          </p:cNvSpPr>
          <p:nvPr/>
        </p:nvSpPr>
        <p:spPr bwMode="auto">
          <a:xfrm>
            <a:off x="6397625"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i="1">
              <a:solidFill>
                <a:srgbClr val="FFFFFF"/>
              </a:solidFill>
              <a:latin typeface="Kosher-Normal" pitchFamily="-112" charset="0"/>
            </a:endParaRPr>
          </a:p>
        </p:txBody>
      </p:sp>
      <p:sp>
        <p:nvSpPr>
          <p:cNvPr id="460972" name="Text Box 172"/>
          <p:cNvSpPr txBox="1">
            <a:spLocks noChangeArrowheads="1"/>
          </p:cNvSpPr>
          <p:nvPr/>
        </p:nvSpPr>
        <p:spPr bwMode="auto">
          <a:xfrm>
            <a:off x="6405563" y="3438525"/>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i="1">
              <a:solidFill>
                <a:srgbClr val="FFFFFF"/>
              </a:solidFill>
              <a:latin typeface="Kosher-Normal" pitchFamily="-112" charset="0"/>
            </a:endParaRPr>
          </a:p>
        </p:txBody>
      </p:sp>
      <p:grpSp>
        <p:nvGrpSpPr>
          <p:cNvPr id="368683" name="Group 174"/>
          <p:cNvGrpSpPr>
            <a:grpSpLocks/>
          </p:cNvGrpSpPr>
          <p:nvPr/>
        </p:nvGrpSpPr>
        <p:grpSpPr bwMode="auto">
          <a:xfrm>
            <a:off x="8018463" y="3436938"/>
            <a:ext cx="981075" cy="1843087"/>
            <a:chOff x="5051" y="2165"/>
            <a:chExt cx="618" cy="1161"/>
          </a:xfrm>
        </p:grpSpPr>
        <p:grpSp>
          <p:nvGrpSpPr>
            <p:cNvPr id="368722" name="Group 175"/>
            <p:cNvGrpSpPr>
              <a:grpSpLocks/>
            </p:cNvGrpSpPr>
            <p:nvPr/>
          </p:nvGrpSpPr>
          <p:grpSpPr bwMode="auto">
            <a:xfrm>
              <a:off x="5051" y="2165"/>
              <a:ext cx="618" cy="1161"/>
              <a:chOff x="5051" y="2165"/>
              <a:chExt cx="618" cy="1161"/>
            </a:xfrm>
          </p:grpSpPr>
          <p:sp>
            <p:nvSpPr>
              <p:cNvPr id="368724" name="Freeform 17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68725" name="AutoShape 17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8726" name="Rectangle 17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8727" name="Line 17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28" name="Rectangle 18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729" name="Rectangle 18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8730" name="Line 18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1" name="Line 18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2" name="Line 18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3" name="Line 18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4" name="Line 18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5" name="Line 18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6" name="Line 18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7" name="Line 18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8" name="Line 19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39" name="Line 19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68740" name="Rectangle 19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68723" name="Rectangle 19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460994" name="Rectangle 194"/>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68685" name="Rectangle 195"/>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60996" name="Rectangle 196"/>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68687" name="Rectangle 197"/>
          <p:cNvSpPr>
            <a:spLocks noChangeArrowheads="1"/>
          </p:cNvSpPr>
          <p:nvPr/>
        </p:nvSpPr>
        <p:spPr bwMode="auto">
          <a:xfrm>
            <a:off x="8107363" y="4838700"/>
            <a:ext cx="604837"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200        </a:t>
            </a:r>
          </a:p>
        </p:txBody>
      </p:sp>
      <p:sp>
        <p:nvSpPr>
          <p:cNvPr id="368688" name="Rectangle 198"/>
          <p:cNvSpPr>
            <a:spLocks noChangeArrowheads="1"/>
          </p:cNvSpPr>
          <p:nvPr/>
        </p:nvSpPr>
        <p:spPr bwMode="auto">
          <a:xfrm>
            <a:off x="8031163" y="5003800"/>
            <a:ext cx="633412"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Assyria   </a:t>
            </a:r>
          </a:p>
        </p:txBody>
      </p:sp>
      <p:sp>
        <p:nvSpPr>
          <p:cNvPr id="368689" name="Rectangle 199"/>
          <p:cNvSpPr>
            <a:spLocks noChangeArrowheads="1"/>
          </p:cNvSpPr>
          <p:nvPr/>
        </p:nvSpPr>
        <p:spPr bwMode="auto">
          <a:xfrm>
            <a:off x="8026400" y="4672013"/>
            <a:ext cx="887413"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20-J         20-R</a:t>
            </a:r>
          </a:p>
        </p:txBody>
      </p:sp>
      <p:grpSp>
        <p:nvGrpSpPr>
          <p:cNvPr id="368690" name="Group 200"/>
          <p:cNvGrpSpPr>
            <a:grpSpLocks/>
          </p:cNvGrpSpPr>
          <p:nvPr/>
        </p:nvGrpSpPr>
        <p:grpSpPr bwMode="auto">
          <a:xfrm>
            <a:off x="8061325" y="4151313"/>
            <a:ext cx="931863" cy="377825"/>
            <a:chOff x="5078" y="2615"/>
            <a:chExt cx="587" cy="238"/>
          </a:xfrm>
        </p:grpSpPr>
        <p:sp>
          <p:nvSpPr>
            <p:cNvPr id="368719" name="Rectangle 20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68720" name="Rectangle 20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68721" name="Rectangle 203"/>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grpSp>
        <p:nvGrpSpPr>
          <p:cNvPr id="368691" name="Group 107"/>
          <p:cNvGrpSpPr>
            <a:grpSpLocks/>
          </p:cNvGrpSpPr>
          <p:nvPr/>
        </p:nvGrpSpPr>
        <p:grpSpPr bwMode="auto">
          <a:xfrm>
            <a:off x="519113" y="117475"/>
            <a:ext cx="854075" cy="1720850"/>
            <a:chOff x="519113" y="312738"/>
            <a:chExt cx="854075" cy="1910769"/>
          </a:xfrm>
        </p:grpSpPr>
        <p:sp>
          <p:nvSpPr>
            <p:cNvPr id="109" name="Rectangle 10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Times" charset="0"/>
                </a:rPr>
                <a:t>7</a:t>
              </a:r>
              <a:endParaRPr lang="en-US" sz="2800">
                <a:solidFill>
                  <a:srgbClr val="00DFCA"/>
                </a:solidFill>
                <a:latin typeface="Matura MT Script Capitals" charset="0"/>
              </a:endParaRPr>
            </a:p>
          </p:txBody>
        </p:sp>
        <p:sp>
          <p:nvSpPr>
            <p:cNvPr id="11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grpSp>
        <p:nvGrpSpPr>
          <p:cNvPr id="368692" name="Group 113"/>
          <p:cNvGrpSpPr>
            <a:grpSpLocks/>
          </p:cNvGrpSpPr>
          <p:nvPr/>
        </p:nvGrpSpPr>
        <p:grpSpPr bwMode="auto">
          <a:xfrm>
            <a:off x="6083300" y="1136650"/>
            <a:ext cx="1289050" cy="1435100"/>
            <a:chOff x="1084" y="711"/>
            <a:chExt cx="2950" cy="2769"/>
          </a:xfrm>
        </p:grpSpPr>
        <p:grpSp>
          <p:nvGrpSpPr>
            <p:cNvPr id="368707" name="Group 114"/>
            <p:cNvGrpSpPr>
              <a:grpSpLocks/>
            </p:cNvGrpSpPr>
            <p:nvPr/>
          </p:nvGrpSpPr>
          <p:grpSpPr bwMode="auto">
            <a:xfrm>
              <a:off x="1084" y="711"/>
              <a:ext cx="2950" cy="2769"/>
              <a:chOff x="2707" y="548"/>
              <a:chExt cx="2950" cy="2769"/>
            </a:xfrm>
          </p:grpSpPr>
          <p:grpSp>
            <p:nvGrpSpPr>
              <p:cNvPr id="368713" name="Group 115"/>
              <p:cNvGrpSpPr>
                <a:grpSpLocks/>
              </p:cNvGrpSpPr>
              <p:nvPr/>
            </p:nvGrpSpPr>
            <p:grpSpPr bwMode="auto">
              <a:xfrm>
                <a:off x="3180" y="1046"/>
                <a:ext cx="2105" cy="1421"/>
                <a:chOff x="578" y="2316"/>
                <a:chExt cx="2105" cy="1421"/>
              </a:xfrm>
            </p:grpSpPr>
            <p:sp>
              <p:nvSpPr>
                <p:cNvPr id="36871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6871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pic>
            <p:nvPicPr>
              <p:cNvPr id="36871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70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0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1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1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1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grpSp>
        <p:nvGrpSpPr>
          <p:cNvPr id="368693" name="Group 113"/>
          <p:cNvGrpSpPr>
            <a:grpSpLocks/>
          </p:cNvGrpSpPr>
          <p:nvPr/>
        </p:nvGrpSpPr>
        <p:grpSpPr bwMode="auto">
          <a:xfrm>
            <a:off x="6083300" y="3154363"/>
            <a:ext cx="1289050" cy="1435100"/>
            <a:chOff x="1084" y="711"/>
            <a:chExt cx="2950" cy="2769"/>
          </a:xfrm>
        </p:grpSpPr>
        <p:grpSp>
          <p:nvGrpSpPr>
            <p:cNvPr id="368697" name="Group 114"/>
            <p:cNvGrpSpPr>
              <a:grpSpLocks/>
            </p:cNvGrpSpPr>
            <p:nvPr/>
          </p:nvGrpSpPr>
          <p:grpSpPr bwMode="auto">
            <a:xfrm>
              <a:off x="1084" y="711"/>
              <a:ext cx="2950" cy="2769"/>
              <a:chOff x="2707" y="548"/>
              <a:chExt cx="2950" cy="2769"/>
            </a:xfrm>
          </p:grpSpPr>
          <p:grpSp>
            <p:nvGrpSpPr>
              <p:cNvPr id="368703" name="Group 115"/>
              <p:cNvGrpSpPr>
                <a:grpSpLocks/>
              </p:cNvGrpSpPr>
              <p:nvPr/>
            </p:nvGrpSpPr>
            <p:grpSpPr bwMode="auto">
              <a:xfrm>
                <a:off x="3180" y="1046"/>
                <a:ext cx="2105" cy="1421"/>
                <a:chOff x="578" y="2316"/>
                <a:chExt cx="2105" cy="1421"/>
              </a:xfrm>
            </p:grpSpPr>
            <p:sp>
              <p:nvSpPr>
                <p:cNvPr id="36870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6870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pic>
            <p:nvPicPr>
              <p:cNvPr id="36870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69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69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0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0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6870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128" name="Text Box 95"/>
          <p:cNvSpPr txBox="1">
            <a:spLocks noChangeArrowheads="1"/>
          </p:cNvSpPr>
          <p:nvPr/>
        </p:nvSpPr>
        <p:spPr bwMode="auto">
          <a:xfrm>
            <a:off x="6248400"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dirty="0">
                <a:solidFill>
                  <a:srgbClr val="FFFFFF"/>
                </a:solidFill>
                <a:latin typeface="Kosher-Normal" pitchFamily="-105" charset="0"/>
                <a:ea typeface="Times New Roman" pitchFamily="-105" charset="0"/>
                <a:cs typeface="Times New Roman" pitchFamily="-105" charset="0"/>
              </a:rPr>
              <a:t>DC</a:t>
            </a:r>
          </a:p>
        </p:txBody>
      </p:sp>
      <p:sp>
        <p:nvSpPr>
          <p:cNvPr id="129" name="Text Box 95"/>
          <p:cNvSpPr txBox="1">
            <a:spLocks noChangeArrowheads="1"/>
          </p:cNvSpPr>
          <p:nvPr/>
        </p:nvSpPr>
        <p:spPr bwMode="auto">
          <a:xfrm>
            <a:off x="6273800" y="3406775"/>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a:solidFill>
                  <a:srgbClr val="FFFFFF"/>
                </a:solidFill>
                <a:latin typeface="Kosher-Normal" charset="0"/>
                <a:ea typeface="Times New Roman" charset="0"/>
                <a:cs typeface="Times New Roman" charset="0"/>
              </a:rPr>
              <a:t>NC</a:t>
            </a:r>
          </a:p>
        </p:txBody>
      </p:sp>
      <p:sp>
        <p:nvSpPr>
          <p:cNvPr id="2" name="Title 1"/>
          <p:cNvSpPr>
            <a:spLocks noGrp="1"/>
          </p:cNvSpPr>
          <p:nvPr>
            <p:ph type="title" idx="4294967295"/>
          </p:nvPr>
        </p:nvSpPr>
        <p:spPr>
          <a:xfrm>
            <a:off x="2054225" y="-25400"/>
            <a:ext cx="2227263"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17:6</a:t>
            </a:r>
          </a:p>
        </p:txBody>
      </p:sp>
    </p:spTree>
    <p:extLst>
      <p:ext uri="{BB962C8B-B14F-4D97-AF65-F5344CB8AC3E}">
        <p14:creationId xmlns:p14="http://schemas.microsoft.com/office/powerpoint/2010/main" val="2419642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60823"/>
                                        </p:tgtEl>
                                        <p:attrNameLst>
                                          <p:attrName>style.visibility</p:attrName>
                                        </p:attrNameLst>
                                      </p:cBhvr>
                                      <p:to>
                                        <p:strVal val="visible"/>
                                      </p:to>
                                    </p:set>
                                    <p:anim calcmode="lin" valueType="num">
                                      <p:cBhvr>
                                        <p:cTn id="7" dur="500" fill="hold"/>
                                        <p:tgtEl>
                                          <p:spTgt spid="460823"/>
                                        </p:tgtEl>
                                        <p:attrNameLst>
                                          <p:attrName>ppt_x</p:attrName>
                                        </p:attrNameLst>
                                      </p:cBhvr>
                                      <p:tavLst>
                                        <p:tav tm="0">
                                          <p:val>
                                            <p:strVal val="#ppt_x-#ppt_w/2"/>
                                          </p:val>
                                        </p:tav>
                                        <p:tav tm="100000">
                                          <p:val>
                                            <p:strVal val="#ppt_x"/>
                                          </p:val>
                                        </p:tav>
                                      </p:tavLst>
                                    </p:anim>
                                    <p:anim calcmode="lin" valueType="num">
                                      <p:cBhvr>
                                        <p:cTn id="8" dur="500" fill="hold"/>
                                        <p:tgtEl>
                                          <p:spTgt spid="460823"/>
                                        </p:tgtEl>
                                        <p:attrNameLst>
                                          <p:attrName>ppt_y</p:attrName>
                                        </p:attrNameLst>
                                      </p:cBhvr>
                                      <p:tavLst>
                                        <p:tav tm="0">
                                          <p:val>
                                            <p:strVal val="#ppt_y"/>
                                          </p:val>
                                        </p:tav>
                                        <p:tav tm="100000">
                                          <p:val>
                                            <p:strVal val="#ppt_y"/>
                                          </p:val>
                                        </p:tav>
                                      </p:tavLst>
                                    </p:anim>
                                    <p:anim calcmode="lin" valueType="num">
                                      <p:cBhvr>
                                        <p:cTn id="9" dur="500" fill="hold"/>
                                        <p:tgtEl>
                                          <p:spTgt spid="460823"/>
                                        </p:tgtEl>
                                        <p:attrNameLst>
                                          <p:attrName>ppt_w</p:attrName>
                                        </p:attrNameLst>
                                      </p:cBhvr>
                                      <p:tavLst>
                                        <p:tav tm="0">
                                          <p:val>
                                            <p:fltVal val="0"/>
                                          </p:val>
                                        </p:tav>
                                        <p:tav tm="100000">
                                          <p:val>
                                            <p:strVal val="#ppt_w"/>
                                          </p:val>
                                        </p:tav>
                                      </p:tavLst>
                                    </p:anim>
                                    <p:anim calcmode="lin" valueType="num">
                                      <p:cBhvr>
                                        <p:cTn id="10" dur="500" fill="hold"/>
                                        <p:tgtEl>
                                          <p:spTgt spid="460823"/>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grpId="0" nodeType="afterEffect">
                                  <p:stCondLst>
                                    <p:cond delay="100"/>
                                  </p:stCondLst>
                                  <p:childTnLst>
                                    <p:set>
                                      <p:cBhvr>
                                        <p:cTn id="13" dur="1" fill="hold">
                                          <p:stCondLst>
                                            <p:cond delay="0"/>
                                          </p:stCondLst>
                                        </p:cTn>
                                        <p:tgtEl>
                                          <p:spTgt spid="460851"/>
                                        </p:tgtEl>
                                        <p:attrNameLst>
                                          <p:attrName>style.visibility</p:attrName>
                                        </p:attrNameLst>
                                      </p:cBhvr>
                                      <p:to>
                                        <p:strVal val="visible"/>
                                      </p:to>
                                    </p:set>
                                    <p:anim calcmode="lin" valueType="num">
                                      <p:cBhvr>
                                        <p:cTn id="14" dur="500" fill="hold"/>
                                        <p:tgtEl>
                                          <p:spTgt spid="460851"/>
                                        </p:tgtEl>
                                        <p:attrNameLst>
                                          <p:attrName>ppt_x</p:attrName>
                                        </p:attrNameLst>
                                      </p:cBhvr>
                                      <p:tavLst>
                                        <p:tav tm="0">
                                          <p:val>
                                            <p:strVal val="#ppt_x-#ppt_w/2"/>
                                          </p:val>
                                        </p:tav>
                                        <p:tav tm="100000">
                                          <p:val>
                                            <p:strVal val="#ppt_x"/>
                                          </p:val>
                                        </p:tav>
                                      </p:tavLst>
                                    </p:anim>
                                    <p:anim calcmode="lin" valueType="num">
                                      <p:cBhvr>
                                        <p:cTn id="15" dur="500" fill="hold"/>
                                        <p:tgtEl>
                                          <p:spTgt spid="460851"/>
                                        </p:tgtEl>
                                        <p:attrNameLst>
                                          <p:attrName>ppt_y</p:attrName>
                                        </p:attrNameLst>
                                      </p:cBhvr>
                                      <p:tavLst>
                                        <p:tav tm="0">
                                          <p:val>
                                            <p:strVal val="#ppt_y"/>
                                          </p:val>
                                        </p:tav>
                                        <p:tav tm="100000">
                                          <p:val>
                                            <p:strVal val="#ppt_y"/>
                                          </p:val>
                                        </p:tav>
                                      </p:tavLst>
                                    </p:anim>
                                    <p:anim calcmode="lin" valueType="num">
                                      <p:cBhvr>
                                        <p:cTn id="16" dur="500" fill="hold"/>
                                        <p:tgtEl>
                                          <p:spTgt spid="460851"/>
                                        </p:tgtEl>
                                        <p:attrNameLst>
                                          <p:attrName>ppt_w</p:attrName>
                                        </p:attrNameLst>
                                      </p:cBhvr>
                                      <p:tavLst>
                                        <p:tav tm="0">
                                          <p:val>
                                            <p:fltVal val="0"/>
                                          </p:val>
                                        </p:tav>
                                        <p:tav tm="100000">
                                          <p:val>
                                            <p:strVal val="#ppt_w"/>
                                          </p:val>
                                        </p:tav>
                                      </p:tavLst>
                                    </p:anim>
                                    <p:anim calcmode="lin" valueType="num">
                                      <p:cBhvr>
                                        <p:cTn id="17" dur="500" fill="hold"/>
                                        <p:tgtEl>
                                          <p:spTgt spid="460851"/>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460852"/>
                                        </p:tgtEl>
                                        <p:attrNameLst>
                                          <p:attrName>style.visibility</p:attrName>
                                        </p:attrNameLst>
                                      </p:cBhvr>
                                      <p:to>
                                        <p:strVal val="visible"/>
                                      </p:to>
                                    </p:set>
                                    <p:anim calcmode="lin" valueType="num">
                                      <p:cBhvr>
                                        <p:cTn id="21" dur="500" fill="hold"/>
                                        <p:tgtEl>
                                          <p:spTgt spid="460852"/>
                                        </p:tgtEl>
                                        <p:attrNameLst>
                                          <p:attrName>ppt_w</p:attrName>
                                        </p:attrNameLst>
                                      </p:cBhvr>
                                      <p:tavLst>
                                        <p:tav tm="0">
                                          <p:val>
                                            <p:fltVal val="0"/>
                                          </p:val>
                                        </p:tav>
                                        <p:tav tm="100000">
                                          <p:val>
                                            <p:strVal val="#ppt_w"/>
                                          </p:val>
                                        </p:tav>
                                      </p:tavLst>
                                    </p:anim>
                                    <p:anim calcmode="lin" valueType="num">
                                      <p:cBhvr>
                                        <p:cTn id="22" dur="500" fill="hold"/>
                                        <p:tgtEl>
                                          <p:spTgt spid="460852"/>
                                        </p:tgtEl>
                                        <p:attrNameLst>
                                          <p:attrName>ppt_h</p:attrName>
                                        </p:attrNameLst>
                                      </p:cBhvr>
                                      <p:tavLst>
                                        <p:tav tm="0">
                                          <p:val>
                                            <p:fltVal val="0"/>
                                          </p:val>
                                        </p:tav>
                                        <p:tav tm="100000">
                                          <p:val>
                                            <p:strVal val="#ppt_h"/>
                                          </p:val>
                                        </p:tav>
                                      </p:tavLst>
                                    </p:anim>
                                    <p:anim calcmode="lin" valueType="num">
                                      <p:cBhvr>
                                        <p:cTn id="23" dur="500" fill="hold"/>
                                        <p:tgtEl>
                                          <p:spTgt spid="460852"/>
                                        </p:tgtEl>
                                        <p:attrNameLst>
                                          <p:attrName>ppt_x</p:attrName>
                                        </p:attrNameLst>
                                      </p:cBhvr>
                                      <p:tavLst>
                                        <p:tav tm="0">
                                          <p:val>
                                            <p:fltVal val="0.5"/>
                                          </p:val>
                                        </p:tav>
                                        <p:tav tm="100000">
                                          <p:val>
                                            <p:strVal val="#ppt_x"/>
                                          </p:val>
                                        </p:tav>
                                      </p:tavLst>
                                    </p:anim>
                                    <p:anim calcmode="lin" valueType="num">
                                      <p:cBhvr>
                                        <p:cTn id="24" dur="500" fill="hold"/>
                                        <p:tgtEl>
                                          <p:spTgt spid="46085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3" grpId="0" autoUpdateAnimBg="0"/>
      <p:bldP spid="460851" grpId="0" autoUpdateAnimBg="0"/>
      <p:bldP spid="46085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17</a:t>
            </a:r>
          </a:p>
        </p:txBody>
      </p:sp>
    </p:spTree>
    <p:extLst>
      <p:ext uri="{BB962C8B-B14F-4D97-AF65-F5344CB8AC3E}">
        <p14:creationId xmlns:p14="http://schemas.microsoft.com/office/powerpoint/2010/main" val="11875435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0202" name="Group 42"/>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 / 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420901" name="Title 1"/>
          <p:cNvSpPr>
            <a:spLocks noGrp="1"/>
          </p:cNvSpPr>
          <p:nvPr>
            <p:ph type="title"/>
          </p:nvPr>
        </p:nvSpPr>
        <p:spPr>
          <a:xfrm>
            <a:off x="12700" y="0"/>
            <a:ext cx="9131300" cy="549275"/>
          </a:xfrm>
          <a:solidFill>
            <a:schemeClr val="tx1"/>
          </a:solidFill>
        </p:spPr>
        <p:txBody>
          <a:bodyPr/>
          <a:lstStyle/>
          <a:p>
            <a:r>
              <a:rPr lang="en-US" sz="3200" b="1">
                <a:solidFill>
                  <a:srgbClr val="FFFFFF"/>
                </a:solidFill>
                <a:latin typeface="Arial" charset="0"/>
              </a:rPr>
              <a:t>Downfalls of the Kingdoms</a:t>
            </a:r>
          </a:p>
        </p:txBody>
      </p:sp>
      <p:sp>
        <p:nvSpPr>
          <p:cNvPr id="420902" name="Text Box 38"/>
          <p:cNvSpPr txBox="1">
            <a:spLocks noChangeArrowheads="1"/>
          </p:cNvSpPr>
          <p:nvPr/>
        </p:nvSpPr>
        <p:spPr bwMode="auto">
          <a:xfrm>
            <a:off x="8301038"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cs typeface="Arial" charset="0"/>
              </a:rPr>
              <a:t>249</a:t>
            </a:r>
            <a:endParaRPr lang="en-GB" b="1">
              <a:solidFill>
                <a:srgbClr val="FFFFFF"/>
              </a:solidFill>
              <a:cs typeface="Arial" charset="0"/>
            </a:endParaRPr>
          </a:p>
        </p:txBody>
      </p:sp>
    </p:spTree>
  </p:cSld>
  <p:clrMapOvr>
    <a:masterClrMapping/>
  </p:clrMapOvr>
  <p:transition>
    <p:checke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the Book</a:t>
            </a: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warns against idolatry by showing us its </a:t>
            </a:r>
            <a:r>
              <a:rPr kumimoji="0" 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horrible</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results.</a:t>
            </a:r>
          </a:p>
        </p:txBody>
      </p:sp>
      <p:sp>
        <p:nvSpPr>
          <p:cNvPr id="5" name="TextBox 4"/>
          <p:cNvSpPr txBox="1"/>
          <p:nvPr/>
        </p:nvSpPr>
        <p:spPr>
          <a:xfrm rot="20768788">
            <a:off x="6097580" y="5071764"/>
            <a:ext cx="2988712" cy="769441"/>
          </a:xfrm>
          <a:prstGeom prst="rect">
            <a:avLst/>
          </a:prstGeom>
          <a:solidFill>
            <a:srgbClr val="8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17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defRPr/>
            </a:pPr>
            <a:r>
              <a:rPr lang="en-US" sz="2400" dirty="0">
                <a:solidFill>
                  <a:srgbClr val="FFFFFF"/>
                </a:solidFil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819472"/>
            <a:ext cx="8229600" cy="685800"/>
          </a:xfrm>
          <a:solidFill>
            <a:srgbClr val="000090"/>
          </a:solidFill>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6" name="Rectangle 3">
            <a:extLst>
              <a:ext uri="{FF2B5EF4-FFF2-40B4-BE49-F238E27FC236}">
                <a16:creationId xmlns:a16="http://schemas.microsoft.com/office/drawing/2014/main" id="{51699B96-0F3E-3C4F-BE65-013EBEAD1AF3}"/>
              </a:ext>
            </a:extLst>
          </p:cNvPr>
          <p:cNvSpPr txBox="1">
            <a:spLocks noChangeArrowheads="1"/>
          </p:cNvSpPr>
          <p:nvPr/>
        </p:nvSpPr>
        <p:spPr bwMode="auto">
          <a:xfrm>
            <a:off x="-36512" y="0"/>
            <a:ext cx="7164288" cy="836712"/>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4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58897087"/>
      </p:ext>
    </p:extLst>
  </p:cSld>
  <p:clrMapOvr>
    <a:masterClrMapping/>
  </p:clrMapOvr>
  <p:transition spd="med">
    <p:zoom dir="in"/>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1981200" y="274638"/>
            <a:ext cx="6705600" cy="1143000"/>
          </a:xfrm>
        </p:spPr>
        <p:txBody>
          <a:bodyPr/>
          <a:lstStyle/>
          <a:p>
            <a:pPr eaLnBrk="1" hangingPunct="1"/>
            <a:r>
              <a:rPr lang="en-US" sz="4000" b="1">
                <a:solidFill>
                  <a:schemeClr val="tx1"/>
                </a:solidFill>
                <a:latin typeface="Arial" charset="0"/>
              </a:rPr>
              <a:t>Assyrian Campaigns Against Israel &amp; Judah</a:t>
            </a:r>
            <a:endParaRPr lang="en-GB" sz="4000" b="1">
              <a:solidFill>
                <a:schemeClr val="tx1"/>
              </a:solidFill>
              <a:latin typeface="Arial" charset="0"/>
            </a:endParaRPr>
          </a:p>
        </p:txBody>
      </p:sp>
      <p:pic>
        <p:nvPicPr>
          <p:cNvPr id="424962" name="Picture 8"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3" name="Picture 9" descr="Atta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77000" y="4114800"/>
            <a:ext cx="2667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4" name="Picture 10" descr="Batt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524000"/>
            <a:ext cx="2667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250825" y="1716088"/>
            <a:ext cx="6172200" cy="49530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3200" b="1">
                <a:solidFill>
                  <a:schemeClr val="bg1"/>
                </a:solidFill>
                <a:latin typeface="Bradley Hand ITC" charset="0"/>
                <a:cs typeface="Arial" charset="0"/>
              </a:rPr>
              <a:t>The bloody military sieges on both Israel and Judah was profound. The prophets screamed out against their horror, while at the same time pled with the people to see God</a:t>
            </a:r>
            <a:r>
              <a:rPr lang="uk-UA" altLang="ja-JP" sz="3200" b="1">
                <a:solidFill>
                  <a:schemeClr val="bg1"/>
                </a:solidFill>
                <a:latin typeface="Bradley Hand ITC" charset="0"/>
                <a:cs typeface="Arial" charset="0"/>
              </a:rPr>
              <a:t>'</a:t>
            </a:r>
            <a:r>
              <a:rPr lang="en-US" sz="3200" b="1">
                <a:solidFill>
                  <a:schemeClr val="bg1"/>
                </a:solidFill>
                <a:latin typeface="Bradley Hand ITC" charset="0"/>
                <a:cs typeface="Arial" charset="0"/>
              </a:rPr>
              <a:t>s hand in history, to recognize spiritual causes in the present punishment.</a:t>
            </a:r>
            <a:endParaRPr lang="en-GB" sz="3200" b="1">
              <a:solidFill>
                <a:schemeClr val="bg1"/>
              </a:solidFill>
              <a:latin typeface="Bradley Hand ITC" charset="0"/>
              <a:cs typeface="Arial" charset="0"/>
            </a:endParaRPr>
          </a:p>
        </p:txBody>
      </p:sp>
    </p:spTree>
    <p:extLst>
      <p:ext uri="{BB962C8B-B14F-4D97-AF65-F5344CB8AC3E}">
        <p14:creationId xmlns:p14="http://schemas.microsoft.com/office/powerpoint/2010/main" val="348521418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fade">
                                      <p:cBhvr>
                                        <p:cTn id="7" dur="1000"/>
                                        <p:tgtEl>
                                          <p:spTgt spid="7">
                                            <p:bg/>
                                          </p:spTgt>
                                        </p:tgtEl>
                                      </p:cBhvr>
                                    </p:animEffect>
                                    <p:anim calcmode="lin" valueType="num">
                                      <p:cBhvr>
                                        <p:cTn id="8" dur="1000" fill="hold"/>
                                        <p:tgtEl>
                                          <p:spTgt spid="7">
                                            <p:bg/>
                                          </p:spTgt>
                                        </p:tgtEl>
                                        <p:attrNameLst>
                                          <p:attrName>ppt_x</p:attrName>
                                        </p:attrNameLst>
                                      </p:cBhvr>
                                      <p:tavLst>
                                        <p:tav tm="0">
                                          <p:val>
                                            <p:strVal val="#ppt_x"/>
                                          </p:val>
                                        </p:tav>
                                        <p:tav tm="100000">
                                          <p:val>
                                            <p:strVal val="#ppt_x"/>
                                          </p:val>
                                        </p:tav>
                                      </p:tavLst>
                                    </p:anim>
                                    <p:anim calcmode="lin" valueType="num">
                                      <p:cBhvr>
                                        <p:cTn id="9" dur="1000" fill="hold"/>
                                        <p:tgtEl>
                                          <p:spTgt spid="7">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1000"/>
                                        <p:tgtEl>
                                          <p:spTgt spid="7">
                                            <p:txEl>
                                              <p:pRg st="0" end="0"/>
                                            </p:txEl>
                                          </p:spTgt>
                                        </p:tgtEl>
                                      </p:cBhvr>
                                    </p:animEffect>
                                    <p:anim calcmode="lin" valueType="num">
                                      <p:cBhvr>
                                        <p:cTn id="15"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Text Box 3"/>
          <p:cNvSpPr txBox="1">
            <a:spLocks noChangeArrowheads="1"/>
          </p:cNvSpPr>
          <p:nvPr/>
        </p:nvSpPr>
        <p:spPr bwMode="auto">
          <a:xfrm>
            <a:off x="6019800" y="1052736"/>
            <a:ext cx="2911475"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FFFF"/>
                </a:solidFill>
              </a:rPr>
              <a:t>Assyria invaded in the reign of </a:t>
            </a:r>
            <a:r>
              <a:rPr lang="en-US" sz="2800" b="1" i="1">
                <a:solidFill>
                  <a:srgbClr val="FFFF00"/>
                </a:solidFill>
              </a:rPr>
              <a:t>PEKAH</a:t>
            </a:r>
            <a:r>
              <a:rPr lang="en-US" sz="2800" b="1">
                <a:solidFill>
                  <a:srgbClr val="FFFFFF"/>
                </a:solidFill>
              </a:rPr>
              <a:t> of Israel (745-727) </a:t>
            </a:r>
            <a:endParaRPr lang="en-GB" sz="2800" b="1">
              <a:solidFill>
                <a:srgbClr val="FFFFFF"/>
              </a:solidFill>
            </a:endParaRPr>
          </a:p>
        </p:txBody>
      </p:sp>
      <p:sp>
        <p:nvSpPr>
          <p:cNvPr id="425987" name="Text Box 4"/>
          <p:cNvSpPr txBox="1">
            <a:spLocks noChangeArrowheads="1"/>
          </p:cNvSpPr>
          <p:nvPr/>
        </p:nvSpPr>
        <p:spPr bwMode="auto">
          <a:xfrm>
            <a:off x="6019800" y="3099196"/>
            <a:ext cx="3124200" cy="3539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i="1">
                <a:solidFill>
                  <a:srgbClr val="FFFF00"/>
                </a:solidFill>
              </a:rPr>
              <a:t>HOSHEA</a:t>
            </a:r>
            <a:r>
              <a:rPr lang="en-US" sz="2800" b="1">
                <a:solidFill>
                  <a:srgbClr val="FFFF00"/>
                </a:solidFill>
              </a:rPr>
              <a:t> </a:t>
            </a:r>
            <a:r>
              <a:rPr lang="en-US" sz="2800" b="1">
                <a:solidFill>
                  <a:srgbClr val="FFFFFF"/>
                </a:solidFill>
              </a:rPr>
              <a:t>appealed to So of Egypt rather than pay tribute to Shalmaneser resulting in the </a:t>
            </a:r>
            <a:r>
              <a:rPr lang="en-US" sz="2800" b="1" i="1">
                <a:solidFill>
                  <a:srgbClr val="FFFFFF"/>
                </a:solidFill>
              </a:rPr>
              <a:t>FALL OF SAMARIA</a:t>
            </a:r>
            <a:endParaRPr lang="en-GB" sz="2800" b="1" i="1">
              <a:solidFill>
                <a:srgbClr val="FFFFFF"/>
              </a:solidFill>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1" y="0"/>
            <a:ext cx="5827559" cy="6957392"/>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000000"/>
                </a:solidFill>
              </a:rPr>
              <a:t>Ch. 17</a:t>
            </a:r>
            <a:endParaRPr lang="en-GB" sz="1800" b="1">
              <a:solidFill>
                <a:srgbClr val="000000"/>
              </a:solidFill>
            </a:endParaRPr>
          </a:p>
        </p:txBody>
      </p:sp>
      <p:sp>
        <p:nvSpPr>
          <p:cNvPr id="2" name="Title 1"/>
          <p:cNvSpPr>
            <a:spLocks noGrp="1"/>
          </p:cNvSpPr>
          <p:nvPr>
            <p:ph type="title"/>
          </p:nvPr>
        </p:nvSpPr>
        <p:spPr>
          <a:xfrm>
            <a:off x="5868144" y="0"/>
            <a:ext cx="3275856" cy="1143000"/>
          </a:xfrm>
          <a:solidFill>
            <a:srgbClr val="000000"/>
          </a:solidFill>
        </p:spPr>
        <p:txBody>
          <a:bodyPr/>
          <a:lstStyle/>
          <a:p>
            <a:pPr>
              <a:defRPr/>
            </a:pPr>
            <a:r>
              <a:rPr lang="en-US" sz="4000" b="1" kern="1200" dirty="0">
                <a:solidFill>
                  <a:srgbClr val="FFFFFF"/>
                </a:solidFill>
                <a:latin typeface="Arial"/>
                <a:ea typeface="ＭＳ Ｐゴシック"/>
                <a:cs typeface="ＭＳ Ｐゴシック"/>
              </a:rPr>
              <a:t>Invasions</a:t>
            </a:r>
            <a:endParaRPr lang="en-US" dirty="0">
              <a:solidFill>
                <a:srgbClr val="FFFFFF"/>
              </a:solidFill>
            </a:endParaRPr>
          </a:p>
        </p:txBody>
      </p:sp>
    </p:spTree>
    <p:extLst>
      <p:ext uri="{BB962C8B-B14F-4D97-AF65-F5344CB8AC3E}">
        <p14:creationId xmlns:p14="http://schemas.microsoft.com/office/powerpoint/2010/main" val="2392453621"/>
      </p:ext>
    </p:extLst>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27010" name="Picture 7"/>
          <p:cNvPicPr>
            <a:picLocks noGrp="1" noChangeAspect="1" noChangeArrowheads="1"/>
          </p:cNvPicPr>
          <p:nvPr>
            <p:ph sz="half" idx="1"/>
          </p:nvPr>
        </p:nvPicPr>
        <p:blipFill>
          <a:blip r:embed="rId2">
            <a:extLst>
              <a:ext uri="{28A0092B-C50C-407E-A947-70E740481C1C}">
                <a14:useLocalDpi xmlns:a14="http://schemas.microsoft.com/office/drawing/2010/main"/>
              </a:ext>
            </a:extLst>
          </a:blip>
          <a:srcRect/>
          <a:stretch>
            <a:fillRect/>
          </a:stretch>
        </p:blipFill>
        <p:spPr>
          <a:xfrm>
            <a:off x="0" y="0"/>
            <a:ext cx="4114800" cy="6858000"/>
          </a:xfrm>
        </p:spPr>
      </p:pic>
      <p:pic>
        <p:nvPicPr>
          <p:cNvPr id="427011" name="Picture 8"/>
          <p:cNvPicPr>
            <a:picLocks noGrp="1" noChangeAspect="1" noChangeArrowheads="1"/>
          </p:cNvPicPr>
          <p:nvPr>
            <p:ph sz="quarter" idx="2"/>
          </p:nvPr>
        </p:nvPicPr>
        <p:blipFill>
          <a:blip r:embed="rId3" cstate="screen">
            <a:extLst>
              <a:ext uri="{28A0092B-C50C-407E-A947-70E740481C1C}">
                <a14:useLocalDpi xmlns:a14="http://schemas.microsoft.com/office/drawing/2010/main"/>
              </a:ext>
            </a:extLst>
          </a:blip>
          <a:srcRect/>
          <a:stretch>
            <a:fillRect/>
          </a:stretch>
        </p:blipFill>
        <p:spPr>
          <a:xfrm>
            <a:off x="4114800" y="4537075"/>
            <a:ext cx="5029200" cy="2320925"/>
          </a:xfrm>
          <a:noFill/>
        </p:spPr>
      </p:pic>
      <p:graphicFrame>
        <p:nvGraphicFramePr>
          <p:cNvPr id="427012" name="Object 2"/>
          <p:cNvGraphicFramePr>
            <a:graphicFrameLocks noGrp="1" noChangeAspect="1"/>
          </p:cNvGraphicFramePr>
          <p:nvPr>
            <p:ph sz="quarter" idx="3"/>
          </p:nvPr>
        </p:nvGraphicFramePr>
        <p:xfrm>
          <a:off x="3581400" y="0"/>
          <a:ext cx="5562600" cy="5038725"/>
        </p:xfrm>
        <a:graphic>
          <a:graphicData uri="http://schemas.openxmlformats.org/presentationml/2006/ole">
            <mc:AlternateContent xmlns:mc="http://schemas.openxmlformats.org/markup-compatibility/2006">
              <mc:Choice xmlns:v="urn:schemas-microsoft-com:vml" Requires="v">
                <p:oleObj name="Bitmap Image" r:id="rId4" imgW="3790476" imgH="2838846" progId="Paint.Picture">
                  <p:embed/>
                </p:oleObj>
              </mc:Choice>
              <mc:Fallback>
                <p:oleObj name="Bitmap Image" r:id="rId4" imgW="3790476" imgH="2838846" progId="Paint.Picture">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0"/>
                        <a:ext cx="5562600" cy="5038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 name="Title 1"/>
          <p:cNvSpPr>
            <a:spLocks noGrp="1"/>
          </p:cNvSpPr>
          <p:nvPr>
            <p:ph type="title"/>
          </p:nvPr>
        </p:nvSpPr>
        <p:spPr>
          <a:xfrm rot="20648692">
            <a:off x="190104" y="1728840"/>
            <a:ext cx="7139136" cy="4234482"/>
          </a:xfrm>
        </p:spPr>
        <p:txBody>
          <a:bodyPr/>
          <a:lstStyle/>
          <a:p>
            <a:pPr>
              <a:defRPr/>
            </a:pPr>
            <a:r>
              <a:rPr lang="en-US"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latin typeface="Arial Black"/>
                <a:ea typeface="Arial Black"/>
                <a:cs typeface="Arial Black"/>
              </a:rPr>
              <a:t>Downfall of Samaria</a:t>
            </a:r>
            <a:endParaRPr lang="en-US" sz="13800" dirty="0">
              <a:ln w="57150" cmpd="sng">
                <a:solidFill>
                  <a:srgbClr val="FFFFFF"/>
                </a:solidFill>
                <a:prstDash val="solid"/>
              </a:ln>
              <a:solidFill>
                <a:srgbClr val="FF0000"/>
              </a:solidFill>
              <a:effectLst>
                <a:outerShdw blurRad="63500" dir="3600000" algn="tl" rotWithShape="0">
                  <a:srgbClr val="000000">
                    <a:alpha val="70000"/>
                  </a:srgbClr>
                </a:outerShdw>
              </a:effectLst>
            </a:endParaRPr>
          </a:p>
        </p:txBody>
      </p:sp>
    </p:spTree>
  </p:cSld>
  <p:clrMapOvr>
    <a:masterClrMapping/>
  </p:clrMapOvr>
  <p:transition>
    <p:cover dir="d"/>
  </p:transition>
</p:sld>
</file>

<file path=ppt/slides/slide18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8037"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9"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40"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9633" name="Rectangle 17"/>
          <p:cNvSpPr>
            <a:spLocks noChangeArrowheads="1"/>
          </p:cNvSpPr>
          <p:nvPr/>
        </p:nvSpPr>
        <p:spPr bwMode="auto">
          <a:xfrm>
            <a:off x="457200" y="2132856"/>
            <a:ext cx="8305800" cy="3888432"/>
          </a:xfrm>
          <a:prstGeom prst="rect">
            <a:avLst/>
          </a:prstGeom>
          <a:solidFill>
            <a:schemeClr val="tx1">
              <a:lumMod val="85000"/>
              <a:lumOff val="15000"/>
            </a:schemeClr>
          </a:solidFill>
          <a:ln>
            <a:noFill/>
          </a:ln>
        </p:spPr>
        <p:txBody>
          <a:bodyPr/>
          <a:lstStyle/>
          <a:p>
            <a:pPr algn="ctr">
              <a:spcBef>
                <a:spcPct val="20000"/>
              </a:spcBef>
            </a:pPr>
            <a:r>
              <a:rPr lang="en-US" sz="3600" b="1">
                <a:solidFill>
                  <a:schemeClr val="bg1"/>
                </a:solidFill>
              </a:rPr>
              <a:t>Israel</a:t>
            </a:r>
            <a:r>
              <a:rPr lang="uk-UA" altLang="ja-JP" sz="3600" b="1">
                <a:solidFill>
                  <a:schemeClr val="bg1"/>
                </a:solidFill>
              </a:rPr>
              <a:t>'</a:t>
            </a:r>
            <a:r>
              <a:rPr lang="en-US" sz="3600" b="1">
                <a:solidFill>
                  <a:schemeClr val="bg1"/>
                </a:solidFill>
              </a:rPr>
              <a:t>s exile to Assyria came for rejecting the Law of God for idols, sacred stones, high places, Asherah poles, astrology, divination, sorcery and other practices of the nations </a:t>
            </a:r>
            <a:br>
              <a:rPr lang="en-US" sz="3600" b="1">
                <a:solidFill>
                  <a:schemeClr val="bg1"/>
                </a:solidFill>
              </a:rPr>
            </a:br>
            <a:r>
              <a:rPr lang="en-US" sz="3600" b="1">
                <a:solidFill>
                  <a:schemeClr val="bg1"/>
                </a:solidFill>
              </a:rPr>
              <a:t>(2 Kings 17)</a:t>
            </a:r>
            <a:endParaRPr lang="en-GB" sz="3600" b="1">
              <a:solidFill>
                <a:schemeClr val="bg1"/>
              </a:solidFill>
            </a:endParaRPr>
          </a:p>
        </p:txBody>
      </p:sp>
      <p:sp>
        <p:nvSpPr>
          <p:cNvPr id="239634" name="Rectangle 18"/>
          <p:cNvSpPr>
            <a:spLocks noGrp="1" noChangeArrowheads="1"/>
          </p:cNvSpPr>
          <p:nvPr>
            <p:ph type="title"/>
          </p:nvPr>
        </p:nvSpPr>
        <p:spPr/>
        <p:txBody>
          <a:bodyPr/>
          <a:lstStyle/>
          <a:p>
            <a:pPr eaLnBrk="1" hangingPunct="1">
              <a:defRPr/>
            </a:pPr>
            <a:r>
              <a:rPr lang="en-US" b="1" dirty="0">
                <a:solidFill>
                  <a:schemeClr val="tx1"/>
                </a:solidFill>
                <a:effectLst>
                  <a:glow rad="127000">
                    <a:schemeClr val="bg1">
                      <a:alpha val="90000"/>
                    </a:schemeClr>
                  </a:glow>
                </a:effectLst>
                <a:latin typeface="Arial" charset="0"/>
                <a:cs typeface="Arial" charset="0"/>
              </a:rPr>
              <a:t>Is God</a:t>
            </a:r>
            <a:r>
              <a:rPr lang="uk-UA" altLang="ja-JP" b="1" dirty="0">
                <a:solidFill>
                  <a:schemeClr val="tx1"/>
                </a:solidFill>
                <a:effectLst>
                  <a:glow rad="127000">
                    <a:schemeClr val="bg1">
                      <a:alpha val="90000"/>
                    </a:schemeClr>
                  </a:glow>
                </a:effectLst>
                <a:latin typeface="Arial" charset="0"/>
                <a:cs typeface="Arial" charset="0"/>
              </a:rPr>
              <a:t>'</a:t>
            </a:r>
            <a:r>
              <a:rPr lang="en-US" b="1" dirty="0">
                <a:solidFill>
                  <a:schemeClr val="tx1"/>
                </a:solidFill>
                <a:effectLst>
                  <a:glow rad="127000">
                    <a:schemeClr val="bg1">
                      <a:alpha val="90000"/>
                    </a:schemeClr>
                  </a:glow>
                </a:effectLst>
                <a:latin typeface="Arial" charset="0"/>
                <a:cs typeface="Arial" charset="0"/>
              </a:rPr>
              <a:t>s Judgment Justified?</a:t>
            </a:r>
            <a:endParaRPr lang="en-GB" b="1" dirty="0">
              <a:solidFill>
                <a:srgbClr val="FF0000"/>
              </a:solidFill>
              <a:effectLst>
                <a:glow rad="127000">
                  <a:schemeClr val="bg1">
                    <a:alpha val="90000"/>
                  </a:schemeClr>
                </a:glow>
              </a:effectLst>
              <a:latin typeface="Arial" charset="0"/>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239633"/>
                                        </p:tgtEl>
                                        <p:attrNameLst>
                                          <p:attrName>style.visibility</p:attrName>
                                        </p:attrNameLst>
                                      </p:cBhvr>
                                      <p:to>
                                        <p:strVal val="visible"/>
                                      </p:to>
                                    </p:set>
                                    <p:anim calcmode="lin" valueType="num">
                                      <p:cBhvr>
                                        <p:cTn id="12" dur="1000" fill="hold"/>
                                        <p:tgtEl>
                                          <p:spTgt spid="239633"/>
                                        </p:tgtEl>
                                        <p:attrNameLst>
                                          <p:attrName>ppt_w</p:attrName>
                                        </p:attrNameLst>
                                      </p:cBhvr>
                                      <p:tavLst>
                                        <p:tav tm="0">
                                          <p:val>
                                            <p:fltVal val="0"/>
                                          </p:val>
                                        </p:tav>
                                        <p:tav tm="100000">
                                          <p:val>
                                            <p:strVal val="#ppt_w"/>
                                          </p:val>
                                        </p:tav>
                                      </p:tavLst>
                                    </p:anim>
                                    <p:anim calcmode="lin" valueType="num">
                                      <p:cBhvr>
                                        <p:cTn id="13" dur="1000" fill="hold"/>
                                        <p:tgtEl>
                                          <p:spTgt spid="239633"/>
                                        </p:tgtEl>
                                        <p:attrNameLst>
                                          <p:attrName>ppt_h</p:attrName>
                                        </p:attrNameLst>
                                      </p:cBhvr>
                                      <p:tavLst>
                                        <p:tav tm="0">
                                          <p:val>
                                            <p:fltVal val="0"/>
                                          </p:val>
                                        </p:tav>
                                        <p:tav tm="100000">
                                          <p:val>
                                            <p:strVal val="#ppt_h"/>
                                          </p:val>
                                        </p:tav>
                                      </p:tavLst>
                                    </p:anim>
                                    <p:anim calcmode="lin" valueType="num">
                                      <p:cBhvr>
                                        <p:cTn id="14" dur="1000" fill="hold"/>
                                        <p:tgtEl>
                                          <p:spTgt spid="239633"/>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396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3" grpId="0" animBg="1"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0690"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1828"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70692"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0693"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0694"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1832" name="Rectangle 8"/>
          <p:cNvSpPr>
            <a:spLocks noChangeArrowheads="1"/>
          </p:cNvSpPr>
          <p:nvPr/>
        </p:nvSpPr>
        <p:spPr bwMode="auto">
          <a:xfrm>
            <a:off x="4630738" y="2649538"/>
            <a:ext cx="15208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ER</a:t>
            </a:r>
          </a:p>
        </p:txBody>
      </p:sp>
      <p:sp>
        <p:nvSpPr>
          <p:cNvPr id="370696"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1834" name="Rectangle 10"/>
          <p:cNvSpPr>
            <a:spLocks noChangeArrowheads="1"/>
          </p:cNvSpPr>
          <p:nvPr/>
        </p:nvSpPr>
        <p:spPr bwMode="auto">
          <a:xfrm>
            <a:off x="7259638" y="5259388"/>
            <a:ext cx="13112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PG</a:t>
            </a:r>
          </a:p>
        </p:txBody>
      </p:sp>
      <p:sp>
        <p:nvSpPr>
          <p:cNvPr id="370698"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0699"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0700"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1838" name="Rectangle 14"/>
          <p:cNvSpPr>
            <a:spLocks noChangeArrowheads="1"/>
          </p:cNvSpPr>
          <p:nvPr/>
        </p:nvSpPr>
        <p:spPr bwMode="auto">
          <a:xfrm>
            <a:off x="3449638" y="2382838"/>
            <a:ext cx="1273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SG</a:t>
            </a:r>
          </a:p>
        </p:txBody>
      </p:sp>
      <p:sp>
        <p:nvSpPr>
          <p:cNvPr id="461839" name="Rectangle 15"/>
          <p:cNvSpPr>
            <a:spLocks noChangeArrowheads="1"/>
          </p:cNvSpPr>
          <p:nvPr/>
        </p:nvSpPr>
        <p:spPr bwMode="auto">
          <a:xfrm>
            <a:off x="2516188" y="5640388"/>
            <a:ext cx="7016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RS</a:t>
            </a:r>
          </a:p>
        </p:txBody>
      </p:sp>
      <p:sp>
        <p:nvSpPr>
          <p:cNvPr id="461840" name="Rectangle 16"/>
          <p:cNvSpPr>
            <a:spLocks noChangeArrowheads="1"/>
          </p:cNvSpPr>
          <p:nvPr/>
        </p:nvSpPr>
        <p:spPr bwMode="auto">
          <a:xfrm>
            <a:off x="2020888" y="9921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MS</a:t>
            </a:r>
          </a:p>
        </p:txBody>
      </p:sp>
      <p:sp>
        <p:nvSpPr>
          <p:cNvPr id="370704"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0705"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06"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1844" name="Rectangle 20"/>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FFD34A"/>
                </a:solidFill>
                <a:latin typeface="Times" pitchFamily="-112" charset="0"/>
              </a:rPr>
              <a:t> DRESSING</a:t>
            </a:r>
          </a:p>
          <a:p>
            <a:pPr eaLnBrk="0" hangingPunct="0">
              <a:defRPr/>
            </a:pPr>
            <a:r>
              <a:rPr lang="en-US" sz="2400" b="1">
                <a:solidFill>
                  <a:srgbClr val="FFD34A"/>
                </a:solidFill>
                <a:latin typeface="Times" pitchFamily="-112" charset="0"/>
              </a:rPr>
              <a:t>        THE                                    </a:t>
            </a:r>
          </a:p>
          <a:p>
            <a:pPr eaLnBrk="0" hangingPunct="0">
              <a:defRPr/>
            </a:pPr>
            <a:r>
              <a:rPr lang="en-US" sz="2400" b="1">
                <a:solidFill>
                  <a:srgbClr val="FFD34A"/>
                </a:solidFill>
                <a:latin typeface="Times" pitchFamily="-112" charset="0"/>
              </a:rPr>
              <a:t>   STAGE</a:t>
            </a:r>
          </a:p>
        </p:txBody>
      </p:sp>
      <p:sp>
        <p:nvSpPr>
          <p:cNvPr id="461845" name="Rectangle 21"/>
          <p:cNvSpPr>
            <a:spLocks noChangeArrowheads="1"/>
          </p:cNvSpPr>
          <p:nvPr/>
        </p:nvSpPr>
        <p:spPr bwMode="auto">
          <a:xfrm>
            <a:off x="2613025" y="3613150"/>
            <a:ext cx="1730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DS</a:t>
            </a:r>
          </a:p>
        </p:txBody>
      </p:sp>
      <p:sp>
        <p:nvSpPr>
          <p:cNvPr id="461846"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370710"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48"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1849" name="Rectangle 25"/>
          <p:cNvSpPr>
            <a:spLocks noChangeArrowheads="1"/>
          </p:cNvSpPr>
          <p:nvPr/>
        </p:nvSpPr>
        <p:spPr bwMode="auto">
          <a:xfrm>
            <a:off x="6896100" y="43957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U</a:t>
            </a:r>
          </a:p>
        </p:txBody>
      </p:sp>
      <p:sp>
        <p:nvSpPr>
          <p:cNvPr id="461850" name="Rectangle 26"/>
          <p:cNvSpPr>
            <a:spLocks noChangeArrowheads="1"/>
          </p:cNvSpPr>
          <p:nvPr/>
        </p:nvSpPr>
        <p:spPr bwMode="auto">
          <a:xfrm>
            <a:off x="5830888" y="28844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B</a:t>
            </a:r>
          </a:p>
        </p:txBody>
      </p:sp>
      <p:sp>
        <p:nvSpPr>
          <p:cNvPr id="370714"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52" name="Rectangle 28"/>
          <p:cNvSpPr>
            <a:spLocks noChangeArrowheads="1"/>
          </p:cNvSpPr>
          <p:nvPr/>
        </p:nvSpPr>
        <p:spPr bwMode="auto">
          <a:xfrm>
            <a:off x="5487988" y="181133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H</a:t>
            </a:r>
          </a:p>
        </p:txBody>
      </p:sp>
      <p:sp>
        <p:nvSpPr>
          <p:cNvPr id="370716"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54" name="Rectangle 30"/>
          <p:cNvSpPr>
            <a:spLocks noChangeArrowheads="1"/>
          </p:cNvSpPr>
          <p:nvPr/>
        </p:nvSpPr>
        <p:spPr bwMode="auto">
          <a:xfrm>
            <a:off x="7177088" y="1525588"/>
            <a:ext cx="12922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N(A)</a:t>
            </a:r>
          </a:p>
        </p:txBody>
      </p:sp>
      <p:sp>
        <p:nvSpPr>
          <p:cNvPr id="370718"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0719"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57" name="Rectangle 33"/>
          <p:cNvSpPr>
            <a:spLocks noChangeArrowheads="1"/>
          </p:cNvSpPr>
          <p:nvPr/>
        </p:nvSpPr>
        <p:spPr bwMode="auto">
          <a:xfrm>
            <a:off x="3082925" y="2568575"/>
            <a:ext cx="401638"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C</a:t>
            </a:r>
          </a:p>
        </p:txBody>
      </p:sp>
      <p:sp>
        <p:nvSpPr>
          <p:cNvPr id="370721"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59" name="Rectangle 35"/>
          <p:cNvSpPr>
            <a:spLocks noChangeArrowheads="1"/>
          </p:cNvSpPr>
          <p:nvPr/>
        </p:nvSpPr>
        <p:spPr bwMode="auto">
          <a:xfrm>
            <a:off x="2727325" y="3078163"/>
            <a:ext cx="333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J</a:t>
            </a:r>
          </a:p>
        </p:txBody>
      </p:sp>
      <p:sp>
        <p:nvSpPr>
          <p:cNvPr id="370723"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0724"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62" name="Rectangle 38"/>
          <p:cNvSpPr>
            <a:spLocks noChangeArrowheads="1"/>
          </p:cNvSpPr>
          <p:nvPr/>
        </p:nvSpPr>
        <p:spPr bwMode="auto">
          <a:xfrm>
            <a:off x="3067050" y="4451350"/>
            <a:ext cx="620713"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KB</a:t>
            </a:r>
          </a:p>
        </p:txBody>
      </p:sp>
      <p:sp>
        <p:nvSpPr>
          <p:cNvPr id="370726"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64" name="Rectangle 40"/>
          <p:cNvSpPr>
            <a:spLocks noChangeArrowheads="1"/>
          </p:cNvSpPr>
          <p:nvPr/>
        </p:nvSpPr>
        <p:spPr bwMode="auto">
          <a:xfrm>
            <a:off x="3179763" y="5164138"/>
            <a:ext cx="638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MS</a:t>
            </a:r>
          </a:p>
        </p:txBody>
      </p:sp>
      <p:sp>
        <p:nvSpPr>
          <p:cNvPr id="370728"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1866" name="Rectangle 42"/>
          <p:cNvSpPr>
            <a:spLocks noChangeArrowheads="1"/>
          </p:cNvSpPr>
          <p:nvPr/>
        </p:nvSpPr>
        <p:spPr bwMode="auto">
          <a:xfrm>
            <a:off x="1809750" y="4081463"/>
            <a:ext cx="384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E</a:t>
            </a:r>
          </a:p>
        </p:txBody>
      </p:sp>
      <p:sp>
        <p:nvSpPr>
          <p:cNvPr id="461867" name="Rectangle 43"/>
          <p:cNvSpPr>
            <a:spLocks noChangeArrowheads="1"/>
          </p:cNvSpPr>
          <p:nvPr/>
        </p:nvSpPr>
        <p:spPr bwMode="auto">
          <a:xfrm>
            <a:off x="3751263" y="3078163"/>
            <a:ext cx="6889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MN</a:t>
            </a:r>
          </a:p>
        </p:txBody>
      </p:sp>
      <p:sp>
        <p:nvSpPr>
          <p:cNvPr id="461868"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grpSp>
        <p:nvGrpSpPr>
          <p:cNvPr id="2" name="Group 45"/>
          <p:cNvGrpSpPr>
            <a:grpSpLocks/>
          </p:cNvGrpSpPr>
          <p:nvPr/>
        </p:nvGrpSpPr>
        <p:grpSpPr bwMode="auto">
          <a:xfrm>
            <a:off x="6299200" y="985838"/>
            <a:ext cx="2000250" cy="1327150"/>
            <a:chOff x="3968" y="621"/>
            <a:chExt cx="1260" cy="836"/>
          </a:xfrm>
        </p:grpSpPr>
        <p:sp>
          <p:nvSpPr>
            <p:cNvPr id="461870"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871"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872"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873"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874"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875"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grpSp>
      <p:sp>
        <p:nvSpPr>
          <p:cNvPr id="461876"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877" name="Rectangle 53"/>
          <p:cNvSpPr>
            <a:spLocks noChangeArrowheads="1"/>
          </p:cNvSpPr>
          <p:nvPr/>
        </p:nvSpPr>
        <p:spPr bwMode="auto">
          <a:xfrm>
            <a:off x="647700" y="4184650"/>
            <a:ext cx="7683500" cy="1765300"/>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1878" name="Rectangle 54"/>
          <p:cNvSpPr>
            <a:spLocks noChangeArrowheads="1"/>
          </p:cNvSpPr>
          <p:nvPr/>
        </p:nvSpPr>
        <p:spPr bwMode="auto">
          <a:xfrm>
            <a:off x="611188" y="4225925"/>
            <a:ext cx="7718425" cy="1736725"/>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en-US" sz="3600" b="1" dirty="0">
                <a:solidFill>
                  <a:srgbClr val="D83104"/>
                </a:solidFill>
                <a:latin typeface="Times" pitchFamily="-112" charset="0"/>
              </a:rPr>
              <a:t>THE NORTHERN  KINGDOM:</a:t>
            </a:r>
            <a:endParaRPr lang="en-US" sz="3600" b="1" dirty="0">
              <a:solidFill>
                <a:srgbClr val="FF5008"/>
              </a:solidFill>
              <a:latin typeface="Times" pitchFamily="-112" charset="0"/>
            </a:endParaRPr>
          </a:p>
          <a:p>
            <a:pPr algn="ctr" eaLnBrk="0" hangingPunct="0">
              <a:defRPr/>
            </a:pPr>
            <a:r>
              <a:rPr lang="en-US" sz="3600" b="1" dirty="0">
                <a:solidFill>
                  <a:srgbClr val="1A0004"/>
                </a:solidFill>
                <a:latin typeface="Times" pitchFamily="-112" charset="0"/>
              </a:rPr>
              <a:t>ISRAEL (722 B.C.)</a:t>
            </a:r>
          </a:p>
          <a:p>
            <a:pPr algn="ctr" eaLnBrk="0" hangingPunct="0">
              <a:defRPr/>
            </a:pPr>
            <a:r>
              <a:rPr lang="en-US" sz="3600" b="1" i="1" dirty="0">
                <a:solidFill>
                  <a:srgbClr val="790015"/>
                </a:solidFill>
                <a:latin typeface="Times" pitchFamily="-112" charset="0"/>
              </a:rPr>
              <a:t>THE GREAT JEWISH </a:t>
            </a:r>
            <a:r>
              <a:rPr lang="en-US" sz="3600" b="1" i="1" u="sng" dirty="0">
                <a:solidFill>
                  <a:srgbClr val="790015"/>
                </a:solidFill>
                <a:latin typeface="Times" pitchFamily="-112" charset="0"/>
              </a:rPr>
              <a:t>DIASPORA</a:t>
            </a:r>
          </a:p>
        </p:txBody>
      </p:sp>
      <p:grpSp>
        <p:nvGrpSpPr>
          <p:cNvPr id="3" name="Group 117"/>
          <p:cNvGrpSpPr>
            <a:grpSpLocks/>
          </p:cNvGrpSpPr>
          <p:nvPr/>
        </p:nvGrpSpPr>
        <p:grpSpPr bwMode="auto">
          <a:xfrm>
            <a:off x="6308725" y="981075"/>
            <a:ext cx="2000250" cy="1327150"/>
            <a:chOff x="3968" y="621"/>
            <a:chExt cx="1260" cy="836"/>
          </a:xfrm>
        </p:grpSpPr>
        <p:sp>
          <p:nvSpPr>
            <p:cNvPr id="461942" name="Freeform 118"/>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943" name="Freeform 119"/>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944" name="Freeform 120"/>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945" name="Freeform 121"/>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946" name="Freeform 122"/>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1947" name="Freeform 123"/>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grpSp>
      <p:sp>
        <p:nvSpPr>
          <p:cNvPr id="370737" name="Text Box 20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grpSp>
        <p:nvGrpSpPr>
          <p:cNvPr id="370738" name="Group 204"/>
          <p:cNvGrpSpPr>
            <a:grpSpLocks/>
          </p:cNvGrpSpPr>
          <p:nvPr/>
        </p:nvGrpSpPr>
        <p:grpSpPr bwMode="auto">
          <a:xfrm>
            <a:off x="8018463" y="3436938"/>
            <a:ext cx="981075" cy="1843087"/>
            <a:chOff x="5051" y="2165"/>
            <a:chExt cx="618" cy="1161"/>
          </a:xfrm>
        </p:grpSpPr>
        <p:grpSp>
          <p:nvGrpSpPr>
            <p:cNvPr id="370755" name="Group 205"/>
            <p:cNvGrpSpPr>
              <a:grpSpLocks/>
            </p:cNvGrpSpPr>
            <p:nvPr/>
          </p:nvGrpSpPr>
          <p:grpSpPr bwMode="auto">
            <a:xfrm>
              <a:off x="5051" y="2165"/>
              <a:ext cx="618" cy="1161"/>
              <a:chOff x="5051" y="2165"/>
              <a:chExt cx="618" cy="1161"/>
            </a:xfrm>
          </p:grpSpPr>
          <p:sp>
            <p:nvSpPr>
              <p:cNvPr id="370757" name="Freeform 2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70758" name="AutoShape 2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0759" name="Rectangle 2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0760" name="Line 2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1" name="Rectangle 2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0762" name="Rectangle 2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0763" name="Line 2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4" name="Line 2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5" name="Line 2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6" name="Line 2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7" name="Line 2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8" name="Line 2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69" name="Line 2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70" name="Line 2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71" name="Line 2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72" name="Line 2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0773" name="Rectangle 2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70756" name="Rectangle 2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462048" name="Rectangle 224"/>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70740" name="Rectangle 225"/>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62050" name="Rectangle 226"/>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70742" name="Rectangle 227"/>
          <p:cNvSpPr>
            <a:spLocks noChangeArrowheads="1"/>
          </p:cNvSpPr>
          <p:nvPr/>
        </p:nvSpPr>
        <p:spPr bwMode="auto">
          <a:xfrm>
            <a:off x="8107363" y="4838700"/>
            <a:ext cx="604837"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200        </a:t>
            </a:r>
          </a:p>
        </p:txBody>
      </p:sp>
      <p:sp>
        <p:nvSpPr>
          <p:cNvPr id="370743" name="Rectangle 228"/>
          <p:cNvSpPr>
            <a:spLocks noChangeArrowheads="1"/>
          </p:cNvSpPr>
          <p:nvPr/>
        </p:nvSpPr>
        <p:spPr bwMode="auto">
          <a:xfrm>
            <a:off x="8031163" y="5003800"/>
            <a:ext cx="633412"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Assyria   </a:t>
            </a:r>
          </a:p>
        </p:txBody>
      </p:sp>
      <p:sp>
        <p:nvSpPr>
          <p:cNvPr id="370744" name="Rectangle 229"/>
          <p:cNvSpPr>
            <a:spLocks noChangeArrowheads="1"/>
          </p:cNvSpPr>
          <p:nvPr/>
        </p:nvSpPr>
        <p:spPr bwMode="auto">
          <a:xfrm>
            <a:off x="8026400" y="4672013"/>
            <a:ext cx="887413"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20-J         20-R</a:t>
            </a:r>
          </a:p>
        </p:txBody>
      </p:sp>
      <p:grpSp>
        <p:nvGrpSpPr>
          <p:cNvPr id="370745" name="Group 230"/>
          <p:cNvGrpSpPr>
            <a:grpSpLocks/>
          </p:cNvGrpSpPr>
          <p:nvPr/>
        </p:nvGrpSpPr>
        <p:grpSpPr bwMode="auto">
          <a:xfrm>
            <a:off x="8061325" y="4151313"/>
            <a:ext cx="931863" cy="377825"/>
            <a:chOff x="5078" y="2615"/>
            <a:chExt cx="587" cy="238"/>
          </a:xfrm>
        </p:grpSpPr>
        <p:sp>
          <p:nvSpPr>
            <p:cNvPr id="370752" name="Rectangle 23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70753" name="Rectangle 23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70754" name="Rectangle 233"/>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462058" name="Rectangle 234"/>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48</a:t>
            </a:r>
          </a:p>
        </p:txBody>
      </p:sp>
      <p:sp>
        <p:nvSpPr>
          <p:cNvPr id="370747" name="Text Box 23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462060" name="AutoShape 236"/>
          <p:cNvSpPr>
            <a:spLocks noChangeArrowheads="1"/>
          </p:cNvSpPr>
          <p:nvPr/>
        </p:nvSpPr>
        <p:spPr bwMode="auto">
          <a:xfrm>
            <a:off x="801688" y="5345113"/>
            <a:ext cx="7299325"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a:solidFill>
                <a:srgbClr val="FFF30C"/>
              </a:solidFill>
              <a:latin typeface="Comic Sans MS" pitchFamily="-112" charset="0"/>
            </a:endParaRPr>
          </a:p>
        </p:txBody>
      </p:sp>
      <p:sp>
        <p:nvSpPr>
          <p:cNvPr id="370749" name="Text Box 23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Comic Sans MS" charset="0"/>
              </a:rPr>
              <a:t>1</a:t>
            </a:r>
            <a:endParaRPr lang="en-US" sz="1600">
              <a:solidFill>
                <a:srgbClr val="FFA27C"/>
              </a:solidFill>
              <a:latin typeface="B VAG Rounded Bold" charset="0"/>
            </a:endParaRPr>
          </a:p>
        </p:txBody>
      </p:sp>
      <p:sp>
        <p:nvSpPr>
          <p:cNvPr id="461879" name="Oval 55"/>
          <p:cNvSpPr>
            <a:spLocks noChangeArrowheads="1"/>
          </p:cNvSpPr>
          <p:nvPr/>
        </p:nvSpPr>
        <p:spPr bwMode="auto">
          <a:xfrm>
            <a:off x="4064000" y="4818063"/>
            <a:ext cx="2527300" cy="547687"/>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 name="Title 3"/>
          <p:cNvSpPr>
            <a:spLocks noGrp="1"/>
          </p:cNvSpPr>
          <p:nvPr>
            <p:ph type="title" idx="4294967295"/>
          </p:nvPr>
        </p:nvSpPr>
        <p:spPr>
          <a:xfrm>
            <a:off x="2028825" y="-26988"/>
            <a:ext cx="2462213" cy="339726"/>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17:6</a:t>
            </a:r>
          </a:p>
        </p:txBody>
      </p:sp>
    </p:spTree>
    <p:extLst>
      <p:ext uri="{BB962C8B-B14F-4D97-AF65-F5344CB8AC3E}">
        <p14:creationId xmlns:p14="http://schemas.microsoft.com/office/powerpoint/2010/main" val="1875033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461876"/>
                                        </p:tgtEl>
                                        <p:attrNameLst>
                                          <p:attrName>style.visibility</p:attrName>
                                        </p:attrNameLst>
                                      </p:cBhvr>
                                      <p:to>
                                        <p:strVal val="visible"/>
                                      </p:to>
                                    </p:set>
                                    <p:animEffect transition="in" filter="wipe(right)">
                                      <p:cBhvr>
                                        <p:cTn id="7" dur="500"/>
                                        <p:tgtEl>
                                          <p:spTgt spid="46187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461868"/>
                                        </p:tgtEl>
                                        <p:attrNameLst>
                                          <p:attrName>style.visibility</p:attrName>
                                        </p:attrNameLst>
                                      </p:cBhvr>
                                      <p:to>
                                        <p:strVal val="visible"/>
                                      </p:to>
                                    </p:set>
                                    <p:animEffect transition="in" filter="wipe(left)">
                                      <p:cBhvr>
                                        <p:cTn id="11" dur="500"/>
                                        <p:tgtEl>
                                          <p:spTgt spid="461868"/>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0" fill="hold"/>
                                        <p:tgtEl>
                                          <p:spTgt spid="2"/>
                                        </p:tgtEl>
                                        <p:attrNameLst>
                                          <p:attrName>ppt_w</p:attrName>
                                        </p:attrNameLst>
                                      </p:cBhvr>
                                      <p:tavLst>
                                        <p:tav tm="0" fmla="#ppt_w*sin(2.5*pi*$)">
                                          <p:val>
                                            <p:fltVal val="0"/>
                                          </p:val>
                                        </p:tav>
                                        <p:tav tm="100000">
                                          <p:val>
                                            <p:fltVal val="1"/>
                                          </p:val>
                                        </p:tav>
                                      </p:tavLst>
                                    </p:anim>
                                    <p:anim calcmode="lin" valueType="num">
                                      <p:cBhvr>
                                        <p:cTn id="16" dur="5000" fill="hold"/>
                                        <p:tgtEl>
                                          <p:spTgt spid="2"/>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4" presetClass="entr" presetSubtype="32" fill="hold" grpId="0" nodeType="afterEffect">
                                  <p:stCondLst>
                                    <p:cond delay="0"/>
                                  </p:stCondLst>
                                  <p:childTnLst>
                                    <p:set>
                                      <p:cBhvr>
                                        <p:cTn id="19" dur="1" fill="hold">
                                          <p:stCondLst>
                                            <p:cond delay="0"/>
                                          </p:stCondLst>
                                        </p:cTn>
                                        <p:tgtEl>
                                          <p:spTgt spid="462060"/>
                                        </p:tgtEl>
                                        <p:attrNameLst>
                                          <p:attrName>style.visibility</p:attrName>
                                        </p:attrNameLst>
                                      </p:cBhvr>
                                      <p:to>
                                        <p:strVal val="visible"/>
                                      </p:to>
                                    </p:set>
                                    <p:animEffect transition="in" filter="box(out)">
                                      <p:cBhvr>
                                        <p:cTn id="20" dur="500"/>
                                        <p:tgtEl>
                                          <p:spTgt spid="462060"/>
                                        </p:tgtEl>
                                      </p:cBhvr>
                                    </p:animEffect>
                                  </p:childTnLst>
                                </p:cTn>
                              </p:par>
                            </p:childTnLst>
                          </p:cTn>
                        </p:par>
                        <p:par>
                          <p:cTn id="21" fill="hold" nodeType="afterGroup">
                            <p:stCondLst>
                              <p:cond delay="6500"/>
                            </p:stCondLst>
                            <p:childTnLst>
                              <p:par>
                                <p:cTn id="22" presetID="23" presetClass="entr" presetSubtype="36"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strVal val="(6*min(max(#ppt_w*#ppt_h,.3),1)-7.4)/-.7*#ppt_w"/>
                                          </p:val>
                                        </p:tav>
                                        <p:tav tm="100000">
                                          <p:val>
                                            <p:strVal val="#ppt_w"/>
                                          </p:val>
                                        </p:tav>
                                      </p:tavLst>
                                    </p:anim>
                                    <p:anim calcmode="lin" valueType="num">
                                      <p:cBhvr>
                                        <p:cTn id="25" dur="500" fill="hold"/>
                                        <p:tgtEl>
                                          <p:spTgt spid="3"/>
                                        </p:tgtEl>
                                        <p:attrNameLst>
                                          <p:attrName>ppt_h</p:attrName>
                                        </p:attrNameLst>
                                      </p:cBhvr>
                                      <p:tavLst>
                                        <p:tav tm="0">
                                          <p:val>
                                            <p:strVal val="(6*min(max(#ppt_w*#ppt_h,.3),1)-7.4)/-.7*#ppt_h"/>
                                          </p:val>
                                        </p:tav>
                                        <p:tav tm="100000">
                                          <p:val>
                                            <p:strVal val="#ppt_h"/>
                                          </p:val>
                                        </p:tav>
                                      </p:tavLst>
                                    </p:anim>
                                    <p:anim calcmode="lin" valueType="num">
                                      <p:cBhvr>
                                        <p:cTn id="26" dur="500" fill="hold"/>
                                        <p:tgtEl>
                                          <p:spTgt spid="3"/>
                                        </p:tgtEl>
                                        <p:attrNameLst>
                                          <p:attrName>ppt_x</p:attrName>
                                        </p:attrNameLst>
                                      </p:cBhvr>
                                      <p:tavLst>
                                        <p:tav tm="0">
                                          <p:val>
                                            <p:fltVal val="0.5"/>
                                          </p:val>
                                        </p:tav>
                                        <p:tav tm="100000">
                                          <p:val>
                                            <p:strVal val="#ppt_x"/>
                                          </p:val>
                                        </p:tav>
                                      </p:tavLst>
                                    </p:anim>
                                    <p:anim calcmode="lin" valueType="num">
                                      <p:cBhvr>
                                        <p:cTn id="27" dur="500" fill="hold"/>
                                        <p:tgtEl>
                                          <p:spTgt spid="3"/>
                                        </p:tgtEl>
                                        <p:attrNameLst>
                                          <p:attrName>ppt_y</p:attrName>
                                        </p:attrNameLst>
                                      </p:cBhvr>
                                      <p:tavLst>
                                        <p:tav tm="0">
                                          <p:val>
                                            <p:strVal val="1+(6*min(max(#ppt_w*#ppt_h,.3),1)-7.4)/-.7*#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461879"/>
                                        </p:tgtEl>
                                        <p:attrNameLst>
                                          <p:attrName>style.visibility</p:attrName>
                                        </p:attrNameLst>
                                      </p:cBhvr>
                                      <p:to>
                                        <p:strVal val="visible"/>
                                      </p:to>
                                    </p:set>
                                    <p:animEffect transition="in" filter="box(out)">
                                      <p:cBhvr>
                                        <p:cTn id="32" dur="500"/>
                                        <p:tgtEl>
                                          <p:spTgt spid="461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060" grpId="0" animBg="1" autoUpdateAnimBg="0"/>
      <p:bldP spid="46187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00FF"/>
            </a:gs>
          </a:gsLst>
          <a:lin ang="5400000" scaled="1"/>
        </a:gradFill>
        <a:effectLst/>
      </p:bgPr>
    </p:bg>
    <p:spTree>
      <p:nvGrpSpPr>
        <p:cNvPr id="1" name=""/>
        <p:cNvGrpSpPr/>
        <p:nvPr/>
      </p:nvGrpSpPr>
      <p:grpSpPr>
        <a:xfrm>
          <a:off x="0" y="0"/>
          <a:ext cx="0" cy="0"/>
          <a:chOff x="0" y="0"/>
          <a:chExt cx="0" cy="0"/>
        </a:xfrm>
      </p:grpSpPr>
      <p:grpSp>
        <p:nvGrpSpPr>
          <p:cNvPr id="429058" name="Group 16"/>
          <p:cNvGrpSpPr>
            <a:grpSpLocks/>
          </p:cNvGrpSpPr>
          <p:nvPr/>
        </p:nvGrpSpPr>
        <p:grpSpPr bwMode="auto">
          <a:xfrm>
            <a:off x="0" y="0"/>
            <a:ext cx="9144000" cy="6858000"/>
            <a:chOff x="0" y="0"/>
            <a:chExt cx="5760" cy="4320"/>
          </a:xfrm>
        </p:grpSpPr>
        <p:pic>
          <p:nvPicPr>
            <p:cNvPr id="429063"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4"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5"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9066"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28354" name="Rectangle 2"/>
          <p:cNvSpPr>
            <a:spLocks noGrp="1" noChangeArrowheads="1"/>
          </p:cNvSpPr>
          <p:nvPr>
            <p:ph type="title"/>
          </p:nvPr>
        </p:nvSpPr>
        <p:spPr>
          <a:xfrm>
            <a:off x="251520" y="44624"/>
            <a:ext cx="8229600" cy="1143000"/>
          </a:xfrm>
        </p:spPr>
        <p:txBody>
          <a:bodyPr/>
          <a:lstStyle/>
          <a:p>
            <a:pPr eaLnBrk="1" hangingPunct="1">
              <a:defRPr/>
            </a:pPr>
            <a:r>
              <a:rPr lang="en-US" b="1" dirty="0">
                <a:solidFill>
                  <a:schemeClr val="bg1"/>
                </a:solidFill>
                <a:effectLst>
                  <a:glow rad="254000">
                    <a:schemeClr val="tx1">
                      <a:alpha val="90000"/>
                    </a:schemeClr>
                  </a:glow>
                </a:effectLst>
                <a:latin typeface="Arial" charset="0"/>
                <a:cs typeface="Arial" charset="0"/>
              </a:rPr>
              <a:t>What is the Appeal of Idols?</a:t>
            </a:r>
            <a:endParaRPr lang="en-GB" b="1" dirty="0">
              <a:solidFill>
                <a:schemeClr val="bg1"/>
              </a:solidFill>
              <a:effectLst>
                <a:glow rad="254000">
                  <a:schemeClr val="tx1">
                    <a:alpha val="90000"/>
                  </a:schemeClr>
                </a:glow>
              </a:effectLst>
              <a:latin typeface="Arial" charset="0"/>
              <a:cs typeface="Arial" charset="0"/>
            </a:endParaRPr>
          </a:p>
        </p:txBody>
      </p:sp>
      <p:sp>
        <p:nvSpPr>
          <p:cNvPr id="4" name="Rectangle 3"/>
          <p:cNvSpPr txBox="1">
            <a:spLocks noChangeArrowheads="1"/>
          </p:cNvSpPr>
          <p:nvPr/>
        </p:nvSpPr>
        <p:spPr bwMode="auto">
          <a:xfrm>
            <a:off x="323850" y="1341438"/>
            <a:ext cx="6192838" cy="55165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spcBef>
                <a:spcPct val="20000"/>
              </a:spcBef>
              <a:buFontTx/>
              <a:buChar char="•"/>
            </a:pPr>
            <a:r>
              <a:rPr lang="en-US" sz="2800" b="1" dirty="0">
                <a:solidFill>
                  <a:srgbClr val="FFFF00"/>
                </a:solidFill>
                <a:cs typeface="Arial" charset="0"/>
              </a:rPr>
              <a:t>Power</a:t>
            </a:r>
            <a:r>
              <a:rPr lang="en-US" sz="2800" b="1" dirty="0">
                <a:solidFill>
                  <a:srgbClr val="FFFFFF"/>
                </a:solidFill>
                <a:cs typeface="Arial" charset="0"/>
              </a:rPr>
              <a:t> – We do not need to answer to a greater authority</a:t>
            </a:r>
          </a:p>
          <a:p>
            <a:pPr eaLnBrk="1" hangingPunct="1">
              <a:lnSpc>
                <a:spcPct val="80000"/>
              </a:lnSpc>
              <a:spcBef>
                <a:spcPct val="20000"/>
              </a:spcBef>
              <a:buFontTx/>
              <a:buChar char="•"/>
            </a:pPr>
            <a:endParaRPr lang="en-US" sz="2800" b="1" dirty="0">
              <a:solidFill>
                <a:srgbClr val="FFFFFF"/>
              </a:solidFill>
              <a:cs typeface="Arial" charset="0"/>
            </a:endParaRPr>
          </a:p>
          <a:p>
            <a:pPr eaLnBrk="1" hangingPunct="1">
              <a:lnSpc>
                <a:spcPct val="80000"/>
              </a:lnSpc>
              <a:spcBef>
                <a:spcPct val="20000"/>
              </a:spcBef>
              <a:buFontTx/>
              <a:buChar char="•"/>
            </a:pPr>
            <a:r>
              <a:rPr lang="en-US" sz="2800" b="1" dirty="0">
                <a:solidFill>
                  <a:srgbClr val="FFFF00"/>
                </a:solidFill>
                <a:cs typeface="Arial" charset="0"/>
              </a:rPr>
              <a:t>Pleasure </a:t>
            </a:r>
            <a:r>
              <a:rPr lang="en-US" sz="2800" b="1" dirty="0">
                <a:solidFill>
                  <a:srgbClr val="FFFFFF"/>
                </a:solidFill>
                <a:cs typeface="Arial" charset="0"/>
              </a:rPr>
              <a:t>– Idols can be manipulated to what we want them to be / do</a:t>
            </a:r>
          </a:p>
          <a:p>
            <a:pPr eaLnBrk="1" hangingPunct="1">
              <a:lnSpc>
                <a:spcPct val="80000"/>
              </a:lnSpc>
              <a:spcBef>
                <a:spcPct val="20000"/>
              </a:spcBef>
              <a:buFontTx/>
              <a:buChar char="•"/>
            </a:pPr>
            <a:endParaRPr lang="en-US" sz="2800" b="1" dirty="0">
              <a:solidFill>
                <a:srgbClr val="FFFFFF"/>
              </a:solidFill>
              <a:cs typeface="Arial" charset="0"/>
            </a:endParaRPr>
          </a:p>
          <a:p>
            <a:pPr eaLnBrk="1" hangingPunct="1">
              <a:lnSpc>
                <a:spcPct val="80000"/>
              </a:lnSpc>
              <a:spcBef>
                <a:spcPct val="20000"/>
              </a:spcBef>
              <a:buFontTx/>
              <a:buChar char="•"/>
            </a:pPr>
            <a:r>
              <a:rPr lang="en-US" sz="2800" b="1" dirty="0">
                <a:solidFill>
                  <a:srgbClr val="FFFF00"/>
                </a:solidFill>
                <a:cs typeface="Arial" charset="0"/>
              </a:rPr>
              <a:t>Passion</a:t>
            </a:r>
            <a:r>
              <a:rPr lang="en-US" sz="2800" b="1" dirty="0">
                <a:solidFill>
                  <a:srgbClr val="FFFFFF"/>
                </a:solidFill>
                <a:cs typeface="Arial" charset="0"/>
              </a:rPr>
              <a:t> – We deify pleasure, materialism</a:t>
            </a:r>
          </a:p>
          <a:p>
            <a:pPr eaLnBrk="1" hangingPunct="1">
              <a:lnSpc>
                <a:spcPct val="80000"/>
              </a:lnSpc>
              <a:spcBef>
                <a:spcPct val="20000"/>
              </a:spcBef>
              <a:buFontTx/>
              <a:buChar char="•"/>
            </a:pPr>
            <a:endParaRPr lang="en-US" sz="2800" b="1" dirty="0">
              <a:solidFill>
                <a:srgbClr val="FFFFFF"/>
              </a:solidFill>
              <a:cs typeface="Arial" charset="0"/>
            </a:endParaRPr>
          </a:p>
          <a:p>
            <a:pPr eaLnBrk="1" hangingPunct="1">
              <a:lnSpc>
                <a:spcPct val="80000"/>
              </a:lnSpc>
              <a:spcBef>
                <a:spcPct val="20000"/>
              </a:spcBef>
              <a:buFontTx/>
              <a:buChar char="•"/>
            </a:pPr>
            <a:r>
              <a:rPr lang="en-US" sz="2800" b="1" dirty="0">
                <a:solidFill>
                  <a:srgbClr val="FFFF00"/>
                </a:solidFill>
                <a:cs typeface="Arial" charset="0"/>
              </a:rPr>
              <a:t>Praise &amp; Popularity </a:t>
            </a:r>
            <a:r>
              <a:rPr lang="en-US" sz="2800" b="1" dirty="0">
                <a:solidFill>
                  <a:srgbClr val="FFFFFF"/>
                </a:solidFill>
                <a:cs typeface="Arial" charset="0"/>
              </a:rPr>
              <a:t>– We appease these gods instead of sacrifice of our lives to God (Rom. 12:1)</a:t>
            </a:r>
          </a:p>
        </p:txBody>
      </p:sp>
      <p:sp>
        <p:nvSpPr>
          <p:cNvPr id="429061" name="TextBox 1"/>
          <p:cNvSpPr txBox="1">
            <a:spLocks noChangeArrowheads="1"/>
          </p:cNvSpPr>
          <p:nvPr/>
        </p:nvSpPr>
        <p:spPr bwMode="auto">
          <a:xfrm>
            <a:off x="8388350" y="14288"/>
            <a:ext cx="698500" cy="4619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248</a:t>
            </a:r>
          </a:p>
        </p:txBody>
      </p:sp>
      <p:sp>
        <p:nvSpPr>
          <p:cNvPr id="3" name="TextBox 2"/>
          <p:cNvSpPr txBox="1"/>
          <p:nvPr/>
        </p:nvSpPr>
        <p:spPr>
          <a:xfrm>
            <a:off x="2814508" y="894730"/>
            <a:ext cx="3103624" cy="369332"/>
          </a:xfrm>
          <a:prstGeom prst="rect">
            <a:avLst/>
          </a:prstGeom>
          <a:noFill/>
        </p:spPr>
        <p:txBody>
          <a:bodyPr wrap="none">
            <a:spAutoFit/>
          </a:bodyPr>
          <a:lstStyle/>
          <a:p>
            <a:pPr>
              <a:defRPr/>
            </a:pPr>
            <a:r>
              <a:rPr lang="en-US" b="1" i="1" dirty="0">
                <a:solidFill>
                  <a:schemeClr val="bg1"/>
                </a:solidFill>
                <a:effectLst>
                  <a:glow rad="101600">
                    <a:schemeClr val="tx1">
                      <a:alpha val="75000"/>
                    </a:schemeClr>
                  </a:glow>
                </a:effectLst>
              </a:rPr>
              <a:t>Life Application Bible</a:t>
            </a:r>
            <a:r>
              <a:rPr lang="en-US" b="1" dirty="0">
                <a:solidFill>
                  <a:schemeClr val="bg1"/>
                </a:solidFill>
                <a:effectLst>
                  <a:glow rad="101600">
                    <a:schemeClr val="tx1">
                      <a:alpha val="75000"/>
                    </a:schemeClr>
                  </a:glow>
                </a:effectLst>
              </a:rPr>
              <a:t>, 575</a:t>
            </a:r>
            <a:endParaRPr lang="en-GB" sz="2400" b="1" i="1" dirty="0">
              <a:solidFill>
                <a:schemeClr val="bg1"/>
              </a:solidFill>
              <a:effectLst>
                <a:glow rad="101600">
                  <a:schemeClr val="tx1">
                    <a:alpha val="75000"/>
                  </a:schemeClr>
                </a:glow>
              </a:effectLst>
            </a:endParaRP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en-US" sz="3600" b="1" kern="1200" dirty="0">
                <a:solidFill>
                  <a:srgbClr val="FFFFFF"/>
                </a:solidFill>
                <a:latin typeface="Arial"/>
                <a:ea typeface="Times New Roman"/>
                <a:cs typeface="Arial"/>
              </a:rPr>
              <a:t>QUIZ ON 2 KINGS 1–17</a:t>
            </a:r>
            <a:endParaRPr lang="en-US" sz="4000" dirty="0">
              <a:latin typeface="Arial"/>
              <a:cs typeface="Arial"/>
            </a:endParaRPr>
          </a:p>
        </p:txBody>
      </p:sp>
      <p:sp>
        <p:nvSpPr>
          <p:cNvPr id="306179" name="Text Box 3"/>
          <p:cNvSpPr txBox="1">
            <a:spLocks noChangeArrowheads="1"/>
          </p:cNvSpPr>
          <p:nvPr/>
        </p:nvSpPr>
        <p:spPr bwMode="auto">
          <a:xfrm>
            <a:off x="381000" y="965200"/>
            <a:ext cx="853440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charset="0"/>
                <a:cs typeface="Arial"/>
              </a:rPr>
              <a:t>King ____ of Israel purged the family of _____ and the worship of _______.</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troublesome </a:t>
            </a:r>
            <a:r>
              <a:rPr lang="en-US" sz="3600" b="1" dirty="0" err="1">
                <a:solidFill>
                  <a:schemeClr val="bg1"/>
                </a:solidFill>
                <a:latin typeface="Arial"/>
                <a:ea typeface="Times New Roman" charset="0"/>
                <a:cs typeface="Arial"/>
              </a:rPr>
              <a:t>neighbours</a:t>
            </a:r>
            <a:r>
              <a:rPr lang="en-US" sz="3600" b="1" dirty="0">
                <a:solidFill>
                  <a:schemeClr val="bg1"/>
                </a:solidFill>
                <a:latin typeface="Arial"/>
                <a:ea typeface="Times New Roman" charset="0"/>
                <a:cs typeface="Arial"/>
              </a:rPr>
              <a:t> of Israel &amp; Judah were ______ &amp; ______. The superpower was _______.</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last king of Israel was ______.</a:t>
            </a: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15888"/>
            <a:ext cx="8229600" cy="779462"/>
          </a:xfrm>
          <a:solidFill>
            <a:srgbClr val="000000"/>
          </a:solidFill>
        </p:spPr>
        <p:txBody>
          <a:bodyPr/>
          <a:lstStyle/>
          <a:p>
            <a:pPr>
              <a:defRPr/>
            </a:pPr>
            <a:r>
              <a:rPr lang="en-US" sz="3600" b="1" kern="1200" dirty="0">
                <a:solidFill>
                  <a:srgbClr val="FFFFFF"/>
                </a:solidFill>
                <a:ea typeface="Times New Roman"/>
              </a:rPr>
              <a:t>QUIZ ON 2 KINGS 1–17</a:t>
            </a:r>
            <a:endParaRPr lang="en-US" sz="4000" dirty="0">
              <a:latin typeface="Arial"/>
              <a:cs typeface="Arial"/>
            </a:endParaRPr>
          </a:p>
        </p:txBody>
      </p:sp>
      <p:sp>
        <p:nvSpPr>
          <p:cNvPr id="315395" name="Text Box 3"/>
          <p:cNvSpPr txBox="1">
            <a:spLocks noChangeArrowheads="1"/>
          </p:cNvSpPr>
          <p:nvPr/>
        </p:nvSpPr>
        <p:spPr bwMode="auto">
          <a:xfrm>
            <a:off x="430213" y="1014413"/>
            <a:ext cx="8534400"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charset="0"/>
                <a:cs typeface="Arial"/>
              </a:rPr>
              <a:t>King </a:t>
            </a:r>
            <a:r>
              <a:rPr lang="en-US" sz="3600" b="1" u="sng" dirty="0">
                <a:solidFill>
                  <a:schemeClr val="bg1"/>
                </a:solidFill>
                <a:latin typeface="Arial"/>
                <a:ea typeface="Times New Roman" charset="0"/>
                <a:cs typeface="Arial"/>
              </a:rPr>
              <a:t>Jehu</a:t>
            </a:r>
            <a:r>
              <a:rPr lang="en-US" sz="3600" b="1" dirty="0">
                <a:solidFill>
                  <a:schemeClr val="bg1"/>
                </a:solidFill>
                <a:latin typeface="Arial"/>
                <a:ea typeface="Times New Roman" charset="0"/>
                <a:cs typeface="Arial"/>
              </a:rPr>
              <a:t> of Israel purged the family of _____ and the worship of </a:t>
            </a:r>
            <a:r>
              <a:rPr lang="en-US" sz="3600" b="1" u="sng" dirty="0">
                <a:solidFill>
                  <a:schemeClr val="bg1"/>
                </a:solidFill>
                <a:latin typeface="Arial"/>
                <a:ea typeface="Times New Roman" charset="0"/>
                <a:cs typeface="Arial"/>
              </a:rPr>
              <a:t>____</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troublesome </a:t>
            </a:r>
            <a:r>
              <a:rPr lang="en-US" sz="3600" b="1" dirty="0" err="1">
                <a:solidFill>
                  <a:schemeClr val="bg1"/>
                </a:solidFill>
                <a:latin typeface="Arial"/>
                <a:ea typeface="Times New Roman" charset="0"/>
                <a:cs typeface="Arial"/>
              </a:rPr>
              <a:t>neighbours</a:t>
            </a:r>
            <a:r>
              <a:rPr lang="en-US" sz="3600" b="1" dirty="0">
                <a:solidFill>
                  <a:schemeClr val="bg1"/>
                </a:solidFill>
                <a:latin typeface="Arial"/>
                <a:ea typeface="Times New Roman" charset="0"/>
                <a:cs typeface="Arial"/>
              </a:rPr>
              <a:t> of Israel &amp; Judah were ______ &amp; ______. The superpower was _______.</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last king of Israel was ______.</a:t>
            </a:r>
          </a:p>
        </p:txBody>
      </p:sp>
      <p:pic>
        <p:nvPicPr>
          <p:cNvPr id="431108"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179388" y="188913"/>
            <a:ext cx="8229600" cy="777875"/>
          </a:xfrm>
          <a:solidFill>
            <a:srgbClr val="000000"/>
          </a:solidFill>
        </p:spPr>
        <p:txBody>
          <a:bodyPr/>
          <a:lstStyle/>
          <a:p>
            <a:pPr>
              <a:defRPr/>
            </a:pPr>
            <a:r>
              <a:rPr lang="en-US" sz="3600" b="1" kern="1200" dirty="0">
                <a:solidFill>
                  <a:srgbClr val="FFFFFF"/>
                </a:solidFill>
                <a:ea typeface="Times New Roman"/>
              </a:rPr>
              <a:t>QUIZ ON 2 KINGS 1–17</a:t>
            </a:r>
            <a:endParaRPr lang="en-US" dirty="0">
              <a:latin typeface="Arial"/>
              <a:cs typeface="Arial"/>
            </a:endParaRPr>
          </a:p>
        </p:txBody>
      </p:sp>
      <p:sp>
        <p:nvSpPr>
          <p:cNvPr id="317443" name="Text Box 3"/>
          <p:cNvSpPr txBox="1">
            <a:spLocks noChangeArrowheads="1"/>
          </p:cNvSpPr>
          <p:nvPr/>
        </p:nvSpPr>
        <p:spPr bwMode="auto">
          <a:xfrm>
            <a:off x="430213" y="1196975"/>
            <a:ext cx="853440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charset="0"/>
                <a:cs typeface="Arial"/>
              </a:rPr>
              <a:t>King </a:t>
            </a:r>
            <a:r>
              <a:rPr lang="en-US" sz="3600" b="1" u="sng" dirty="0">
                <a:solidFill>
                  <a:schemeClr val="bg1"/>
                </a:solidFill>
                <a:latin typeface="Arial"/>
                <a:ea typeface="Times New Roman" charset="0"/>
                <a:cs typeface="Arial"/>
              </a:rPr>
              <a:t>Jehu</a:t>
            </a:r>
            <a:r>
              <a:rPr lang="en-US" sz="3600" b="1" dirty="0">
                <a:solidFill>
                  <a:schemeClr val="bg1"/>
                </a:solidFill>
                <a:latin typeface="Arial"/>
                <a:ea typeface="Times New Roman" charset="0"/>
                <a:cs typeface="Arial"/>
              </a:rPr>
              <a:t> of Israel purged the family of </a:t>
            </a:r>
            <a:r>
              <a:rPr lang="en-US" sz="3600" b="1" u="sng" dirty="0">
                <a:solidFill>
                  <a:schemeClr val="bg1"/>
                </a:solidFill>
                <a:latin typeface="Arial"/>
                <a:ea typeface="Times New Roman" charset="0"/>
                <a:cs typeface="Arial"/>
              </a:rPr>
              <a:t>Ahab</a:t>
            </a:r>
            <a:r>
              <a:rPr lang="en-US" sz="3600" b="1" dirty="0">
                <a:solidFill>
                  <a:schemeClr val="bg1"/>
                </a:solidFill>
                <a:latin typeface="Arial"/>
                <a:ea typeface="Times New Roman" charset="0"/>
                <a:cs typeface="Arial"/>
              </a:rPr>
              <a:t> and the worship of </a:t>
            </a:r>
            <a:r>
              <a:rPr lang="en-US" sz="3600" b="1" u="sng" dirty="0">
                <a:solidFill>
                  <a:schemeClr val="bg1"/>
                </a:solidFill>
                <a:latin typeface="Arial"/>
                <a:ea typeface="Times New Roman" charset="0"/>
                <a:cs typeface="Arial"/>
              </a:rPr>
              <a:t>____</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troublesome </a:t>
            </a:r>
            <a:r>
              <a:rPr lang="en-US" sz="3600" b="1" dirty="0" err="1">
                <a:solidFill>
                  <a:schemeClr val="bg1"/>
                </a:solidFill>
                <a:latin typeface="Arial"/>
                <a:ea typeface="Times New Roman" charset="0"/>
                <a:cs typeface="Arial"/>
              </a:rPr>
              <a:t>neighbours</a:t>
            </a:r>
            <a:r>
              <a:rPr lang="en-US" sz="3600" b="1" dirty="0">
                <a:solidFill>
                  <a:schemeClr val="bg1"/>
                </a:solidFill>
                <a:latin typeface="Arial"/>
                <a:ea typeface="Times New Roman" charset="0"/>
                <a:cs typeface="Arial"/>
              </a:rPr>
              <a:t> of Israel &amp; Judah were ______ &amp; ______. The superpower was _______.</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last king of Israel was ______.</a:t>
            </a:r>
          </a:p>
        </p:txBody>
      </p:sp>
      <p:pic>
        <p:nvPicPr>
          <p:cNvPr id="43213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en-US" sz="5400" b="1">
                <a:effectLst>
                  <a:glow rad="228600">
                    <a:schemeClr val="tx1">
                      <a:alpha val="75000"/>
                    </a:schemeClr>
                  </a:glow>
                </a:effectLst>
              </a:rPr>
              <a:t>Crowns we wear today</a:t>
            </a:r>
            <a:endParaRPr lang="en-US" sz="4800" b="1">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family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t</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charset="0"/>
                <a:ea typeface="ＭＳ Ｐゴシック" charset="0"/>
                <a:cs typeface="Arial"/>
              </a:rPr>
              <a:t>ime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health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teachers</a:t>
            </a:r>
            <a:endPar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charset="0"/>
              <a:ea typeface="ＭＳ Ｐゴシック" charset="0"/>
              <a:cs typeface="Arial"/>
            </a:endParaRPr>
          </a:p>
        </p:txBody>
      </p:sp>
      <p:sp>
        <p:nvSpPr>
          <p:cNvPr id="5" name="TextBox 4"/>
          <p:cNvSpPr txBox="1"/>
          <p:nvPr/>
        </p:nvSpPr>
        <p:spPr>
          <a:xfrm rot="20768788">
            <a:off x="6106640" y="2623490"/>
            <a:ext cx="2988712" cy="769441"/>
          </a:xfrm>
          <a:prstGeom prst="rect">
            <a:avLst/>
          </a:prstGeom>
          <a:solidFill>
            <a:srgbClr val="8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430172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en-US" sz="3600" b="1" kern="1200" dirty="0">
                <a:solidFill>
                  <a:srgbClr val="FFFFFF"/>
                </a:solidFill>
                <a:ea typeface="Times New Roman"/>
              </a:rPr>
              <a:t>QUIZ ON 2 KINGS 1–17</a:t>
            </a:r>
            <a:endParaRPr lang="en-US" dirty="0">
              <a:latin typeface="Arial"/>
              <a:cs typeface="Arial"/>
            </a:endParaRPr>
          </a:p>
        </p:txBody>
      </p:sp>
      <p:sp>
        <p:nvSpPr>
          <p:cNvPr id="307203" name="Text Box 3"/>
          <p:cNvSpPr txBox="1">
            <a:spLocks noChangeArrowheads="1"/>
          </p:cNvSpPr>
          <p:nvPr/>
        </p:nvSpPr>
        <p:spPr bwMode="auto">
          <a:xfrm>
            <a:off x="468313" y="1341438"/>
            <a:ext cx="8675687"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charset="0"/>
                <a:cs typeface="Arial"/>
              </a:rPr>
              <a:t> King </a:t>
            </a:r>
            <a:r>
              <a:rPr lang="en-US" sz="3600" b="1" u="sng" dirty="0">
                <a:solidFill>
                  <a:schemeClr val="bg1"/>
                </a:solidFill>
                <a:latin typeface="Arial"/>
                <a:ea typeface="Times New Roman" charset="0"/>
                <a:cs typeface="Arial"/>
              </a:rPr>
              <a:t>Jehu</a:t>
            </a:r>
            <a:r>
              <a:rPr lang="en-US" sz="3600" b="1" dirty="0">
                <a:solidFill>
                  <a:schemeClr val="bg1"/>
                </a:solidFill>
                <a:latin typeface="Arial"/>
                <a:ea typeface="Times New Roman" charset="0"/>
                <a:cs typeface="Arial"/>
              </a:rPr>
              <a:t> of Israel purged the family of </a:t>
            </a:r>
            <a:r>
              <a:rPr lang="en-US" sz="3600" b="1" u="sng" dirty="0">
                <a:solidFill>
                  <a:schemeClr val="bg1"/>
                </a:solidFill>
                <a:latin typeface="Arial"/>
                <a:ea typeface="Times New Roman" charset="0"/>
                <a:cs typeface="Arial"/>
              </a:rPr>
              <a:t>Ahab</a:t>
            </a:r>
            <a:r>
              <a:rPr lang="en-US" sz="3600" b="1" dirty="0">
                <a:solidFill>
                  <a:schemeClr val="bg1"/>
                </a:solidFill>
                <a:latin typeface="Arial"/>
                <a:ea typeface="Times New Roman" charset="0"/>
                <a:cs typeface="Arial"/>
              </a:rPr>
              <a:t> and the worship of </a:t>
            </a:r>
            <a:r>
              <a:rPr lang="en-US" sz="3600" b="1" u="sng" dirty="0">
                <a:solidFill>
                  <a:schemeClr val="bg1"/>
                </a:solidFill>
                <a:latin typeface="Arial"/>
                <a:ea typeface="Times New Roman" charset="0"/>
                <a:cs typeface="Arial"/>
              </a:rPr>
              <a:t>Baal</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troublesome </a:t>
            </a:r>
            <a:r>
              <a:rPr lang="en-US" sz="3600" b="1" dirty="0" err="1">
                <a:solidFill>
                  <a:schemeClr val="bg1"/>
                </a:solidFill>
                <a:latin typeface="Arial"/>
                <a:ea typeface="Times New Roman" charset="0"/>
                <a:cs typeface="Arial"/>
              </a:rPr>
              <a:t>neighbours</a:t>
            </a:r>
            <a:r>
              <a:rPr lang="en-US" sz="3600" b="1" dirty="0">
                <a:solidFill>
                  <a:schemeClr val="bg1"/>
                </a:solidFill>
                <a:latin typeface="Arial"/>
                <a:ea typeface="Times New Roman" charset="0"/>
                <a:cs typeface="Arial"/>
              </a:rPr>
              <a:t> of Israel &amp; Judah were _____ &amp; ______. The superpower was _______.</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last king of Israel was ______.</a:t>
            </a:r>
          </a:p>
        </p:txBody>
      </p:sp>
      <p:pic>
        <p:nvPicPr>
          <p:cNvPr id="433156"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41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en-US" sz="3600" b="1" kern="1200" dirty="0">
                <a:solidFill>
                  <a:srgbClr val="FFFFFF"/>
                </a:solidFill>
                <a:ea typeface="Times New Roman"/>
              </a:rPr>
              <a:t>QUIZ ON 2 KINGS 1–17</a:t>
            </a:r>
            <a:endParaRPr lang="en-US" dirty="0"/>
          </a:p>
        </p:txBody>
      </p:sp>
      <p:sp>
        <p:nvSpPr>
          <p:cNvPr id="308227" name="Text Box 3"/>
          <p:cNvSpPr txBox="1">
            <a:spLocks noChangeArrowheads="1"/>
          </p:cNvSpPr>
          <p:nvPr/>
        </p:nvSpPr>
        <p:spPr bwMode="auto">
          <a:xfrm>
            <a:off x="381000" y="1425575"/>
            <a:ext cx="8534400"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charset="0"/>
                <a:cs typeface="Arial"/>
              </a:rPr>
              <a:t>King </a:t>
            </a:r>
            <a:r>
              <a:rPr lang="en-US" sz="3600" b="1" u="sng" dirty="0">
                <a:solidFill>
                  <a:schemeClr val="bg1"/>
                </a:solidFill>
                <a:latin typeface="Arial"/>
                <a:ea typeface="Times New Roman" charset="0"/>
                <a:cs typeface="Arial"/>
              </a:rPr>
              <a:t>Jehu</a:t>
            </a:r>
            <a:r>
              <a:rPr lang="en-US" sz="3600" b="1" dirty="0">
                <a:solidFill>
                  <a:schemeClr val="bg1"/>
                </a:solidFill>
                <a:latin typeface="Arial"/>
                <a:ea typeface="Times New Roman" charset="0"/>
                <a:cs typeface="Arial"/>
              </a:rPr>
              <a:t> of Israel purged the family of </a:t>
            </a:r>
            <a:r>
              <a:rPr lang="en-US" sz="3600" b="1" u="sng" dirty="0">
                <a:solidFill>
                  <a:schemeClr val="bg1"/>
                </a:solidFill>
                <a:latin typeface="Arial"/>
                <a:ea typeface="Times New Roman" charset="0"/>
                <a:cs typeface="Arial"/>
              </a:rPr>
              <a:t>Ahab</a:t>
            </a:r>
            <a:r>
              <a:rPr lang="en-US" sz="3600" b="1" dirty="0">
                <a:solidFill>
                  <a:schemeClr val="bg1"/>
                </a:solidFill>
                <a:latin typeface="Arial"/>
                <a:ea typeface="Times New Roman" charset="0"/>
                <a:cs typeface="Arial"/>
              </a:rPr>
              <a:t> and the worship of </a:t>
            </a:r>
            <a:r>
              <a:rPr lang="en-US" sz="3600" b="1" u="sng" dirty="0">
                <a:solidFill>
                  <a:schemeClr val="bg1"/>
                </a:solidFill>
                <a:latin typeface="Arial"/>
                <a:ea typeface="Times New Roman" charset="0"/>
                <a:cs typeface="Arial"/>
              </a:rPr>
              <a:t>Baal</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troublesome </a:t>
            </a:r>
            <a:r>
              <a:rPr lang="en-US" sz="3600" b="1" dirty="0" err="1">
                <a:solidFill>
                  <a:schemeClr val="bg1"/>
                </a:solidFill>
                <a:latin typeface="Arial"/>
                <a:ea typeface="Times New Roman" charset="0"/>
                <a:cs typeface="Arial"/>
              </a:rPr>
              <a:t>neighbours</a:t>
            </a:r>
            <a:r>
              <a:rPr lang="en-US" sz="3600" b="1" dirty="0">
                <a:solidFill>
                  <a:schemeClr val="bg1"/>
                </a:solidFill>
                <a:latin typeface="Arial"/>
                <a:ea typeface="Times New Roman" charset="0"/>
                <a:cs typeface="Arial"/>
              </a:rPr>
              <a:t> of Israel &amp; Judah were </a:t>
            </a:r>
            <a:r>
              <a:rPr lang="en-US" sz="3600" b="1" u="sng" dirty="0">
                <a:solidFill>
                  <a:schemeClr val="bg1"/>
                </a:solidFill>
                <a:latin typeface="Arial"/>
                <a:ea typeface="Times New Roman" charset="0"/>
                <a:cs typeface="Arial"/>
              </a:rPr>
              <a:t>Moab</a:t>
            </a:r>
            <a:r>
              <a:rPr lang="en-US" sz="3600" b="1" dirty="0">
                <a:solidFill>
                  <a:schemeClr val="bg1"/>
                </a:solidFill>
                <a:latin typeface="Arial"/>
                <a:ea typeface="Times New Roman" charset="0"/>
                <a:cs typeface="Arial"/>
              </a:rPr>
              <a:t> &amp; </a:t>
            </a:r>
            <a:r>
              <a:rPr lang="en-US" sz="3600" b="1" u="sng" dirty="0">
                <a:solidFill>
                  <a:schemeClr val="bg1"/>
                </a:solidFill>
                <a:latin typeface="Arial"/>
                <a:ea typeface="Times New Roman" charset="0"/>
                <a:cs typeface="Arial"/>
              </a:rPr>
              <a:t>Aram</a:t>
            </a:r>
            <a:r>
              <a:rPr lang="en-US" sz="3600" b="1" dirty="0">
                <a:solidFill>
                  <a:schemeClr val="bg1"/>
                </a:solidFill>
                <a:latin typeface="Arial"/>
                <a:ea typeface="Times New Roman" charset="0"/>
                <a:cs typeface="Arial"/>
              </a:rPr>
              <a:t>. The superpower was </a:t>
            </a:r>
            <a:r>
              <a:rPr lang="en-US" sz="3600" b="1" u="sng" dirty="0">
                <a:solidFill>
                  <a:schemeClr val="bg1"/>
                </a:solidFill>
                <a:latin typeface="Arial"/>
                <a:ea typeface="Times New Roman" charset="0"/>
                <a:cs typeface="Arial"/>
              </a:rPr>
              <a:t>Assyria</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last king of Israel was ______.</a:t>
            </a:r>
          </a:p>
        </p:txBody>
      </p:sp>
      <p:pic>
        <p:nvPicPr>
          <p:cNvPr id="434180"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52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a:cs typeface="Arial" charset="0"/>
            </a:endParaRPr>
          </a:p>
        </p:txBody>
      </p:sp>
      <p:sp>
        <p:nvSpPr>
          <p:cNvPr id="2" name="Title 1"/>
          <p:cNvSpPr>
            <a:spLocks noGrp="1"/>
          </p:cNvSpPr>
          <p:nvPr>
            <p:ph type="title" idx="4294967295"/>
          </p:nvPr>
        </p:nvSpPr>
        <p:spPr>
          <a:xfrm>
            <a:off x="457200" y="188913"/>
            <a:ext cx="8229600" cy="849312"/>
          </a:xfrm>
          <a:solidFill>
            <a:srgbClr val="000000"/>
          </a:solidFill>
        </p:spPr>
        <p:txBody>
          <a:bodyPr/>
          <a:lstStyle/>
          <a:p>
            <a:pPr>
              <a:defRPr/>
            </a:pPr>
            <a:r>
              <a:rPr lang="en-US" sz="3600" b="1" kern="1200" dirty="0">
                <a:solidFill>
                  <a:srgbClr val="FFFFFF"/>
                </a:solidFill>
                <a:ea typeface="Times New Roman"/>
              </a:rPr>
              <a:t>QUIZ ON 2 KINGS 1–17</a:t>
            </a:r>
            <a:endParaRPr lang="en-US" dirty="0"/>
          </a:p>
        </p:txBody>
      </p:sp>
      <p:sp>
        <p:nvSpPr>
          <p:cNvPr id="309251" name="Text Box 3"/>
          <p:cNvSpPr txBox="1">
            <a:spLocks noChangeArrowheads="1"/>
          </p:cNvSpPr>
          <p:nvPr/>
        </p:nvSpPr>
        <p:spPr bwMode="auto">
          <a:xfrm>
            <a:off x="381000" y="1533525"/>
            <a:ext cx="8534400" cy="45243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charset="0"/>
                <a:cs typeface="Arial"/>
              </a:rPr>
              <a:t> King </a:t>
            </a:r>
            <a:r>
              <a:rPr lang="en-US" sz="3600" b="1" u="sng" dirty="0">
                <a:solidFill>
                  <a:schemeClr val="bg1"/>
                </a:solidFill>
                <a:latin typeface="Arial"/>
                <a:ea typeface="Times New Roman" charset="0"/>
                <a:cs typeface="Arial"/>
              </a:rPr>
              <a:t>Jehu</a:t>
            </a:r>
            <a:r>
              <a:rPr lang="en-US" sz="3600" b="1" dirty="0">
                <a:solidFill>
                  <a:schemeClr val="bg1"/>
                </a:solidFill>
                <a:latin typeface="Arial"/>
                <a:ea typeface="Times New Roman" charset="0"/>
                <a:cs typeface="Arial"/>
              </a:rPr>
              <a:t> of Israel purged the family of </a:t>
            </a:r>
            <a:r>
              <a:rPr lang="en-US" sz="3600" b="1" u="sng" dirty="0">
                <a:solidFill>
                  <a:schemeClr val="bg1"/>
                </a:solidFill>
                <a:latin typeface="Arial"/>
                <a:ea typeface="Times New Roman" charset="0"/>
                <a:cs typeface="Arial"/>
              </a:rPr>
              <a:t>Ahab</a:t>
            </a:r>
            <a:r>
              <a:rPr lang="en-US" sz="3600" b="1" dirty="0">
                <a:solidFill>
                  <a:schemeClr val="bg1"/>
                </a:solidFill>
                <a:latin typeface="Arial"/>
                <a:ea typeface="Times New Roman" charset="0"/>
                <a:cs typeface="Arial"/>
              </a:rPr>
              <a:t> and the worship of </a:t>
            </a:r>
            <a:r>
              <a:rPr lang="en-US" sz="3600" b="1" u="sng" dirty="0">
                <a:solidFill>
                  <a:schemeClr val="bg1"/>
                </a:solidFill>
                <a:latin typeface="Arial"/>
                <a:ea typeface="Times New Roman" charset="0"/>
                <a:cs typeface="Arial"/>
              </a:rPr>
              <a:t>Baal</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troublesome </a:t>
            </a:r>
            <a:r>
              <a:rPr lang="en-US" sz="3600" b="1" dirty="0" err="1">
                <a:solidFill>
                  <a:schemeClr val="bg1"/>
                </a:solidFill>
                <a:latin typeface="Arial"/>
                <a:ea typeface="Times New Roman" charset="0"/>
                <a:cs typeface="Arial"/>
              </a:rPr>
              <a:t>neighbours</a:t>
            </a:r>
            <a:r>
              <a:rPr lang="en-US" sz="3600" b="1" dirty="0">
                <a:solidFill>
                  <a:schemeClr val="bg1"/>
                </a:solidFill>
                <a:latin typeface="Arial"/>
                <a:ea typeface="Times New Roman" charset="0"/>
                <a:cs typeface="Arial"/>
              </a:rPr>
              <a:t> of Israel &amp; Judah were </a:t>
            </a:r>
            <a:r>
              <a:rPr lang="en-US" sz="3600" b="1" u="sng" dirty="0">
                <a:solidFill>
                  <a:schemeClr val="bg1"/>
                </a:solidFill>
                <a:latin typeface="Arial"/>
                <a:ea typeface="Times New Roman" charset="0"/>
                <a:cs typeface="Arial"/>
              </a:rPr>
              <a:t>Moab</a:t>
            </a:r>
            <a:r>
              <a:rPr lang="en-US" sz="3600" b="1" dirty="0">
                <a:solidFill>
                  <a:schemeClr val="bg1"/>
                </a:solidFill>
                <a:latin typeface="Arial"/>
                <a:ea typeface="Times New Roman" charset="0"/>
                <a:cs typeface="Arial"/>
              </a:rPr>
              <a:t> &amp; </a:t>
            </a:r>
            <a:r>
              <a:rPr lang="en-US" sz="3600" b="1" u="sng" dirty="0">
                <a:solidFill>
                  <a:schemeClr val="bg1"/>
                </a:solidFill>
                <a:latin typeface="Arial"/>
                <a:ea typeface="Times New Roman" charset="0"/>
                <a:cs typeface="Arial"/>
              </a:rPr>
              <a:t>Aram</a:t>
            </a:r>
            <a:r>
              <a:rPr lang="en-US" sz="3600" b="1" dirty="0">
                <a:solidFill>
                  <a:schemeClr val="bg1"/>
                </a:solidFill>
                <a:latin typeface="Arial"/>
                <a:ea typeface="Times New Roman" charset="0"/>
                <a:cs typeface="Arial"/>
              </a:rPr>
              <a:t>. The superpower was </a:t>
            </a:r>
            <a:r>
              <a:rPr lang="en-US" sz="3600" b="1" u="sng" dirty="0">
                <a:solidFill>
                  <a:schemeClr val="bg1"/>
                </a:solidFill>
                <a:latin typeface="Arial"/>
                <a:ea typeface="Times New Roman" charset="0"/>
                <a:cs typeface="Arial"/>
              </a:rPr>
              <a:t>Assyria</a:t>
            </a:r>
            <a:r>
              <a:rPr lang="en-US" sz="3600" b="1" dirty="0">
                <a:solidFill>
                  <a:schemeClr val="bg1"/>
                </a:solidFill>
                <a:latin typeface="Arial"/>
                <a:ea typeface="Times New Roman" charset="0"/>
                <a:cs typeface="Arial"/>
              </a:rPr>
              <a:t>.</a:t>
            </a:r>
          </a:p>
          <a:p>
            <a:pPr marL="457200" indent="-457200">
              <a:spcBef>
                <a:spcPct val="50000"/>
              </a:spcBef>
              <a:buFontTx/>
              <a:buAutoNum type="arabicPeriod"/>
              <a:defRPr/>
            </a:pPr>
            <a:r>
              <a:rPr lang="en-US" sz="3600" b="1" dirty="0">
                <a:solidFill>
                  <a:schemeClr val="bg1"/>
                </a:solidFill>
                <a:latin typeface="Arial"/>
                <a:ea typeface="Times New Roman" charset="0"/>
                <a:cs typeface="Arial"/>
              </a:rPr>
              <a:t> The last king of Israel was </a:t>
            </a:r>
            <a:r>
              <a:rPr lang="en-US" sz="3600" b="1" u="sng" dirty="0">
                <a:solidFill>
                  <a:schemeClr val="bg1"/>
                </a:solidFill>
                <a:latin typeface="Arial"/>
                <a:ea typeface="Times New Roman" charset="0"/>
                <a:cs typeface="Arial"/>
              </a:rPr>
              <a:t>Hoshea</a:t>
            </a:r>
            <a:r>
              <a:rPr lang="en-US" sz="3600" b="1" dirty="0">
                <a:solidFill>
                  <a:schemeClr val="bg1"/>
                </a:solidFill>
                <a:latin typeface="Arial"/>
                <a:ea typeface="Times New Roman" charset="0"/>
                <a:cs typeface="Arial"/>
              </a:rPr>
              <a:t>.</a:t>
            </a:r>
          </a:p>
        </p:txBody>
      </p:sp>
      <p:pic>
        <p:nvPicPr>
          <p:cNvPr id="4352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26"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27"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28"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29"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30"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31"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36232" name="Text Box 10"/>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342</a:t>
            </a:r>
            <a:endParaRPr lang="en-US" sz="2000" b="1">
              <a:solidFill>
                <a:srgbClr val="FFFFFF"/>
              </a:solidFill>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931</a:t>
            </a: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722</a:t>
            </a: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586</a:t>
            </a: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Obadiah</a:t>
            </a: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Jonah</a:t>
            </a: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Amos</a:t>
            </a: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Hosea</a:t>
            </a: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Isaiah</a:t>
            </a: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Micah</a:t>
            </a: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Nahum</a:t>
            </a: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Zephaniah</a:t>
            </a: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Habakkuk</a:t>
            </a: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Joel</a:t>
            </a: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Jeremiah</a:t>
            </a: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Lamentations</a:t>
            </a: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Daniel</a:t>
            </a: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Ezekiel</a:t>
            </a: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en-US" sz="2800">
                <a:solidFill>
                  <a:srgbClr val="FFFFFF"/>
                </a:solidFill>
                <a:cs typeface="Arial" charset="0"/>
              </a:rPr>
              <a:t>Haggai</a:t>
            </a: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en-US" sz="2800">
                <a:solidFill>
                  <a:srgbClr val="FFFFFF"/>
                </a:solidFill>
                <a:cs typeface="Arial" charset="0"/>
              </a:rPr>
              <a:t>Zechariah</a:t>
            </a: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Malachi</a:t>
            </a:r>
          </a:p>
        </p:txBody>
      </p:sp>
      <p:sp>
        <p:nvSpPr>
          <p:cNvPr id="436253"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436254" name="Rectangle 33"/>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en-US" sz="2800">
                <a:solidFill>
                  <a:srgbClr val="EAEAEA"/>
                </a:solidFill>
                <a:cs typeface="Arial" charset="0"/>
              </a:rPr>
              <a:t>Key Dates</a:t>
            </a:r>
          </a:p>
        </p:txBody>
      </p:sp>
      <p:sp>
        <p:nvSpPr>
          <p:cNvPr id="436255"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en-US" sz="3200" kern="10">
                <a:ln w="9525">
                  <a:round/>
                  <a:headEnd/>
                  <a:tailEnd/>
                </a:ln>
                <a:gradFill rotWithShape="1">
                  <a:gsLst>
                    <a:gs pos="0">
                      <a:srgbClr val="FFFFCC"/>
                    </a:gs>
                    <a:gs pos="100000">
                      <a:srgbClr val="FF9999"/>
                    </a:gs>
                  </a:gsLst>
                  <a:lin ang="5400000" scaled="1"/>
                </a:gradFill>
                <a:latin typeface="Arial"/>
                <a:ea typeface="Arial"/>
                <a:cs typeface="Arial"/>
              </a:rPr>
              <a:t>Placing the Prophets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en-US" altLang="ja-JP" b="1" dirty="0">
                <a:solidFill>
                  <a:srgbClr val="FFFFFF"/>
                </a:solidFill>
                <a:effectLst>
                  <a:glow rad="228600">
                    <a:schemeClr val="tx1"/>
                  </a:glow>
                </a:effectLst>
                <a:latin typeface="Trebuchet MS" charset="0"/>
                <a:ea typeface="Osaka" charset="0"/>
                <a:cs typeface="Osaka" charset="0"/>
              </a:rPr>
              <a:t>Downfalls in 2 Kings</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en-US" sz="3200" b="1" dirty="0">
                <a:solidFill>
                  <a:srgbClr val="FFFFFF"/>
                </a:solidFill>
                <a:effectLst>
                  <a:glow rad="101600">
                    <a:srgbClr val="000000">
                      <a:alpha val="75000"/>
                    </a:srgbClr>
                  </a:glow>
                </a:effectLst>
                <a:latin typeface="Arial"/>
                <a:cs typeface="Arial"/>
              </a:rPr>
              <a:t>Judah</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fontAlgn="auto">
              <a:spcBef>
                <a:spcPts val="0"/>
              </a:spcBef>
              <a:spcAft>
                <a:spcPts val="0"/>
              </a:spcAft>
            </a:pPr>
            <a:r>
              <a:rPr lang="en-US" b="1" dirty="0">
                <a:solidFill>
                  <a:srgbClr val="FFFFFF"/>
                </a:solidFill>
                <a:latin typeface="Arial" charset="0"/>
                <a:cs typeface="Arial" charset="0"/>
              </a:rPr>
              <a:t>140</a:t>
            </a: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en-US" sz="3200" b="1" dirty="0">
                <a:solidFill>
                  <a:srgbClr val="FFFFFF"/>
                </a:solidFill>
                <a:effectLst>
                  <a:glow rad="101600">
                    <a:srgbClr val="000000">
                      <a:alpha val="75000"/>
                    </a:srgbClr>
                  </a:glow>
                </a:effectLst>
                <a:latin typeface="Arial"/>
                <a:cs typeface="Arial"/>
              </a:rPr>
              <a:t>Israel</a:t>
            </a:r>
          </a:p>
        </p:txBody>
      </p:sp>
      <p:grpSp>
        <p:nvGrpSpPr>
          <p:cNvPr id="16" name="Group 15"/>
          <p:cNvGrpSpPr/>
          <p:nvPr/>
        </p:nvGrpSpPr>
        <p:grpSpPr>
          <a:xfrm rot="1383093">
            <a:off x="3866120" y="2636367"/>
            <a:ext cx="4167425" cy="3877055"/>
            <a:chOff x="1561511" y="1594177"/>
            <a:chExt cx="4167425" cy="3877055"/>
          </a:xfrm>
        </p:grpSpPr>
        <p:sp>
          <p:nvSpPr>
            <p:cNvPr id="17" name="Rectangle 3"/>
            <p:cNvSpPr txBox="1">
              <a:spLocks noChangeArrowheads="1"/>
            </p:cNvSpPr>
            <p:nvPr/>
          </p:nvSpPr>
          <p:spPr bwMode="auto">
            <a:xfrm>
              <a:off x="1561511" y="4206249"/>
              <a:ext cx="4069387"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defTabSz="457200" eaLnBrk="1" hangingPunct="1">
                <a:defRPr/>
              </a:pPr>
              <a:endParaRPr lang="en-US" b="1" dirty="0">
                <a:solidFill>
                  <a:srgbClr val="000000"/>
                </a:solidFill>
                <a:effectLst>
                  <a:glow rad="228600">
                    <a:srgbClr val="000000"/>
                  </a:glow>
                </a:effectLst>
                <a:latin typeface="Trebuchet MS" charset="0"/>
                <a:ea typeface="Osaka" charset="0"/>
                <a:cs typeface="Osaka" charset="0"/>
              </a:endParaRPr>
            </a:p>
          </p:txBody>
        </p:sp>
        <p:sp>
          <p:nvSpPr>
            <p:cNvPr id="18" name="Isosceles Triangle 17"/>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sz="2400">
                <a:solidFill>
                  <a:srgbClr val="000000"/>
                </a:solidFill>
                <a:latin typeface="Comic Sans MS" pitchFamily="-112" charset="0"/>
              </a:endParaRPr>
            </a:p>
          </p:txBody>
        </p:sp>
        <p:sp>
          <p:nvSpPr>
            <p:cNvPr id="19"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defTabSz="457200" eaLnBrk="1" hangingPunct="1">
                <a:defRPr/>
              </a:pPr>
              <a:r>
                <a:rPr lang="en-US" altLang="ja-JP" b="1" dirty="0">
                  <a:solidFill>
                    <a:srgbClr val="FFFFFF"/>
                  </a:solidFill>
                  <a:effectLst>
                    <a:glow rad="228600">
                      <a:srgbClr val="000000"/>
                    </a:glow>
                  </a:effectLst>
                  <a:latin typeface="Trebuchet MS" charset="0"/>
                  <a:ea typeface="Osaka" charset="0"/>
                  <a:cs typeface="Osaka" charset="0"/>
                </a:rPr>
                <a:t>Judah to Babylon</a:t>
              </a:r>
              <a:endParaRPr lang="en-US" b="1" dirty="0">
                <a:solidFill>
                  <a:srgbClr val="000000"/>
                </a:solidFill>
                <a:effectLst>
                  <a:glow rad="228600">
                    <a:srgbClr val="000000"/>
                  </a:glow>
                </a:effectLst>
                <a:latin typeface="Trebuchet MS" charset="0"/>
                <a:ea typeface="Osaka" charset="0"/>
                <a:cs typeface="Osaka" charset="0"/>
              </a:endParaRPr>
            </a:p>
          </p:txBody>
        </p:sp>
      </p:gr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defTabSz="457200" eaLnBrk="1" hangingPunct="1">
                <a:defRPr/>
              </a:pPr>
              <a:endParaRPr lang="en-US" b="1" dirty="0">
                <a:solidFill>
                  <a:srgbClr val="000000"/>
                </a:solidFill>
                <a:effectLst>
                  <a:glow rad="228600">
                    <a:srgbClr val="000000"/>
                  </a:glow>
                </a:effectLst>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sz="2400">
                <a:solidFill>
                  <a:srgbClr val="000000"/>
                </a:solidFill>
                <a:latin typeface="Comic Sans MS" pitchFamily="-112" charset="0"/>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defTabSz="457200" eaLnBrk="1" hangingPunct="1">
                <a:defRPr/>
              </a:pPr>
              <a:r>
                <a:rPr lang="en-US" altLang="ja-JP" b="1" dirty="0">
                  <a:solidFill>
                    <a:srgbClr val="FFFFFF"/>
                  </a:solidFill>
                  <a:effectLst>
                    <a:glow rad="228600">
                      <a:srgbClr val="000000"/>
                    </a:glow>
                  </a:effectLst>
                  <a:latin typeface="Trebuchet MS" charset="0"/>
                  <a:ea typeface="Osaka" charset="0"/>
                  <a:cs typeface="Osaka" charset="0"/>
                </a:rPr>
                <a:t>Israel to Assyria</a:t>
              </a:r>
              <a:endParaRPr lang="en-US" b="1" dirty="0">
                <a:solidFill>
                  <a:srgbClr val="000000"/>
                </a:solidFill>
                <a:effectLst>
                  <a:glow rad="228600">
                    <a:srgbClr val="000000"/>
                  </a:glow>
                </a:effectLst>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dirty="0">
                <a:solidFill>
                  <a:srgbClr val="FFFFFF"/>
                </a:solidFill>
                <a:effectLst>
                  <a:glow rad="127000">
                    <a:srgbClr val="000000"/>
                  </a:glow>
                </a:effectLst>
                <a:latin typeface="Arial" charset="0"/>
                <a:ea typeface="ＭＳ Ｐゴシック" charset="0"/>
                <a:cs typeface="ＭＳ Ｐゴシック" charset="0"/>
              </a:rPr>
              <a:t>God judged idolatry by destroying Judah</a:t>
            </a:r>
            <a:br>
              <a:rPr lang="en-US" sz="4000" b="1" dirty="0">
                <a:solidFill>
                  <a:srgbClr val="FFFFFF"/>
                </a:solidFill>
                <a:effectLst>
                  <a:glow rad="127000">
                    <a:srgbClr val="000000"/>
                  </a:glow>
                </a:effectLst>
                <a:latin typeface="Arial" charset="0"/>
                <a:ea typeface="ＭＳ Ｐゴシック" charset="0"/>
                <a:cs typeface="ＭＳ Ｐゴシック" charset="0"/>
              </a:rPr>
            </a:br>
            <a:r>
              <a:rPr lang="en-US" sz="4000" b="1" dirty="0">
                <a:solidFill>
                  <a:srgbClr val="FFFFFF"/>
                </a:solidFill>
                <a:effectLst>
                  <a:glow rad="127000">
                    <a:srgbClr val="000000"/>
                  </a:glow>
                </a:effectLst>
                <a:latin typeface="Arial" charset="0"/>
                <a:ea typeface="ＭＳ Ｐゴシック" charset="0"/>
                <a:cs typeface="ＭＳ Ｐゴシック" charset="0"/>
              </a:rPr>
              <a:t>(2 Kings 18–25). </a:t>
            </a:r>
          </a:p>
        </p:txBody>
      </p:sp>
    </p:spTree>
    <p:extLst>
      <p:ext uri="{BB962C8B-B14F-4D97-AF65-F5344CB8AC3E}">
        <p14:creationId xmlns:p14="http://schemas.microsoft.com/office/powerpoint/2010/main" val="3031899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18</a:t>
            </a:r>
          </a:p>
        </p:txBody>
      </p:sp>
    </p:spTree>
    <p:extLst>
      <p:ext uri="{BB962C8B-B14F-4D97-AF65-F5344CB8AC3E}">
        <p14:creationId xmlns:p14="http://schemas.microsoft.com/office/powerpoint/2010/main" val="314087650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2247" name="Group 39"/>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 / 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Hezekiah &amp; 2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76263"/>
          </a:xfrm>
          <a:solidFill>
            <a:srgbClr val="000000"/>
          </a:solidFill>
        </p:spPr>
        <p:txBody>
          <a:bodyPr/>
          <a:lstStyle/>
          <a:p>
            <a:pPr eaLnBrk="1" hangingPunct="1">
              <a:defRPr/>
            </a:pPr>
            <a:r>
              <a:rPr lang="en-US" sz="2800" b="1" kern="1200" dirty="0">
                <a:solidFill>
                  <a:schemeClr val="bg1"/>
                </a:solidFill>
                <a:latin typeface="Arial"/>
                <a:ea typeface="ＭＳ Ｐゴシック"/>
                <a:cs typeface="Arial"/>
              </a:rPr>
              <a:t>Downfalls of the Kingdoms</a:t>
            </a:r>
            <a:endParaRPr lang="en-US" b="1" dirty="0">
              <a:solidFill>
                <a:schemeClr val="bg1"/>
              </a:solidFill>
            </a:endParaRPr>
          </a:p>
        </p:txBody>
      </p:sp>
      <p:sp>
        <p:nvSpPr>
          <p:cNvPr id="438310" name="Text Box 38"/>
          <p:cNvSpPr txBox="1">
            <a:spLocks noChangeArrowheads="1"/>
          </p:cNvSpPr>
          <p:nvPr/>
        </p:nvSpPr>
        <p:spPr bwMode="auto">
          <a:xfrm>
            <a:off x="8467725" y="-4763"/>
            <a:ext cx="612775" cy="400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solidFill>
                  <a:srgbClr val="FFFFFF"/>
                </a:solidFill>
                <a:cs typeface="Arial" charset="0"/>
              </a:rPr>
              <a:t>249</a:t>
            </a:r>
            <a:endParaRPr lang="en-GB" sz="2000" b="1">
              <a:solidFill>
                <a:srgbClr val="FFFFFF"/>
              </a:solidFill>
              <a:cs typeface="Arial" charset="0"/>
            </a:endParaRPr>
          </a:p>
        </p:txBody>
      </p:sp>
    </p:spTree>
  </p:cSld>
  <p:clrMapOvr>
    <a:masterClrMapping/>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4572000" y="116632"/>
            <a:ext cx="4572000" cy="944562"/>
          </a:xfrm>
        </p:spPr>
        <p:txBody>
          <a:bodyPr/>
          <a:lstStyle/>
          <a:p>
            <a:pPr eaLnBrk="1" hangingPunct="1"/>
            <a:r>
              <a:rPr lang="en-US" b="1">
                <a:solidFill>
                  <a:srgbClr val="FFFFFF"/>
                </a:solidFill>
                <a:latin typeface="Arial" charset="0"/>
              </a:rPr>
              <a:t>Hezekiah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endParaRPr>
          </a:p>
        </p:txBody>
      </p:sp>
      <p:sp>
        <p:nvSpPr>
          <p:cNvPr id="103432" name="Text Box 8"/>
          <p:cNvSpPr txBox="1">
            <a:spLocks noChangeArrowheads="1"/>
          </p:cNvSpPr>
          <p:nvPr/>
        </p:nvSpPr>
        <p:spPr bwMode="auto">
          <a:xfrm>
            <a:off x="4788024" y="1700808"/>
            <a:ext cx="4211960" cy="1384995"/>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rPr>
              <a:t>He became king at age 25 and ruled well for 29 years</a:t>
            </a:r>
            <a:endParaRPr lang="en-GB" sz="2800" b="1">
              <a:solidFill>
                <a:srgbClr val="FFFFFF"/>
              </a:solidFill>
            </a:endParaRPr>
          </a:p>
        </p:txBody>
      </p:sp>
      <p:sp>
        <p:nvSpPr>
          <p:cNvPr id="446471" name="Text Box 32"/>
          <p:cNvSpPr txBox="1">
            <a:spLocks noChangeArrowheads="1"/>
          </p:cNvSpPr>
          <p:nvPr/>
        </p:nvSpPr>
        <p:spPr bwMode="auto">
          <a:xfrm>
            <a:off x="5940152" y="6309320"/>
            <a:ext cx="3048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800" b="1">
                <a:solidFill>
                  <a:srgbClr val="FFFFFF"/>
                </a:solidFill>
              </a:rPr>
              <a:t>2 Kings 18:2</a:t>
            </a:r>
            <a:endParaRPr lang="en-GB" sz="2800" b="1">
              <a:solidFill>
                <a:srgbClr val="FFFFFF"/>
              </a:solidFill>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4572000" cy="5412154"/>
          </a:xfrm>
          <a:prstGeom prst="rect">
            <a:avLst/>
          </a:prstGeom>
        </p:spPr>
      </p:pic>
    </p:spTree>
    <p:extLst>
      <p:ext uri="{BB962C8B-B14F-4D97-AF65-F5344CB8AC3E}">
        <p14:creationId xmlns:p14="http://schemas.microsoft.com/office/powerpoint/2010/main" val="24451744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409601" name="Title 1"/>
          <p:cNvSpPr>
            <a:spLocks noGrp="1"/>
          </p:cNvSpPr>
          <p:nvPr>
            <p:ph type="title"/>
          </p:nvPr>
        </p:nvSpPr>
        <p:spPr>
          <a:xfrm>
            <a:off x="6228184" y="3933056"/>
            <a:ext cx="2843807" cy="1700808"/>
          </a:xfrm>
          <a:solidFill>
            <a:schemeClr val="tx1"/>
          </a:solidFill>
        </p:spPr>
        <p:txBody>
          <a:bodyPr/>
          <a:lstStyle/>
          <a:p>
            <a:r>
              <a:rPr lang="en-US" sz="2800" b="1">
                <a:effectLst>
                  <a:glow rad="228600">
                    <a:schemeClr val="tx1">
                      <a:alpha val="75000"/>
                    </a:schemeClr>
                  </a:glow>
                </a:effectLst>
              </a:rPr>
              <a:t>Hezekiah destroyed idols (18:4)</a:t>
            </a:r>
            <a:endParaRPr lang="en-US" sz="2400" b="1">
              <a:effectLst>
                <a:glow rad="228600">
                  <a:schemeClr val="tx1">
                    <a:alpha val="75000"/>
                  </a:schemeClr>
                </a:glow>
              </a:effectLst>
              <a:latin typeface="Arial" charset="0"/>
              <a:ea typeface="ＭＳ Ｐゴシック" charset="0"/>
            </a:endParaRPr>
          </a:p>
        </p:txBody>
      </p:sp>
    </p:spTree>
    <p:extLst>
      <p:ext uri="{BB962C8B-B14F-4D97-AF65-F5344CB8AC3E}">
        <p14:creationId xmlns:p14="http://schemas.microsoft.com/office/powerpoint/2010/main" val="740826932"/>
      </p:ext>
    </p:extLst>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ChangeArrowheads="1"/>
          </p:cNvSpPr>
          <p:nvPr>
            <p:ph type="title"/>
          </p:nvPr>
        </p:nvSpPr>
        <p:spPr>
          <a:xfrm>
            <a:off x="395536" y="332656"/>
            <a:ext cx="4953000" cy="1354162"/>
          </a:xfrm>
          <a:solidFill>
            <a:schemeClr val="tx1"/>
          </a:solidFill>
        </p:spPr>
        <p:txBody>
          <a:bodyPr/>
          <a:lstStyle/>
          <a:p>
            <a:pPr eaLnBrk="1" hangingPunct="1"/>
            <a:r>
              <a:rPr lang="en-US" sz="3600" b="1">
                <a:solidFill>
                  <a:srgbClr val="FFFFFF"/>
                </a:solidFill>
                <a:latin typeface="Arial" charset="0"/>
              </a:rPr>
              <a:t>Good Hezekiah &amp; </a:t>
            </a:r>
            <a:br>
              <a:rPr lang="en-US" sz="3600" b="1">
                <a:solidFill>
                  <a:srgbClr val="FFFFFF"/>
                </a:solidFill>
                <a:latin typeface="Arial" charset="0"/>
              </a:rPr>
            </a:br>
            <a:r>
              <a:rPr lang="en-US" sz="3600" b="1">
                <a:solidFill>
                  <a:srgbClr val="FFFFFF"/>
                </a:solidFill>
                <a:latin typeface="Arial" charset="0"/>
              </a:rPr>
              <a:t>2 Bad Judah Kings</a:t>
            </a:r>
            <a:endParaRPr lang="en-GB" sz="3600" b="1">
              <a:solidFill>
                <a:srgbClr val="FFFFFF"/>
              </a:solidFill>
              <a:latin typeface="Arial" charset="0"/>
            </a:endParaRPr>
          </a:p>
        </p:txBody>
      </p:sp>
      <p:sp>
        <p:nvSpPr>
          <p:cNvPr id="439300" name="Text Box 11"/>
          <p:cNvSpPr txBox="1">
            <a:spLocks noChangeArrowheads="1"/>
          </p:cNvSpPr>
          <p:nvPr/>
        </p:nvSpPr>
        <p:spPr bwMode="auto">
          <a:xfrm>
            <a:off x="228600" y="2514600"/>
            <a:ext cx="5257800" cy="4486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i="1">
                <a:solidFill>
                  <a:srgbClr val="CC0066"/>
                </a:solidFill>
              </a:rPr>
              <a:t>Most righteous king</a:t>
            </a:r>
          </a:p>
          <a:p>
            <a:pPr eaLnBrk="1" hangingPunct="1"/>
            <a:endParaRPr lang="en-US" sz="3600" b="1" i="1">
              <a:solidFill>
                <a:srgbClr val="CC0066"/>
              </a:solidFill>
            </a:endParaRPr>
          </a:p>
          <a:p>
            <a:pPr eaLnBrk="1" hangingPunct="1"/>
            <a:r>
              <a:rPr lang="en-US" sz="3600" b="1" i="1">
                <a:solidFill>
                  <a:srgbClr val="CC0066"/>
                </a:solidFill>
              </a:rPr>
              <a:t>Removed idolatry</a:t>
            </a:r>
          </a:p>
          <a:p>
            <a:pPr eaLnBrk="1" hangingPunct="1"/>
            <a:endParaRPr lang="en-US" sz="3600" b="1" i="1">
              <a:solidFill>
                <a:srgbClr val="CC0066"/>
              </a:solidFill>
            </a:endParaRPr>
          </a:p>
          <a:p>
            <a:pPr eaLnBrk="1" hangingPunct="1"/>
            <a:r>
              <a:rPr lang="en-US" sz="3600" b="1" i="1">
                <a:solidFill>
                  <a:srgbClr val="CC0066"/>
                </a:solidFill>
              </a:rPr>
              <a:t>Obeyed, trusted &amp; served God</a:t>
            </a:r>
          </a:p>
          <a:p>
            <a:pPr eaLnBrk="1" hangingPunct="1"/>
            <a:endParaRPr lang="en-US" sz="3600" b="1" i="1">
              <a:solidFill>
                <a:srgbClr val="CC0066"/>
              </a:solidFill>
            </a:endParaRPr>
          </a:p>
          <a:p>
            <a:pPr eaLnBrk="1" hangingPunct="1"/>
            <a:endParaRPr lang="en-GB" sz="3600"/>
          </a:p>
        </p:txBody>
      </p:sp>
      <p:pic>
        <p:nvPicPr>
          <p:cNvPr id="439301" name="Picture 13" descr="j028107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15238" y="0"/>
            <a:ext cx="1528762"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9302" name="Group 20"/>
          <p:cNvGrpSpPr>
            <a:grpSpLocks/>
          </p:cNvGrpSpPr>
          <p:nvPr/>
        </p:nvGrpSpPr>
        <p:grpSpPr bwMode="auto">
          <a:xfrm>
            <a:off x="5713413" y="3429000"/>
            <a:ext cx="3430587" cy="3429000"/>
            <a:chOff x="0" y="2160"/>
            <a:chExt cx="2161" cy="2160"/>
          </a:xfrm>
        </p:grpSpPr>
        <p:pic>
          <p:nvPicPr>
            <p:cNvPr id="439306" name="Picture 16" descr="Ain Dara go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20"/>
              <a:ext cx="2160" cy="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7" name="Picture 17" descr="Ashter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76" y="2160"/>
              <a:ext cx="807"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8" name="Picture 18" descr="Baa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160"/>
              <a:ext cx="602"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9" name="Picture 19" descr="El statu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352" y="2160"/>
              <a:ext cx="809"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9303" name="Text Box 21"/>
          <p:cNvSpPr txBox="1">
            <a:spLocks noChangeArrowheads="1"/>
          </p:cNvSpPr>
          <p:nvPr/>
        </p:nvSpPr>
        <p:spPr bwMode="auto">
          <a:xfrm>
            <a:off x="174098" y="6381328"/>
            <a:ext cx="223766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2 Kings 18–20</a:t>
            </a:r>
            <a:endParaRPr lang="en-GB" b="1"/>
          </a:p>
        </p:txBody>
      </p:sp>
      <p:sp>
        <p:nvSpPr>
          <p:cNvPr id="439304" name="WordArt 24"/>
          <p:cNvSpPr>
            <a:spLocks noChangeArrowheads="1" noChangeShapeType="1" noTextEdit="1"/>
          </p:cNvSpPr>
          <p:nvPr/>
        </p:nvSpPr>
        <p:spPr bwMode="auto">
          <a:xfrm>
            <a:off x="6324600" y="3505200"/>
            <a:ext cx="2362200" cy="31242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
        <p:nvSpPr>
          <p:cNvPr id="439305" name="WordArt 25"/>
          <p:cNvSpPr>
            <a:spLocks noChangeArrowheads="1" noChangeShapeType="1" noTextEdit="1"/>
          </p:cNvSpPr>
          <p:nvPr/>
        </p:nvSpPr>
        <p:spPr bwMode="auto">
          <a:xfrm>
            <a:off x="7620000" y="1295400"/>
            <a:ext cx="1295400" cy="1752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5199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Downfalls</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249</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994488988"/>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19</a:t>
            </a:r>
          </a:p>
        </p:txBody>
      </p:sp>
    </p:spTree>
    <p:extLst>
      <p:ext uri="{BB962C8B-B14F-4D97-AF65-F5344CB8AC3E}">
        <p14:creationId xmlns:p14="http://schemas.microsoft.com/office/powerpoint/2010/main" val="287042874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257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ext Box 5"/>
          <p:cNvSpPr txBox="1">
            <a:spLocks noChangeArrowheads="1"/>
          </p:cNvSpPr>
          <p:nvPr/>
        </p:nvSpPr>
        <p:spPr bwMode="auto">
          <a:xfrm>
            <a:off x="5410200" y="1447800"/>
            <a:ext cx="3733800" cy="4789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CC0066"/>
                </a:solidFill>
              </a:rPr>
              <a:t>The Assyrian army besieged Jerusalem in 701 BC</a:t>
            </a:r>
          </a:p>
          <a:p>
            <a:pPr eaLnBrk="1" hangingPunct="1"/>
            <a:endParaRPr lang="en-US" sz="2800" b="1">
              <a:solidFill>
                <a:srgbClr val="CC0066"/>
              </a:solidFill>
            </a:endParaRPr>
          </a:p>
          <a:p>
            <a:pPr eaLnBrk="1" hangingPunct="1"/>
            <a:r>
              <a:rPr lang="en-US" sz="2800" b="1">
                <a:solidFill>
                  <a:srgbClr val="CC0066"/>
                </a:solidFill>
              </a:rPr>
              <a:t>Hezekiah pled with the L</a:t>
            </a:r>
            <a:r>
              <a:rPr lang="en-US" b="1">
                <a:solidFill>
                  <a:srgbClr val="CC0066"/>
                </a:solidFill>
              </a:rPr>
              <a:t>ORD</a:t>
            </a:r>
            <a:r>
              <a:rPr lang="en-US" sz="2800" b="1">
                <a:solidFill>
                  <a:srgbClr val="CC0066"/>
                </a:solidFill>
              </a:rPr>
              <a:t> for deliverance that:</a:t>
            </a:r>
          </a:p>
          <a:p>
            <a:pPr eaLnBrk="1" hangingPunct="1"/>
            <a:endParaRPr lang="en-US" sz="2800" b="1"/>
          </a:p>
          <a:p>
            <a:pPr eaLnBrk="1" hangingPunct="1"/>
            <a:r>
              <a:rPr lang="ru-RU" altLang="ja-JP" sz="2800" b="1" i="1">
                <a:solidFill>
                  <a:srgbClr val="3333FF"/>
                </a:solidFill>
              </a:rPr>
              <a:t>"</a:t>
            </a:r>
            <a:r>
              <a:rPr lang="en-US" sz="2800" b="1" i="1">
                <a:solidFill>
                  <a:srgbClr val="3333FF"/>
                </a:solidFill>
              </a:rPr>
              <a:t>all kingdoms on earth may know that you alone are God</a:t>
            </a:r>
            <a:r>
              <a:rPr lang="ru-RU" altLang="ja-JP" sz="2800" b="1" i="1">
                <a:solidFill>
                  <a:srgbClr val="3333FF"/>
                </a:solidFill>
              </a:rPr>
              <a:t>"</a:t>
            </a:r>
            <a:endParaRPr lang="en-GB" sz="2800" b="1" i="1">
              <a:solidFill>
                <a:srgbClr val="3333FF"/>
              </a:solidFill>
            </a:endParaRPr>
          </a:p>
        </p:txBody>
      </p:sp>
      <p:pic>
        <p:nvPicPr>
          <p:cNvPr id="440323"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200400"/>
            <a:ext cx="5273675"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4" name="Text Box 9"/>
          <p:cNvSpPr txBox="1">
            <a:spLocks noChangeArrowheads="1"/>
          </p:cNvSpPr>
          <p:nvPr/>
        </p:nvSpPr>
        <p:spPr bwMode="auto">
          <a:xfrm>
            <a:off x="5257800" y="0"/>
            <a:ext cx="3886200" cy="64611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GB" sz="3600">
              <a:solidFill>
                <a:srgbClr val="3333FF"/>
              </a:solidFill>
            </a:endParaRPr>
          </a:p>
        </p:txBody>
      </p:sp>
      <p:sp>
        <p:nvSpPr>
          <p:cNvPr id="440325" name="Text Box 10"/>
          <p:cNvSpPr txBox="1">
            <a:spLocks noChangeArrowheads="1"/>
          </p:cNvSpPr>
          <p:nvPr/>
        </p:nvSpPr>
        <p:spPr bwMode="auto">
          <a:xfrm>
            <a:off x="6084888" y="6453188"/>
            <a:ext cx="2898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t>Chaps. 18–20</a:t>
            </a:r>
            <a:endParaRPr lang="en-GB" sz="2000" b="1"/>
          </a:p>
        </p:txBody>
      </p:sp>
      <p:sp>
        <p:nvSpPr>
          <p:cNvPr id="2" name="Title 1"/>
          <p:cNvSpPr>
            <a:spLocks noGrp="1"/>
          </p:cNvSpPr>
          <p:nvPr>
            <p:ph type="title"/>
          </p:nvPr>
        </p:nvSpPr>
        <p:spPr>
          <a:xfrm>
            <a:off x="5219700" y="-26988"/>
            <a:ext cx="3924300" cy="1168401"/>
          </a:xfrm>
          <a:solidFill>
            <a:srgbClr val="000000"/>
          </a:solidFill>
        </p:spPr>
        <p:txBody>
          <a:bodyPr/>
          <a:lstStyle/>
          <a:p>
            <a:pPr eaLnBrk="1" hangingPunct="1">
              <a:defRPr/>
            </a:pPr>
            <a:r>
              <a:rPr lang="en-US" sz="3600" kern="1200" dirty="0">
                <a:solidFill>
                  <a:srgbClr val="FFFFFF"/>
                </a:solidFill>
                <a:latin typeface="Arial"/>
                <a:ea typeface="ＭＳ Ｐゴシック"/>
                <a:cs typeface="ＭＳ Ｐゴシック"/>
              </a:rPr>
              <a:t>Hezekiah</a:t>
            </a:r>
            <a:r>
              <a:rPr lang="uk-UA" sz="3600" kern="1200" dirty="0">
                <a:solidFill>
                  <a:srgbClr val="FFFFFF"/>
                </a:solidFill>
                <a:latin typeface="Arial"/>
                <a:ea typeface="ＭＳ Ｐゴシック"/>
                <a:cs typeface="ＭＳ Ｐゴシック"/>
              </a:rPr>
              <a:t>'</a:t>
            </a:r>
            <a:r>
              <a:rPr lang="en-US" sz="3600" kern="1200" dirty="0">
                <a:solidFill>
                  <a:srgbClr val="FFFFFF"/>
                </a:solidFill>
                <a:latin typeface="Arial"/>
                <a:ea typeface="ＭＳ Ｐゴシック"/>
                <a:cs typeface="ＭＳ Ｐゴシック"/>
              </a:rPr>
              <a:t>s Greatest Test</a:t>
            </a:r>
            <a:endParaRPr lang="en-US" dirty="0">
              <a:solidFill>
                <a:srgbClr val="FFFFFF"/>
              </a:solidFill>
            </a:endParaRPr>
          </a:p>
        </p:txBody>
      </p:sp>
    </p:spTree>
  </p:cSld>
  <p:clrMapOvr>
    <a:masterClrMapping/>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20</a:t>
            </a:r>
          </a:p>
        </p:txBody>
      </p:sp>
    </p:spTree>
    <p:extLst>
      <p:ext uri="{BB962C8B-B14F-4D97-AF65-F5344CB8AC3E}">
        <p14:creationId xmlns:p14="http://schemas.microsoft.com/office/powerpoint/2010/main" val="198809273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cs typeface="Arial"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eaLnBrk="1" hangingPunct="1">
              <a:defRPr/>
            </a:pPr>
            <a:r>
              <a:rPr lang="en-US" sz="3600" b="1" kern="1200" dirty="0">
                <a:solidFill>
                  <a:srgbClr val="FFFFFF"/>
                </a:solidFill>
                <a:latin typeface="Arial"/>
                <a:ea typeface="ＭＳ Ｐゴシック"/>
                <a:cs typeface="Arial"/>
              </a:rPr>
              <a:t>Surviving Kingdom</a:t>
            </a:r>
            <a:endParaRPr lang="en-US" dirty="0"/>
          </a:p>
        </p:txBody>
      </p:sp>
      <p:sp>
        <p:nvSpPr>
          <p:cNvPr id="225284" name="Text Box 4"/>
          <p:cNvSpPr txBox="1">
            <a:spLocks noChangeArrowheads="1"/>
          </p:cNvSpPr>
          <p:nvPr/>
        </p:nvSpPr>
        <p:spPr bwMode="auto">
          <a:xfrm>
            <a:off x="468313" y="908050"/>
            <a:ext cx="82073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i="1" dirty="0">
                <a:solidFill>
                  <a:schemeClr val="bg1"/>
                </a:solidFill>
                <a:latin typeface="Arial"/>
                <a:ea typeface="Times New Roman" charset="0"/>
                <a:cs typeface="Arial"/>
              </a:rPr>
              <a:t>2 Kings 18–25</a:t>
            </a:r>
          </a:p>
        </p:txBody>
      </p:sp>
      <p:sp>
        <p:nvSpPr>
          <p:cNvPr id="225285" name="Text Box 5"/>
          <p:cNvSpPr txBox="1">
            <a:spLocks noChangeArrowheads="1"/>
          </p:cNvSpPr>
          <p:nvPr/>
        </p:nvSpPr>
        <p:spPr bwMode="auto">
          <a:xfrm>
            <a:off x="533400" y="1752600"/>
            <a:ext cx="5191125" cy="39703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a:ea typeface="Times New Roman" charset="0"/>
                <a:cs typeface="Arial"/>
              </a:rPr>
              <a:t>                 JUDAH           </a:t>
            </a:r>
            <a:r>
              <a:rPr lang="en-US" sz="2800" b="1" dirty="0">
                <a:solidFill>
                  <a:srgbClr val="00FFFF"/>
                </a:solidFill>
                <a:latin typeface="Arial"/>
                <a:ea typeface="Times New Roman" charset="0"/>
                <a:cs typeface="Arial"/>
              </a:rPr>
              <a:t>Hezekiah		</a:t>
            </a:r>
            <a:r>
              <a:rPr lang="en-US" sz="2800" b="1" dirty="0">
                <a:solidFill>
                  <a:schemeClr val="bg1"/>
                </a:solidFill>
                <a:latin typeface="Arial"/>
                <a:ea typeface="Times New Roman" charset="0"/>
                <a:cs typeface="Arial"/>
              </a:rPr>
              <a:t>(29)   Manasseh		(55)          </a:t>
            </a:r>
            <a:r>
              <a:rPr lang="en-US" sz="2800" b="1" dirty="0" err="1">
                <a:solidFill>
                  <a:schemeClr val="bg1"/>
                </a:solidFill>
                <a:latin typeface="Arial"/>
                <a:ea typeface="Times New Roman" charset="0"/>
                <a:cs typeface="Arial"/>
              </a:rPr>
              <a:t>Amon</a:t>
            </a:r>
            <a:r>
              <a:rPr lang="en-US" sz="2800" b="1" dirty="0">
                <a:solidFill>
                  <a:schemeClr val="bg1"/>
                </a:solidFill>
                <a:latin typeface="Arial"/>
                <a:ea typeface="Times New Roman" charset="0"/>
                <a:cs typeface="Arial"/>
              </a:rPr>
              <a:t>		(2)      </a:t>
            </a:r>
            <a:r>
              <a:rPr lang="en-US" sz="2400" b="1" dirty="0">
                <a:solidFill>
                  <a:schemeClr val="bg1"/>
                </a:solidFill>
                <a:latin typeface="Arial"/>
                <a:ea typeface="Times New Roman" charset="0"/>
                <a:cs typeface="Arial"/>
              </a:rPr>
              <a:t>            </a:t>
            </a:r>
            <a:r>
              <a:rPr lang="en-US" sz="2400" b="1" dirty="0">
                <a:solidFill>
                  <a:srgbClr val="00FFFF"/>
                </a:solidFill>
                <a:latin typeface="Arial"/>
                <a:ea typeface="Times New Roman" charset="0"/>
                <a:cs typeface="Arial"/>
              </a:rPr>
              <a:t>J</a:t>
            </a:r>
            <a:r>
              <a:rPr lang="en-US" sz="2800" b="1" dirty="0">
                <a:solidFill>
                  <a:srgbClr val="00FFFF"/>
                </a:solidFill>
                <a:latin typeface="Arial"/>
                <a:ea typeface="Times New Roman" charset="0"/>
                <a:cs typeface="Arial"/>
              </a:rPr>
              <a:t>osiah		</a:t>
            </a:r>
            <a:r>
              <a:rPr lang="en-US" sz="2800" b="1" dirty="0">
                <a:solidFill>
                  <a:schemeClr val="bg1"/>
                </a:solidFill>
                <a:latin typeface="Arial"/>
                <a:ea typeface="Times New Roman" charset="0"/>
                <a:cs typeface="Arial"/>
              </a:rPr>
              <a:t>(31)</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Jehoahaz</a:t>
            </a:r>
            <a:r>
              <a:rPr lang="en-US" sz="2800" b="1" dirty="0">
                <a:solidFill>
                  <a:schemeClr val="bg1"/>
                </a:solidFill>
                <a:latin typeface="Arial"/>
                <a:ea typeface="Times New Roman" charset="0"/>
                <a:cs typeface="Arial"/>
              </a:rPr>
              <a:t>		(3 months)</a:t>
            </a:r>
            <a:r>
              <a:rPr lang="en-US" sz="2400" b="1" dirty="0">
                <a:solidFill>
                  <a:schemeClr val="bg1"/>
                </a:solidFill>
                <a:latin typeface="Arial"/>
                <a:ea typeface="Times New Roman" charset="0"/>
                <a:cs typeface="Arial"/>
              </a:rPr>
              <a:t>      </a:t>
            </a:r>
            <a:r>
              <a:rPr lang="en-US" sz="2800" b="1" dirty="0" err="1">
                <a:solidFill>
                  <a:schemeClr val="bg1"/>
                </a:solidFill>
                <a:latin typeface="Arial"/>
                <a:ea typeface="Times New Roman" charset="0"/>
                <a:cs typeface="Arial"/>
              </a:rPr>
              <a:t>Jehoiakim</a:t>
            </a:r>
            <a:r>
              <a:rPr lang="en-US" sz="2800" b="1" dirty="0">
                <a:solidFill>
                  <a:schemeClr val="bg1"/>
                </a:solidFill>
                <a:latin typeface="Arial"/>
                <a:ea typeface="Times New Roman" charset="0"/>
                <a:cs typeface="Arial"/>
              </a:rPr>
              <a:t>		(11) </a:t>
            </a:r>
            <a:r>
              <a:rPr lang="en-US" sz="2400" b="1" dirty="0">
                <a:solidFill>
                  <a:schemeClr val="bg1"/>
                </a:solidFill>
                <a:latin typeface="Arial"/>
                <a:ea typeface="Times New Roman" charset="0"/>
                <a:cs typeface="Arial"/>
              </a:rPr>
              <a:t> </a:t>
            </a:r>
            <a:r>
              <a:rPr lang="en-US" sz="2800" b="1" dirty="0">
                <a:solidFill>
                  <a:schemeClr val="bg1"/>
                </a:solidFill>
                <a:latin typeface="Arial"/>
                <a:ea typeface="Times New Roman" charset="0"/>
                <a:cs typeface="Arial"/>
              </a:rPr>
              <a:t>Jehoiachin	(3 months)</a:t>
            </a:r>
            <a:r>
              <a:rPr lang="en-US" sz="2400" b="1" dirty="0">
                <a:solidFill>
                  <a:schemeClr val="bg1"/>
                </a:solidFill>
                <a:latin typeface="Arial"/>
                <a:ea typeface="Times New Roman" charset="0"/>
                <a:cs typeface="Arial"/>
              </a:rPr>
              <a:t>    </a:t>
            </a:r>
            <a:r>
              <a:rPr lang="en-US" sz="2800" b="1" dirty="0">
                <a:solidFill>
                  <a:schemeClr val="bg1"/>
                </a:solidFill>
                <a:latin typeface="Arial"/>
                <a:ea typeface="Times New Roman" charset="0"/>
                <a:cs typeface="Arial"/>
              </a:rPr>
              <a:t>Zedekiah		(11) </a:t>
            </a:r>
          </a:p>
        </p:txBody>
      </p:sp>
      <p:sp>
        <p:nvSpPr>
          <p:cNvPr id="225287" name="AutoShape 7"/>
          <p:cNvSpPr>
            <a:spLocks noChangeArrowheads="1"/>
          </p:cNvSpPr>
          <p:nvPr/>
        </p:nvSpPr>
        <p:spPr bwMode="auto">
          <a:xfrm>
            <a:off x="5715000" y="5638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443398" name="Text Box 8"/>
          <p:cNvSpPr txBox="1">
            <a:spLocks noChangeArrowheads="1"/>
          </p:cNvSpPr>
          <p:nvPr/>
        </p:nvSpPr>
        <p:spPr bwMode="auto">
          <a:xfrm>
            <a:off x="6172200" y="5638800"/>
            <a:ext cx="2198688" cy="3698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cs typeface="Arial" charset="0"/>
              </a:rPr>
              <a:t>Influenced history</a:t>
            </a:r>
            <a:endParaRPr lang="en-GB" sz="1800" b="1">
              <a:cs typeface="Arial" charset="0"/>
            </a:endParaRPr>
          </a:p>
        </p:txBody>
      </p:sp>
      <p:sp>
        <p:nvSpPr>
          <p:cNvPr id="225291" name="AutoShape 11"/>
          <p:cNvSpPr>
            <a:spLocks noChangeArrowheads="1"/>
          </p:cNvSpPr>
          <p:nvPr/>
        </p:nvSpPr>
        <p:spPr bwMode="auto">
          <a:xfrm>
            <a:off x="158750" y="27082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sp>
        <p:nvSpPr>
          <p:cNvPr id="225292" name="AutoShape 12"/>
          <p:cNvSpPr>
            <a:spLocks noChangeArrowheads="1"/>
          </p:cNvSpPr>
          <p:nvPr/>
        </p:nvSpPr>
        <p:spPr bwMode="auto">
          <a:xfrm>
            <a:off x="158750" y="52117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a:latin typeface="Arial"/>
              <a:ea typeface="Arial" charset="0"/>
              <a:cs typeface="Arial"/>
            </a:endParaRPr>
          </a:p>
        </p:txBody>
      </p:sp>
      <p:pic>
        <p:nvPicPr>
          <p:cNvPr id="443401"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21</a:t>
            </a:r>
          </a:p>
        </p:txBody>
      </p:sp>
    </p:spTree>
    <p:extLst>
      <p:ext uri="{BB962C8B-B14F-4D97-AF65-F5344CB8AC3E}">
        <p14:creationId xmlns:p14="http://schemas.microsoft.com/office/powerpoint/2010/main" val="334676390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en-US" b="1">
                <a:solidFill>
                  <a:schemeClr val="tx1"/>
                </a:solidFill>
                <a:latin typeface="Arial" charset="0"/>
              </a:rPr>
              <a:t>Evil Manasseh</a:t>
            </a:r>
            <a:endParaRPr lang="en-GB" b="1">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Chap. 21</a:t>
            </a:r>
            <a:endParaRPr lang="en-GB" sz="1800" b="1"/>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dirty="0">
                <a:solidFill>
                  <a:schemeClr val="bg1"/>
                </a:solidFill>
                <a:effectLst>
                  <a:glow rad="228600">
                    <a:schemeClr val="tx1">
                      <a:alpha val="99000"/>
                    </a:schemeClr>
                  </a:glow>
                </a:effectLst>
                <a:cs typeface="Arial" charset="0"/>
              </a:rPr>
              <a:t>Manasseh</a:t>
            </a:r>
            <a:r>
              <a:rPr lang="uk-UA" altLang="ja-JP" sz="2800" b="1" dirty="0">
                <a:solidFill>
                  <a:schemeClr val="bg1"/>
                </a:solidFill>
                <a:effectLst>
                  <a:glow rad="228600">
                    <a:schemeClr val="tx1">
                      <a:alpha val="99000"/>
                    </a:schemeClr>
                  </a:glow>
                </a:effectLst>
                <a:cs typeface="Arial" charset="0"/>
              </a:rPr>
              <a:t>'</a:t>
            </a:r>
            <a:r>
              <a:rPr lang="en-US" sz="2800" b="1" dirty="0">
                <a:solidFill>
                  <a:schemeClr val="bg1"/>
                </a:solidFill>
                <a:effectLst>
                  <a:glow rad="228600">
                    <a:schemeClr val="tx1">
                      <a:alpha val="99000"/>
                    </a:schemeClr>
                  </a:glow>
                </a:effectLst>
                <a:cs typeface="Arial" charset="0"/>
              </a:rPr>
              <a:t>s evil reign of 55 years reinstituted all the pagan practices destroyed by Hezekiah his father which vindicated </a:t>
            </a:r>
            <a:r>
              <a:rPr lang="en-US" sz="2800" b="1" i="1" dirty="0">
                <a:solidFill>
                  <a:schemeClr val="bg1"/>
                </a:solidFill>
                <a:effectLst>
                  <a:glow rad="228600">
                    <a:schemeClr val="tx1">
                      <a:alpha val="99000"/>
                    </a:schemeClr>
                  </a:glow>
                </a:effectLst>
                <a:cs typeface="Arial" charset="0"/>
              </a:rPr>
              <a:t>God</a:t>
            </a:r>
            <a:r>
              <a:rPr lang="uk-UA" altLang="ja-JP" sz="2800" b="1" i="1" dirty="0">
                <a:solidFill>
                  <a:schemeClr val="bg1"/>
                </a:solidFill>
                <a:effectLst>
                  <a:glow rad="228600">
                    <a:schemeClr val="tx1">
                      <a:alpha val="99000"/>
                    </a:schemeClr>
                  </a:glow>
                </a:effectLst>
                <a:cs typeface="Arial" charset="0"/>
              </a:rPr>
              <a:t>'</a:t>
            </a:r>
            <a:r>
              <a:rPr lang="en-US" sz="2800" b="1" i="1" dirty="0">
                <a:solidFill>
                  <a:schemeClr val="bg1"/>
                </a:solidFill>
                <a:effectLst>
                  <a:glow rad="228600">
                    <a:schemeClr val="tx1">
                      <a:alpha val="99000"/>
                    </a:schemeClr>
                  </a:glow>
                </a:effectLst>
                <a:cs typeface="Arial" charset="0"/>
              </a:rPr>
              <a:t>s soon punishment</a:t>
            </a:r>
            <a:r>
              <a:rPr lang="en-US" sz="2800" b="1" dirty="0">
                <a:solidFill>
                  <a:schemeClr val="bg1"/>
                </a:solidFill>
                <a:effectLst>
                  <a:glow rad="228600">
                    <a:schemeClr val="tx1">
                      <a:alpha val="99000"/>
                    </a:schemeClr>
                  </a:glow>
                </a:effectLst>
                <a:cs typeface="Arial" charset="0"/>
              </a:rPr>
              <a:t> of exile in Babylon for Judah</a:t>
            </a:r>
            <a:endParaRPr lang="en-GB" sz="2800" b="1" dirty="0">
              <a:solidFill>
                <a:schemeClr val="bg1"/>
              </a:solidFill>
              <a:effectLst>
                <a:glow rad="228600">
                  <a:schemeClr val="tx1">
                    <a:alpha val="99000"/>
                  </a:schemeClr>
                </a:glow>
              </a:effectLst>
              <a:cs typeface="Arial" charset="0"/>
            </a:endParaRPr>
          </a:p>
        </p:txBody>
      </p:sp>
    </p:spTree>
  </p:cSld>
  <p:clrMapOvr>
    <a:overrideClrMapping bg1="lt1" tx1="dk1" bg2="lt2" tx2="dk2" accent1="accent1" accent2="accent2" accent3="accent3" accent4="accent4" accent5="accent5" accent6="accent6" hlink="hlink" folHlink="folHlink"/>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en-US" sz="3600" b="1">
                <a:solidFill>
                  <a:schemeClr val="bg1"/>
                </a:solidFill>
                <a:effectLst/>
              </a:rPr>
              <a:t>Zephaniah preached just after Manasseh filled both courts with idols</a:t>
            </a:r>
          </a:p>
        </p:txBody>
      </p:sp>
    </p:spTree>
    <p:extLst>
      <p:ext uri="{BB962C8B-B14F-4D97-AF65-F5344CB8AC3E}">
        <p14:creationId xmlns:p14="http://schemas.microsoft.com/office/powerpoint/2010/main" val="167172752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en-US" b="1">
                <a:solidFill>
                  <a:schemeClr val="tx1"/>
                </a:solidFill>
                <a:latin typeface="Arial" charset="0"/>
              </a:rPr>
              <a:t>Manasseh</a:t>
            </a:r>
            <a:endParaRPr lang="en-GB" b="1">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rgbClr val="000000"/>
              </a:solidFill>
            </a:endParaRPr>
          </a:p>
        </p:txBody>
      </p:sp>
      <p:sp>
        <p:nvSpPr>
          <p:cNvPr id="103432" name="Text Box 8"/>
          <p:cNvSpPr txBox="1">
            <a:spLocks noChangeArrowheads="1"/>
          </p:cNvSpPr>
          <p:nvPr/>
        </p:nvSpPr>
        <p:spPr bwMode="auto">
          <a:xfrm>
            <a:off x="6084168" y="3645024"/>
            <a:ext cx="3059832"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rPr>
              <a:t>Manasseh was taken to Babylon in chains</a:t>
            </a:r>
            <a:endParaRPr lang="en-GB" sz="2800" b="1">
              <a:solidFill>
                <a:srgbClr val="FFFFFF"/>
              </a:solidFill>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solidFill>
                  <a:srgbClr val="FFFFFF"/>
                </a:solidFill>
              </a:rPr>
              <a:t>2 Chron 33:11-17</a:t>
            </a:r>
            <a:endParaRPr lang="en-GB" sz="2000" b="1">
              <a:solidFill>
                <a:srgbClr val="FFFFFF"/>
              </a:solidFill>
            </a:endParaRPr>
          </a:p>
        </p:txBody>
      </p:sp>
    </p:spTree>
    <p:extLst>
      <p:ext uri="{BB962C8B-B14F-4D97-AF65-F5344CB8AC3E}">
        <p14:creationId xmlns:p14="http://schemas.microsoft.com/office/powerpoint/2010/main" val="16108550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rPr>
              <a:t>Manasseh </a:t>
            </a:r>
            <a:endParaRPr lang="en-GB" sz="2800" b="1">
              <a:solidFill>
                <a:srgbClr val="FFFFFF"/>
              </a:solidFill>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446466" name="Rectangle 4"/>
          <p:cNvSpPr>
            <a:spLocks noGrp="1" noChangeArrowheads="1"/>
          </p:cNvSpPr>
          <p:nvPr>
            <p:ph type="title"/>
          </p:nvPr>
        </p:nvSpPr>
        <p:spPr>
          <a:xfrm>
            <a:off x="0" y="116632"/>
            <a:ext cx="8950424" cy="944562"/>
          </a:xfrm>
        </p:spPr>
        <p:txBody>
          <a:bodyPr/>
          <a:lstStyle/>
          <a:p>
            <a:pPr algn="r" eaLnBrk="1" hangingPunct="1"/>
            <a:r>
              <a:rPr lang="en-US" b="1">
                <a:solidFill>
                  <a:srgbClr val="FFFFFF"/>
                </a:solidFill>
                <a:latin typeface="Arial" charset="0"/>
              </a:rPr>
              <a:t>The Prayer of Manasseh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rgbClr val="000000"/>
              </a:solidFill>
            </a:endParaRPr>
          </a:p>
        </p:txBody>
      </p:sp>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solidFill>
                  <a:srgbClr val="FFFFFF"/>
                </a:solidFill>
              </a:rPr>
              <a:t>2 Chron 33:11-17</a:t>
            </a:r>
            <a:endParaRPr lang="en-GB" sz="2000" b="1">
              <a:solidFill>
                <a:srgbClr val="FFFFFF"/>
              </a:solidFill>
            </a:endParaRPr>
          </a:p>
        </p:txBody>
      </p:sp>
    </p:spTree>
    <p:extLst>
      <p:ext uri="{BB962C8B-B14F-4D97-AF65-F5344CB8AC3E}">
        <p14:creationId xmlns:p14="http://schemas.microsoft.com/office/powerpoint/2010/main" val="2672075150"/>
      </p:ext>
    </p:extLst>
  </p:cSld>
  <p:clrMapOvr>
    <a:overrideClrMapping bg1="lt1" tx1="dk1" bg2="lt2" tx2="dk2" accent1="accent1" accent2="accent2" accent3="accent3" accent4="accent4" accent5="accent5" accent6="accent6" hlink="hlink" folHlink="folHlink"/>
  </p:clrMapOvr>
  <p:transition>
    <p:dissolve/>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3273" name="Group 41"/>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Downfalls of the Kingdoms</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Hezekiah &amp; 2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Josiah &amp;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4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442405" name="Text Box 38"/>
          <p:cNvSpPr txBox="1">
            <a:spLocks noChangeArrowheads="1"/>
          </p:cNvSpPr>
          <p:nvPr/>
        </p:nvSpPr>
        <p:spPr bwMode="auto">
          <a:xfrm>
            <a:off x="8397875" y="58738"/>
            <a:ext cx="6699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latin typeface="Tahoma" charset="0"/>
              </a:rPr>
              <a:t>249</a:t>
            </a:r>
            <a:endParaRPr lang="en-GB" sz="2000" b="1">
              <a:latin typeface="Tahoma" charset="0"/>
            </a:endParaRPr>
          </a:p>
        </p:txBody>
      </p:sp>
      <p:sp>
        <p:nvSpPr>
          <p:cNvPr id="4" name="Title 1"/>
          <p:cNvSpPr>
            <a:spLocks noGrp="1"/>
          </p:cNvSpPr>
          <p:nvPr>
            <p:ph type="title"/>
          </p:nvPr>
        </p:nvSpPr>
        <p:spPr>
          <a:xfrm>
            <a:off x="0" y="-26988"/>
            <a:ext cx="9144000" cy="576263"/>
          </a:xfrm>
          <a:solidFill>
            <a:srgbClr val="000000"/>
          </a:solidFill>
        </p:spPr>
        <p:txBody>
          <a:bodyPr/>
          <a:lstStyle/>
          <a:p>
            <a:pPr eaLnBrk="1" hangingPunct="1">
              <a:defRPr/>
            </a:pPr>
            <a:r>
              <a:rPr lang="en-US" sz="2800" b="1" kern="1200" dirty="0">
                <a:solidFill>
                  <a:schemeClr val="bg1"/>
                </a:solidFill>
                <a:latin typeface="Arial"/>
                <a:ea typeface="ＭＳ Ｐゴシック"/>
                <a:cs typeface="Arial"/>
              </a:rPr>
              <a:t>Downfalls of the Kingdoms</a:t>
            </a:r>
            <a:endParaRPr lang="en-US" sz="2800" b="1" dirty="0">
              <a:solidFill>
                <a:schemeClr val="bg1"/>
              </a:solidFill>
              <a:latin typeface="Arial"/>
              <a:cs typeface="Arial"/>
            </a:endParaRPr>
          </a:p>
        </p:txBody>
      </p:sp>
      <p:sp>
        <p:nvSpPr>
          <p:cNvPr id="442407" name="Text Box 38"/>
          <p:cNvSpPr txBox="1">
            <a:spLocks noChangeArrowheads="1"/>
          </p:cNvSpPr>
          <p:nvPr/>
        </p:nvSpPr>
        <p:spPr bwMode="auto">
          <a:xfrm>
            <a:off x="8467725" y="-4763"/>
            <a:ext cx="612775" cy="400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solidFill>
                  <a:srgbClr val="FFFFFF"/>
                </a:solidFill>
                <a:cs typeface="Arial" charset="0"/>
              </a:rPr>
              <a:t>249</a:t>
            </a:r>
            <a:endParaRPr lang="en-GB" sz="2000" b="1">
              <a:solidFill>
                <a:srgbClr val="FFFFFF"/>
              </a:solidFill>
              <a:cs typeface="Arial" charset="0"/>
            </a:endParaRPr>
          </a:p>
        </p:txBody>
      </p:sp>
    </p:spTree>
  </p:cSld>
  <p:clrMapOvr>
    <a:masterClrMapping/>
  </p:clrMapOvr>
  <p:transition spd="slow"/>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529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0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0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530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nvGrpSpPr>
          <p:cNvPr id="311307" name="Group 12"/>
          <p:cNvGrpSpPr>
            <a:grpSpLocks/>
          </p:cNvGrpSpPr>
          <p:nvPr/>
        </p:nvGrpSpPr>
        <p:grpSpPr bwMode="auto">
          <a:xfrm>
            <a:off x="457200" y="3825875"/>
            <a:ext cx="8229600" cy="0"/>
            <a:chOff x="288" y="2208"/>
            <a:chExt cx="5184" cy="0"/>
          </a:xfrm>
        </p:grpSpPr>
        <p:sp>
          <p:nvSpPr>
            <p:cNvPr id="55309"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311329"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311308" name="Group 15"/>
          <p:cNvGrpSpPr>
            <a:grpSpLocks/>
          </p:cNvGrpSpPr>
          <p:nvPr/>
        </p:nvGrpSpPr>
        <p:grpSpPr bwMode="auto">
          <a:xfrm>
            <a:off x="2286000" y="4435475"/>
            <a:ext cx="5581650" cy="1570038"/>
            <a:chOff x="1440" y="2794"/>
            <a:chExt cx="3516" cy="989"/>
          </a:xfrm>
        </p:grpSpPr>
        <p:sp>
          <p:nvSpPr>
            <p:cNvPr id="55312" name="Text Box 16"/>
            <p:cNvSpPr txBox="1">
              <a:spLocks noChangeArrowheads="1"/>
            </p:cNvSpPr>
            <p:nvPr/>
          </p:nvSpPr>
          <p:spPr bwMode="auto">
            <a:xfrm>
              <a:off x="404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rgbClr val="FFFFFF"/>
                  </a:solidFill>
                  <a:latin typeface="Arial"/>
                  <a:cs typeface="Arial"/>
                </a:rPr>
                <a:t>1000</a:t>
              </a:r>
            </a:p>
          </p:txBody>
        </p:sp>
        <p:sp>
          <p:nvSpPr>
            <p:cNvPr id="55313" name="Text Box 17"/>
            <p:cNvSpPr txBox="1">
              <a:spLocks noChangeArrowheads="1"/>
            </p:cNvSpPr>
            <p:nvPr/>
          </p:nvSpPr>
          <p:spPr bwMode="auto">
            <a:xfrm>
              <a:off x="4716"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rgbClr val="FFFFFF"/>
                  </a:solidFill>
                  <a:latin typeface="Arial"/>
                  <a:cs typeface="Arial"/>
                </a:rPr>
                <a:t>2000</a:t>
              </a:r>
            </a:p>
          </p:txBody>
        </p:sp>
        <p:sp>
          <p:nvSpPr>
            <p:cNvPr id="55314" name="Text Box 18"/>
            <p:cNvSpPr txBox="1">
              <a:spLocks noChangeArrowheads="1"/>
            </p:cNvSpPr>
            <p:nvPr/>
          </p:nvSpPr>
          <p:spPr bwMode="auto">
            <a:xfrm>
              <a:off x="3420" y="2794"/>
              <a:ext cx="24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rgbClr val="FFFFFF"/>
                  </a:solidFill>
                  <a:latin typeface="Arial"/>
                  <a:cs typeface="Arial"/>
                </a:rPr>
                <a:t>0</a:t>
              </a:r>
            </a:p>
          </p:txBody>
        </p:sp>
        <p:sp>
          <p:nvSpPr>
            <p:cNvPr id="55315" name="Text Box 19"/>
            <p:cNvSpPr txBox="1">
              <a:spLocks noChangeArrowheads="1"/>
            </p:cNvSpPr>
            <p:nvPr/>
          </p:nvSpPr>
          <p:spPr bwMode="auto">
            <a:xfrm>
              <a:off x="2748"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rgbClr val="FFFFFF"/>
                  </a:solidFill>
                  <a:latin typeface="Arial"/>
                  <a:cs typeface="Arial"/>
                </a:rPr>
                <a:t>1000</a:t>
              </a:r>
            </a:p>
          </p:txBody>
        </p:sp>
        <p:sp>
          <p:nvSpPr>
            <p:cNvPr id="55316" name="Text Box 20"/>
            <p:cNvSpPr txBox="1">
              <a:spLocks noChangeArrowheads="1"/>
            </p:cNvSpPr>
            <p:nvPr/>
          </p:nvSpPr>
          <p:spPr bwMode="auto">
            <a:xfrm>
              <a:off x="212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rgbClr val="FFFFFF"/>
                  </a:solidFill>
                  <a:latin typeface="Arial"/>
                  <a:cs typeface="Arial"/>
                </a:rPr>
                <a:t>2000</a:t>
              </a:r>
            </a:p>
          </p:txBody>
        </p:sp>
        <p:sp>
          <p:nvSpPr>
            <p:cNvPr id="55317" name="Text Box 21"/>
            <p:cNvSpPr txBox="1">
              <a:spLocks noChangeArrowheads="1"/>
            </p:cNvSpPr>
            <p:nvPr/>
          </p:nvSpPr>
          <p:spPr bwMode="auto">
            <a:xfrm>
              <a:off x="1440"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rgbClr val="FFFFFF"/>
                  </a:solidFill>
                  <a:latin typeface="Arial"/>
                  <a:cs typeface="Arial"/>
                </a:rPr>
                <a:t>3000</a:t>
              </a:r>
            </a:p>
          </p:txBody>
        </p:sp>
      </p:grpSp>
      <p:sp>
        <p:nvSpPr>
          <p:cNvPr id="55318" name="Text Box 22"/>
          <p:cNvSpPr txBox="1">
            <a:spLocks noChangeArrowheads="1"/>
          </p:cNvSpPr>
          <p:nvPr/>
        </p:nvSpPr>
        <p:spPr bwMode="auto">
          <a:xfrm>
            <a:off x="381000" y="2743200"/>
            <a:ext cx="2438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FFFF"/>
                </a:solidFill>
                <a:latin typeface="Arial"/>
                <a:cs typeface="Arial"/>
              </a:rPr>
              <a:t>Flood</a:t>
            </a:r>
          </a:p>
        </p:txBody>
      </p:sp>
      <p:sp>
        <p:nvSpPr>
          <p:cNvPr id="55319" name="Text Box 23"/>
          <p:cNvSpPr txBox="1">
            <a:spLocks noChangeArrowheads="1"/>
          </p:cNvSpPr>
          <p:nvPr/>
        </p:nvSpPr>
        <p:spPr bwMode="auto">
          <a:xfrm>
            <a:off x="-609600" y="5591175"/>
            <a:ext cx="3276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9933"/>
                </a:solidFill>
                <a:latin typeface="Arial"/>
                <a:cs typeface="Arial"/>
              </a:rPr>
              <a:t>Creation</a:t>
            </a:r>
          </a:p>
        </p:txBody>
      </p:sp>
      <p:sp>
        <p:nvSpPr>
          <p:cNvPr id="55320" name="Text Box 24"/>
          <p:cNvSpPr txBox="1">
            <a:spLocks noChangeArrowheads="1"/>
          </p:cNvSpPr>
          <p:nvPr/>
        </p:nvSpPr>
        <p:spPr bwMode="auto">
          <a:xfrm>
            <a:off x="2362200" y="2438400"/>
            <a:ext cx="2362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FFFF"/>
                </a:solidFill>
                <a:latin typeface="Arial"/>
                <a:cs typeface="Arial"/>
              </a:rPr>
              <a:t>Abraham</a:t>
            </a:r>
          </a:p>
        </p:txBody>
      </p:sp>
      <p:sp>
        <p:nvSpPr>
          <p:cNvPr id="55321" name="Text Box 25"/>
          <p:cNvSpPr txBox="1">
            <a:spLocks noChangeArrowheads="1"/>
          </p:cNvSpPr>
          <p:nvPr/>
        </p:nvSpPr>
        <p:spPr bwMode="auto">
          <a:xfrm>
            <a:off x="4572000" y="1568450"/>
            <a:ext cx="2057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FFFF"/>
                </a:solidFill>
                <a:latin typeface="Arial"/>
                <a:cs typeface="Arial"/>
              </a:rPr>
              <a:t>Jesus</a:t>
            </a:r>
          </a:p>
        </p:txBody>
      </p:sp>
      <p:sp>
        <p:nvSpPr>
          <p:cNvPr id="55322" name="Text Box 26"/>
          <p:cNvSpPr txBox="1">
            <a:spLocks noChangeArrowheads="1"/>
          </p:cNvSpPr>
          <p:nvPr/>
        </p:nvSpPr>
        <p:spPr bwMode="auto">
          <a:xfrm>
            <a:off x="6781800" y="2667000"/>
            <a:ext cx="1752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FFFF"/>
                </a:solidFill>
                <a:latin typeface="Arial"/>
                <a:cs typeface="Arial"/>
              </a:rPr>
              <a:t>Today</a:t>
            </a:r>
          </a:p>
        </p:txBody>
      </p:sp>
      <p:sp>
        <p:nvSpPr>
          <p:cNvPr id="55323" name="Text Box 27"/>
          <p:cNvSpPr txBox="1">
            <a:spLocks noChangeArrowheads="1"/>
          </p:cNvSpPr>
          <p:nvPr/>
        </p:nvSpPr>
        <p:spPr bwMode="auto">
          <a:xfrm>
            <a:off x="6705600" y="5591175"/>
            <a:ext cx="24384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a:solidFill>
                  <a:srgbClr val="FF9933"/>
                </a:solidFill>
                <a:latin typeface="Arial"/>
                <a:cs typeface="Arial"/>
              </a:rPr>
              <a:t>New  Creation</a:t>
            </a:r>
          </a:p>
        </p:txBody>
      </p:sp>
      <p:grpSp>
        <p:nvGrpSpPr>
          <p:cNvPr id="114707" name="Group 28"/>
          <p:cNvGrpSpPr>
            <a:grpSpLocks/>
          </p:cNvGrpSpPr>
          <p:nvPr/>
        </p:nvGrpSpPr>
        <p:grpSpPr bwMode="auto">
          <a:xfrm>
            <a:off x="5715000" y="3429000"/>
            <a:ext cx="1828800" cy="762000"/>
            <a:chOff x="3648" y="1824"/>
            <a:chExt cx="1152" cy="480"/>
          </a:xfrm>
          <a:solidFill>
            <a:srgbClr val="0000FF"/>
          </a:solidFill>
        </p:grpSpPr>
        <p:sp>
          <p:nvSpPr>
            <p:cNvPr id="55325" name="Oval 29"/>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26" name="Text Box 30"/>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Church</a:t>
              </a:r>
            </a:p>
          </p:txBody>
        </p:sp>
      </p:grpSp>
      <p:grpSp>
        <p:nvGrpSpPr>
          <p:cNvPr id="114708" name="Group 31"/>
          <p:cNvGrpSpPr>
            <a:grpSpLocks/>
          </p:cNvGrpSpPr>
          <p:nvPr/>
        </p:nvGrpSpPr>
        <p:grpSpPr bwMode="auto">
          <a:xfrm>
            <a:off x="4491038" y="3200400"/>
            <a:ext cx="1219200" cy="609600"/>
            <a:chOff x="2829" y="2016"/>
            <a:chExt cx="768" cy="384"/>
          </a:xfrm>
          <a:solidFill>
            <a:srgbClr val="0000FF"/>
          </a:solidFill>
        </p:grpSpPr>
        <p:sp>
          <p:nvSpPr>
            <p:cNvPr id="55328" name="Oval 32"/>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29" name="Text Box 33"/>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Kings</a:t>
              </a:r>
            </a:p>
          </p:txBody>
        </p:sp>
      </p:grpSp>
      <p:grpSp>
        <p:nvGrpSpPr>
          <p:cNvPr id="114709" name="Group 34"/>
          <p:cNvGrpSpPr>
            <a:grpSpLocks/>
          </p:cNvGrpSpPr>
          <p:nvPr/>
        </p:nvGrpSpPr>
        <p:grpSpPr bwMode="auto">
          <a:xfrm>
            <a:off x="3352800" y="3763963"/>
            <a:ext cx="1371600" cy="655637"/>
            <a:chOff x="2112" y="2371"/>
            <a:chExt cx="864" cy="413"/>
          </a:xfrm>
          <a:solidFill>
            <a:srgbClr val="0000FF"/>
          </a:solidFill>
        </p:grpSpPr>
        <p:sp>
          <p:nvSpPr>
            <p:cNvPr id="55331" name="Oval 35"/>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5332" name="Text Box 36"/>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Tribes</a:t>
              </a:r>
            </a:p>
          </p:txBody>
        </p:sp>
      </p:grpSp>
      <p:sp>
        <p:nvSpPr>
          <p:cNvPr id="55333" name="Text Box 37"/>
          <p:cNvSpPr txBox="1">
            <a:spLocks noChangeArrowheads="1"/>
          </p:cNvSpPr>
          <p:nvPr/>
        </p:nvSpPr>
        <p:spPr bwMode="auto">
          <a:xfrm>
            <a:off x="2590800" y="974725"/>
            <a:ext cx="47244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00"/>
                </a:solidFill>
                <a:latin typeface="Arial"/>
                <a:cs typeface="Arial"/>
              </a:rPr>
              <a:t>1-2 Kings</a:t>
            </a:r>
          </a:p>
        </p:txBody>
      </p:sp>
      <p:sp>
        <p:nvSpPr>
          <p:cNvPr id="55334" name="Text Box 38"/>
          <p:cNvSpPr txBox="1">
            <a:spLocks noChangeArrowheads="1"/>
          </p:cNvSpPr>
          <p:nvPr/>
        </p:nvSpPr>
        <p:spPr bwMode="auto">
          <a:xfrm>
            <a:off x="3429000" y="1981200"/>
            <a:ext cx="2209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FFFF"/>
                </a:solidFill>
                <a:latin typeface="Arial"/>
                <a:cs typeface="Arial"/>
              </a:rPr>
              <a:t>David</a:t>
            </a:r>
          </a:p>
        </p:txBody>
      </p:sp>
      <p:sp>
        <p:nvSpPr>
          <p:cNvPr id="55335" name="AutoShape 39"/>
          <p:cNvSpPr>
            <a:spLocks noChangeArrowheads="1"/>
          </p:cNvSpPr>
          <p:nvPr/>
        </p:nvSpPr>
        <p:spPr bwMode="auto">
          <a:xfrm>
            <a:off x="4603750" y="2667000"/>
            <a:ext cx="806450" cy="533400"/>
          </a:xfrm>
          <a:prstGeom prst="leftRightArrow">
            <a:avLst>
              <a:gd name="adj1" fmla="val 50000"/>
              <a:gd name="adj2" fmla="val 30238"/>
            </a:avLst>
          </a:prstGeom>
          <a:solidFill>
            <a:srgbClr val="FFFF00"/>
          </a:solid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5336" name="Rectangle 40"/>
          <p:cNvSpPr>
            <a:spLocks noGrp="1" noChangeArrowheads="1"/>
          </p:cNvSpPr>
          <p:nvPr>
            <p:ph type="title" idx="4294967295"/>
          </p:nvPr>
        </p:nvSpPr>
        <p:spPr>
          <a:xfrm>
            <a:off x="0" y="228600"/>
            <a:ext cx="9372600" cy="533400"/>
          </a:xfrm>
          <a:effectLst>
            <a:outerShdw blurRad="63500" dist="35921" dir="2700000" algn="ctr" rotWithShape="0">
              <a:schemeClr val="tx2">
                <a:alpha val="74998"/>
              </a:schemeClr>
            </a:outerShdw>
          </a:effectLst>
        </p:spPr>
        <p:txBody>
          <a:bodyPr/>
          <a:lstStyle/>
          <a:p>
            <a:pPr eaLnBrk="1" hangingPunct="1">
              <a:defRPr/>
            </a:pPr>
            <a:r>
              <a:rPr lang="en-US" sz="3200" b="1">
                <a:solidFill>
                  <a:schemeClr val="bg1"/>
                </a:solidFill>
                <a:ea typeface="ＭＳ Ｐゴシック" charset="0"/>
              </a:rPr>
              <a:t>The Place of the Monarchy in History</a:t>
            </a:r>
            <a:endParaRPr lang="en-US" sz="4000" b="1">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2000"/>
                                  </p:stCondLst>
                                  <p:childTnLst>
                                    <p:set>
                                      <p:cBhvr>
                                        <p:cTn id="6" dur="1" fill="hold">
                                          <p:stCondLst>
                                            <p:cond delay="0"/>
                                          </p:stCondLst>
                                        </p:cTn>
                                        <p:tgtEl>
                                          <p:spTgt spid="55335"/>
                                        </p:tgtEl>
                                        <p:attrNameLst>
                                          <p:attrName>style.visibility</p:attrName>
                                        </p:attrNameLst>
                                      </p:cBhvr>
                                      <p:to>
                                        <p:strVal val="visible"/>
                                      </p:to>
                                    </p:set>
                                    <p:anim calcmode="lin" valueType="num">
                                      <p:cBhvr>
                                        <p:cTn id="7" dur="500" fill="hold"/>
                                        <p:tgtEl>
                                          <p:spTgt spid="55335"/>
                                        </p:tgtEl>
                                        <p:attrNameLst>
                                          <p:attrName>ppt_w</p:attrName>
                                        </p:attrNameLst>
                                      </p:cBhvr>
                                      <p:tavLst>
                                        <p:tav tm="0">
                                          <p:val>
                                            <p:fltVal val="0"/>
                                          </p:val>
                                        </p:tav>
                                        <p:tav tm="100000">
                                          <p:val>
                                            <p:strVal val="#ppt_w"/>
                                          </p:val>
                                        </p:tav>
                                      </p:tavLst>
                                    </p:anim>
                                    <p:anim calcmode="lin" valueType="num">
                                      <p:cBhvr>
                                        <p:cTn id="8" dur="500" fill="hold"/>
                                        <p:tgtEl>
                                          <p:spTgt spid="553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3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22</a:t>
            </a:r>
          </a:p>
        </p:txBody>
      </p:sp>
    </p:spTree>
    <p:extLst>
      <p:ext uri="{BB962C8B-B14F-4D97-AF65-F5344CB8AC3E}">
        <p14:creationId xmlns:p14="http://schemas.microsoft.com/office/powerpoint/2010/main" val="182687009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80728"/>
            <a:ext cx="9144000" cy="5143500"/>
          </a:xfrm>
          <a:prstGeom prst="rect">
            <a:avLst/>
          </a:prstGeom>
        </p:spPr>
      </p:pic>
      <p:sp>
        <p:nvSpPr>
          <p:cNvPr id="446466" name="Rectangle 4"/>
          <p:cNvSpPr>
            <a:spLocks noGrp="1" noChangeArrowheads="1"/>
          </p:cNvSpPr>
          <p:nvPr>
            <p:ph type="title"/>
          </p:nvPr>
        </p:nvSpPr>
        <p:spPr>
          <a:xfrm>
            <a:off x="2987824" y="116632"/>
            <a:ext cx="5962600" cy="944562"/>
          </a:xfrm>
        </p:spPr>
        <p:txBody>
          <a:bodyPr/>
          <a:lstStyle/>
          <a:p>
            <a:pPr algn="r" eaLnBrk="1" hangingPunct="1"/>
            <a:r>
              <a:rPr lang="en-US" b="1">
                <a:solidFill>
                  <a:srgbClr val="FFFFFF"/>
                </a:solidFill>
                <a:latin typeface="Arial" charset="0"/>
              </a:rPr>
              <a:t>Josiah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endParaRPr>
          </a:p>
        </p:txBody>
      </p:sp>
      <p:sp>
        <p:nvSpPr>
          <p:cNvPr id="103432" name="Text Box 8"/>
          <p:cNvSpPr txBox="1">
            <a:spLocks noChangeArrowheads="1"/>
          </p:cNvSpPr>
          <p:nvPr/>
        </p:nvSpPr>
        <p:spPr bwMode="auto">
          <a:xfrm>
            <a:off x="0" y="5733256"/>
            <a:ext cx="914400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rPr>
              <a:t>At age 8, Josiah became the last of the good kings of Judah </a:t>
            </a:r>
            <a:endParaRPr lang="en-GB" sz="2800" b="1">
              <a:solidFill>
                <a:srgbClr val="FFFFFF"/>
              </a:solidFill>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solidFill>
                  <a:srgbClr val="FFFFFF"/>
                </a:solidFill>
              </a:rPr>
              <a:t>2 Kings 22</a:t>
            </a:r>
            <a:endParaRPr lang="en-GB" sz="2000" b="1">
              <a:solidFill>
                <a:srgbClr val="FFFFFF"/>
              </a:solidFill>
            </a:endParaRPr>
          </a:p>
        </p:txBody>
      </p:sp>
    </p:spTree>
    <p:extLst>
      <p:ext uri="{BB962C8B-B14F-4D97-AF65-F5344CB8AC3E}">
        <p14:creationId xmlns:p14="http://schemas.microsoft.com/office/powerpoint/2010/main" val="2660923069"/>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6375" y="26326"/>
            <a:ext cx="9144000" cy="5143500"/>
          </a:xfrm>
          <a:prstGeom prst="rect">
            <a:avLst/>
          </a:prstGeom>
        </p:spPr>
      </p:pic>
      <p:sp>
        <p:nvSpPr>
          <p:cNvPr id="446466" name="Rectangle 4"/>
          <p:cNvSpPr>
            <a:spLocks noGrp="1" noChangeArrowheads="1"/>
          </p:cNvSpPr>
          <p:nvPr>
            <p:ph type="title"/>
          </p:nvPr>
        </p:nvSpPr>
        <p:spPr>
          <a:xfrm>
            <a:off x="6588224" y="116632"/>
            <a:ext cx="2362200" cy="944562"/>
          </a:xfrm>
        </p:spPr>
        <p:txBody>
          <a:bodyPr/>
          <a:lstStyle/>
          <a:p>
            <a:pPr eaLnBrk="1" hangingPunct="1"/>
            <a:r>
              <a:rPr lang="en-US" b="1">
                <a:solidFill>
                  <a:srgbClr val="FFFFFF"/>
                </a:solidFill>
                <a:latin typeface="Arial" charset="0"/>
              </a:rPr>
              <a:t>Josiah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endParaRPr>
          </a:p>
        </p:txBody>
      </p:sp>
      <p:sp>
        <p:nvSpPr>
          <p:cNvPr id="103432" name="Text Box 8"/>
          <p:cNvSpPr txBox="1">
            <a:spLocks noChangeArrowheads="1"/>
          </p:cNvSpPr>
          <p:nvPr/>
        </p:nvSpPr>
        <p:spPr bwMode="auto">
          <a:xfrm>
            <a:off x="0" y="5151383"/>
            <a:ext cx="914400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rPr>
              <a:t>At age 26, Josiah initiated temple repairs that made a remarkable discovery </a:t>
            </a:r>
            <a:endParaRPr lang="en-GB" sz="2800" b="1">
              <a:solidFill>
                <a:srgbClr val="FFFFFF"/>
              </a:solidFill>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solidFill>
                  <a:srgbClr val="FFFFFF"/>
                </a:solidFill>
              </a:rPr>
              <a:t>2 Kings 22:8</a:t>
            </a:r>
            <a:endParaRPr lang="en-GB" sz="2000" b="1">
              <a:solidFill>
                <a:srgbClr val="FFFFFF"/>
              </a:solidFill>
            </a:endParaRPr>
          </a:p>
        </p:txBody>
      </p:sp>
    </p:spTree>
    <p:extLst>
      <p:ext uri="{BB962C8B-B14F-4D97-AF65-F5344CB8AC3E}">
        <p14:creationId xmlns:p14="http://schemas.microsoft.com/office/powerpoint/2010/main" val="358050673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18" name="Title 1"/>
          <p:cNvSpPr>
            <a:spLocks noGrp="1"/>
          </p:cNvSpPr>
          <p:nvPr>
            <p:ph type="title"/>
          </p:nvPr>
        </p:nvSpPr>
        <p:spPr>
          <a:xfrm>
            <a:off x="0" y="-34925"/>
            <a:ext cx="9144000" cy="800100"/>
          </a:xfrm>
        </p:spPr>
        <p:txBody>
          <a:bodyPr/>
          <a:lstStyle/>
          <a:p>
            <a:r>
              <a:rPr lang="en-US" sz="2800" b="1">
                <a:latin typeface="Arial" charset="0"/>
              </a:rPr>
              <a:t>The </a:t>
            </a:r>
            <a:r>
              <a:rPr lang="ru-RU" sz="2800" b="1">
                <a:latin typeface="Arial" charset="0"/>
              </a:rPr>
              <a:t>"</a:t>
            </a:r>
            <a:r>
              <a:rPr lang="en-US" sz="2800" b="1">
                <a:latin typeface="Arial" charset="0"/>
              </a:rPr>
              <a:t>Book of the Law</a:t>
            </a:r>
            <a:r>
              <a:rPr lang="ru-RU" sz="2800" b="1">
                <a:latin typeface="Arial" charset="0"/>
              </a:rPr>
              <a:t>"</a:t>
            </a:r>
            <a:r>
              <a:rPr lang="en-US" sz="2800" b="1">
                <a:latin typeface="Arial" charset="0"/>
              </a:rPr>
              <a:t> motivated Josiah (2 Kings 22)</a:t>
            </a:r>
          </a:p>
        </p:txBody>
      </p:sp>
      <p:pic>
        <p:nvPicPr>
          <p:cNvPr id="444419"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a:defRPr/>
            </a:pPr>
            <a:r>
              <a:rPr lang="ru-RU" sz="1800" b="1" i="1" dirty="0">
                <a:solidFill>
                  <a:srgbClr val="FFFFFF"/>
                </a:solidFill>
                <a:effectLst>
                  <a:glow rad="139700">
                    <a:srgbClr val="000000">
                      <a:alpha val="99000"/>
                    </a:srgbClr>
                  </a:glow>
                </a:effectLst>
              </a:rPr>
              <a:t>"</a:t>
            </a:r>
            <a:r>
              <a:rPr lang="en-US" sz="1800" b="1" i="1" dirty="0">
                <a:solidFill>
                  <a:srgbClr val="FFFFFF"/>
                </a:solidFill>
                <a:effectLst>
                  <a:glow rad="139700">
                    <a:srgbClr val="000000">
                      <a:alpha val="99000"/>
                    </a:srgbClr>
                  </a:glow>
                </a:effectLst>
              </a:rPr>
              <a:t>Then Shaphan the scribe told the king, saying, </a:t>
            </a:r>
            <a:r>
              <a:rPr lang="uk-UA" sz="1800" b="1" i="1" dirty="0">
                <a:solidFill>
                  <a:srgbClr val="FFFFFF"/>
                </a:solidFill>
                <a:effectLst>
                  <a:glow rad="139700">
                    <a:srgbClr val="000000">
                      <a:alpha val="99000"/>
                    </a:srgbClr>
                  </a:glow>
                </a:effectLst>
              </a:rPr>
              <a:t>'</a:t>
            </a:r>
            <a:r>
              <a:rPr lang="en-US" sz="1800" b="1" i="1" dirty="0" err="1">
                <a:solidFill>
                  <a:srgbClr val="FFFFFF"/>
                </a:solidFill>
                <a:effectLst>
                  <a:glow rad="139700">
                    <a:srgbClr val="000000">
                      <a:alpha val="99000"/>
                    </a:srgbClr>
                  </a:glow>
                </a:effectLst>
              </a:rPr>
              <a:t>Hilkiah</a:t>
            </a:r>
            <a:r>
              <a:rPr lang="en-US" sz="1800" b="1" i="1" dirty="0">
                <a:solidFill>
                  <a:srgbClr val="FFFFFF"/>
                </a:solidFill>
                <a:effectLst>
                  <a:glow rad="139700">
                    <a:srgbClr val="000000">
                      <a:alpha val="99000"/>
                    </a:srgbClr>
                  </a:glow>
                </a:effectLst>
              </a:rPr>
              <a:t> the priest has given me a book.</a:t>
            </a:r>
            <a:r>
              <a:rPr lang="uk-UA" sz="1800" b="1" i="1" dirty="0">
                <a:solidFill>
                  <a:srgbClr val="FFFFFF"/>
                </a:solidFill>
                <a:effectLst>
                  <a:glow rad="139700">
                    <a:srgbClr val="000000">
                      <a:alpha val="99000"/>
                    </a:srgbClr>
                  </a:glow>
                </a:effectLst>
              </a:rPr>
              <a:t>'</a:t>
            </a:r>
            <a:r>
              <a:rPr lang="en-US" sz="1800" b="1" i="1" dirty="0">
                <a:solidFill>
                  <a:srgbClr val="FFFFFF"/>
                </a:solidFill>
                <a:effectLst>
                  <a:glow rad="139700">
                    <a:srgbClr val="000000">
                      <a:alpha val="99000"/>
                    </a:srgbClr>
                  </a:glow>
                </a:effectLst>
              </a:rPr>
              <a:t>  And Shaphan read it before the king… when the king heard the words of the Law, that he tore his clothes</a:t>
            </a:r>
            <a:r>
              <a:rPr lang="ru-RU" sz="1800" b="1" i="1" dirty="0">
                <a:solidFill>
                  <a:srgbClr val="FFFFFF"/>
                </a:solidFill>
                <a:effectLst>
                  <a:glow rad="139700">
                    <a:srgbClr val="000000">
                      <a:alpha val="99000"/>
                    </a:srgbClr>
                  </a:glow>
                </a:effectLst>
              </a:rPr>
              <a:t>"</a:t>
            </a:r>
            <a:r>
              <a:rPr lang="en-US" sz="1800" b="1" i="1" dirty="0">
                <a:solidFill>
                  <a:srgbClr val="FFFFFF"/>
                </a:solidFill>
                <a:effectLst>
                  <a:glow rad="139700">
                    <a:srgbClr val="000000">
                      <a:alpha val="99000"/>
                    </a:srgbClr>
                  </a:glow>
                </a:effectLst>
              </a:rPr>
              <a:t> </a:t>
            </a:r>
            <a:r>
              <a:rPr lang="en-US" sz="1800" b="1" dirty="0">
                <a:solidFill>
                  <a:srgbClr val="FFFFFF"/>
                </a:solidFill>
                <a:effectLst>
                  <a:glow rad="139700">
                    <a:srgbClr val="000000">
                      <a:alpha val="99000"/>
                    </a:srgbClr>
                  </a:glow>
                </a:effectLst>
              </a:rPr>
              <a:t> (2 Chron. 34:18-19).</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23</a:t>
            </a:r>
          </a:p>
        </p:txBody>
      </p:sp>
    </p:spTree>
    <p:extLst>
      <p:ext uri="{BB962C8B-B14F-4D97-AF65-F5344CB8AC3E}">
        <p14:creationId xmlns:p14="http://schemas.microsoft.com/office/powerpoint/2010/main" val="143117947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1676400" y="274638"/>
            <a:ext cx="2362200" cy="944562"/>
          </a:xfrm>
        </p:spPr>
        <p:txBody>
          <a:bodyPr/>
          <a:lstStyle/>
          <a:p>
            <a:pPr eaLnBrk="1" hangingPunct="1"/>
            <a:r>
              <a:rPr lang="en-US">
                <a:solidFill>
                  <a:srgbClr val="3333FF"/>
                </a:solidFill>
                <a:latin typeface="Arial" charset="0"/>
              </a:rPr>
              <a:t>Josiah</a:t>
            </a:r>
            <a:endParaRPr lang="en-GB">
              <a:solidFill>
                <a:srgbClr val="3333FF"/>
              </a:solidFill>
              <a:latin typeface="Arial" charset="0"/>
            </a:endParaRPr>
          </a:p>
        </p:txBody>
      </p:sp>
      <p:pic>
        <p:nvPicPr>
          <p:cNvPr id="3" name="Content Placeholder 2"/>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484" y="0"/>
            <a:ext cx="9115504" cy="5013176"/>
          </a:xfrm>
        </p:spPr>
      </p:pic>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a:solidFill>
                <a:schemeClr val="tx2"/>
              </a:solidFill>
            </a:endParaRPr>
          </a:p>
        </p:txBody>
      </p:sp>
      <p:sp>
        <p:nvSpPr>
          <p:cNvPr id="103432" name="Text Box 8"/>
          <p:cNvSpPr txBox="1">
            <a:spLocks noChangeArrowheads="1"/>
          </p:cNvSpPr>
          <p:nvPr/>
        </p:nvSpPr>
        <p:spPr bwMode="auto">
          <a:xfrm>
            <a:off x="0" y="5151383"/>
            <a:ext cx="9144000" cy="1631216"/>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a:solidFill>
                  <a:srgbClr val="FFFFFF"/>
                </a:solidFill>
              </a:rPr>
              <a:t>Reading the scroll led Josiah to action.</a:t>
            </a:r>
          </a:p>
          <a:p>
            <a:pPr eaLnBrk="1" hangingPunct="1"/>
            <a:endParaRPr lang="en-US" sz="1600" b="1">
              <a:solidFill>
                <a:srgbClr val="FFFFFF"/>
              </a:solidFill>
            </a:endParaRPr>
          </a:p>
          <a:p>
            <a:pPr eaLnBrk="1" hangingPunct="1">
              <a:buFontTx/>
              <a:buChar char="•"/>
            </a:pPr>
            <a:r>
              <a:rPr lang="en-US" sz="2800" b="1">
                <a:solidFill>
                  <a:srgbClr val="FFFFFF"/>
                </a:solidFill>
              </a:rPr>
              <a:t>He renewed the Mosaic Covenant and removed all pagan altars built by his grandfather Manasseh</a:t>
            </a:r>
            <a:endParaRPr lang="en-GB" sz="2800" b="1">
              <a:solidFill>
                <a:srgbClr val="FFFFFF"/>
              </a:solidFill>
            </a:endParaRPr>
          </a:p>
        </p:txBody>
      </p:sp>
      <p:sp>
        <p:nvSpPr>
          <p:cNvPr id="446471" name="Text Box 32"/>
          <p:cNvSpPr txBox="1">
            <a:spLocks noChangeArrowheads="1"/>
          </p:cNvSpPr>
          <p:nvPr/>
        </p:nvSpPr>
        <p:spPr bwMode="auto">
          <a:xfrm>
            <a:off x="6068392" y="45091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b="1"/>
              <a:t>2 Kings 22–23</a:t>
            </a:r>
            <a:endParaRPr lang="en-GB" sz="2000" b="1"/>
          </a:p>
        </p:txBody>
      </p:sp>
    </p:spTree>
    <p:extLst>
      <p:ext uri="{BB962C8B-B14F-4D97-AF65-F5344CB8AC3E}">
        <p14:creationId xmlns:p14="http://schemas.microsoft.com/office/powerpoint/2010/main" val="63157338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Josiah—Judah’s Last Good King</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352895926"/>
      </p:ext>
    </p:extLst>
  </p:cSld>
  <p:clrMapOvr>
    <a:masterClrMapping/>
  </p:clrMapOvr>
  <p:transition spd="med">
    <p:zoom dir="in"/>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Babylonian Exile</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43082043"/>
      </p:ext>
    </p:extLst>
  </p:cSld>
  <p:clrMapOvr>
    <a:masterClrMapping/>
  </p:clrMapOvr>
  <p:transition spd="med">
    <p:zoom dir="in"/>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a:solidFill>
                  <a:schemeClr val="tx1"/>
                </a:solidFill>
                <a:cs typeface="Arial"/>
              </a:rPr>
              <a:t>An Evil End to Judah</a:t>
            </a:r>
          </a:p>
        </p:txBody>
      </p:sp>
      <p:sp>
        <p:nvSpPr>
          <p:cNvPr id="507912" name="Text Box 8"/>
          <p:cNvSpPr txBox="1">
            <a:spLocks noChangeArrowheads="1"/>
          </p:cNvSpPr>
          <p:nvPr/>
        </p:nvSpPr>
        <p:spPr bwMode="auto">
          <a:xfrm>
            <a:off x="4629150" y="2957513"/>
            <a:ext cx="21002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Zedekiah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(Mattaniah)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597-586</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p>
        </p:txBody>
      </p:sp>
      <p:sp>
        <p:nvSpPr>
          <p:cNvPr id="507914" name="Text Box 10"/>
          <p:cNvSpPr txBox="1">
            <a:spLocks noChangeArrowheads="1"/>
          </p:cNvSpPr>
          <p:nvPr/>
        </p:nvSpPr>
        <p:spPr bwMode="auto">
          <a:xfrm>
            <a:off x="6902450" y="2957513"/>
            <a:ext cx="18208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Jehoahaz</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(Shallum)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0" name="Text Box 16"/>
          <p:cNvSpPr txBox="1">
            <a:spLocks noChangeArrowheads="1"/>
          </p:cNvSpPr>
          <p:nvPr/>
        </p:nvSpPr>
        <p:spPr bwMode="auto">
          <a:xfrm>
            <a:off x="1844675" y="5060950"/>
            <a:ext cx="3295650" cy="157003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22" name="Text Box 18"/>
          <p:cNvSpPr txBox="1">
            <a:spLocks noChangeArrowheads="1"/>
          </p:cNvSpPr>
          <p:nvPr/>
        </p:nvSpPr>
        <p:spPr bwMode="auto">
          <a:xfrm>
            <a:off x="3946525" y="838200"/>
            <a:ext cx="1322388" cy="11382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Josiah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640-609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(31 yrs.)</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2346325" y="2957513"/>
            <a:ext cx="2057400" cy="157003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Jehoiakim (Eliakim)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endPar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5" name="Text Box 21"/>
          <p:cNvSpPr txBox="1">
            <a:spLocks noChangeArrowheads="1"/>
          </p:cNvSpPr>
          <p:nvPr/>
        </p:nvSpPr>
        <p:spPr bwMode="auto">
          <a:xfrm>
            <a:off x="457200" y="2957513"/>
            <a:ext cx="1660525" cy="95408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Johanan</a:t>
            </a:r>
            <a:b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(no rule)</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Exiled</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6248400" y="1066800"/>
            <a:ext cx="2478088"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Good king in white</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6248400" y="1447800"/>
            <a:ext cx="2536825"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3B600"/>
                </a:solidFill>
                <a:effectLst/>
                <a:uLnTx/>
                <a:uFillTx/>
                <a:latin typeface="Arial" charset="0"/>
                <a:ea typeface="ＭＳ Ｐゴシック" charset="0"/>
                <a:cs typeface="Arial" charset="0"/>
              </a:rPr>
              <a:t>Evil kings in yellow</a:t>
            </a:r>
            <a:endParaRPr kumimoji="0" lang="en-US" sz="1600" b="0" i="0" u="none" strike="noStrike" kern="1200" cap="none" spc="0" normalizeH="0" baseline="0" noProof="0">
              <a:ln>
                <a:noFill/>
              </a:ln>
              <a:solidFill>
                <a:srgbClr val="F3B600"/>
              </a:solidFill>
              <a:effectLst/>
              <a:uLnTx/>
              <a:uFillTx/>
              <a:latin typeface="Arial" charset="0"/>
              <a:ea typeface="ＭＳ Ｐゴシック" charset="0"/>
              <a:cs typeface="Arial"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Babylon</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2</a:t>
              </a: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3</a:t>
              </a: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4</a:t>
              </a: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5</a:t>
              </a:r>
            </a:p>
          </p:txBody>
        </p:sp>
      </p:gr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345310" y="1089950"/>
            <a:ext cx="3312289"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3:16-24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Chronicles 36 </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507927">
                                            <p:txEl>
                                              <p:pRg st="0" end="0"/>
                                            </p:txEl>
                                          </p:spTgt>
                                        </p:tgtEl>
                                        <p:attrNameLst>
                                          <p:attrName>style.visibility</p:attrName>
                                        </p:attrNameLst>
                                      </p:cBhvr>
                                      <p:to>
                                        <p:strVal val="visible"/>
                                      </p:to>
                                    </p:set>
                                    <p:animEffect transition="in" filter="dissolve">
                                      <p:cBhvr>
                                        <p:cTn id="42" dur="500"/>
                                        <p:tgtEl>
                                          <p:spTgt spid="507927">
                                            <p:txEl>
                                              <p:pRg st="0" end="0"/>
                                            </p:txEl>
                                          </p:spTgt>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507929"/>
                                        </p:tgtEl>
                                        <p:attrNameLst>
                                          <p:attrName>style.visibility</p:attrName>
                                        </p:attrNameLst>
                                      </p:cBhvr>
                                      <p:to>
                                        <p:strVal val="visible"/>
                                      </p:to>
                                    </p:set>
                                    <p:animEffect transition="in" filter="dissolve">
                                      <p:cBhvr>
                                        <p:cTn id="45" dur="500"/>
                                        <p:tgtEl>
                                          <p:spTgt spid="507929"/>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507934">
                                            <p:txEl>
                                              <p:pRg st="0" end="0"/>
                                            </p:txEl>
                                          </p:spTgt>
                                        </p:tgtEl>
                                        <p:attrNameLst>
                                          <p:attrName>style.visibility</p:attrName>
                                        </p:attrNameLst>
                                      </p:cBhvr>
                                      <p:to>
                                        <p:strVal val="visible"/>
                                      </p:to>
                                    </p:set>
                                    <p:animEffect transition="in" filter="dissolve">
                                      <p:cBhvr>
                                        <p:cTn id="48" dur="500"/>
                                        <p:tgtEl>
                                          <p:spTgt spid="507934">
                                            <p:txEl>
                                              <p:pRg st="0" end="0"/>
                                            </p:txEl>
                                          </p:spTgt>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507912">
                                            <p:txEl>
                                              <p:pRg st="0" end="0"/>
                                            </p:txEl>
                                          </p:spTgt>
                                        </p:tgtEl>
                                        <p:attrNameLst>
                                          <p:attrName>style.visibility</p:attrName>
                                        </p:attrNameLst>
                                      </p:cBhvr>
                                      <p:to>
                                        <p:strVal val="visible"/>
                                      </p:to>
                                    </p:set>
                                    <p:animEffect transition="in" filter="dissolve">
                                      <p:cBhvr>
                                        <p:cTn id="53" dur="500"/>
                                        <p:tgtEl>
                                          <p:spTgt spid="507912">
                                            <p:txEl>
                                              <p:pRg st="0" end="0"/>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dissolve">
                                      <p:cBhvr>
                                        <p:cTn id="5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algn="ctr" eaLnBrk="0" hangingPunct="0"/>
            <a:endParaRPr lang="en-US" sz="1600">
              <a:solidFill>
                <a:srgbClr val="00DFCA"/>
              </a:solidFill>
              <a:latin typeface="Times" charset="0"/>
            </a:endParaRPr>
          </a:p>
        </p:txBody>
      </p:sp>
      <p:sp>
        <p:nvSpPr>
          <p:cNvPr id="372738"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2852"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72740"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2741"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2742"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2856" name="Rectangle 8"/>
          <p:cNvSpPr>
            <a:spLocks noChangeArrowheads="1"/>
          </p:cNvSpPr>
          <p:nvPr/>
        </p:nvSpPr>
        <p:spPr bwMode="auto">
          <a:xfrm>
            <a:off x="4630738" y="2649538"/>
            <a:ext cx="15208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ER</a:t>
            </a:r>
          </a:p>
        </p:txBody>
      </p:sp>
      <p:sp>
        <p:nvSpPr>
          <p:cNvPr id="372744"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2858" name="Rectangle 10"/>
          <p:cNvSpPr>
            <a:spLocks noChangeArrowheads="1"/>
          </p:cNvSpPr>
          <p:nvPr/>
        </p:nvSpPr>
        <p:spPr bwMode="auto">
          <a:xfrm>
            <a:off x="7259638" y="5259388"/>
            <a:ext cx="13112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PG</a:t>
            </a:r>
          </a:p>
        </p:txBody>
      </p:sp>
      <p:sp>
        <p:nvSpPr>
          <p:cNvPr id="372746"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2747"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2748"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2862" name="Rectangle 14"/>
          <p:cNvSpPr>
            <a:spLocks noChangeArrowheads="1"/>
          </p:cNvSpPr>
          <p:nvPr/>
        </p:nvSpPr>
        <p:spPr bwMode="auto">
          <a:xfrm>
            <a:off x="3449638" y="2382838"/>
            <a:ext cx="1273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SG</a:t>
            </a:r>
          </a:p>
        </p:txBody>
      </p:sp>
      <p:sp>
        <p:nvSpPr>
          <p:cNvPr id="462863" name="Rectangle 15"/>
          <p:cNvSpPr>
            <a:spLocks noChangeArrowheads="1"/>
          </p:cNvSpPr>
          <p:nvPr/>
        </p:nvSpPr>
        <p:spPr bwMode="auto">
          <a:xfrm>
            <a:off x="2516188" y="5640388"/>
            <a:ext cx="7016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RS</a:t>
            </a:r>
          </a:p>
        </p:txBody>
      </p:sp>
      <p:sp>
        <p:nvSpPr>
          <p:cNvPr id="462864" name="Rectangle 16"/>
          <p:cNvSpPr>
            <a:spLocks noChangeArrowheads="1"/>
          </p:cNvSpPr>
          <p:nvPr/>
        </p:nvSpPr>
        <p:spPr bwMode="auto">
          <a:xfrm>
            <a:off x="2020888" y="9921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MS</a:t>
            </a:r>
          </a:p>
        </p:txBody>
      </p:sp>
      <p:sp>
        <p:nvSpPr>
          <p:cNvPr id="372752"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2753"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754"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2868" name="Rectangle 20"/>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FFD34A"/>
                </a:solidFill>
                <a:latin typeface="Times" pitchFamily="-112" charset="0"/>
              </a:rPr>
              <a:t> DRESSING</a:t>
            </a:r>
          </a:p>
          <a:p>
            <a:pPr eaLnBrk="0" hangingPunct="0">
              <a:defRPr/>
            </a:pPr>
            <a:r>
              <a:rPr lang="en-US" sz="2400" b="1">
                <a:solidFill>
                  <a:srgbClr val="FFD34A"/>
                </a:solidFill>
                <a:latin typeface="Times" pitchFamily="-112" charset="0"/>
              </a:rPr>
              <a:t>        THE                                    </a:t>
            </a:r>
          </a:p>
          <a:p>
            <a:pPr eaLnBrk="0" hangingPunct="0">
              <a:defRPr/>
            </a:pPr>
            <a:r>
              <a:rPr lang="en-US" sz="2400" b="1">
                <a:solidFill>
                  <a:srgbClr val="FFD34A"/>
                </a:solidFill>
                <a:latin typeface="Times" pitchFamily="-112" charset="0"/>
              </a:rPr>
              <a:t>   STAGE</a:t>
            </a:r>
          </a:p>
        </p:txBody>
      </p:sp>
      <p:sp>
        <p:nvSpPr>
          <p:cNvPr id="462869" name="Rectangle 21"/>
          <p:cNvSpPr>
            <a:spLocks noChangeArrowheads="1"/>
          </p:cNvSpPr>
          <p:nvPr/>
        </p:nvSpPr>
        <p:spPr bwMode="auto">
          <a:xfrm>
            <a:off x="2613025" y="3613150"/>
            <a:ext cx="1730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DS</a:t>
            </a:r>
          </a:p>
        </p:txBody>
      </p:sp>
      <p:sp>
        <p:nvSpPr>
          <p:cNvPr id="462870"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372758"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72"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2873" name="Rectangle 25"/>
          <p:cNvSpPr>
            <a:spLocks noChangeArrowheads="1"/>
          </p:cNvSpPr>
          <p:nvPr/>
        </p:nvSpPr>
        <p:spPr bwMode="auto">
          <a:xfrm>
            <a:off x="6896100" y="43957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U</a:t>
            </a:r>
          </a:p>
        </p:txBody>
      </p:sp>
      <p:sp>
        <p:nvSpPr>
          <p:cNvPr id="462874" name="Rectangle 26"/>
          <p:cNvSpPr>
            <a:spLocks noChangeArrowheads="1"/>
          </p:cNvSpPr>
          <p:nvPr/>
        </p:nvSpPr>
        <p:spPr bwMode="auto">
          <a:xfrm>
            <a:off x="5830888" y="28844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B</a:t>
            </a:r>
          </a:p>
        </p:txBody>
      </p:sp>
      <p:sp>
        <p:nvSpPr>
          <p:cNvPr id="372762"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76" name="Rectangle 28"/>
          <p:cNvSpPr>
            <a:spLocks noChangeArrowheads="1"/>
          </p:cNvSpPr>
          <p:nvPr/>
        </p:nvSpPr>
        <p:spPr bwMode="auto">
          <a:xfrm>
            <a:off x="5487988" y="181133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H</a:t>
            </a:r>
          </a:p>
        </p:txBody>
      </p:sp>
      <p:sp>
        <p:nvSpPr>
          <p:cNvPr id="372764"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78" name="Rectangle 30"/>
          <p:cNvSpPr>
            <a:spLocks noChangeArrowheads="1"/>
          </p:cNvSpPr>
          <p:nvPr/>
        </p:nvSpPr>
        <p:spPr bwMode="auto">
          <a:xfrm>
            <a:off x="7177088" y="1525588"/>
            <a:ext cx="12922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N(A)</a:t>
            </a:r>
          </a:p>
        </p:txBody>
      </p:sp>
      <p:sp>
        <p:nvSpPr>
          <p:cNvPr id="372766"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2767"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81" name="Rectangle 33"/>
          <p:cNvSpPr>
            <a:spLocks noChangeArrowheads="1"/>
          </p:cNvSpPr>
          <p:nvPr/>
        </p:nvSpPr>
        <p:spPr bwMode="auto">
          <a:xfrm>
            <a:off x="3082925" y="2568575"/>
            <a:ext cx="401638"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C</a:t>
            </a:r>
          </a:p>
        </p:txBody>
      </p:sp>
      <p:sp>
        <p:nvSpPr>
          <p:cNvPr id="372769"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83" name="Rectangle 35"/>
          <p:cNvSpPr>
            <a:spLocks noChangeArrowheads="1"/>
          </p:cNvSpPr>
          <p:nvPr/>
        </p:nvSpPr>
        <p:spPr bwMode="auto">
          <a:xfrm>
            <a:off x="2727325" y="3078163"/>
            <a:ext cx="333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J</a:t>
            </a:r>
          </a:p>
        </p:txBody>
      </p:sp>
      <p:sp>
        <p:nvSpPr>
          <p:cNvPr id="372771"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2772"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86" name="Rectangle 38"/>
          <p:cNvSpPr>
            <a:spLocks noChangeArrowheads="1"/>
          </p:cNvSpPr>
          <p:nvPr/>
        </p:nvSpPr>
        <p:spPr bwMode="auto">
          <a:xfrm>
            <a:off x="3067050" y="4451350"/>
            <a:ext cx="620713"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KB</a:t>
            </a:r>
          </a:p>
        </p:txBody>
      </p:sp>
      <p:sp>
        <p:nvSpPr>
          <p:cNvPr id="372774"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88" name="Rectangle 40"/>
          <p:cNvSpPr>
            <a:spLocks noChangeArrowheads="1"/>
          </p:cNvSpPr>
          <p:nvPr/>
        </p:nvSpPr>
        <p:spPr bwMode="auto">
          <a:xfrm>
            <a:off x="3179763" y="5164138"/>
            <a:ext cx="638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MS</a:t>
            </a:r>
          </a:p>
        </p:txBody>
      </p:sp>
      <p:sp>
        <p:nvSpPr>
          <p:cNvPr id="372776"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2890" name="Rectangle 42"/>
          <p:cNvSpPr>
            <a:spLocks noChangeArrowheads="1"/>
          </p:cNvSpPr>
          <p:nvPr/>
        </p:nvSpPr>
        <p:spPr bwMode="auto">
          <a:xfrm>
            <a:off x="1809750" y="4081463"/>
            <a:ext cx="384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E</a:t>
            </a:r>
          </a:p>
        </p:txBody>
      </p:sp>
      <p:sp>
        <p:nvSpPr>
          <p:cNvPr id="462891" name="Rectangle 43"/>
          <p:cNvSpPr>
            <a:spLocks noChangeArrowheads="1"/>
          </p:cNvSpPr>
          <p:nvPr/>
        </p:nvSpPr>
        <p:spPr bwMode="auto">
          <a:xfrm>
            <a:off x="3751263" y="3078163"/>
            <a:ext cx="6889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MN</a:t>
            </a:r>
          </a:p>
        </p:txBody>
      </p:sp>
      <p:sp>
        <p:nvSpPr>
          <p:cNvPr id="462892" name="Line 44"/>
          <p:cNvSpPr>
            <a:spLocks noChangeShapeType="1"/>
          </p:cNvSpPr>
          <p:nvPr/>
        </p:nvSpPr>
        <p:spPr bwMode="auto">
          <a:xfrm>
            <a:off x="6845300" y="1473200"/>
            <a:ext cx="622300" cy="4699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2893" name="Line 45"/>
          <p:cNvSpPr>
            <a:spLocks noChangeShapeType="1"/>
          </p:cNvSpPr>
          <p:nvPr/>
        </p:nvSpPr>
        <p:spPr bwMode="auto">
          <a:xfrm flipH="1">
            <a:off x="6883400" y="1371600"/>
            <a:ext cx="381000" cy="7620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2894" name="Freeform 46"/>
          <p:cNvSpPr>
            <a:spLocks/>
          </p:cNvSpPr>
          <p:nvPr/>
        </p:nvSpPr>
        <p:spPr bwMode="auto">
          <a:xfrm>
            <a:off x="5816600" y="1735138"/>
            <a:ext cx="1358900" cy="1414462"/>
          </a:xfrm>
          <a:custGeom>
            <a:avLst/>
            <a:gdLst/>
            <a:ahLst/>
            <a:cxnLst>
              <a:cxn ang="0">
                <a:pos x="0" y="891"/>
              </a:cxn>
              <a:cxn ang="0">
                <a:pos x="24" y="779"/>
              </a:cxn>
              <a:cxn ang="0">
                <a:pos x="96" y="675"/>
              </a:cxn>
              <a:cxn ang="0">
                <a:pos x="560" y="435"/>
              </a:cxn>
              <a:cxn ang="0">
                <a:pos x="752" y="267"/>
              </a:cxn>
              <a:cxn ang="0">
                <a:pos x="824" y="179"/>
              </a:cxn>
              <a:cxn ang="0">
                <a:pos x="856" y="99"/>
              </a:cxn>
              <a:cxn ang="0">
                <a:pos x="848" y="27"/>
              </a:cxn>
              <a:cxn ang="0">
                <a:pos x="832" y="3"/>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2895" name="Freeform 47"/>
          <p:cNvSpPr>
            <a:spLocks/>
          </p:cNvSpPr>
          <p:nvPr/>
        </p:nvSpPr>
        <p:spPr bwMode="auto">
          <a:xfrm>
            <a:off x="5778500" y="1612900"/>
            <a:ext cx="1346200" cy="1536700"/>
          </a:xfrm>
          <a:custGeom>
            <a:avLst/>
            <a:gdLst/>
            <a:ahLst/>
            <a:cxnLst>
              <a:cxn ang="0">
                <a:pos x="848" y="48"/>
              </a:cxn>
              <a:cxn ang="0">
                <a:pos x="728" y="0"/>
              </a:cxn>
              <a:cxn ang="0">
                <a:pos x="584" y="32"/>
              </a:cxn>
              <a:cxn ang="0">
                <a:pos x="512" y="72"/>
              </a:cxn>
              <a:cxn ang="0">
                <a:pos x="472" y="112"/>
              </a:cxn>
              <a:cxn ang="0">
                <a:pos x="424" y="160"/>
              </a:cxn>
              <a:cxn ang="0">
                <a:pos x="328" y="328"/>
              </a:cxn>
              <a:cxn ang="0">
                <a:pos x="208" y="616"/>
              </a:cxn>
              <a:cxn ang="0">
                <a:pos x="136" y="712"/>
              </a:cxn>
              <a:cxn ang="0">
                <a:pos x="64" y="808"/>
              </a:cxn>
              <a:cxn ang="0">
                <a:pos x="0" y="968"/>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72783" name="Text Box 15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grpSp>
        <p:nvGrpSpPr>
          <p:cNvPr id="372784" name="Group 158"/>
          <p:cNvGrpSpPr>
            <a:grpSpLocks/>
          </p:cNvGrpSpPr>
          <p:nvPr/>
        </p:nvGrpSpPr>
        <p:grpSpPr bwMode="auto">
          <a:xfrm>
            <a:off x="8018463" y="3436938"/>
            <a:ext cx="981075" cy="1843087"/>
            <a:chOff x="5051" y="2165"/>
            <a:chExt cx="618" cy="1161"/>
          </a:xfrm>
        </p:grpSpPr>
        <p:grpSp>
          <p:nvGrpSpPr>
            <p:cNvPr id="372801" name="Group 159"/>
            <p:cNvGrpSpPr>
              <a:grpSpLocks/>
            </p:cNvGrpSpPr>
            <p:nvPr/>
          </p:nvGrpSpPr>
          <p:grpSpPr bwMode="auto">
            <a:xfrm>
              <a:off x="5051" y="2165"/>
              <a:ext cx="618" cy="1161"/>
              <a:chOff x="5051" y="2165"/>
              <a:chExt cx="618" cy="1161"/>
            </a:xfrm>
          </p:grpSpPr>
          <p:sp>
            <p:nvSpPr>
              <p:cNvPr id="372803" name="Freeform 1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72804" name="AutoShape 1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2805" name="Rectangle 1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2806" name="Line 1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07" name="Rectangle 1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2808" name="Rectangle 1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2809" name="Line 1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0" name="Line 1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1" name="Line 1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2" name="Line 1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3" name="Line 1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4" name="Line 1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5" name="Line 1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6" name="Line 1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7" name="Line 1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8" name="Line 1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2819" name="Rectangle 17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72802" name="Rectangle 17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463026" name="Rectangle 178"/>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72786" name="Rectangle 179"/>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63028" name="Rectangle 180"/>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72788" name="Rectangle 181"/>
          <p:cNvSpPr>
            <a:spLocks noChangeArrowheads="1"/>
          </p:cNvSpPr>
          <p:nvPr/>
        </p:nvSpPr>
        <p:spPr bwMode="auto">
          <a:xfrm>
            <a:off x="8107363" y="4838700"/>
            <a:ext cx="604837"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200        </a:t>
            </a:r>
          </a:p>
        </p:txBody>
      </p:sp>
      <p:sp>
        <p:nvSpPr>
          <p:cNvPr id="372789" name="Rectangle 182"/>
          <p:cNvSpPr>
            <a:spLocks noChangeArrowheads="1"/>
          </p:cNvSpPr>
          <p:nvPr/>
        </p:nvSpPr>
        <p:spPr bwMode="auto">
          <a:xfrm>
            <a:off x="8031163" y="5003800"/>
            <a:ext cx="633412"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Assyria   </a:t>
            </a:r>
          </a:p>
        </p:txBody>
      </p:sp>
      <p:sp>
        <p:nvSpPr>
          <p:cNvPr id="372790" name="Rectangle 183"/>
          <p:cNvSpPr>
            <a:spLocks noChangeArrowheads="1"/>
          </p:cNvSpPr>
          <p:nvPr/>
        </p:nvSpPr>
        <p:spPr bwMode="auto">
          <a:xfrm>
            <a:off x="8026400" y="4672013"/>
            <a:ext cx="887413"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20-J         20-R</a:t>
            </a:r>
          </a:p>
        </p:txBody>
      </p:sp>
      <p:grpSp>
        <p:nvGrpSpPr>
          <p:cNvPr id="372791" name="Group 184"/>
          <p:cNvGrpSpPr>
            <a:grpSpLocks/>
          </p:cNvGrpSpPr>
          <p:nvPr/>
        </p:nvGrpSpPr>
        <p:grpSpPr bwMode="auto">
          <a:xfrm>
            <a:off x="8061325" y="4151313"/>
            <a:ext cx="931863" cy="377825"/>
            <a:chOff x="5078" y="2615"/>
            <a:chExt cx="587" cy="238"/>
          </a:xfrm>
        </p:grpSpPr>
        <p:sp>
          <p:nvSpPr>
            <p:cNvPr id="372798" name="Rectangle 18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72799" name="Rectangle 1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72800" name="Rectangle 187"/>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463038" name="Rectangle 190"/>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49</a:t>
            </a:r>
          </a:p>
        </p:txBody>
      </p:sp>
      <p:sp>
        <p:nvSpPr>
          <p:cNvPr id="372793" name="Text Box 19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372794" name="Text Box 193"/>
          <p:cNvSpPr txBox="1">
            <a:spLocks noChangeArrowheads="1"/>
          </p:cNvSpPr>
          <p:nvPr/>
        </p:nvSpPr>
        <p:spPr bwMode="auto">
          <a:xfrm>
            <a:off x="8599488"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Comic Sans MS" charset="0"/>
              </a:rPr>
              <a:t>2</a:t>
            </a:r>
            <a:endParaRPr lang="en-US" sz="1600">
              <a:solidFill>
                <a:srgbClr val="FFA27C"/>
              </a:solidFill>
              <a:latin typeface="B VAG Rounded Bold" charset="0"/>
            </a:endParaRPr>
          </a:p>
        </p:txBody>
      </p:sp>
      <p:sp>
        <p:nvSpPr>
          <p:cNvPr id="463042" name="Text Box 194"/>
          <p:cNvSpPr txBox="1">
            <a:spLocks noChangeArrowheads="1"/>
          </p:cNvSpPr>
          <p:nvPr/>
        </p:nvSpPr>
        <p:spPr bwMode="auto">
          <a:xfrm>
            <a:off x="804863" y="1476375"/>
            <a:ext cx="5522912" cy="9461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a:solidFill>
                  <a:srgbClr val="FFD34A"/>
                </a:solidFill>
                <a:latin typeface="Comic Sans MS" pitchFamily="-112" charset="0"/>
              </a:rPr>
              <a:t>However…                        the SOUTHERN Kingdom?</a:t>
            </a:r>
          </a:p>
        </p:txBody>
      </p:sp>
      <p:sp>
        <p:nvSpPr>
          <p:cNvPr id="463043" name="AutoShape 195"/>
          <p:cNvSpPr>
            <a:spLocks noChangeArrowheads="1"/>
          </p:cNvSpPr>
          <p:nvPr/>
        </p:nvSpPr>
        <p:spPr bwMode="auto">
          <a:xfrm rot="-11114126">
            <a:off x="3252788" y="29527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2" name="Title 1"/>
          <p:cNvSpPr>
            <a:spLocks noGrp="1"/>
          </p:cNvSpPr>
          <p:nvPr>
            <p:ph type="title" idx="4294967295"/>
          </p:nvPr>
        </p:nvSpPr>
        <p:spPr>
          <a:xfrm>
            <a:off x="3560763" y="3914775"/>
            <a:ext cx="3392487" cy="174148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3600" kern="1200" dirty="0">
                <a:solidFill>
                  <a:srgbClr val="FFEA18"/>
                </a:solidFill>
                <a:latin typeface="Comic Sans MS" pitchFamily="-112" charset="0"/>
                <a:ea typeface="+mn-ea"/>
                <a:cs typeface="+mn-cs"/>
              </a:rPr>
              <a:t>BABYLON CONQUERS ASSYRIA!</a:t>
            </a:r>
          </a:p>
        </p:txBody>
      </p:sp>
    </p:spTree>
    <p:extLst>
      <p:ext uri="{BB962C8B-B14F-4D97-AF65-F5344CB8AC3E}">
        <p14:creationId xmlns:p14="http://schemas.microsoft.com/office/powerpoint/2010/main" val="40841306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afterGroup">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463042"/>
                                        </p:tgtEl>
                                        <p:attrNameLst>
                                          <p:attrName>style.visibility</p:attrName>
                                        </p:attrNameLst>
                                      </p:cBhvr>
                                      <p:to>
                                        <p:strVal val="visible"/>
                                      </p:to>
                                    </p:set>
                                    <p:anim calcmode="lin" valueType="num">
                                      <p:cBhvr additive="base">
                                        <p:cTn id="13" dur="500" fill="hold"/>
                                        <p:tgtEl>
                                          <p:spTgt spid="463042"/>
                                        </p:tgtEl>
                                        <p:attrNameLst>
                                          <p:attrName>ppt_x</p:attrName>
                                        </p:attrNameLst>
                                      </p:cBhvr>
                                      <p:tavLst>
                                        <p:tav tm="0">
                                          <p:val>
                                            <p:strVal val="0-#ppt_w/2"/>
                                          </p:val>
                                        </p:tav>
                                        <p:tav tm="100000">
                                          <p:val>
                                            <p:strVal val="#ppt_x"/>
                                          </p:val>
                                        </p:tav>
                                      </p:tavLst>
                                    </p:anim>
                                    <p:anim calcmode="lin" valueType="num">
                                      <p:cBhvr additive="base">
                                        <p:cTn id="14" dur="500" fill="hold"/>
                                        <p:tgtEl>
                                          <p:spTgt spid="463042"/>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1500"/>
                            </p:stCondLst>
                            <p:childTnLst>
                              <p:par>
                                <p:cTn id="16" presetID="22" presetClass="entr" presetSubtype="4" fill="hold" nodeType="afterEffect">
                                  <p:stCondLst>
                                    <p:cond delay="0"/>
                                  </p:stCondLst>
                                  <p:childTnLst>
                                    <p:set>
                                      <p:cBhvr>
                                        <p:cTn id="17" dur="1" fill="hold">
                                          <p:stCondLst>
                                            <p:cond delay="0"/>
                                          </p:stCondLst>
                                        </p:cTn>
                                        <p:tgtEl>
                                          <p:spTgt spid="462894"/>
                                        </p:tgtEl>
                                        <p:attrNameLst>
                                          <p:attrName>style.visibility</p:attrName>
                                        </p:attrNameLst>
                                      </p:cBhvr>
                                      <p:to>
                                        <p:strVal val="visible"/>
                                      </p:to>
                                    </p:set>
                                    <p:animEffect transition="in" filter="wipe(down)">
                                      <p:cBhvr>
                                        <p:cTn id="18" dur="500"/>
                                        <p:tgtEl>
                                          <p:spTgt spid="462894"/>
                                        </p:tgtEl>
                                      </p:cBhvr>
                                    </p:animEffect>
                                  </p:childTnLst>
                                </p:cTn>
                              </p:par>
                            </p:childTnLst>
                          </p:cTn>
                        </p:par>
                        <p:par>
                          <p:cTn id="19" fill="hold" nodeType="afterGroup">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462892"/>
                                        </p:tgtEl>
                                        <p:attrNameLst>
                                          <p:attrName>style.visibility</p:attrName>
                                        </p:attrNameLst>
                                      </p:cBhvr>
                                      <p:to>
                                        <p:strVal val="visible"/>
                                      </p:to>
                                    </p:set>
                                    <p:animEffect transition="in" filter="wipe(up)">
                                      <p:cBhvr>
                                        <p:cTn id="22" dur="500"/>
                                        <p:tgtEl>
                                          <p:spTgt spid="462892"/>
                                        </p:tgtEl>
                                      </p:cBhvr>
                                    </p:animEffect>
                                  </p:childTnLst>
                                </p:cTn>
                              </p:par>
                            </p:childTnLst>
                          </p:cTn>
                        </p:par>
                        <p:par>
                          <p:cTn id="23" fill="hold" nodeType="afterGroup">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462893"/>
                                        </p:tgtEl>
                                        <p:attrNameLst>
                                          <p:attrName>style.visibility</p:attrName>
                                        </p:attrNameLst>
                                      </p:cBhvr>
                                      <p:to>
                                        <p:strVal val="visible"/>
                                      </p:to>
                                    </p:set>
                                    <p:animEffect transition="in" filter="wipe(up)">
                                      <p:cBhvr>
                                        <p:cTn id="26" dur="500"/>
                                        <p:tgtEl>
                                          <p:spTgt spid="462893"/>
                                        </p:tgtEl>
                                      </p:cBhvr>
                                    </p:animEffect>
                                  </p:childTnLst>
                                </p:cTn>
                              </p:par>
                            </p:childTnLst>
                          </p:cTn>
                        </p:par>
                        <p:par>
                          <p:cTn id="27" fill="hold" nodeType="afterGroup">
                            <p:stCondLst>
                              <p:cond delay="3000"/>
                            </p:stCondLst>
                            <p:childTnLst>
                              <p:par>
                                <p:cTn id="28" presetID="22" presetClass="entr" presetSubtype="1" fill="hold" nodeType="afterEffect">
                                  <p:stCondLst>
                                    <p:cond delay="0"/>
                                  </p:stCondLst>
                                  <p:childTnLst>
                                    <p:set>
                                      <p:cBhvr>
                                        <p:cTn id="29" dur="1" fill="hold">
                                          <p:stCondLst>
                                            <p:cond delay="0"/>
                                          </p:stCondLst>
                                        </p:cTn>
                                        <p:tgtEl>
                                          <p:spTgt spid="462895"/>
                                        </p:tgtEl>
                                        <p:attrNameLst>
                                          <p:attrName>style.visibility</p:attrName>
                                        </p:attrNameLst>
                                      </p:cBhvr>
                                      <p:to>
                                        <p:strVal val="visible"/>
                                      </p:to>
                                    </p:set>
                                    <p:animEffect transition="in" filter="wipe(up)">
                                      <p:cBhvr>
                                        <p:cTn id="30" dur="500"/>
                                        <p:tgtEl>
                                          <p:spTgt spid="46289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2" fill="hold" nodeType="clickEffect">
                                  <p:stCondLst>
                                    <p:cond delay="0"/>
                                  </p:stCondLst>
                                  <p:childTnLst>
                                    <p:set>
                                      <p:cBhvr>
                                        <p:cTn id="34" dur="1" fill="hold">
                                          <p:stCondLst>
                                            <p:cond delay="0"/>
                                          </p:stCondLst>
                                        </p:cTn>
                                        <p:tgtEl>
                                          <p:spTgt spid="463043"/>
                                        </p:tgtEl>
                                        <p:attrNameLst>
                                          <p:attrName>style.visibility</p:attrName>
                                        </p:attrNameLst>
                                      </p:cBhvr>
                                      <p:to>
                                        <p:strVal val="visible"/>
                                      </p:to>
                                    </p:set>
                                    <p:animEffect transition="in" filter="wipe(right)">
                                      <p:cBhvr>
                                        <p:cTn id="35" dur="500"/>
                                        <p:tgtEl>
                                          <p:spTgt spid="463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92" grpId="0" animBg="1"/>
      <p:bldP spid="462893" grpId="0" animBg="1"/>
      <p:bldP spid="463042" grpId="0" autoUpdateAnimBg="0"/>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4275" name="Text Box 3"/>
          <p:cNvSpPr txBox="1">
            <a:spLocks noChangeArrowheads="1"/>
          </p:cNvSpPr>
          <p:nvPr/>
        </p:nvSpPr>
        <p:spPr bwMode="auto">
          <a:xfrm>
            <a:off x="6172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650</a:t>
            </a:r>
          </a:p>
        </p:txBody>
      </p:sp>
      <p:sp>
        <p:nvSpPr>
          <p:cNvPr id="54276" name="Text Box 4"/>
          <p:cNvSpPr txBox="1">
            <a:spLocks noChangeArrowheads="1"/>
          </p:cNvSpPr>
          <p:nvPr/>
        </p:nvSpPr>
        <p:spPr bwMode="auto">
          <a:xfrm>
            <a:off x="5343525" y="4067175"/>
            <a:ext cx="600075"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7 0 0 </a:t>
            </a:r>
          </a:p>
        </p:txBody>
      </p:sp>
      <p:sp>
        <p:nvSpPr>
          <p:cNvPr id="54277" name="Text Box 5"/>
          <p:cNvSpPr txBox="1">
            <a:spLocks noChangeArrowheads="1"/>
          </p:cNvSpPr>
          <p:nvPr/>
        </p:nvSpPr>
        <p:spPr bwMode="auto">
          <a:xfrm>
            <a:off x="41148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800</a:t>
            </a:r>
          </a:p>
        </p:txBody>
      </p:sp>
      <p:sp>
        <p:nvSpPr>
          <p:cNvPr id="54278" name="Text Box 6"/>
          <p:cNvSpPr txBox="1">
            <a:spLocks noChangeArrowheads="1"/>
          </p:cNvSpPr>
          <p:nvPr/>
        </p:nvSpPr>
        <p:spPr bwMode="auto">
          <a:xfrm>
            <a:off x="2743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900</a:t>
            </a:r>
          </a:p>
        </p:txBody>
      </p:sp>
      <p:sp>
        <p:nvSpPr>
          <p:cNvPr id="54279" name="Text Box 7"/>
          <p:cNvSpPr txBox="1">
            <a:spLocks noChangeArrowheads="1"/>
          </p:cNvSpPr>
          <p:nvPr/>
        </p:nvSpPr>
        <p:spPr bwMode="auto">
          <a:xfrm>
            <a:off x="20574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950</a:t>
            </a:r>
          </a:p>
        </p:txBody>
      </p:sp>
      <p:sp>
        <p:nvSpPr>
          <p:cNvPr id="54280" name="Text Box 8"/>
          <p:cNvSpPr txBox="1">
            <a:spLocks noChangeArrowheads="1"/>
          </p:cNvSpPr>
          <p:nvPr/>
        </p:nvSpPr>
        <p:spPr bwMode="auto">
          <a:xfrm>
            <a:off x="13716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1000</a:t>
            </a:r>
          </a:p>
        </p:txBody>
      </p:sp>
      <p:sp>
        <p:nvSpPr>
          <p:cNvPr id="54281" name="Text Box 9"/>
          <p:cNvSpPr txBox="1">
            <a:spLocks noChangeArrowheads="1"/>
          </p:cNvSpPr>
          <p:nvPr/>
        </p:nvSpPr>
        <p:spPr bwMode="auto">
          <a:xfrm>
            <a:off x="6858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600</a:t>
            </a:r>
          </a:p>
        </p:txBody>
      </p:sp>
      <p:sp>
        <p:nvSpPr>
          <p:cNvPr id="54282" name="Text Box 10"/>
          <p:cNvSpPr txBox="1">
            <a:spLocks noChangeArrowheads="1"/>
          </p:cNvSpPr>
          <p:nvPr/>
        </p:nvSpPr>
        <p:spPr bwMode="auto">
          <a:xfrm>
            <a:off x="8153400" y="4114800"/>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500</a:t>
            </a:r>
          </a:p>
        </p:txBody>
      </p:sp>
      <p:grpSp>
        <p:nvGrpSpPr>
          <p:cNvPr id="312330" name="Group 11"/>
          <p:cNvGrpSpPr>
            <a:grpSpLocks/>
          </p:cNvGrpSpPr>
          <p:nvPr/>
        </p:nvGrpSpPr>
        <p:grpSpPr bwMode="auto">
          <a:xfrm>
            <a:off x="66675" y="3044825"/>
            <a:ext cx="9534525" cy="844550"/>
            <a:chOff x="42" y="1918"/>
            <a:chExt cx="6006" cy="532"/>
          </a:xfrm>
        </p:grpSpPr>
        <p:grpSp>
          <p:nvGrpSpPr>
            <p:cNvPr id="312347" name="Group 12"/>
            <p:cNvGrpSpPr>
              <a:grpSpLocks/>
            </p:cNvGrpSpPr>
            <p:nvPr/>
          </p:nvGrpSpPr>
          <p:grpSpPr bwMode="auto">
            <a:xfrm>
              <a:off x="96" y="1918"/>
              <a:ext cx="1296" cy="530"/>
              <a:chOff x="96" y="1918"/>
              <a:chExt cx="1296" cy="530"/>
            </a:xfrm>
          </p:grpSpPr>
          <p:sp>
            <p:nvSpPr>
              <p:cNvPr id="5428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8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8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8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2348" name="Group 17"/>
            <p:cNvGrpSpPr>
              <a:grpSpLocks/>
            </p:cNvGrpSpPr>
            <p:nvPr/>
          </p:nvGrpSpPr>
          <p:grpSpPr bwMode="auto">
            <a:xfrm>
              <a:off x="1824" y="1920"/>
              <a:ext cx="1296" cy="530"/>
              <a:chOff x="96" y="1918"/>
              <a:chExt cx="1296" cy="530"/>
            </a:xfrm>
          </p:grpSpPr>
          <p:sp>
            <p:nvSpPr>
              <p:cNvPr id="5429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2349" name="Group 22"/>
            <p:cNvGrpSpPr>
              <a:grpSpLocks/>
            </p:cNvGrpSpPr>
            <p:nvPr/>
          </p:nvGrpSpPr>
          <p:grpSpPr bwMode="auto">
            <a:xfrm>
              <a:off x="3552" y="1920"/>
              <a:ext cx="1296" cy="530"/>
              <a:chOff x="96" y="1918"/>
              <a:chExt cx="1296" cy="530"/>
            </a:xfrm>
          </p:grpSpPr>
          <p:sp>
            <p:nvSpPr>
              <p:cNvPr id="5429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7"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298"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4299"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30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430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4302" name="Text Box 30"/>
          <p:cNvSpPr txBox="1">
            <a:spLocks noChangeArrowheads="1"/>
          </p:cNvSpPr>
          <p:nvPr/>
        </p:nvSpPr>
        <p:spPr bwMode="auto">
          <a:xfrm>
            <a:off x="75438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550</a:t>
            </a:r>
          </a:p>
        </p:txBody>
      </p:sp>
      <p:sp>
        <p:nvSpPr>
          <p:cNvPr id="54303" name="Text Box 31"/>
          <p:cNvSpPr txBox="1">
            <a:spLocks noChangeArrowheads="1"/>
          </p:cNvSpPr>
          <p:nvPr/>
        </p:nvSpPr>
        <p:spPr bwMode="auto">
          <a:xfrm>
            <a:off x="4724400" y="4067175"/>
            <a:ext cx="600075"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7 5 0 </a:t>
            </a:r>
          </a:p>
        </p:txBody>
      </p:sp>
      <p:sp>
        <p:nvSpPr>
          <p:cNvPr id="54304" name="Text Box 32"/>
          <p:cNvSpPr txBox="1">
            <a:spLocks noChangeArrowheads="1"/>
          </p:cNvSpPr>
          <p:nvPr/>
        </p:nvSpPr>
        <p:spPr bwMode="auto">
          <a:xfrm>
            <a:off x="3429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850</a:t>
            </a:r>
          </a:p>
        </p:txBody>
      </p:sp>
      <p:sp>
        <p:nvSpPr>
          <p:cNvPr id="54305" name="Text Box 33"/>
          <p:cNvSpPr txBox="1">
            <a:spLocks noChangeArrowheads="1"/>
          </p:cNvSpPr>
          <p:nvPr/>
        </p:nvSpPr>
        <p:spPr bwMode="auto">
          <a:xfrm>
            <a:off x="6858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1050</a:t>
            </a:r>
          </a:p>
        </p:txBody>
      </p:sp>
      <p:sp>
        <p:nvSpPr>
          <p:cNvPr id="54306" name="Text Box 34"/>
          <p:cNvSpPr txBox="1">
            <a:spLocks noChangeArrowheads="1"/>
          </p:cNvSpPr>
          <p:nvPr/>
        </p:nvSpPr>
        <p:spPr bwMode="auto">
          <a:xfrm>
            <a:off x="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1100</a:t>
            </a:r>
          </a:p>
        </p:txBody>
      </p:sp>
      <p:sp>
        <p:nvSpPr>
          <p:cNvPr id="54307" name="Text Box 35"/>
          <p:cNvSpPr txBox="1">
            <a:spLocks noChangeArrowheads="1"/>
          </p:cNvSpPr>
          <p:nvPr/>
        </p:nvSpPr>
        <p:spPr bwMode="auto">
          <a:xfrm>
            <a:off x="8763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450</a:t>
            </a:r>
          </a:p>
        </p:txBody>
      </p:sp>
      <p:sp>
        <p:nvSpPr>
          <p:cNvPr id="54308" name="AutoShape 36"/>
          <p:cNvSpPr>
            <a:spLocks/>
          </p:cNvSpPr>
          <p:nvPr/>
        </p:nvSpPr>
        <p:spPr bwMode="auto">
          <a:xfrm rot="5400000">
            <a:off x="647700" y="571500"/>
            <a:ext cx="762000" cy="1905000"/>
          </a:xfrm>
          <a:prstGeom prst="leftBrace">
            <a:avLst>
              <a:gd name="adj1" fmla="val 20833"/>
              <a:gd name="adj2" fmla="val 50000"/>
            </a:avLst>
          </a:prstGeom>
          <a:noFill/>
          <a:ln w="76200">
            <a:solidFill>
              <a:srgbClr val="66FF33"/>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09" name="Text Box 37"/>
          <p:cNvSpPr txBox="1">
            <a:spLocks noChangeArrowheads="1"/>
          </p:cNvSpPr>
          <p:nvPr/>
        </p:nvSpPr>
        <p:spPr bwMode="auto">
          <a:xfrm>
            <a:off x="0" y="6096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66FF33"/>
                </a:solidFill>
                <a:latin typeface="Arial"/>
                <a:cs typeface="Arial"/>
              </a:rPr>
              <a:t>1100-970 </a:t>
            </a:r>
          </a:p>
        </p:txBody>
      </p:sp>
      <p:sp>
        <p:nvSpPr>
          <p:cNvPr id="54310" name="Text Box 38"/>
          <p:cNvSpPr txBox="1">
            <a:spLocks noChangeArrowheads="1"/>
          </p:cNvSpPr>
          <p:nvPr/>
        </p:nvSpPr>
        <p:spPr bwMode="auto">
          <a:xfrm>
            <a:off x="3733800" y="46038"/>
            <a:ext cx="2514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600" b="1">
                <a:solidFill>
                  <a:srgbClr val="FF89D7"/>
                </a:solidFill>
                <a:latin typeface="Arial"/>
                <a:cs typeface="Arial"/>
              </a:rPr>
              <a:t>1-2 Kings</a:t>
            </a:r>
          </a:p>
        </p:txBody>
      </p:sp>
      <p:sp>
        <p:nvSpPr>
          <p:cNvPr id="54311" name="AutoShape 39"/>
          <p:cNvSpPr>
            <a:spLocks/>
          </p:cNvSpPr>
          <p:nvPr/>
        </p:nvSpPr>
        <p:spPr bwMode="auto">
          <a:xfrm rot="5400000">
            <a:off x="4648200" y="-1524000"/>
            <a:ext cx="762000" cy="6096000"/>
          </a:xfrm>
          <a:prstGeom prst="leftBrace">
            <a:avLst>
              <a:gd name="adj1" fmla="val 66667"/>
              <a:gd name="adj2" fmla="val 50000"/>
            </a:avLst>
          </a:prstGeom>
          <a:noFill/>
          <a:ln w="76200">
            <a:solidFill>
              <a:srgbClr val="FF3399"/>
            </a:solidFill>
            <a:round/>
            <a:headEnd/>
            <a:tailEnd/>
          </a:ln>
          <a:effectLst>
            <a:outerShdw blurRad="63500" dist="38099" dir="2700000" algn="ctr" rotWithShape="0">
              <a:schemeClr val="tx1">
                <a:alpha val="74998"/>
              </a:schemeClr>
            </a:outerShdw>
          </a:effectLst>
        </p:spPr>
        <p:txBody>
          <a:bodyPr rot="10800000" vert="eaVert" wrap="none" anchor="ctr"/>
          <a:lstStyle/>
          <a:p>
            <a:pPr algn="ctr">
              <a:spcBef>
                <a:spcPct val="50000"/>
              </a:spcBef>
              <a:defRPr/>
            </a:pPr>
            <a:endParaRPr lang="en-US" sz="2400">
              <a:solidFill>
                <a:srgbClr val="FF89D7"/>
              </a:solidFill>
              <a:latin typeface="Arial"/>
              <a:cs typeface="Arial"/>
            </a:endParaRPr>
          </a:p>
        </p:txBody>
      </p:sp>
      <p:sp>
        <p:nvSpPr>
          <p:cNvPr id="54312" name="Text Box 40"/>
          <p:cNvSpPr txBox="1">
            <a:spLocks noChangeArrowheads="1"/>
          </p:cNvSpPr>
          <p:nvPr/>
        </p:nvSpPr>
        <p:spPr bwMode="auto">
          <a:xfrm>
            <a:off x="3733800" y="609600"/>
            <a:ext cx="2743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89D7"/>
                </a:solidFill>
                <a:latin typeface="Arial"/>
                <a:cs typeface="Arial"/>
              </a:rPr>
              <a:t>970-560</a:t>
            </a:r>
          </a:p>
        </p:txBody>
      </p:sp>
      <p:sp>
        <p:nvSpPr>
          <p:cNvPr id="54313" name="AutoShape 41"/>
          <p:cNvSpPr>
            <a:spLocks noChangeArrowheads="1"/>
          </p:cNvSpPr>
          <p:nvPr/>
        </p:nvSpPr>
        <p:spPr bwMode="auto">
          <a:xfrm>
            <a:off x="152400" y="3048000"/>
            <a:ext cx="1295400" cy="762000"/>
          </a:xfrm>
          <a:prstGeom prst="leftRightArrow">
            <a:avLst>
              <a:gd name="adj1" fmla="val 50000"/>
              <a:gd name="adj2" fmla="val 34000"/>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14" name="AutoShape 42"/>
          <p:cNvSpPr>
            <a:spLocks noChangeArrowheads="1"/>
          </p:cNvSpPr>
          <p:nvPr/>
        </p:nvSpPr>
        <p:spPr bwMode="auto">
          <a:xfrm>
            <a:off x="457200" y="2378075"/>
            <a:ext cx="990600" cy="762000"/>
          </a:xfrm>
          <a:prstGeom prst="leftRightArrow">
            <a:avLst>
              <a:gd name="adj1" fmla="val 50000"/>
              <a:gd name="adj2" fmla="val 26000"/>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15" name="AutoShape 43"/>
          <p:cNvSpPr>
            <a:spLocks noChangeArrowheads="1"/>
          </p:cNvSpPr>
          <p:nvPr/>
        </p:nvSpPr>
        <p:spPr bwMode="auto">
          <a:xfrm>
            <a:off x="838200" y="1752600"/>
            <a:ext cx="1219200" cy="762000"/>
          </a:xfrm>
          <a:prstGeom prst="leftRightArrow">
            <a:avLst>
              <a:gd name="adj1" fmla="val 50000"/>
              <a:gd name="adj2" fmla="val 32000"/>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4316" name="Text Box 44"/>
          <p:cNvSpPr txBox="1">
            <a:spLocks noChangeArrowheads="1"/>
          </p:cNvSpPr>
          <p:nvPr/>
        </p:nvSpPr>
        <p:spPr bwMode="auto">
          <a:xfrm>
            <a:off x="0" y="46038"/>
            <a:ext cx="27432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66FF33"/>
                </a:solidFill>
                <a:latin typeface="Arial"/>
                <a:cs typeface="Arial"/>
              </a:rPr>
              <a:t>1-2 Samuel </a:t>
            </a:r>
          </a:p>
        </p:txBody>
      </p:sp>
      <p:sp>
        <p:nvSpPr>
          <p:cNvPr id="312346" name="Rectangle 46"/>
          <p:cNvSpPr>
            <a:spLocks noGrp="1" noChangeArrowheads="1"/>
          </p:cNvSpPr>
          <p:nvPr>
            <p:ph type="title" idx="4294967295"/>
          </p:nvPr>
        </p:nvSpPr>
        <p:spPr>
          <a:xfrm>
            <a:off x="1905000" y="1447800"/>
            <a:ext cx="6172200" cy="1066800"/>
          </a:xfrm>
        </p:spPr>
        <p:txBody>
          <a:bodyPr/>
          <a:lstStyle/>
          <a:p>
            <a:pPr eaLnBrk="1" hangingPunct="1"/>
            <a:r>
              <a:rPr lang="en-US" sz="2400" b="1">
                <a:solidFill>
                  <a:schemeClr val="bg1"/>
                </a:solidFill>
                <a:latin typeface="Arial" charset="0"/>
                <a:ea typeface="ＭＳ Ｐゴシック" charset="0"/>
              </a:rPr>
              <a:t>Period Covered in the Book of Kings</a:t>
            </a:r>
            <a:endParaRPr lang="en-US" sz="3200">
              <a:solidFill>
                <a:schemeClr val="bg1"/>
              </a:solidFill>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309"/>
                                        </p:tgtEl>
                                        <p:attrNameLst>
                                          <p:attrName>style.visibility</p:attrName>
                                        </p:attrNameLst>
                                      </p:cBhvr>
                                      <p:to>
                                        <p:strVal val="visible"/>
                                      </p:to>
                                    </p:set>
                                    <p:animEffect transition="in" filter="dissolve">
                                      <p:cBhvr>
                                        <p:cTn id="7" dur="500"/>
                                        <p:tgtEl>
                                          <p:spTgt spid="54309"/>
                                        </p:tgtEl>
                                      </p:cBhvr>
                                    </p:animEffect>
                                  </p:childTnLst>
                                </p:cTn>
                              </p:par>
                            </p:childTnLst>
                          </p:cTn>
                        </p:par>
                        <p:par>
                          <p:cTn id="8" fill="hold" nodeType="afterGroup">
                            <p:stCondLst>
                              <p:cond delay="500"/>
                            </p:stCondLst>
                            <p:childTnLst>
                              <p:par>
                                <p:cTn id="9" presetID="22" presetClass="entr" presetSubtype="4" fill="hold" grpId="0" nodeType="afterEffect">
                                  <p:stCondLst>
                                    <p:cond delay="3000"/>
                                  </p:stCondLst>
                                  <p:childTnLst>
                                    <p:set>
                                      <p:cBhvr>
                                        <p:cTn id="10" dur="1" fill="hold">
                                          <p:stCondLst>
                                            <p:cond delay="0"/>
                                          </p:stCondLst>
                                        </p:cTn>
                                        <p:tgtEl>
                                          <p:spTgt spid="54308"/>
                                        </p:tgtEl>
                                        <p:attrNameLst>
                                          <p:attrName>style.visibility</p:attrName>
                                        </p:attrNameLst>
                                      </p:cBhvr>
                                      <p:to>
                                        <p:strVal val="visible"/>
                                      </p:to>
                                    </p:set>
                                    <p:animEffect transition="in" filter="wipe(down)">
                                      <p:cBhvr>
                                        <p:cTn id="11" dur="500"/>
                                        <p:tgtEl>
                                          <p:spTgt spid="54308"/>
                                        </p:tgtEl>
                                      </p:cBhvr>
                                    </p:animEffect>
                                  </p:childTnLst>
                                </p:cTn>
                              </p:par>
                            </p:childTnLst>
                          </p:cTn>
                        </p:par>
                        <p:par>
                          <p:cTn id="12" fill="hold" nodeType="afterGroup">
                            <p:stCondLst>
                              <p:cond delay="4000"/>
                            </p:stCondLst>
                            <p:childTnLst>
                              <p:par>
                                <p:cTn id="13" presetID="9" presetClass="entr" presetSubtype="0" fill="hold" grpId="0" nodeType="afterEffect">
                                  <p:stCondLst>
                                    <p:cond delay="1000"/>
                                  </p:stCondLst>
                                  <p:childTnLst>
                                    <p:set>
                                      <p:cBhvr>
                                        <p:cTn id="14" dur="1" fill="hold">
                                          <p:stCondLst>
                                            <p:cond delay="0"/>
                                          </p:stCondLst>
                                        </p:cTn>
                                        <p:tgtEl>
                                          <p:spTgt spid="54310"/>
                                        </p:tgtEl>
                                        <p:attrNameLst>
                                          <p:attrName>style.visibility</p:attrName>
                                        </p:attrNameLst>
                                      </p:cBhvr>
                                      <p:to>
                                        <p:strVal val="visible"/>
                                      </p:to>
                                    </p:set>
                                    <p:animEffect transition="in" filter="dissolve">
                                      <p:cBhvr>
                                        <p:cTn id="15" dur="500"/>
                                        <p:tgtEl>
                                          <p:spTgt spid="54310"/>
                                        </p:tgtEl>
                                      </p:cBhvr>
                                    </p:animEffect>
                                  </p:childTnLst>
                                </p:cTn>
                              </p:par>
                            </p:childTnLst>
                          </p:cTn>
                        </p:par>
                        <p:par>
                          <p:cTn id="16" fill="hold" nodeType="afterGroup">
                            <p:stCondLst>
                              <p:cond delay="5500"/>
                            </p:stCondLst>
                            <p:childTnLst>
                              <p:par>
                                <p:cTn id="17" presetID="9" presetClass="entr" presetSubtype="0" fill="hold" grpId="0" nodeType="afterEffect">
                                  <p:stCondLst>
                                    <p:cond delay="0"/>
                                  </p:stCondLst>
                                  <p:childTnLst>
                                    <p:set>
                                      <p:cBhvr>
                                        <p:cTn id="18" dur="1" fill="hold">
                                          <p:stCondLst>
                                            <p:cond delay="0"/>
                                          </p:stCondLst>
                                        </p:cTn>
                                        <p:tgtEl>
                                          <p:spTgt spid="54312"/>
                                        </p:tgtEl>
                                        <p:attrNameLst>
                                          <p:attrName>style.visibility</p:attrName>
                                        </p:attrNameLst>
                                      </p:cBhvr>
                                      <p:to>
                                        <p:strVal val="visible"/>
                                      </p:to>
                                    </p:set>
                                    <p:animEffect transition="in" filter="dissolve">
                                      <p:cBhvr>
                                        <p:cTn id="19" dur="500"/>
                                        <p:tgtEl>
                                          <p:spTgt spid="54312"/>
                                        </p:tgtEl>
                                      </p:cBhvr>
                                    </p:animEffect>
                                  </p:childTnLst>
                                </p:cTn>
                              </p:par>
                            </p:childTnLst>
                          </p:cTn>
                        </p:par>
                        <p:par>
                          <p:cTn id="20" fill="hold" nodeType="afterGroup">
                            <p:stCondLst>
                              <p:cond delay="6000"/>
                            </p:stCondLst>
                            <p:childTnLst>
                              <p:par>
                                <p:cTn id="21" presetID="22" presetClass="entr" presetSubtype="4" fill="hold" grpId="0" nodeType="afterEffect">
                                  <p:stCondLst>
                                    <p:cond delay="3000"/>
                                  </p:stCondLst>
                                  <p:childTnLst>
                                    <p:set>
                                      <p:cBhvr>
                                        <p:cTn id="22" dur="1" fill="hold">
                                          <p:stCondLst>
                                            <p:cond delay="0"/>
                                          </p:stCondLst>
                                        </p:cTn>
                                        <p:tgtEl>
                                          <p:spTgt spid="54311"/>
                                        </p:tgtEl>
                                        <p:attrNameLst>
                                          <p:attrName>style.visibility</p:attrName>
                                        </p:attrNameLst>
                                      </p:cBhvr>
                                      <p:to>
                                        <p:strVal val="visible"/>
                                      </p:to>
                                    </p:set>
                                    <p:animEffect transition="in" filter="wipe(down)">
                                      <p:cBhvr>
                                        <p:cTn id="23" dur="500"/>
                                        <p:tgtEl>
                                          <p:spTgt spid="54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08" grpId="0" animBg="1"/>
      <p:bldP spid="54309" grpId="0" autoUpdateAnimBg="0"/>
      <p:bldP spid="54310" grpId="0" autoUpdateAnimBg="0"/>
      <p:bldP spid="54311" grpId="0" animBg="1"/>
      <p:bldP spid="54312"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ChangeArrowheads="1"/>
          </p:cNvSpPr>
          <p:nvPr/>
        </p:nvSpPr>
        <p:spPr bwMode="auto">
          <a:xfrm>
            <a:off x="1574800" y="8763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6834"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490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76836"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6837"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6838"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4904" name="Rectangle 8"/>
          <p:cNvSpPr>
            <a:spLocks noChangeArrowheads="1"/>
          </p:cNvSpPr>
          <p:nvPr/>
        </p:nvSpPr>
        <p:spPr bwMode="auto">
          <a:xfrm>
            <a:off x="4630738" y="2649538"/>
            <a:ext cx="15208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ER</a:t>
            </a:r>
          </a:p>
        </p:txBody>
      </p:sp>
      <p:sp>
        <p:nvSpPr>
          <p:cNvPr id="376840"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4906" name="Rectangle 10"/>
          <p:cNvSpPr>
            <a:spLocks noChangeArrowheads="1"/>
          </p:cNvSpPr>
          <p:nvPr/>
        </p:nvSpPr>
        <p:spPr bwMode="auto">
          <a:xfrm>
            <a:off x="7259638" y="5259388"/>
            <a:ext cx="13112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PG</a:t>
            </a:r>
          </a:p>
        </p:txBody>
      </p:sp>
      <p:sp>
        <p:nvSpPr>
          <p:cNvPr id="376842"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6843"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376844"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464910" name="Rectangle 14"/>
          <p:cNvSpPr>
            <a:spLocks noChangeArrowheads="1"/>
          </p:cNvSpPr>
          <p:nvPr/>
        </p:nvSpPr>
        <p:spPr bwMode="auto">
          <a:xfrm>
            <a:off x="3449638" y="2382838"/>
            <a:ext cx="1273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SG</a:t>
            </a:r>
          </a:p>
        </p:txBody>
      </p:sp>
      <p:sp>
        <p:nvSpPr>
          <p:cNvPr id="464911" name="Rectangle 15"/>
          <p:cNvSpPr>
            <a:spLocks noChangeArrowheads="1"/>
          </p:cNvSpPr>
          <p:nvPr/>
        </p:nvSpPr>
        <p:spPr bwMode="auto">
          <a:xfrm>
            <a:off x="2516188" y="5640388"/>
            <a:ext cx="7016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RS</a:t>
            </a:r>
          </a:p>
        </p:txBody>
      </p:sp>
      <p:sp>
        <p:nvSpPr>
          <p:cNvPr id="464912" name="Rectangle 16"/>
          <p:cNvSpPr>
            <a:spLocks noChangeArrowheads="1"/>
          </p:cNvSpPr>
          <p:nvPr/>
        </p:nvSpPr>
        <p:spPr bwMode="auto">
          <a:xfrm>
            <a:off x="2020888" y="9921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MS</a:t>
            </a:r>
          </a:p>
        </p:txBody>
      </p:sp>
      <p:sp>
        <p:nvSpPr>
          <p:cNvPr id="376848"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6849"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850"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4916" name="Rectangle 20"/>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400" b="1">
                <a:solidFill>
                  <a:srgbClr val="FFD34A"/>
                </a:solidFill>
                <a:latin typeface="Times" pitchFamily="-112" charset="0"/>
              </a:rPr>
              <a:t> DRESSING</a:t>
            </a:r>
          </a:p>
          <a:p>
            <a:pPr eaLnBrk="0" hangingPunct="0">
              <a:defRPr/>
            </a:pPr>
            <a:r>
              <a:rPr lang="en-US" sz="2400" b="1">
                <a:solidFill>
                  <a:srgbClr val="FFD34A"/>
                </a:solidFill>
                <a:latin typeface="Times" pitchFamily="-112" charset="0"/>
              </a:rPr>
              <a:t>        THE                                    </a:t>
            </a:r>
          </a:p>
          <a:p>
            <a:pPr eaLnBrk="0" hangingPunct="0">
              <a:defRPr/>
            </a:pPr>
            <a:r>
              <a:rPr lang="en-US" sz="2400" b="1">
                <a:solidFill>
                  <a:srgbClr val="FFD34A"/>
                </a:solidFill>
                <a:latin typeface="Times" pitchFamily="-112" charset="0"/>
              </a:rPr>
              <a:t>   STAGE</a:t>
            </a:r>
          </a:p>
        </p:txBody>
      </p:sp>
      <p:sp>
        <p:nvSpPr>
          <p:cNvPr id="464917" name="Rectangle 21"/>
          <p:cNvSpPr>
            <a:spLocks noChangeArrowheads="1"/>
          </p:cNvSpPr>
          <p:nvPr/>
        </p:nvSpPr>
        <p:spPr bwMode="auto">
          <a:xfrm>
            <a:off x="2613025" y="3613150"/>
            <a:ext cx="1730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DS</a:t>
            </a:r>
          </a:p>
        </p:txBody>
      </p:sp>
      <p:sp>
        <p:nvSpPr>
          <p:cNvPr id="46491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376854"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2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4921" name="Rectangle 25"/>
          <p:cNvSpPr>
            <a:spLocks noChangeArrowheads="1"/>
          </p:cNvSpPr>
          <p:nvPr/>
        </p:nvSpPr>
        <p:spPr bwMode="auto">
          <a:xfrm>
            <a:off x="6896100" y="43957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U</a:t>
            </a:r>
          </a:p>
        </p:txBody>
      </p:sp>
      <p:sp>
        <p:nvSpPr>
          <p:cNvPr id="464922" name="Rectangle 26"/>
          <p:cNvSpPr>
            <a:spLocks noChangeArrowheads="1"/>
          </p:cNvSpPr>
          <p:nvPr/>
        </p:nvSpPr>
        <p:spPr bwMode="auto">
          <a:xfrm>
            <a:off x="5830888" y="28844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B</a:t>
            </a:r>
          </a:p>
        </p:txBody>
      </p:sp>
      <p:sp>
        <p:nvSpPr>
          <p:cNvPr id="376858"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24" name="Rectangle 28"/>
          <p:cNvSpPr>
            <a:spLocks noChangeArrowheads="1"/>
          </p:cNvSpPr>
          <p:nvPr/>
        </p:nvSpPr>
        <p:spPr bwMode="auto">
          <a:xfrm>
            <a:off x="5487988" y="181133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H</a:t>
            </a:r>
          </a:p>
        </p:txBody>
      </p:sp>
      <p:sp>
        <p:nvSpPr>
          <p:cNvPr id="376860"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26" name="Rectangle 30"/>
          <p:cNvSpPr>
            <a:spLocks noChangeArrowheads="1"/>
          </p:cNvSpPr>
          <p:nvPr/>
        </p:nvSpPr>
        <p:spPr bwMode="auto">
          <a:xfrm>
            <a:off x="7177088" y="1525588"/>
            <a:ext cx="12922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a:solidFill>
                  <a:srgbClr val="CECECE"/>
                </a:solidFill>
                <a:latin typeface="Times" pitchFamily="-112" charset="0"/>
              </a:rPr>
              <a:t>N(A)</a:t>
            </a:r>
          </a:p>
        </p:txBody>
      </p:sp>
      <p:sp>
        <p:nvSpPr>
          <p:cNvPr id="376862"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6863"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29" name="Rectangle 33"/>
          <p:cNvSpPr>
            <a:spLocks noChangeArrowheads="1"/>
          </p:cNvSpPr>
          <p:nvPr/>
        </p:nvSpPr>
        <p:spPr bwMode="auto">
          <a:xfrm>
            <a:off x="3082925" y="2568575"/>
            <a:ext cx="401638"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C</a:t>
            </a:r>
          </a:p>
        </p:txBody>
      </p:sp>
      <p:sp>
        <p:nvSpPr>
          <p:cNvPr id="376865"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31" name="Rectangle 35"/>
          <p:cNvSpPr>
            <a:spLocks noChangeArrowheads="1"/>
          </p:cNvSpPr>
          <p:nvPr/>
        </p:nvSpPr>
        <p:spPr bwMode="auto">
          <a:xfrm>
            <a:off x="2727325" y="3078163"/>
            <a:ext cx="333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J</a:t>
            </a:r>
          </a:p>
        </p:txBody>
      </p:sp>
      <p:sp>
        <p:nvSpPr>
          <p:cNvPr id="376867"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6868"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34" name="Rectangle 38"/>
          <p:cNvSpPr>
            <a:spLocks noChangeArrowheads="1"/>
          </p:cNvSpPr>
          <p:nvPr/>
        </p:nvSpPr>
        <p:spPr bwMode="auto">
          <a:xfrm>
            <a:off x="3067050" y="4451350"/>
            <a:ext cx="620713"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KB</a:t>
            </a:r>
          </a:p>
        </p:txBody>
      </p:sp>
      <p:sp>
        <p:nvSpPr>
          <p:cNvPr id="376870"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36" name="Rectangle 40"/>
          <p:cNvSpPr>
            <a:spLocks noChangeArrowheads="1"/>
          </p:cNvSpPr>
          <p:nvPr/>
        </p:nvSpPr>
        <p:spPr bwMode="auto">
          <a:xfrm>
            <a:off x="3179763" y="5164138"/>
            <a:ext cx="638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MS</a:t>
            </a:r>
          </a:p>
        </p:txBody>
      </p:sp>
      <p:sp>
        <p:nvSpPr>
          <p:cNvPr id="376872"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464938" name="Rectangle 42"/>
          <p:cNvSpPr>
            <a:spLocks noChangeArrowheads="1"/>
          </p:cNvSpPr>
          <p:nvPr/>
        </p:nvSpPr>
        <p:spPr bwMode="auto">
          <a:xfrm>
            <a:off x="1809750" y="4081463"/>
            <a:ext cx="384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E</a:t>
            </a:r>
          </a:p>
        </p:txBody>
      </p:sp>
      <p:sp>
        <p:nvSpPr>
          <p:cNvPr id="464939" name="Rectangle 43"/>
          <p:cNvSpPr>
            <a:spLocks noChangeArrowheads="1"/>
          </p:cNvSpPr>
          <p:nvPr/>
        </p:nvSpPr>
        <p:spPr bwMode="auto">
          <a:xfrm>
            <a:off x="3751263" y="3078163"/>
            <a:ext cx="6889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a:solidFill>
                  <a:srgbClr val="CECECE"/>
                </a:solidFill>
                <a:latin typeface="Times" pitchFamily="-112" charset="0"/>
              </a:rPr>
              <a:t>MN</a:t>
            </a:r>
          </a:p>
        </p:txBody>
      </p:sp>
      <p:sp>
        <p:nvSpPr>
          <p:cNvPr id="464940" name="Freeform 44"/>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eaLnBrk="0" hangingPunct="0">
              <a:defRPr/>
            </a:pPr>
            <a:endParaRPr lang="en-US" sz="2800">
              <a:solidFill>
                <a:srgbClr val="00DFCA"/>
              </a:solidFill>
              <a:latin typeface="Matura MT Script Capitals" pitchFamily="-112" charset="0"/>
            </a:endParaRPr>
          </a:p>
        </p:txBody>
      </p:sp>
      <p:sp>
        <p:nvSpPr>
          <p:cNvPr id="464946" name="Freeform 50"/>
          <p:cNvSpPr>
            <a:spLocks/>
          </p:cNvSpPr>
          <p:nvPr/>
        </p:nvSpPr>
        <p:spPr bwMode="auto">
          <a:xfrm>
            <a:off x="2908300" y="1638300"/>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4975" name="Rectangle 79"/>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a:solidFill>
                <a:srgbClr val="FFFFFF"/>
              </a:solidFill>
              <a:effectLst>
                <a:outerShdw blurRad="38100" dist="38100" dir="2700000" algn="tl">
                  <a:srgbClr val="000000"/>
                </a:outerShdw>
              </a:effectLst>
              <a:latin typeface="Comic Sans MS" pitchFamily="-112" charset="0"/>
            </a:endParaRPr>
          </a:p>
        </p:txBody>
      </p:sp>
      <p:grpSp>
        <p:nvGrpSpPr>
          <p:cNvPr id="376878" name="Group 84"/>
          <p:cNvGrpSpPr>
            <a:grpSpLocks/>
          </p:cNvGrpSpPr>
          <p:nvPr/>
        </p:nvGrpSpPr>
        <p:grpSpPr bwMode="auto">
          <a:xfrm>
            <a:off x="636588" y="4572000"/>
            <a:ext cx="7758112" cy="1765300"/>
            <a:chOff x="105" y="2796"/>
            <a:chExt cx="4887" cy="1112"/>
          </a:xfrm>
        </p:grpSpPr>
        <p:sp>
          <p:nvSpPr>
            <p:cNvPr id="464981" name="Rectangle 85"/>
            <p:cNvSpPr>
              <a:spLocks noChangeArrowheads="1"/>
            </p:cNvSpPr>
            <p:nvPr/>
          </p:nvSpPr>
          <p:spPr bwMode="auto">
            <a:xfrm>
              <a:off x="152" y="2796"/>
              <a:ext cx="4840" cy="1112"/>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4982" name="Rectangle 86"/>
            <p:cNvSpPr>
              <a:spLocks noChangeArrowheads="1"/>
            </p:cNvSpPr>
            <p:nvPr/>
          </p:nvSpPr>
          <p:spPr bwMode="auto">
            <a:xfrm>
              <a:off x="105" y="2798"/>
              <a:ext cx="4862" cy="1094"/>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en-US" sz="3600" b="1">
                  <a:solidFill>
                    <a:srgbClr val="D83104"/>
                  </a:solidFill>
                  <a:latin typeface="Times" charset="0"/>
                </a:rPr>
                <a:t>THE SOUTHERN  KINGDOM:</a:t>
              </a:r>
              <a:endParaRPr lang="en-US" sz="3600" b="1">
                <a:solidFill>
                  <a:srgbClr val="FF5008"/>
                </a:solidFill>
                <a:latin typeface="Times" charset="0"/>
              </a:endParaRPr>
            </a:p>
            <a:p>
              <a:pPr algn="ctr" eaLnBrk="0" hangingPunct="0">
                <a:defRPr/>
              </a:pPr>
              <a:r>
                <a:rPr lang="en-US" sz="3600" b="1">
                  <a:solidFill>
                    <a:srgbClr val="1A0004"/>
                  </a:solidFill>
                  <a:latin typeface="Times" charset="0"/>
                </a:rPr>
                <a:t>JUDAH (586 B.C.)</a:t>
              </a:r>
            </a:p>
            <a:p>
              <a:pPr algn="ctr" eaLnBrk="0" hangingPunct="0">
                <a:defRPr/>
              </a:pPr>
              <a:r>
                <a:rPr lang="en-US" sz="3600" b="1" i="1">
                  <a:solidFill>
                    <a:srgbClr val="790015"/>
                  </a:solidFill>
                  <a:latin typeface="Times" charset="0"/>
                </a:rPr>
                <a:t>THE BABYLONIAN EXILE</a:t>
              </a:r>
              <a:endParaRPr lang="en-US" sz="3600" b="1" i="1" u="sng">
                <a:solidFill>
                  <a:srgbClr val="790015"/>
                </a:solidFill>
                <a:latin typeface="Times" charset="0"/>
              </a:endParaRPr>
            </a:p>
          </p:txBody>
        </p:sp>
      </p:grpSp>
      <p:sp>
        <p:nvSpPr>
          <p:cNvPr id="464944" name="Oval 48"/>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4983" name="Line 87"/>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464984" name="Line 88"/>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376882" name="Text Box 17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grpSp>
        <p:nvGrpSpPr>
          <p:cNvPr id="376883" name="Group 172"/>
          <p:cNvGrpSpPr>
            <a:grpSpLocks/>
          </p:cNvGrpSpPr>
          <p:nvPr/>
        </p:nvGrpSpPr>
        <p:grpSpPr bwMode="auto">
          <a:xfrm>
            <a:off x="8018463" y="3436938"/>
            <a:ext cx="981075" cy="1843087"/>
            <a:chOff x="5051" y="2165"/>
            <a:chExt cx="618" cy="1161"/>
          </a:xfrm>
        </p:grpSpPr>
        <p:grpSp>
          <p:nvGrpSpPr>
            <p:cNvPr id="376904" name="Group 173"/>
            <p:cNvGrpSpPr>
              <a:grpSpLocks/>
            </p:cNvGrpSpPr>
            <p:nvPr/>
          </p:nvGrpSpPr>
          <p:grpSpPr bwMode="auto">
            <a:xfrm>
              <a:off x="5051" y="2165"/>
              <a:ext cx="618" cy="1161"/>
              <a:chOff x="5051" y="2165"/>
              <a:chExt cx="618" cy="1161"/>
            </a:xfrm>
          </p:grpSpPr>
          <p:sp>
            <p:nvSpPr>
              <p:cNvPr id="376906" name="Freeform 17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76907" name="AutoShape 17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6908" name="Rectangle 17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6909" name="Line 17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0" name="Rectangle 17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6911" name="Rectangle 17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6912" name="Line 18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3" name="Line 18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4" name="Line 18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5" name="Line 18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6" name="Line 18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7" name="Line 18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8" name="Line 18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19" name="Line 18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20" name="Line 18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21" name="Line 18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6922" name="Rectangle 190"/>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76905" name="Rectangle 191"/>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465088" name="Rectangle 192"/>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76885" name="Rectangle 193"/>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65090" name="Rectangle 194"/>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76887" name="Rectangle 195"/>
          <p:cNvSpPr>
            <a:spLocks noChangeArrowheads="1"/>
          </p:cNvSpPr>
          <p:nvPr/>
        </p:nvSpPr>
        <p:spPr bwMode="auto">
          <a:xfrm>
            <a:off x="8107363" y="4838700"/>
            <a:ext cx="604837"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200        </a:t>
            </a:r>
          </a:p>
        </p:txBody>
      </p:sp>
      <p:sp>
        <p:nvSpPr>
          <p:cNvPr id="376888" name="Rectangle 196"/>
          <p:cNvSpPr>
            <a:spLocks noChangeArrowheads="1"/>
          </p:cNvSpPr>
          <p:nvPr/>
        </p:nvSpPr>
        <p:spPr bwMode="auto">
          <a:xfrm>
            <a:off x="8031163" y="5003800"/>
            <a:ext cx="633412"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Assyria   </a:t>
            </a:r>
          </a:p>
        </p:txBody>
      </p:sp>
      <p:sp>
        <p:nvSpPr>
          <p:cNvPr id="376889" name="Rectangle 197"/>
          <p:cNvSpPr>
            <a:spLocks noChangeArrowheads="1"/>
          </p:cNvSpPr>
          <p:nvPr/>
        </p:nvSpPr>
        <p:spPr bwMode="auto">
          <a:xfrm>
            <a:off x="8026400" y="4672013"/>
            <a:ext cx="887413"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20-J         20-R</a:t>
            </a:r>
          </a:p>
        </p:txBody>
      </p:sp>
      <p:grpSp>
        <p:nvGrpSpPr>
          <p:cNvPr id="376890" name="Group 198"/>
          <p:cNvGrpSpPr>
            <a:grpSpLocks/>
          </p:cNvGrpSpPr>
          <p:nvPr/>
        </p:nvGrpSpPr>
        <p:grpSpPr bwMode="auto">
          <a:xfrm>
            <a:off x="8061325" y="4151313"/>
            <a:ext cx="931863" cy="377825"/>
            <a:chOff x="5078" y="2615"/>
            <a:chExt cx="587" cy="238"/>
          </a:xfrm>
        </p:grpSpPr>
        <p:sp>
          <p:nvSpPr>
            <p:cNvPr id="376901" name="Rectangle 19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76902" name="Rectangle 20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76903" name="Rectangle 201"/>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376891" name="Rectangle 202"/>
          <p:cNvSpPr>
            <a:spLocks noChangeArrowheads="1"/>
          </p:cNvSpPr>
          <p:nvPr/>
        </p:nvSpPr>
        <p:spPr bwMode="auto">
          <a:xfrm>
            <a:off x="8420100" y="4994275"/>
            <a:ext cx="581025"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Babylon</a:t>
            </a:r>
          </a:p>
        </p:txBody>
      </p:sp>
      <p:sp>
        <p:nvSpPr>
          <p:cNvPr id="376892" name="Rectangle 203"/>
          <p:cNvSpPr>
            <a:spLocks noChangeArrowheads="1"/>
          </p:cNvSpPr>
          <p:nvPr/>
        </p:nvSpPr>
        <p:spPr bwMode="auto">
          <a:xfrm>
            <a:off x="8537575" y="4837113"/>
            <a:ext cx="350838"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350</a:t>
            </a:r>
          </a:p>
        </p:txBody>
      </p:sp>
      <p:sp>
        <p:nvSpPr>
          <p:cNvPr id="465100" name="Rectangle 204"/>
          <p:cNvSpPr>
            <a:spLocks noChangeArrowheads="1"/>
          </p:cNvSpPr>
          <p:nvPr/>
        </p:nvSpPr>
        <p:spPr bwMode="auto">
          <a:xfrm>
            <a:off x="8123238" y="653732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51</a:t>
            </a:r>
          </a:p>
        </p:txBody>
      </p:sp>
      <p:sp>
        <p:nvSpPr>
          <p:cNvPr id="376894" name="Text Box 20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465102" name="AutoShape 206"/>
          <p:cNvSpPr>
            <a:spLocks noChangeArrowheads="1"/>
          </p:cNvSpPr>
          <p:nvPr/>
        </p:nvSpPr>
        <p:spPr bwMode="auto">
          <a:xfrm>
            <a:off x="1206500" y="5646738"/>
            <a:ext cx="6483350"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a:solidFill>
                <a:srgbClr val="FFF30C"/>
              </a:solidFill>
              <a:latin typeface="Comic Sans MS" pitchFamily="-112" charset="0"/>
            </a:endParaRPr>
          </a:p>
        </p:txBody>
      </p:sp>
      <p:sp>
        <p:nvSpPr>
          <p:cNvPr id="376896" name="Text Box 20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Comic Sans MS" charset="0"/>
              </a:rPr>
              <a:t>2</a:t>
            </a:r>
            <a:endParaRPr lang="en-US" sz="1600">
              <a:solidFill>
                <a:srgbClr val="FFA27C"/>
              </a:solidFill>
              <a:latin typeface="B VAG Rounded Bold" charset="0"/>
            </a:endParaRPr>
          </a:p>
        </p:txBody>
      </p:sp>
      <p:pic>
        <p:nvPicPr>
          <p:cNvPr id="465104" name="Picture 20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465107" name="AutoShape 211"/>
          <p:cNvSpPr>
            <a:spLocks noChangeArrowheads="1"/>
          </p:cNvSpPr>
          <p:nvPr/>
        </p:nvSpPr>
        <p:spPr bwMode="auto">
          <a:xfrm>
            <a:off x="990600" y="1884363"/>
            <a:ext cx="1433513" cy="1281112"/>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4945" name="Oval 49"/>
          <p:cNvSpPr>
            <a:spLocks noChangeArrowheads="1"/>
          </p:cNvSpPr>
          <p:nvPr/>
        </p:nvSpPr>
        <p:spPr bwMode="auto">
          <a:xfrm>
            <a:off x="4086225" y="5180013"/>
            <a:ext cx="2527300" cy="561975"/>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a:solidFill>
                <a:srgbClr val="F8131B"/>
              </a:solidFill>
              <a:latin typeface="Comic Sans MS" pitchFamily="-112" charset="0"/>
            </a:endParaRPr>
          </a:p>
        </p:txBody>
      </p:sp>
      <p:sp>
        <p:nvSpPr>
          <p:cNvPr id="2" name="Title 1"/>
          <p:cNvSpPr>
            <a:spLocks noGrp="1"/>
          </p:cNvSpPr>
          <p:nvPr>
            <p:ph type="title" idx="4294967295"/>
          </p:nvPr>
        </p:nvSpPr>
        <p:spPr>
          <a:xfrm>
            <a:off x="1989138" y="-25400"/>
            <a:ext cx="3509962"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25:1-21</a:t>
            </a:r>
          </a:p>
        </p:txBody>
      </p:sp>
    </p:spTree>
    <p:extLst>
      <p:ext uri="{BB962C8B-B14F-4D97-AF65-F5344CB8AC3E}">
        <p14:creationId xmlns:p14="http://schemas.microsoft.com/office/powerpoint/2010/main" val="253887860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64945"/>
                                        </p:tgtEl>
                                        <p:attrNameLst>
                                          <p:attrName>style.visibility</p:attrName>
                                        </p:attrNameLst>
                                      </p:cBhvr>
                                      <p:to>
                                        <p:strVal val="visible"/>
                                      </p:to>
                                    </p:set>
                                    <p:anim calcmode="lin" valueType="num">
                                      <p:cBhvr>
                                        <p:cTn id="7" dur="500" fill="hold"/>
                                        <p:tgtEl>
                                          <p:spTgt spid="464945"/>
                                        </p:tgtEl>
                                        <p:attrNameLst>
                                          <p:attrName>ppt_w</p:attrName>
                                        </p:attrNameLst>
                                      </p:cBhvr>
                                      <p:tavLst>
                                        <p:tav tm="0">
                                          <p:val>
                                            <p:fltVal val="0"/>
                                          </p:val>
                                        </p:tav>
                                        <p:tav tm="100000">
                                          <p:val>
                                            <p:strVal val="#ppt_w"/>
                                          </p:val>
                                        </p:tav>
                                      </p:tavLst>
                                    </p:anim>
                                    <p:anim calcmode="lin" valueType="num">
                                      <p:cBhvr>
                                        <p:cTn id="8" dur="500" fill="hold"/>
                                        <p:tgtEl>
                                          <p:spTgt spid="464945"/>
                                        </p:tgtEl>
                                        <p:attrNameLst>
                                          <p:attrName>ppt_h</p:attrName>
                                        </p:attrNameLst>
                                      </p:cBhvr>
                                      <p:tavLst>
                                        <p:tav tm="0">
                                          <p:val>
                                            <p:fltVal val="0"/>
                                          </p:val>
                                        </p:tav>
                                        <p:tav tm="100000">
                                          <p:val>
                                            <p:strVal val="#ppt_h"/>
                                          </p:val>
                                        </p:tav>
                                      </p:tavLst>
                                    </p:anim>
                                    <p:anim calcmode="lin" valueType="num">
                                      <p:cBhvr>
                                        <p:cTn id="9" dur="500" fill="hold"/>
                                        <p:tgtEl>
                                          <p:spTgt spid="464945"/>
                                        </p:tgtEl>
                                        <p:attrNameLst>
                                          <p:attrName>ppt_x</p:attrName>
                                        </p:attrNameLst>
                                      </p:cBhvr>
                                      <p:tavLst>
                                        <p:tav tm="0">
                                          <p:val>
                                            <p:fltVal val="0.5"/>
                                          </p:val>
                                        </p:tav>
                                        <p:tav tm="100000">
                                          <p:val>
                                            <p:strVal val="#ppt_x"/>
                                          </p:val>
                                        </p:tav>
                                      </p:tavLst>
                                    </p:anim>
                                    <p:anim calcmode="lin" valueType="num">
                                      <p:cBhvr>
                                        <p:cTn id="10" dur="500" fill="hold"/>
                                        <p:tgtEl>
                                          <p:spTgt spid="4649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465104"/>
                                        </p:tgtEl>
                                        <p:attrNameLst>
                                          <p:attrName>style.visibility</p:attrName>
                                        </p:attrNameLst>
                                      </p:cBhvr>
                                      <p:to>
                                        <p:strVal val="visible"/>
                                      </p:to>
                                    </p:set>
                                    <p:animEffect transition="in" filter="fade">
                                      <p:cBhvr>
                                        <p:cTn id="14" dur="1000"/>
                                        <p:tgtEl>
                                          <p:spTgt spid="46510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464946"/>
                                        </p:tgtEl>
                                        <p:attrNameLst>
                                          <p:attrName>style.visibility</p:attrName>
                                        </p:attrNameLst>
                                      </p:cBhvr>
                                      <p:to>
                                        <p:strVal val="visible"/>
                                      </p:to>
                                    </p:set>
                                    <p:animEffect transition="in" filter="wipe(right)">
                                      <p:cBhvr>
                                        <p:cTn id="19" dur="500"/>
                                        <p:tgtEl>
                                          <p:spTgt spid="464946"/>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464983"/>
                                        </p:tgtEl>
                                        <p:attrNameLst>
                                          <p:attrName>style.visibility</p:attrName>
                                        </p:attrNameLst>
                                      </p:cBhvr>
                                      <p:to>
                                        <p:strVal val="visible"/>
                                      </p:to>
                                    </p:set>
                                    <p:animEffect transition="in" filter="wipe(up)">
                                      <p:cBhvr>
                                        <p:cTn id="23" dur="500"/>
                                        <p:tgtEl>
                                          <p:spTgt spid="464983"/>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464984"/>
                                        </p:tgtEl>
                                        <p:attrNameLst>
                                          <p:attrName>style.visibility</p:attrName>
                                        </p:attrNameLst>
                                      </p:cBhvr>
                                      <p:to>
                                        <p:strVal val="visible"/>
                                      </p:to>
                                    </p:set>
                                    <p:animEffect transition="in" filter="wipe(up)">
                                      <p:cBhvr>
                                        <p:cTn id="27" dur="500"/>
                                        <p:tgtEl>
                                          <p:spTgt spid="464984"/>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465107"/>
                                        </p:tgtEl>
                                        <p:attrNameLst>
                                          <p:attrName>style.visibility</p:attrName>
                                        </p:attrNameLst>
                                      </p:cBhvr>
                                      <p:to>
                                        <p:strVal val="visible"/>
                                      </p:to>
                                    </p:set>
                                    <p:animEffect transition="in" filter="fade">
                                      <p:cBhvr>
                                        <p:cTn id="31" dur="1000"/>
                                        <p:tgtEl>
                                          <p:spTgt spid="46510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464940"/>
                                        </p:tgtEl>
                                        <p:attrNameLst>
                                          <p:attrName>style.visibility</p:attrName>
                                        </p:attrNameLst>
                                      </p:cBhvr>
                                      <p:to>
                                        <p:strVal val="visible"/>
                                      </p:to>
                                    </p:set>
                                    <p:animEffect transition="in" filter="wipe(left)">
                                      <p:cBhvr>
                                        <p:cTn id="36" dur="500"/>
                                        <p:tgtEl>
                                          <p:spTgt spid="464940"/>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464944"/>
                                        </p:tgtEl>
                                        <p:attrNameLst>
                                          <p:attrName>style.visibility</p:attrName>
                                        </p:attrNameLst>
                                      </p:cBhvr>
                                      <p:to>
                                        <p:strVal val="visible"/>
                                      </p:to>
                                    </p:set>
                                    <p:anim calcmode="lin" valueType="num">
                                      <p:cBhvr>
                                        <p:cTn id="40" dur="500" fill="hold"/>
                                        <p:tgtEl>
                                          <p:spTgt spid="464944"/>
                                        </p:tgtEl>
                                        <p:attrNameLst>
                                          <p:attrName>ppt_w</p:attrName>
                                        </p:attrNameLst>
                                      </p:cBhvr>
                                      <p:tavLst>
                                        <p:tav tm="0">
                                          <p:val>
                                            <p:fltVal val="0"/>
                                          </p:val>
                                        </p:tav>
                                        <p:tav tm="100000">
                                          <p:val>
                                            <p:strVal val="#ppt_w"/>
                                          </p:val>
                                        </p:tav>
                                      </p:tavLst>
                                    </p:anim>
                                    <p:anim calcmode="lin" valueType="num">
                                      <p:cBhvr>
                                        <p:cTn id="41" dur="500" fill="hold"/>
                                        <p:tgtEl>
                                          <p:spTgt spid="464944"/>
                                        </p:tgtEl>
                                        <p:attrNameLst>
                                          <p:attrName>ppt_h</p:attrName>
                                        </p:attrNameLst>
                                      </p:cBhvr>
                                      <p:tavLst>
                                        <p:tav tm="0">
                                          <p:val>
                                            <p:fltVal val="0"/>
                                          </p:val>
                                        </p:tav>
                                        <p:tav tm="100000">
                                          <p:val>
                                            <p:strVal val="#ppt_h"/>
                                          </p:val>
                                        </p:tav>
                                      </p:tavLst>
                                    </p:anim>
                                    <p:anim calcmode="lin" valueType="num">
                                      <p:cBhvr>
                                        <p:cTn id="42" dur="500" fill="hold"/>
                                        <p:tgtEl>
                                          <p:spTgt spid="464944"/>
                                        </p:tgtEl>
                                        <p:attrNameLst>
                                          <p:attrName>ppt_x</p:attrName>
                                        </p:attrNameLst>
                                      </p:cBhvr>
                                      <p:tavLst>
                                        <p:tav tm="0">
                                          <p:val>
                                            <p:fltVal val="0.5"/>
                                          </p:val>
                                        </p:tav>
                                        <p:tav tm="100000">
                                          <p:val>
                                            <p:strVal val="#ppt_x"/>
                                          </p:val>
                                        </p:tav>
                                      </p:tavLst>
                                    </p:anim>
                                    <p:anim calcmode="lin" valueType="num">
                                      <p:cBhvr>
                                        <p:cTn id="43" dur="500" fill="hold"/>
                                        <p:tgtEl>
                                          <p:spTgt spid="464944"/>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465102"/>
                                        </p:tgtEl>
                                        <p:attrNameLst>
                                          <p:attrName>style.visibility</p:attrName>
                                        </p:attrNameLst>
                                      </p:cBhvr>
                                      <p:to>
                                        <p:strVal val="visible"/>
                                      </p:to>
                                    </p:set>
                                    <p:animEffect transition="in" filter="box(out)">
                                      <p:cBhvr>
                                        <p:cTn id="47" dur="500"/>
                                        <p:tgtEl>
                                          <p:spTgt spid="465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944" grpId="0" animBg="1"/>
      <p:bldP spid="465102" grpId="0" animBg="1" autoUpdateAnimBg="0"/>
      <p:bldP spid="464945" grpId="0" animBg="1"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24</a:t>
            </a:r>
          </a:p>
        </p:txBody>
      </p:sp>
    </p:spTree>
    <p:extLst>
      <p:ext uri="{BB962C8B-B14F-4D97-AF65-F5344CB8AC3E}">
        <p14:creationId xmlns:p14="http://schemas.microsoft.com/office/powerpoint/2010/main" val="387910051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0" y="0"/>
            <a:ext cx="9144000" cy="762000"/>
          </a:xfrm>
          <a:solidFill>
            <a:srgbClr val="000000"/>
          </a:solidFill>
        </p:spPr>
        <p:txBody>
          <a:bodyPr/>
          <a:lstStyle/>
          <a:p>
            <a:pPr eaLnBrk="1" hangingPunct="1"/>
            <a:r>
              <a:rPr lang="en-US" sz="3200" b="1">
                <a:solidFill>
                  <a:srgbClr val="FFFFFF"/>
                </a:solidFill>
                <a:latin typeface="Arial" charset="0"/>
              </a:rPr>
              <a:t>Deportation of Jehoiachin to Babylon</a:t>
            </a:r>
            <a:endParaRPr lang="en-GB" sz="3600" b="1">
              <a:solidFill>
                <a:srgbClr val="FFFFFF"/>
              </a:solidFill>
              <a:latin typeface="Arial" charset="0"/>
            </a:endParaRPr>
          </a:p>
        </p:txBody>
      </p:sp>
      <p:pic>
        <p:nvPicPr>
          <p:cNvPr id="447490" name="Picture 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447491" name="Text Box 4"/>
          <p:cNvSpPr txBox="1">
            <a:spLocks noChangeArrowheads="1"/>
          </p:cNvSpPr>
          <p:nvPr/>
        </p:nvSpPr>
        <p:spPr bwMode="auto">
          <a:xfrm>
            <a:off x="304800" y="6521450"/>
            <a:ext cx="19431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b="1">
                <a:solidFill>
                  <a:srgbClr val="FF0000"/>
                </a:solidFill>
                <a:latin typeface="Tahoma" charset="0"/>
              </a:rPr>
              <a:t>Moody Atlas, 144</a:t>
            </a:r>
            <a:endParaRPr lang="en-GB" sz="1600" b="1">
              <a:solidFill>
                <a:srgbClr val="FF0000"/>
              </a:solidFill>
              <a:latin typeface="Tahoma" charset="0"/>
            </a:endParaRPr>
          </a:p>
        </p:txBody>
      </p:sp>
      <p:sp>
        <p:nvSpPr>
          <p:cNvPr id="447492" name="Oval 5"/>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Tahoma" charset="0"/>
            </a:endParaRPr>
          </a:p>
        </p:txBody>
      </p:sp>
      <p:sp>
        <p:nvSpPr>
          <p:cNvPr id="447493" name="Text Box 8"/>
          <p:cNvSpPr txBox="1">
            <a:spLocks noChangeArrowheads="1"/>
          </p:cNvSpPr>
          <p:nvPr/>
        </p:nvSpPr>
        <p:spPr bwMode="auto">
          <a:xfrm>
            <a:off x="4876800" y="5867400"/>
            <a:ext cx="3298825" cy="701675"/>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9900"/>
                </a:solidFill>
                <a:latin typeface="Tahoma" charset="0"/>
              </a:rPr>
              <a:t>10,000 carried into exile</a:t>
            </a:r>
          </a:p>
          <a:p>
            <a:pPr eaLnBrk="1" hangingPunct="1"/>
            <a:r>
              <a:rPr lang="en-US" sz="2000" b="1">
                <a:solidFill>
                  <a:srgbClr val="009900"/>
                </a:solidFill>
                <a:latin typeface="Tahoma" charset="0"/>
              </a:rPr>
              <a:t>in Babylonia</a:t>
            </a:r>
            <a:endParaRPr lang="en-GB" sz="2000" b="1">
              <a:solidFill>
                <a:srgbClr val="009900"/>
              </a:solidFill>
              <a:latin typeface="Tahoma" charset="0"/>
            </a:endParaRPr>
          </a:p>
        </p:txBody>
      </p:sp>
      <p:sp>
        <p:nvSpPr>
          <p:cNvPr id="302092" name="Text Box 12"/>
          <p:cNvSpPr txBox="1">
            <a:spLocks noChangeArrowheads="1"/>
          </p:cNvSpPr>
          <p:nvPr/>
        </p:nvSpPr>
        <p:spPr bwMode="auto">
          <a:xfrm>
            <a:off x="152400" y="838200"/>
            <a:ext cx="8763000" cy="5016500"/>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200"/>
              <a:t>During Jehoiakim</a:t>
            </a:r>
            <a:r>
              <a:rPr lang="uk-UA" altLang="ja-JP" sz="3200"/>
              <a:t>'</a:t>
            </a:r>
            <a:r>
              <a:rPr lang="en-US" sz="3200"/>
              <a:t>s reign, Nebuchadnezzar invaded Judah and Jehoiakim became his vassal for 3 years.  But he changed his mind and rebelled against Babylon.</a:t>
            </a:r>
          </a:p>
          <a:p>
            <a:pPr eaLnBrk="1" hangingPunct="1"/>
            <a:endParaRPr lang="en-US" sz="3200"/>
          </a:p>
          <a:p>
            <a:pPr eaLnBrk="1" hangingPunct="1"/>
            <a:r>
              <a:rPr lang="en-US" sz="3200"/>
              <a:t>During his son</a:t>
            </a:r>
            <a:r>
              <a:rPr lang="fr-FR" sz="3200"/>
              <a:t> </a:t>
            </a:r>
            <a:r>
              <a:rPr lang="en-US" sz="3200"/>
              <a:t>Jehoiachin</a:t>
            </a:r>
            <a:r>
              <a:rPr lang="uk-UA" sz="3200"/>
              <a:t>'</a:t>
            </a:r>
            <a:r>
              <a:rPr lang="en-US" sz="3200"/>
              <a:t>s reign, Nebuchadnezzar laid siege to Jerusalem and removed all the treasures from the temple and palace. He carried into exile 10,000 people, including Jehoiachin.</a:t>
            </a:r>
            <a:endParaRPr lang="en-GB" sz="3200"/>
          </a:p>
        </p:txBody>
      </p:sp>
      <p:sp>
        <p:nvSpPr>
          <p:cNvPr id="447495" name="Text Box 13"/>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t>Ch. 24</a:t>
            </a:r>
            <a:endParaRPr lang="en-GB" sz="1800" b="1"/>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2082"/>
                                        </p:tgtEl>
                                        <p:attrNameLst>
                                          <p:attrName>style.visibility</p:attrName>
                                        </p:attrNameLst>
                                      </p:cBhvr>
                                      <p:to>
                                        <p:strVal val="visible"/>
                                      </p:to>
                                    </p:set>
                                    <p:animEffect transition="in" filter="fade">
                                      <p:cBhvr>
                                        <p:cTn id="7" dur="1000"/>
                                        <p:tgtEl>
                                          <p:spTgt spid="302082"/>
                                        </p:tgtEl>
                                      </p:cBhvr>
                                    </p:animEffect>
                                    <p:anim calcmode="lin" valueType="num">
                                      <p:cBhvr>
                                        <p:cTn id="8" dur="1000" fill="hold"/>
                                        <p:tgtEl>
                                          <p:spTgt spid="302082"/>
                                        </p:tgtEl>
                                        <p:attrNameLst>
                                          <p:attrName>ppt_x</p:attrName>
                                        </p:attrNameLst>
                                      </p:cBhvr>
                                      <p:tavLst>
                                        <p:tav tm="0">
                                          <p:val>
                                            <p:strVal val="#ppt_x"/>
                                          </p:val>
                                        </p:tav>
                                        <p:tav tm="100000">
                                          <p:val>
                                            <p:strVal val="#ppt_x"/>
                                          </p:val>
                                        </p:tav>
                                      </p:tavLst>
                                    </p:anim>
                                    <p:anim calcmode="lin" valueType="num">
                                      <p:cBhvr>
                                        <p:cTn id="9" dur="1000" fill="hold"/>
                                        <p:tgtEl>
                                          <p:spTgt spid="30208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02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animBg="1"/>
      <p:bldP spid="302092"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07558" name="Text Box 6"/>
          <p:cNvSpPr txBox="1">
            <a:spLocks noChangeArrowheads="1"/>
          </p:cNvSpPr>
          <p:nvPr/>
        </p:nvSpPr>
        <p:spPr bwMode="auto">
          <a:xfrm>
            <a:off x="8356600" y="76200"/>
            <a:ext cx="698500"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algn="ctr">
              <a:defRPr/>
            </a:pPr>
            <a:r>
              <a:rPr lang="en-US" sz="2400" b="1" dirty="0">
                <a:solidFill>
                  <a:srgbClr val="FFFFFF"/>
                </a:solidFill>
                <a:latin typeface="Arial"/>
                <a:cs typeface="Arial"/>
              </a:rPr>
              <a:t>232 </a:t>
            </a:r>
          </a:p>
          <a:p>
            <a:pPr algn="ctr">
              <a:defRPr/>
            </a:pPr>
            <a:r>
              <a:rPr lang="en-US" sz="2400" b="1" dirty="0">
                <a:solidFill>
                  <a:srgbClr val="FFFFFF"/>
                </a:solidFill>
                <a:latin typeface="Arial"/>
                <a:cs typeface="Arial"/>
              </a:rPr>
              <a:t>&amp; </a:t>
            </a:r>
          </a:p>
          <a:p>
            <a:pPr algn="ctr">
              <a:defRPr/>
            </a:pPr>
            <a:r>
              <a:rPr lang="en-US" sz="2400" b="1" dirty="0">
                <a:solidFill>
                  <a:srgbClr val="FFFFFF"/>
                </a:solidFill>
                <a:latin typeface="Arial"/>
                <a:cs typeface="Arial"/>
              </a:rPr>
              <a:t>342</a:t>
            </a: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586</a:t>
            </a: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ctr">
              <a:spcBef>
                <a:spcPct val="20000"/>
              </a:spcBef>
              <a:buClr>
                <a:srgbClr val="99CCFF"/>
              </a:buClr>
              <a:buSzPct val="110000"/>
              <a:defRPr/>
            </a:pPr>
            <a:r>
              <a:rPr lang="en-US" sz="2800" dirty="0">
                <a:solidFill>
                  <a:srgbClr val="FFFFFF"/>
                </a:solidFill>
                <a:latin typeface="Arial"/>
                <a:cs typeface="Arial"/>
              </a:rPr>
              <a:t>Habakkuk</a:t>
            </a: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ctr">
              <a:spcBef>
                <a:spcPct val="20000"/>
              </a:spcBef>
              <a:buClr>
                <a:srgbClr val="99CCFF"/>
              </a:buClr>
              <a:buSzPct val="110000"/>
              <a:defRPr/>
            </a:pPr>
            <a:r>
              <a:rPr lang="en-US" sz="2800" dirty="0">
                <a:solidFill>
                  <a:srgbClr val="FFFFFF"/>
                </a:solidFill>
                <a:latin typeface="Arial"/>
                <a:cs typeface="Arial"/>
              </a:rPr>
              <a:t>Joel</a:t>
            </a: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algn="ctr"/>
            <a:r>
              <a:rPr lang="en-US" sz="3200" b="1" kern="1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latin typeface="Arial"/>
                <a:ea typeface="Arial"/>
                <a:cs typeface="Arial"/>
              </a:rPr>
              <a:t>Jerusalem</a:t>
            </a:r>
            <a:r>
              <a:rPr lang="uk-UA" sz="3200" b="1" kern="1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latin typeface="Arial"/>
                <a:ea typeface="Arial"/>
                <a:cs typeface="Arial"/>
              </a:rPr>
              <a:t>'</a:t>
            </a:r>
            <a:r>
              <a:rPr lang="en-US" sz="3200" b="1" kern="1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latin typeface="Arial"/>
                <a:ea typeface="Arial"/>
                <a:cs typeface="Arial"/>
              </a:rPr>
              <a:t>s Fall</a:t>
            </a: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Jeremiah</a:t>
            </a: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Lamentations</a:t>
            </a: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Ezekiel</a:t>
            </a: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Daniel</a:t>
            </a: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597</a:t>
            </a: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605</a:t>
            </a: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627</a:t>
            </a: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800">
                <a:solidFill>
                  <a:srgbClr val="FFFFFF"/>
                </a:solidFill>
                <a:cs typeface="Arial" charset="0"/>
              </a:rPr>
              <a:t>538</a:t>
            </a: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en-US" sz="2800" dirty="0">
                <a:latin typeface="Arial"/>
                <a:cs typeface="Arial"/>
              </a:rPr>
              <a:t>Jerusalem</a:t>
            </a:r>
            <a:r>
              <a:rPr kumimoji="1" lang="uk-UA" sz="2800" dirty="0">
                <a:latin typeface="Arial"/>
                <a:cs typeface="Arial"/>
              </a:rPr>
              <a:t>'</a:t>
            </a:r>
            <a:r>
              <a:rPr kumimoji="1" lang="en-US" sz="2800" dirty="0">
                <a:latin typeface="Arial"/>
                <a:cs typeface="Arial"/>
              </a:rPr>
              <a:t>s Fall</a:t>
            </a: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Key Dates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9706" name="Text Box 10"/>
          <p:cNvSpPr txBox="1">
            <a:spLocks noChangeArrowheads="1"/>
          </p:cNvSpPr>
          <p:nvPr/>
        </p:nvSpPr>
        <p:spPr bwMode="auto">
          <a:xfrm>
            <a:off x="8382000" y="76200"/>
            <a:ext cx="698500" cy="830263"/>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a:defRPr/>
            </a:pPr>
            <a:r>
              <a:rPr lang="en-US" sz="2400" b="1" dirty="0">
                <a:solidFill>
                  <a:srgbClr val="FFFFFF"/>
                </a:solidFill>
                <a:latin typeface="Arial"/>
                <a:cs typeface="Arial"/>
              </a:rPr>
              <a:t>232</a:t>
            </a:r>
          </a:p>
          <a:p>
            <a:pPr>
              <a:defRPr/>
            </a:pPr>
            <a:r>
              <a:rPr lang="en-US" sz="2400" b="1" dirty="0">
                <a:solidFill>
                  <a:srgbClr val="FFFFFF"/>
                </a:solidFill>
                <a:latin typeface="Arial"/>
                <a:cs typeface="Arial"/>
              </a:rPr>
              <a:t>342</a:t>
            </a: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586</a:t>
            </a: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dirty="0">
                <a:solidFill>
                  <a:srgbClr val="FFFFFF"/>
                </a:solidFill>
                <a:latin typeface="Arial"/>
                <a:cs typeface="Arial"/>
              </a:rPr>
              <a:t>Jeremiah</a:t>
            </a: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a:solidFill>
                <a:srgbClr val="EAEAEA"/>
              </a:solidFill>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en-US" sz="2800">
                <a:solidFill>
                  <a:srgbClr val="FFFFFF"/>
                </a:solidFill>
                <a:latin typeface="Arial"/>
                <a:cs typeface="Arial"/>
              </a:rPr>
              <a:t>Ezekiel</a:t>
            </a: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Daniel</a:t>
            </a: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597</a:t>
            </a: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en-US" sz="3600" b="1" dirty="0">
                <a:latin typeface="Arial" charset="0"/>
                <a:ea typeface="ＭＳ Ｐゴシック" charset="0"/>
                <a:cs typeface="Arial" charset="0"/>
              </a:rPr>
              <a:t>Josiah</a:t>
            </a:r>
            <a:r>
              <a:rPr kumimoji="1" lang="uk-UA" altLang="ja-JP" sz="3600" b="1" dirty="0">
                <a:latin typeface="Arial" charset="0"/>
                <a:ea typeface="ＭＳ Ｐゴシック" charset="0"/>
                <a:cs typeface="Arial" charset="0"/>
              </a:rPr>
              <a:t>'</a:t>
            </a:r>
            <a:r>
              <a:rPr kumimoji="1" lang="en-US" sz="3600" b="1" dirty="0">
                <a:latin typeface="Arial" charset="0"/>
                <a:ea typeface="ＭＳ Ｐゴシック" charset="0"/>
                <a:cs typeface="Arial" charset="0"/>
              </a:rPr>
              <a:t>s Sons &amp; Prophets</a:t>
            </a:r>
            <a:endParaRPr kumimoji="1" lang="en-US" sz="2800" dirty="0">
              <a:latin typeface="Arial" charset="0"/>
              <a:ea typeface="ＭＳ Ｐゴシック" charset="0"/>
              <a:cs typeface="Arial"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eaLnBrk="0" hangingPunct="0">
              <a:defRPr/>
            </a:pPr>
            <a:endParaRPr lang="en-US" sz="2000">
              <a:solidFill>
                <a:srgbClr val="EAEAEA"/>
              </a:solidFill>
              <a:latin typeface="Arial"/>
              <a:cs typeface="Arial"/>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en-US" sz="2400">
                <a:solidFill>
                  <a:srgbClr val="FFFFFF"/>
                </a:solidFill>
                <a:latin typeface="Arial"/>
                <a:cs typeface="Arial"/>
              </a:rPr>
              <a:t>Brief Puppet Kings</a:t>
            </a: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a:solidFill>
                <a:srgbClr val="99CCFF"/>
              </a:solidFill>
              <a:latin typeface="Arial"/>
              <a:cs typeface="Arial"/>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a:defRPr/>
            </a:pPr>
            <a:r>
              <a:rPr kumimoji="1" lang="en-US" sz="2800">
                <a:solidFill>
                  <a:srgbClr val="FFFFFF"/>
                </a:solidFill>
                <a:latin typeface="Arial"/>
                <a:cs typeface="Arial"/>
              </a:rPr>
              <a:t>City Fell</a:t>
            </a: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Zedekiah</a:t>
            </a: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609</a:t>
            </a: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000" dirty="0">
                <a:solidFill>
                  <a:srgbClr val="FFFFFF"/>
                </a:solidFill>
                <a:latin typeface="Arial"/>
                <a:cs typeface="Arial"/>
              </a:rPr>
              <a:t>Jehoiachin</a:t>
            </a: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Jehoiakim</a:t>
            </a: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Josiah</a:t>
            </a: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(3 mos.)</a:t>
            </a: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(3 mos.)</a:t>
            </a: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(11 yrs.)</a:t>
            </a: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(11 yrs.)</a:t>
            </a: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800">
                <a:solidFill>
                  <a:srgbClr val="FFFFFF"/>
                </a:solidFill>
                <a:latin typeface="Arial"/>
                <a:cs typeface="Arial"/>
              </a:rPr>
              <a:t>627</a:t>
            </a: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en-US" sz="2400" dirty="0">
                <a:solidFill>
                  <a:srgbClr val="FFFFFF"/>
                </a:solidFill>
                <a:latin typeface="Arial"/>
                <a:cs typeface="Arial"/>
              </a:rPr>
              <a:t>Jehoahaz</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Kings 25</a:t>
            </a:r>
          </a:p>
        </p:txBody>
      </p:sp>
    </p:spTree>
    <p:extLst>
      <p:ext uri="{BB962C8B-B14F-4D97-AF65-F5344CB8AC3E}">
        <p14:creationId xmlns:p14="http://schemas.microsoft.com/office/powerpoint/2010/main" val="411906991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4297" name="Group 41"/>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Downfalls of the Kingdoms</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Hezekiah &amp; 2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Josiah &amp; 4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Zedekiah culmination in Fall of Judah &amp; Jerusalem</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Arial"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454693" name="Text Box 38"/>
          <p:cNvSpPr txBox="1">
            <a:spLocks noChangeArrowheads="1"/>
          </p:cNvSpPr>
          <p:nvPr/>
        </p:nvSpPr>
        <p:spPr bwMode="auto">
          <a:xfrm>
            <a:off x="8397875" y="58738"/>
            <a:ext cx="669925"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latin typeface="Tahoma" charset="0"/>
              </a:rPr>
              <a:t>249</a:t>
            </a:r>
            <a:endParaRPr lang="en-GB" sz="2000" b="1">
              <a:latin typeface="Tahoma" charset="0"/>
            </a:endParaRPr>
          </a:p>
        </p:txBody>
      </p:sp>
      <p:sp>
        <p:nvSpPr>
          <p:cNvPr id="4" name="Title 1"/>
          <p:cNvSpPr>
            <a:spLocks noGrp="1"/>
          </p:cNvSpPr>
          <p:nvPr>
            <p:ph type="title"/>
          </p:nvPr>
        </p:nvSpPr>
        <p:spPr>
          <a:xfrm>
            <a:off x="0" y="-26988"/>
            <a:ext cx="9144000" cy="576263"/>
          </a:xfrm>
          <a:solidFill>
            <a:srgbClr val="000000"/>
          </a:solidFill>
        </p:spPr>
        <p:txBody>
          <a:bodyPr/>
          <a:lstStyle/>
          <a:p>
            <a:pPr eaLnBrk="1" hangingPunct="1">
              <a:defRPr/>
            </a:pPr>
            <a:r>
              <a:rPr lang="en-US" sz="2800" b="1" kern="1200" dirty="0">
                <a:solidFill>
                  <a:srgbClr val="FFFFFF"/>
                </a:solidFill>
                <a:latin typeface="Arial"/>
                <a:ea typeface="ＭＳ Ｐゴシック"/>
                <a:cs typeface="Arial"/>
              </a:rPr>
              <a:t>Downfalls of the Kingdoms</a:t>
            </a:r>
            <a:endParaRPr lang="en-US" b="1" dirty="0">
              <a:solidFill>
                <a:schemeClr val="bg1"/>
              </a:solidFill>
            </a:endParaRPr>
          </a:p>
        </p:txBody>
      </p:sp>
      <p:sp>
        <p:nvSpPr>
          <p:cNvPr id="454695" name="Text Box 38"/>
          <p:cNvSpPr txBox="1">
            <a:spLocks noChangeArrowheads="1"/>
          </p:cNvSpPr>
          <p:nvPr/>
        </p:nvSpPr>
        <p:spPr bwMode="auto">
          <a:xfrm>
            <a:off x="8467725" y="-4763"/>
            <a:ext cx="612775" cy="400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b="1">
                <a:solidFill>
                  <a:srgbClr val="FFFFFF"/>
                </a:solidFill>
                <a:cs typeface="Arial" charset="0"/>
              </a:rPr>
              <a:t>249</a:t>
            </a:r>
            <a:endParaRPr lang="en-GB" sz="2000" b="1">
              <a:solidFill>
                <a:srgbClr val="FFFFFF"/>
              </a:solidFill>
              <a:cs typeface="Arial" charset="0"/>
            </a:endParaRPr>
          </a:p>
        </p:txBody>
      </p:sp>
    </p:spTree>
  </p:cSld>
  <p:clrMapOvr>
    <a:masterClrMapping/>
  </p:clrMapOvr>
  <p:transition spd="slow"/>
</p:sld>
</file>

<file path=ppt/slides/slide2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800000"/>
            </a:gs>
          </a:gsLst>
          <a:lin ang="5400000" scaled="1"/>
        </a:gra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a:xfrm>
            <a:off x="2514600" y="0"/>
            <a:ext cx="6629400" cy="1752600"/>
          </a:xfrm>
          <a:solidFill>
            <a:srgbClr val="000000"/>
          </a:solidFill>
        </p:spPr>
        <p:txBody>
          <a:bodyPr/>
          <a:lstStyle/>
          <a:p>
            <a:pPr eaLnBrk="1" hangingPunct="1"/>
            <a:r>
              <a:rPr lang="en-US" sz="4000" b="1">
                <a:solidFill>
                  <a:srgbClr val="FFFFFF"/>
                </a:solidFill>
                <a:latin typeface="Arial" charset="0"/>
              </a:rPr>
              <a:t>A Kingdom Disappears </a:t>
            </a:r>
            <a:br>
              <a:rPr lang="en-US" sz="4000" b="1">
                <a:solidFill>
                  <a:srgbClr val="FFFFFF"/>
                </a:solidFill>
                <a:latin typeface="Arial" charset="0"/>
              </a:rPr>
            </a:br>
            <a:r>
              <a:rPr lang="en-US" sz="3600" b="1">
                <a:solidFill>
                  <a:srgbClr val="FFFFFF"/>
                </a:solidFill>
                <a:latin typeface="Arial" charset="0"/>
              </a:rPr>
              <a:t>(2 Kings 25:22)</a:t>
            </a:r>
            <a:endParaRPr lang="en-GB" sz="4000" b="1">
              <a:solidFill>
                <a:srgbClr val="FFFFFF"/>
              </a:solidFill>
              <a:latin typeface="Arial" charset="0"/>
            </a:endParaRPr>
          </a:p>
        </p:txBody>
      </p:sp>
      <p:graphicFrame>
        <p:nvGraphicFramePr>
          <p:cNvPr id="455683" name="Object 2"/>
          <p:cNvGraphicFramePr>
            <a:graphicFrameLocks noChangeAspect="1"/>
          </p:cNvGraphicFramePr>
          <p:nvPr/>
        </p:nvGraphicFramePr>
        <p:xfrm>
          <a:off x="0" y="0"/>
          <a:ext cx="2514600" cy="1743075"/>
        </p:xfrm>
        <a:graphic>
          <a:graphicData uri="http://schemas.openxmlformats.org/presentationml/2006/ole">
            <mc:AlternateContent xmlns:mc="http://schemas.openxmlformats.org/markup-compatibility/2006">
              <mc:Choice xmlns:v="urn:schemas-microsoft-com:vml" Requires="v">
                <p:oleObj name="Bitmap Image" r:id="rId2" imgW="3790476" imgH="2838846" progId="Paint.Picture">
                  <p:embed/>
                </p:oleObj>
              </mc:Choice>
              <mc:Fallback>
                <p:oleObj name="Bitmap Image" r:id="rId2" imgW="3790476" imgH="2838846" progId="Paint.Picture">
                  <p:embed/>
                  <p:pic>
                    <p:nvPicPr>
                      <p:cNvPr id="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514600" cy="1743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5" name="Rectangle 3"/>
          <p:cNvSpPr txBox="1">
            <a:spLocks noChangeArrowheads="1"/>
          </p:cNvSpPr>
          <p:nvPr/>
        </p:nvSpPr>
        <p:spPr bwMode="auto">
          <a:xfrm>
            <a:off x="358775" y="1989138"/>
            <a:ext cx="8534400" cy="4525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FFFFFF"/>
                </a:solidFill>
                <a:cs typeface="Arial" charset="0"/>
              </a:rPr>
              <a:t>Judah</a:t>
            </a:r>
            <a:r>
              <a:rPr lang="uk-UA" sz="2800" b="1" i="1">
                <a:solidFill>
                  <a:srgbClr val="FFFFFF"/>
                </a:solidFill>
                <a:cs typeface="Arial" charset="0"/>
              </a:rPr>
              <a:t>'</a:t>
            </a:r>
            <a:r>
              <a:rPr lang="en-US" sz="2800" b="1" i="1">
                <a:solidFill>
                  <a:srgbClr val="FFFFFF"/>
                </a:solidFill>
                <a:cs typeface="Arial" charset="0"/>
              </a:rPr>
              <a:t>s final rebellion (under </a:t>
            </a:r>
            <a:r>
              <a:rPr lang="en-US" sz="3200" b="1" i="1">
                <a:solidFill>
                  <a:srgbClr val="FFFFFF"/>
                </a:solidFill>
                <a:cs typeface="Arial" charset="0"/>
              </a:rPr>
              <a:t>Zedekiah</a:t>
            </a:r>
            <a:r>
              <a:rPr lang="en-US" sz="2800" b="1" i="1">
                <a:solidFill>
                  <a:srgbClr val="FFFFFF"/>
                </a:solidFill>
                <a:cs typeface="Arial" charset="0"/>
              </a:rPr>
              <a:t>) against Babylon failed, resulting in an 18-month siege and the destruction of Jerusalem.</a:t>
            </a:r>
          </a:p>
          <a:p>
            <a:pPr eaLnBrk="1" hangingPunct="1">
              <a:spcBef>
                <a:spcPct val="20000"/>
              </a:spcBef>
            </a:pPr>
            <a:endParaRPr lang="en-US" sz="2800" b="1" i="1">
              <a:solidFill>
                <a:srgbClr val="FFFFFF"/>
              </a:solidFill>
              <a:cs typeface="Arial" charset="0"/>
            </a:endParaRPr>
          </a:p>
          <a:p>
            <a:pPr eaLnBrk="1" hangingPunct="1">
              <a:spcBef>
                <a:spcPct val="20000"/>
              </a:spcBef>
            </a:pPr>
            <a:r>
              <a:rPr lang="en-US" sz="2800" b="1" i="1">
                <a:solidFill>
                  <a:srgbClr val="FFFFFF"/>
                </a:solidFill>
                <a:cs typeface="Arial" charset="0"/>
              </a:rPr>
              <a:t>Survivors were taken away in the </a:t>
            </a:r>
            <a:r>
              <a:rPr lang="ru-RU" sz="2800" b="1" i="1">
                <a:solidFill>
                  <a:srgbClr val="FFFFFF"/>
                </a:solidFill>
                <a:cs typeface="Arial" charset="0"/>
              </a:rPr>
              <a:t>"</a:t>
            </a:r>
            <a:r>
              <a:rPr lang="en-US" sz="2800" b="1" i="1">
                <a:solidFill>
                  <a:srgbClr val="FFFFFF"/>
                </a:solidFill>
                <a:cs typeface="Arial" charset="0"/>
              </a:rPr>
              <a:t>Babylonian captivity,</a:t>
            </a:r>
            <a:r>
              <a:rPr lang="ru-RU" sz="2800" b="1" i="1">
                <a:solidFill>
                  <a:srgbClr val="FFFFFF"/>
                </a:solidFill>
                <a:cs typeface="Arial" charset="0"/>
              </a:rPr>
              <a:t>"</a:t>
            </a:r>
            <a:r>
              <a:rPr lang="en-US" sz="2800" b="1" i="1">
                <a:solidFill>
                  <a:srgbClr val="FFFFFF"/>
                </a:solidFill>
                <a:cs typeface="Arial" charset="0"/>
              </a:rPr>
              <a:t> a tragic moment in Jewish history.</a:t>
            </a:r>
          </a:p>
          <a:p>
            <a:pPr eaLnBrk="1" hangingPunct="1">
              <a:spcBef>
                <a:spcPct val="20000"/>
              </a:spcBef>
            </a:pPr>
            <a:endParaRPr lang="en-US" sz="2800" b="1" i="1">
              <a:solidFill>
                <a:srgbClr val="FFFFFF"/>
              </a:solidFill>
              <a:cs typeface="Arial" charset="0"/>
            </a:endParaRPr>
          </a:p>
          <a:p>
            <a:pPr eaLnBrk="1" hangingPunct="1">
              <a:spcBef>
                <a:spcPct val="20000"/>
              </a:spcBef>
            </a:pPr>
            <a:r>
              <a:rPr lang="en-US" sz="2800" b="1" i="1">
                <a:solidFill>
                  <a:srgbClr val="FFFFFF"/>
                </a:solidFill>
                <a:cs typeface="Arial" charset="0"/>
              </a:rPr>
              <a:t>God spelled out the reasons for this disaster in 2 Kings 21:10-16 (read).</a:t>
            </a:r>
            <a:endParaRPr lang="en-GB" sz="2800" b="1" i="1">
              <a:solidFill>
                <a:srgbClr val="FFFFFF"/>
              </a:solidFill>
              <a:cs typeface="Arial" charset="0"/>
            </a:endParaRPr>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from="(-#ppt_w/2)" to="(#ppt_x)" calcmode="lin" valueType="num">
                                      <p:cBhvr>
                                        <p:cTn id="7" dur="600" fill="hold">
                                          <p:stCondLst>
                                            <p:cond delay="0"/>
                                          </p:stCondLst>
                                        </p:cTn>
                                        <p:tgtEl>
                                          <p:spTgt spid="5">
                                            <p:txEl>
                                              <p:pRg st="0" end="0"/>
                                            </p:txEl>
                                          </p:spTgt>
                                        </p:tgtEl>
                                        <p:attrNameLst>
                                          <p:attrName>ppt_x</p:attrName>
                                        </p:attrNameLst>
                                      </p:cBhvr>
                                    </p:anim>
                                    <p:anim from="0" to="-1.0" calcmode="lin" valueType="num">
                                      <p:cBhvr>
                                        <p:cTn id="8" dur="200" decel="50000" autoRev="1" fill="hold">
                                          <p:stCondLst>
                                            <p:cond delay="600"/>
                                          </p:stCondLst>
                                        </p:cTn>
                                        <p:tgtEl>
                                          <p:spTgt spid="5">
                                            <p:txEl>
                                              <p:pRg st="0" end="0"/>
                                            </p:txEl>
                                          </p:spTgt>
                                        </p:tgtEl>
                                        <p:attrNameLst>
                                          <p:attrName>xshear</p:attrName>
                                        </p:attrNameLst>
                                      </p:cBhvr>
                                    </p:anim>
                                    <p:animScale>
                                      <p:cBhvr>
                                        <p:cTn id="9" dur="200" decel="100000" autoRev="1" fill="hold">
                                          <p:stCondLst>
                                            <p:cond delay="600"/>
                                          </p:stCondLst>
                                        </p:cTn>
                                        <p:tgtEl>
                                          <p:spTgt spid="5">
                                            <p:txEl>
                                              <p:pRg st="0" end="0"/>
                                            </p:txEl>
                                          </p:spTgt>
                                        </p:tgtEl>
                                      </p:cBhvr>
                                      <p:from x="100000" y="100000"/>
                                      <p:to x="80000" y="100000"/>
                                    </p:animScale>
                                    <p:anim by="(#ppt_h/3+#ppt_w*0.1)" calcmode="lin" valueType="num">
                                      <p:cBhvr additive="sum">
                                        <p:cTn id="10" dur="200" decel="100000" autoRev="1" fill="hold">
                                          <p:stCondLst>
                                            <p:cond delay="600"/>
                                          </p:stCondLst>
                                        </p:cTn>
                                        <p:tgtEl>
                                          <p:spTgt spid="5">
                                            <p:txEl>
                                              <p:pRg st="0" end="0"/>
                                            </p:txEl>
                                          </p:spTgt>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from="(-#ppt_w/2)" to="(#ppt_x)" calcmode="lin" valueType="num">
                                      <p:cBhvr>
                                        <p:cTn id="15" dur="600" fill="hold">
                                          <p:stCondLst>
                                            <p:cond delay="0"/>
                                          </p:stCondLst>
                                        </p:cTn>
                                        <p:tgtEl>
                                          <p:spTgt spid="5">
                                            <p:txEl>
                                              <p:pRg st="2" end="2"/>
                                            </p:txEl>
                                          </p:spTgt>
                                        </p:tgtEl>
                                        <p:attrNameLst>
                                          <p:attrName>ppt_x</p:attrName>
                                        </p:attrNameLst>
                                      </p:cBhvr>
                                    </p:anim>
                                    <p:anim from="0" to="-1.0" calcmode="lin" valueType="num">
                                      <p:cBhvr>
                                        <p:cTn id="16" dur="200" decel="50000" autoRev="1" fill="hold">
                                          <p:stCondLst>
                                            <p:cond delay="600"/>
                                          </p:stCondLst>
                                        </p:cTn>
                                        <p:tgtEl>
                                          <p:spTgt spid="5">
                                            <p:txEl>
                                              <p:pRg st="2" end="2"/>
                                            </p:txEl>
                                          </p:spTgt>
                                        </p:tgtEl>
                                        <p:attrNameLst>
                                          <p:attrName>xshear</p:attrName>
                                        </p:attrNameLst>
                                      </p:cBhvr>
                                    </p:anim>
                                    <p:animScale>
                                      <p:cBhvr>
                                        <p:cTn id="17" dur="200" decel="100000" autoRev="1" fill="hold">
                                          <p:stCondLst>
                                            <p:cond delay="600"/>
                                          </p:stCondLst>
                                        </p:cTn>
                                        <p:tgtEl>
                                          <p:spTgt spid="5">
                                            <p:txEl>
                                              <p:pRg st="2" end="2"/>
                                            </p:txEl>
                                          </p:spTgt>
                                        </p:tgtEl>
                                      </p:cBhvr>
                                      <p:from x="100000" y="100000"/>
                                      <p:to x="80000" y="100000"/>
                                    </p:animScale>
                                    <p:anim by="(#ppt_h/3+#ppt_w*0.1)" calcmode="lin" valueType="num">
                                      <p:cBhvr additive="sum">
                                        <p:cTn id="18" dur="200" decel="100000" autoRev="1" fill="hold">
                                          <p:stCondLst>
                                            <p:cond delay="600"/>
                                          </p:stCondLst>
                                        </p:cTn>
                                        <p:tgtEl>
                                          <p:spTgt spid="5">
                                            <p:txEl>
                                              <p:pRg st="2" end="2"/>
                                            </p:txEl>
                                          </p:spTgt>
                                        </p:tgtEl>
                                        <p:attrNameLst>
                                          <p:attrName>ppt_x</p:attrName>
                                        </p:attrNameLst>
                                      </p:cBhvr>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 from="(-#ppt_w/2)" to="(#ppt_x)" calcmode="lin" valueType="num">
                                      <p:cBhvr>
                                        <p:cTn id="23" dur="600" fill="hold">
                                          <p:stCondLst>
                                            <p:cond delay="0"/>
                                          </p:stCondLst>
                                        </p:cTn>
                                        <p:tgtEl>
                                          <p:spTgt spid="5">
                                            <p:txEl>
                                              <p:pRg st="4" end="4"/>
                                            </p:txEl>
                                          </p:spTgt>
                                        </p:tgtEl>
                                        <p:attrNameLst>
                                          <p:attrName>ppt_x</p:attrName>
                                        </p:attrNameLst>
                                      </p:cBhvr>
                                    </p:anim>
                                    <p:anim from="0" to="-1.0" calcmode="lin" valueType="num">
                                      <p:cBhvr>
                                        <p:cTn id="24" dur="200" decel="50000" autoRev="1" fill="hold">
                                          <p:stCondLst>
                                            <p:cond delay="600"/>
                                          </p:stCondLst>
                                        </p:cTn>
                                        <p:tgtEl>
                                          <p:spTgt spid="5">
                                            <p:txEl>
                                              <p:pRg st="4" end="4"/>
                                            </p:txEl>
                                          </p:spTgt>
                                        </p:tgtEl>
                                        <p:attrNameLst>
                                          <p:attrName>xshear</p:attrName>
                                        </p:attrNameLst>
                                      </p:cBhvr>
                                    </p:anim>
                                    <p:animScale>
                                      <p:cBhvr>
                                        <p:cTn id="25" dur="200" decel="100000" autoRev="1" fill="hold">
                                          <p:stCondLst>
                                            <p:cond delay="600"/>
                                          </p:stCondLst>
                                        </p:cTn>
                                        <p:tgtEl>
                                          <p:spTgt spid="5">
                                            <p:txEl>
                                              <p:pRg st="4" end="4"/>
                                            </p:txEl>
                                          </p:spTgt>
                                        </p:tgtEl>
                                      </p:cBhvr>
                                      <p:from x="100000" y="100000"/>
                                      <p:to x="80000" y="100000"/>
                                    </p:animScale>
                                    <p:anim by="(#ppt_h/3+#ppt_w*0.1)" calcmode="lin" valueType="num">
                                      <p:cBhvr additive="sum">
                                        <p:cTn id="26" dur="200" decel="100000" autoRev="1" fill="hold">
                                          <p:stCondLst>
                                            <p:cond delay="600"/>
                                          </p:stCondLst>
                                        </p:cTn>
                                        <p:tgtEl>
                                          <p:spTgt spid="5">
                                            <p:txEl>
                                              <p:pRg st="4" end="4"/>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aint.Picture">
                  <p:embed/>
                </p:oleObj>
              </mc:Choice>
              <mc:Fallback>
                <p:oleObj name="Bitmap Image" r:id="rId4" imgW="6304762" imgH="6838095" progId="Paint.Picture">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algn="ctr" eaLnBrk="0" hangingPunct="0">
              <a:defRPr/>
            </a:pPr>
            <a:r>
              <a:rPr lang="en-US" sz="4400" i="1" kern="10">
                <a:ln w="9525">
                  <a:solidFill>
                    <a:srgbClr val="000000"/>
                  </a:solidFill>
                  <a:round/>
                  <a:headEnd/>
                  <a:tailEnd/>
                </a:ln>
                <a:solidFill>
                  <a:srgbClr val="FF0000"/>
                </a:solidFill>
                <a:latin typeface="Arial Black"/>
                <a:ea typeface="Arial Black"/>
                <a:cs typeface="Arial Black"/>
              </a:rPr>
              <a:t>Downfall of Jerusalem</a:t>
            </a:r>
          </a:p>
        </p:txBody>
      </p:sp>
      <p:sp>
        <p:nvSpPr>
          <p:cNvPr id="3" name="Content Placeholder 2"/>
          <p:cNvSpPr>
            <a:spLocks noGrp="1"/>
          </p:cNvSpPr>
          <p:nvPr>
            <p:ph sz="quarter" idx="3"/>
          </p:nvPr>
        </p:nvSpPr>
        <p:spPr/>
        <p:txBody>
          <a:bodyPr/>
          <a:lstStyle/>
          <a:p>
            <a:endParaRPr lang="en-US"/>
          </a:p>
        </p:txBody>
      </p:sp>
    </p:spTree>
  </p:cSld>
  <p:clrMapOvr>
    <a:masterClrMapping/>
  </p:clrMapOvr>
  <p:transition>
    <p:dissolve/>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479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a:t>
            </a:r>
            <a:r>
              <a:rPr lang="en-US" sz="2400" b="1">
                <a:solidFill>
                  <a:srgbClr val="790015"/>
                </a:solidFill>
                <a:latin typeface="Times" charset="0"/>
              </a:rPr>
              <a:t>ROYALTY</a:t>
            </a: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638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2000" b="1">
                <a:solidFill>
                  <a:srgbClr val="FAFD00"/>
                </a:solidFill>
                <a:latin typeface="Times" pitchFamily="-112" charset="0"/>
              </a:rPr>
              <a:t>ca. 1000 B.C.</a:t>
            </a: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79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S - D - S</a:t>
            </a:r>
          </a:p>
        </p:txBody>
      </p:sp>
      <p:sp>
        <p:nvSpPr>
          <p:cNvPr id="374795" name="Rectangle 11"/>
          <p:cNvSpPr>
            <a:spLocks noChangeArrowheads="1"/>
          </p:cNvSpPr>
          <p:nvPr/>
        </p:nvSpPr>
        <p:spPr bwMode="auto">
          <a:xfrm>
            <a:off x="3338513" y="4130675"/>
            <a:ext cx="2541587"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20-J        20-R</a:t>
            </a:r>
          </a:p>
        </p:txBody>
      </p:sp>
      <p:sp>
        <p:nvSpPr>
          <p:cNvPr id="374796" name="Rectangle 12"/>
          <p:cNvSpPr>
            <a:spLocks noChangeArrowheads="1"/>
          </p:cNvSpPr>
          <p:nvPr/>
        </p:nvSpPr>
        <p:spPr bwMode="auto">
          <a:xfrm>
            <a:off x="3427413" y="4575175"/>
            <a:ext cx="16033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200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Times" pitchFamily="-112" charset="0"/>
              </a:rPr>
              <a:t>A </a:t>
            </a:r>
            <a:r>
              <a:rPr lang="en-US" sz="6000">
                <a:solidFill>
                  <a:srgbClr val="51DC00"/>
                </a:solidFill>
                <a:latin typeface="Times" pitchFamily="-112" charset="0"/>
              </a:rPr>
              <a:t>R</a:t>
            </a:r>
            <a:r>
              <a:rPr lang="en-US" sz="3600">
                <a:solidFill>
                  <a:srgbClr val="FFD34A"/>
                </a:solidFill>
                <a:latin typeface="Times" pitchFamily="-112" charset="0"/>
              </a:rPr>
              <a:t> C</a:t>
            </a:r>
          </a:p>
        </p:txBody>
      </p:sp>
      <p:sp>
        <p:nvSpPr>
          <p:cNvPr id="374802" name="Rectangle 21"/>
          <p:cNvSpPr>
            <a:spLocks noChangeArrowheads="1"/>
          </p:cNvSpPr>
          <p:nvPr/>
        </p:nvSpPr>
        <p:spPr bwMode="auto">
          <a:xfrm>
            <a:off x="3090863" y="5040313"/>
            <a:ext cx="1519237" cy="45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400" b="1">
                <a:solidFill>
                  <a:srgbClr val="790015"/>
                </a:solidFill>
                <a:latin typeface="Times" charset="0"/>
              </a:rPr>
              <a:t>ASSYRIA</a:t>
            </a:r>
          </a:p>
        </p:txBody>
      </p:sp>
      <p:sp>
        <p:nvSpPr>
          <p:cNvPr id="463894" name="Rectangle 22"/>
          <p:cNvSpPr>
            <a:spLocks noChangeArrowheads="1"/>
          </p:cNvSpPr>
          <p:nvPr/>
        </p:nvSpPr>
        <p:spPr bwMode="auto">
          <a:xfrm>
            <a:off x="4811713" y="4570413"/>
            <a:ext cx="1603375"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350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63909" name="Rectangle 37"/>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Times" charset="0"/>
              </a:rPr>
              <a:t>&lt;&lt;&lt;&lt; </a:t>
            </a:r>
            <a:r>
              <a:rPr lang="en-US" sz="2800" b="1" i="1">
                <a:solidFill>
                  <a:srgbClr val="114FFB"/>
                </a:solidFill>
                <a:effectLst>
                  <a:outerShdw blurRad="38100" dist="38100" dir="2700000" algn="tl">
                    <a:srgbClr val="000000"/>
                  </a:outerShdw>
                </a:effectLst>
                <a:latin typeface="Times" charset="0"/>
              </a:rPr>
              <a:t>SPLIT</a:t>
            </a:r>
            <a:r>
              <a:rPr lang="en-US" sz="2800" b="1">
                <a:solidFill>
                  <a:srgbClr val="114FFB"/>
                </a:solidFill>
                <a:effectLst>
                  <a:outerShdw blurRad="38100" dist="38100" dir="2700000" algn="tl">
                    <a:srgbClr val="000000"/>
                  </a:outerShdw>
                </a:effectLst>
                <a:latin typeface="Times"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3912" name="Rectangle 40"/>
          <p:cNvSpPr>
            <a:spLocks noChangeArrowheads="1"/>
          </p:cNvSpPr>
          <p:nvPr/>
        </p:nvSpPr>
        <p:spPr bwMode="auto">
          <a:xfrm>
            <a:off x="4576763" y="5022850"/>
            <a:ext cx="1689100" cy="45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400" b="1">
                <a:solidFill>
                  <a:srgbClr val="790015"/>
                </a:solidFill>
                <a:latin typeface="Times" charset="0"/>
              </a:rPr>
              <a:t>BABYLON</a:t>
            </a: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63918" name="Rectangle 46"/>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i="1">
                <a:solidFill>
                  <a:srgbClr val="114FFB"/>
                </a:solidFill>
                <a:effectLst>
                  <a:outerShdw blurRad="38100" dist="38100" dir="2700000" algn="tl">
                    <a:srgbClr val="000000"/>
                  </a:outerShdw>
                </a:effectLst>
                <a:latin typeface="Times" charset="0"/>
              </a:rPr>
              <a:t>THE PROPHETS</a:t>
            </a:r>
          </a:p>
        </p:txBody>
      </p:sp>
      <p:sp>
        <p:nvSpPr>
          <p:cNvPr id="374824" name="Rectangle 49"/>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10             2</a:t>
            </a: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a:solidFill>
                  <a:srgbClr val="1A0004"/>
                </a:solidFill>
                <a:latin typeface="Times" charset="0"/>
              </a:rPr>
              <a:t> NORTH  SOUTH</a:t>
            </a:r>
          </a:p>
        </p:txBody>
      </p:sp>
      <p:sp>
        <p:nvSpPr>
          <p:cNvPr id="374826" name="Rectangle 51"/>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ISRAEL  JUDAH</a:t>
            </a: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a:solidFill>
                <a:srgbClr val="FFFFFF"/>
              </a:solidFill>
              <a:effectLst>
                <a:outerShdw blurRad="38100" dist="38100" dir="2700000" algn="tl">
                  <a:srgbClr val="000000"/>
                </a:outerShdw>
              </a:effectLst>
              <a:latin typeface="Comic Sans MS" pitchFamily="-112"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74871" name="Rectangle 15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74854" name="Rectangle 15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464030" name="Rectangle 158"/>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74831" name="Rectangle 159"/>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64032" name="Rectangle 160"/>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74833" name="Rectangle 161"/>
          <p:cNvSpPr>
            <a:spLocks noChangeArrowheads="1"/>
          </p:cNvSpPr>
          <p:nvPr/>
        </p:nvSpPr>
        <p:spPr bwMode="auto">
          <a:xfrm>
            <a:off x="8107363" y="4838700"/>
            <a:ext cx="604837"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200        </a:t>
            </a:r>
          </a:p>
        </p:txBody>
      </p:sp>
      <p:sp>
        <p:nvSpPr>
          <p:cNvPr id="374834" name="Rectangle 162"/>
          <p:cNvSpPr>
            <a:spLocks noChangeArrowheads="1"/>
          </p:cNvSpPr>
          <p:nvPr/>
        </p:nvSpPr>
        <p:spPr bwMode="auto">
          <a:xfrm>
            <a:off x="8031163" y="5003800"/>
            <a:ext cx="633412"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Assyria   </a:t>
            </a:r>
          </a:p>
        </p:txBody>
      </p:sp>
      <p:sp>
        <p:nvSpPr>
          <p:cNvPr id="374835" name="Rectangle 163"/>
          <p:cNvSpPr>
            <a:spLocks noChangeArrowheads="1"/>
          </p:cNvSpPr>
          <p:nvPr/>
        </p:nvSpPr>
        <p:spPr bwMode="auto">
          <a:xfrm>
            <a:off x="8026400" y="4672013"/>
            <a:ext cx="887413"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20-J         20-R</a:t>
            </a:r>
          </a:p>
        </p:txBody>
      </p:sp>
      <p:grpSp>
        <p:nvGrpSpPr>
          <p:cNvPr id="374836" name="Group 164"/>
          <p:cNvGrpSpPr>
            <a:grpSpLocks/>
          </p:cNvGrpSpPr>
          <p:nvPr/>
        </p:nvGrpSpPr>
        <p:grpSpPr bwMode="auto">
          <a:xfrm>
            <a:off x="8061325" y="4151313"/>
            <a:ext cx="931863" cy="377825"/>
            <a:chOff x="5078" y="2615"/>
            <a:chExt cx="587" cy="238"/>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74852" name="Rectangle 167"/>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374837" name="Rectangle 168"/>
          <p:cNvSpPr>
            <a:spLocks noChangeArrowheads="1"/>
          </p:cNvSpPr>
          <p:nvPr/>
        </p:nvSpPr>
        <p:spPr bwMode="auto">
          <a:xfrm>
            <a:off x="8420100" y="4994275"/>
            <a:ext cx="581025"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Babylon</a:t>
            </a:r>
          </a:p>
        </p:txBody>
      </p:sp>
      <p:sp>
        <p:nvSpPr>
          <p:cNvPr id="374838" name="Rectangle 169"/>
          <p:cNvSpPr>
            <a:spLocks noChangeArrowheads="1"/>
          </p:cNvSpPr>
          <p:nvPr/>
        </p:nvSpPr>
        <p:spPr bwMode="auto">
          <a:xfrm>
            <a:off x="8537575" y="4837113"/>
            <a:ext cx="350838"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350</a:t>
            </a:r>
          </a:p>
        </p:txBody>
      </p:sp>
      <p:sp>
        <p:nvSpPr>
          <p:cNvPr id="464042" name="Rectangle 170"/>
          <p:cNvSpPr>
            <a:spLocks noChangeArrowheads="1"/>
          </p:cNvSpPr>
          <p:nvPr/>
        </p:nvSpPr>
        <p:spPr bwMode="auto">
          <a:xfrm>
            <a:off x="8126413"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50</a:t>
            </a:r>
          </a:p>
        </p:txBody>
      </p:sp>
      <p:sp>
        <p:nvSpPr>
          <p:cNvPr id="374840" name="Text Box 17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464073" name="Text Box 201"/>
          <p:cNvSpPr txBox="1">
            <a:spLocks noChangeArrowheads="1"/>
          </p:cNvSpPr>
          <p:nvPr/>
        </p:nvSpPr>
        <p:spPr bwMode="auto">
          <a:xfrm>
            <a:off x="6326188" y="1462088"/>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sz="3200" b="1" i="1">
                <a:solidFill>
                  <a:srgbClr val="FFFFFF"/>
                </a:solidFill>
                <a:latin typeface="Kosher-Normal" pitchFamily="-112" charset="0"/>
              </a:rPr>
              <a:t>DC</a:t>
            </a:r>
          </a:p>
        </p:txBody>
      </p:sp>
      <p:sp>
        <p:nvSpPr>
          <p:cNvPr id="464074" name="Text Box 202"/>
          <p:cNvSpPr txBox="1">
            <a:spLocks noChangeArrowheads="1"/>
          </p:cNvSpPr>
          <p:nvPr/>
        </p:nvSpPr>
        <p:spPr bwMode="auto">
          <a:xfrm>
            <a:off x="6318250" y="3533775"/>
            <a:ext cx="863600"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sz="3200" b="1" i="1">
                <a:solidFill>
                  <a:srgbClr val="FFFFFF"/>
                </a:solidFill>
                <a:latin typeface="Kosher-Normal" pitchFamily="-112" charset="0"/>
              </a:rPr>
              <a:t>NC</a:t>
            </a: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Times" charset="0"/>
                </a:rPr>
                <a:t>7</a:t>
              </a:r>
              <a:endParaRPr lang="en-US" sz="2800">
                <a:solidFill>
                  <a:srgbClr val="00DFCA"/>
                </a:solidFill>
                <a:latin typeface="Matura MT Script Capitals"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sp>
        <p:nvSpPr>
          <p:cNvPr id="464044" name="Rectangle 172"/>
          <p:cNvSpPr>
            <a:spLocks noChangeArrowheads="1"/>
          </p:cNvSpPr>
          <p:nvPr/>
        </p:nvSpPr>
        <p:spPr bwMode="auto">
          <a:xfrm>
            <a:off x="6243638" y="4314825"/>
            <a:ext cx="1611312" cy="942975"/>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en-US" sz="2800" b="1" i="1">
                <a:solidFill>
                  <a:srgbClr val="FFFFFF"/>
                </a:solidFill>
                <a:latin typeface="Helvetica" pitchFamily="-112" charset="0"/>
              </a:rPr>
              <a:t>Jer 31:       31-33</a:t>
            </a:r>
          </a:p>
        </p:txBody>
      </p:sp>
      <p:sp>
        <p:nvSpPr>
          <p:cNvPr id="464045" name="Rectangle 173"/>
          <p:cNvSpPr>
            <a:spLocks noChangeArrowheads="1"/>
          </p:cNvSpPr>
          <p:nvPr/>
        </p:nvSpPr>
        <p:spPr bwMode="auto">
          <a:xfrm>
            <a:off x="6188075" y="2247900"/>
            <a:ext cx="2952750"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2800" b="1" i="1">
                <a:solidFill>
                  <a:srgbClr val="FFFFFF"/>
                </a:solidFill>
                <a:latin typeface="Helvetica" pitchFamily="-107" charset="0"/>
              </a:rPr>
              <a:t>2 Sam 7:4-16</a:t>
            </a:r>
          </a:p>
          <a:p>
            <a:pPr eaLnBrk="0" hangingPunct="0">
              <a:defRPr/>
            </a:pPr>
            <a:r>
              <a:rPr lang="en-US" sz="2800" b="1" i="1">
                <a:solidFill>
                  <a:srgbClr val="FFFFFF"/>
                </a:solidFill>
                <a:latin typeface="Helvetica" pitchFamily="-107" charset="0"/>
              </a:rPr>
              <a:t>1 Chron 17:3-15</a:t>
            </a: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25</a:t>
            </a: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a:solidFill>
                <a:srgbClr val="000000"/>
              </a:solidFill>
            </a:endParaRPr>
          </a:p>
        </p:txBody>
      </p:sp>
      <p:sp>
        <p:nvSpPr>
          <p:cNvPr id="56323" name="Text Box 3"/>
          <p:cNvSpPr txBox="1">
            <a:spLocks noChangeArrowheads="1"/>
          </p:cNvSpPr>
          <p:nvPr/>
        </p:nvSpPr>
        <p:spPr bwMode="auto">
          <a:xfrm>
            <a:off x="6172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650</a:t>
            </a:r>
          </a:p>
        </p:txBody>
      </p:sp>
      <p:sp>
        <p:nvSpPr>
          <p:cNvPr id="56324" name="Text Box 4"/>
          <p:cNvSpPr txBox="1">
            <a:spLocks noChangeArrowheads="1"/>
          </p:cNvSpPr>
          <p:nvPr/>
        </p:nvSpPr>
        <p:spPr bwMode="auto">
          <a:xfrm>
            <a:off x="5343525" y="4067175"/>
            <a:ext cx="600075"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7 0 0 </a:t>
            </a:r>
          </a:p>
        </p:txBody>
      </p:sp>
      <p:sp>
        <p:nvSpPr>
          <p:cNvPr id="56325" name="Text Box 5"/>
          <p:cNvSpPr txBox="1">
            <a:spLocks noChangeArrowheads="1"/>
          </p:cNvSpPr>
          <p:nvPr/>
        </p:nvSpPr>
        <p:spPr bwMode="auto">
          <a:xfrm>
            <a:off x="41148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800</a:t>
            </a:r>
          </a:p>
        </p:txBody>
      </p:sp>
      <p:sp>
        <p:nvSpPr>
          <p:cNvPr id="56326" name="Text Box 6"/>
          <p:cNvSpPr txBox="1">
            <a:spLocks noChangeArrowheads="1"/>
          </p:cNvSpPr>
          <p:nvPr/>
        </p:nvSpPr>
        <p:spPr bwMode="auto">
          <a:xfrm>
            <a:off x="2743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900</a:t>
            </a:r>
          </a:p>
        </p:txBody>
      </p:sp>
      <p:sp>
        <p:nvSpPr>
          <p:cNvPr id="56327" name="Text Box 7"/>
          <p:cNvSpPr txBox="1">
            <a:spLocks noChangeArrowheads="1"/>
          </p:cNvSpPr>
          <p:nvPr/>
        </p:nvSpPr>
        <p:spPr bwMode="auto">
          <a:xfrm>
            <a:off x="20574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950</a:t>
            </a:r>
          </a:p>
        </p:txBody>
      </p:sp>
      <p:sp>
        <p:nvSpPr>
          <p:cNvPr id="56328" name="Text Box 8"/>
          <p:cNvSpPr txBox="1">
            <a:spLocks noChangeArrowheads="1"/>
          </p:cNvSpPr>
          <p:nvPr/>
        </p:nvSpPr>
        <p:spPr bwMode="auto">
          <a:xfrm>
            <a:off x="13716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1000</a:t>
            </a:r>
          </a:p>
        </p:txBody>
      </p:sp>
      <p:sp>
        <p:nvSpPr>
          <p:cNvPr id="56329" name="Text Box 9"/>
          <p:cNvSpPr txBox="1">
            <a:spLocks noChangeArrowheads="1"/>
          </p:cNvSpPr>
          <p:nvPr/>
        </p:nvSpPr>
        <p:spPr bwMode="auto">
          <a:xfrm>
            <a:off x="6858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600</a:t>
            </a:r>
          </a:p>
        </p:txBody>
      </p:sp>
      <p:sp>
        <p:nvSpPr>
          <p:cNvPr id="56330" name="Text Box 10"/>
          <p:cNvSpPr txBox="1">
            <a:spLocks noChangeArrowheads="1"/>
          </p:cNvSpPr>
          <p:nvPr/>
        </p:nvSpPr>
        <p:spPr bwMode="auto">
          <a:xfrm>
            <a:off x="81534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500</a:t>
            </a:r>
          </a:p>
        </p:txBody>
      </p:sp>
      <p:grpSp>
        <p:nvGrpSpPr>
          <p:cNvPr id="313354" name="Group 11"/>
          <p:cNvGrpSpPr>
            <a:grpSpLocks/>
          </p:cNvGrpSpPr>
          <p:nvPr/>
        </p:nvGrpSpPr>
        <p:grpSpPr bwMode="auto">
          <a:xfrm>
            <a:off x="66675" y="3044825"/>
            <a:ext cx="9534525" cy="844550"/>
            <a:chOff x="42" y="1918"/>
            <a:chExt cx="6006" cy="532"/>
          </a:xfrm>
        </p:grpSpPr>
        <p:grpSp>
          <p:nvGrpSpPr>
            <p:cNvPr id="313372" name="Group 12"/>
            <p:cNvGrpSpPr>
              <a:grpSpLocks/>
            </p:cNvGrpSpPr>
            <p:nvPr/>
          </p:nvGrpSpPr>
          <p:grpSpPr bwMode="auto">
            <a:xfrm>
              <a:off x="96" y="1918"/>
              <a:ext cx="1296" cy="530"/>
              <a:chOff x="96" y="1918"/>
              <a:chExt cx="1296" cy="530"/>
            </a:xfrm>
          </p:grpSpPr>
          <p:sp>
            <p:nvSpPr>
              <p:cNvPr id="56333"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4"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5"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6"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3373" name="Group 17"/>
            <p:cNvGrpSpPr>
              <a:grpSpLocks/>
            </p:cNvGrpSpPr>
            <p:nvPr/>
          </p:nvGrpSpPr>
          <p:grpSpPr bwMode="auto">
            <a:xfrm>
              <a:off x="1824" y="1920"/>
              <a:ext cx="1296" cy="530"/>
              <a:chOff x="96" y="1918"/>
              <a:chExt cx="1296" cy="530"/>
            </a:xfrm>
          </p:grpSpPr>
          <p:sp>
            <p:nvSpPr>
              <p:cNvPr id="56338"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39"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0"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1"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grpSp>
          <p:nvGrpSpPr>
            <p:cNvPr id="313374" name="Group 22"/>
            <p:cNvGrpSpPr>
              <a:grpSpLocks/>
            </p:cNvGrpSpPr>
            <p:nvPr/>
          </p:nvGrpSpPr>
          <p:grpSpPr bwMode="auto">
            <a:xfrm>
              <a:off x="3552" y="1920"/>
              <a:ext cx="1296" cy="530"/>
              <a:chOff x="96" y="1918"/>
              <a:chExt cx="1296" cy="530"/>
            </a:xfrm>
          </p:grpSpPr>
          <p:sp>
            <p:nvSpPr>
              <p:cNvPr id="56343"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4"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5"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6"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6347"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8"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sp>
          <p:nvSpPr>
            <p:cNvPr id="56349"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a:solidFill>
                  <a:srgbClr val="000000"/>
                </a:solidFill>
                <a:latin typeface="Arial"/>
                <a:cs typeface="Arial"/>
              </a:endParaRPr>
            </a:p>
          </p:txBody>
        </p:sp>
      </p:grpSp>
      <p:sp>
        <p:nvSpPr>
          <p:cNvPr id="56350" name="Text Box 30"/>
          <p:cNvSpPr txBox="1">
            <a:spLocks noChangeArrowheads="1"/>
          </p:cNvSpPr>
          <p:nvPr/>
        </p:nvSpPr>
        <p:spPr bwMode="auto">
          <a:xfrm>
            <a:off x="75438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550</a:t>
            </a:r>
          </a:p>
        </p:txBody>
      </p:sp>
      <p:sp>
        <p:nvSpPr>
          <p:cNvPr id="56351" name="Text Box 31"/>
          <p:cNvSpPr txBox="1">
            <a:spLocks noChangeArrowheads="1"/>
          </p:cNvSpPr>
          <p:nvPr/>
        </p:nvSpPr>
        <p:spPr bwMode="auto">
          <a:xfrm>
            <a:off x="4724400" y="4067175"/>
            <a:ext cx="600075"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7 5 0 </a:t>
            </a:r>
          </a:p>
        </p:txBody>
      </p:sp>
      <p:sp>
        <p:nvSpPr>
          <p:cNvPr id="56352" name="Text Box 32"/>
          <p:cNvSpPr txBox="1">
            <a:spLocks noChangeArrowheads="1"/>
          </p:cNvSpPr>
          <p:nvPr/>
        </p:nvSpPr>
        <p:spPr bwMode="auto">
          <a:xfrm>
            <a:off x="3429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850</a:t>
            </a:r>
          </a:p>
        </p:txBody>
      </p:sp>
      <p:sp>
        <p:nvSpPr>
          <p:cNvPr id="56353" name="Text Box 33"/>
          <p:cNvSpPr txBox="1">
            <a:spLocks noChangeArrowheads="1"/>
          </p:cNvSpPr>
          <p:nvPr/>
        </p:nvSpPr>
        <p:spPr bwMode="auto">
          <a:xfrm>
            <a:off x="6858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1050</a:t>
            </a:r>
          </a:p>
        </p:txBody>
      </p:sp>
      <p:sp>
        <p:nvSpPr>
          <p:cNvPr id="56354" name="Text Box 34"/>
          <p:cNvSpPr txBox="1">
            <a:spLocks noChangeArrowheads="1"/>
          </p:cNvSpPr>
          <p:nvPr/>
        </p:nvSpPr>
        <p:spPr bwMode="auto">
          <a:xfrm>
            <a:off x="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1100</a:t>
            </a:r>
          </a:p>
        </p:txBody>
      </p:sp>
      <p:sp>
        <p:nvSpPr>
          <p:cNvPr id="56355" name="Text Box 35"/>
          <p:cNvSpPr txBox="1">
            <a:spLocks noChangeArrowheads="1"/>
          </p:cNvSpPr>
          <p:nvPr/>
        </p:nvSpPr>
        <p:spPr bwMode="auto">
          <a:xfrm>
            <a:off x="8763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a:solidFill>
                  <a:srgbClr val="FFFFFF"/>
                </a:solidFill>
                <a:latin typeface="Arial"/>
                <a:cs typeface="Arial"/>
              </a:rPr>
              <a:t> 450</a:t>
            </a:r>
          </a:p>
        </p:txBody>
      </p:sp>
      <p:sp>
        <p:nvSpPr>
          <p:cNvPr id="56356" name="Text Box 36"/>
          <p:cNvSpPr txBox="1">
            <a:spLocks noChangeArrowheads="1"/>
          </p:cNvSpPr>
          <p:nvPr/>
        </p:nvSpPr>
        <p:spPr bwMode="auto">
          <a:xfrm>
            <a:off x="304800" y="838200"/>
            <a:ext cx="2514600" cy="1724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00FFFF"/>
                </a:solidFill>
                <a:latin typeface="Arial"/>
                <a:cs typeface="Arial"/>
              </a:rPr>
              <a:t>United Kingdom</a:t>
            </a:r>
          </a:p>
          <a:p>
            <a:pPr algn="ctr">
              <a:spcBef>
                <a:spcPct val="50000"/>
              </a:spcBef>
              <a:defRPr/>
            </a:pPr>
            <a:r>
              <a:rPr lang="en-US" sz="2800" b="1">
                <a:solidFill>
                  <a:srgbClr val="00FFFF"/>
                </a:solidFill>
                <a:latin typeface="Arial"/>
                <a:cs typeface="Arial"/>
              </a:rPr>
              <a:t>1050-930</a:t>
            </a:r>
          </a:p>
        </p:txBody>
      </p:sp>
      <p:sp>
        <p:nvSpPr>
          <p:cNvPr id="56357" name="Text Box 37"/>
          <p:cNvSpPr txBox="1">
            <a:spLocks noChangeArrowheads="1"/>
          </p:cNvSpPr>
          <p:nvPr/>
        </p:nvSpPr>
        <p:spPr bwMode="auto">
          <a:xfrm>
            <a:off x="2590800" y="838200"/>
            <a:ext cx="2514600" cy="1724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FF00"/>
                </a:solidFill>
                <a:latin typeface="Arial"/>
                <a:cs typeface="Arial"/>
              </a:rPr>
              <a:t>Divided Kingdom</a:t>
            </a:r>
          </a:p>
          <a:p>
            <a:pPr algn="ctr">
              <a:spcBef>
                <a:spcPct val="50000"/>
              </a:spcBef>
              <a:defRPr/>
            </a:pPr>
            <a:r>
              <a:rPr lang="en-US" sz="2800" b="1">
                <a:solidFill>
                  <a:srgbClr val="FFFF00"/>
                </a:solidFill>
                <a:latin typeface="Arial"/>
                <a:cs typeface="Arial"/>
              </a:rPr>
              <a:t>930-722</a:t>
            </a:r>
          </a:p>
        </p:txBody>
      </p:sp>
      <p:sp>
        <p:nvSpPr>
          <p:cNvPr id="56358" name="Text Box 38"/>
          <p:cNvSpPr txBox="1">
            <a:spLocks noChangeArrowheads="1"/>
          </p:cNvSpPr>
          <p:nvPr/>
        </p:nvSpPr>
        <p:spPr bwMode="auto">
          <a:xfrm>
            <a:off x="5029200" y="838200"/>
            <a:ext cx="2514600" cy="1724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FF99FF"/>
                </a:solidFill>
                <a:latin typeface="Arial"/>
                <a:cs typeface="Arial"/>
              </a:rPr>
              <a:t>Solitary Kingdom</a:t>
            </a:r>
          </a:p>
          <a:p>
            <a:pPr algn="ctr">
              <a:spcBef>
                <a:spcPct val="50000"/>
              </a:spcBef>
              <a:defRPr/>
            </a:pPr>
            <a:r>
              <a:rPr lang="en-US" sz="2800" b="1">
                <a:solidFill>
                  <a:srgbClr val="FF99FF"/>
                </a:solidFill>
                <a:latin typeface="Arial"/>
                <a:cs typeface="Arial"/>
              </a:rPr>
              <a:t>722-586</a:t>
            </a:r>
          </a:p>
        </p:txBody>
      </p:sp>
      <p:sp>
        <p:nvSpPr>
          <p:cNvPr id="56359" name="Text Box 39"/>
          <p:cNvSpPr txBox="1">
            <a:spLocks noChangeArrowheads="1"/>
          </p:cNvSpPr>
          <p:nvPr/>
        </p:nvSpPr>
        <p:spPr bwMode="auto">
          <a:xfrm>
            <a:off x="5867400" y="6172200"/>
            <a:ext cx="3048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200" b="1">
                <a:solidFill>
                  <a:srgbClr val="66FF66"/>
                </a:solidFill>
                <a:latin typeface="Arial"/>
                <a:cs typeface="Arial"/>
              </a:rPr>
              <a:t>Exile  </a:t>
            </a:r>
            <a:r>
              <a:rPr lang="en-US" sz="2800" b="1">
                <a:solidFill>
                  <a:srgbClr val="66FF66"/>
                </a:solidFill>
                <a:latin typeface="Arial"/>
                <a:cs typeface="Arial"/>
              </a:rPr>
              <a:t>586-536</a:t>
            </a:r>
          </a:p>
        </p:txBody>
      </p:sp>
      <p:sp>
        <p:nvSpPr>
          <p:cNvPr id="56360" name="AutoShape 40"/>
          <p:cNvSpPr>
            <a:spLocks noChangeArrowheads="1"/>
          </p:cNvSpPr>
          <p:nvPr/>
        </p:nvSpPr>
        <p:spPr bwMode="auto">
          <a:xfrm>
            <a:off x="7162800" y="3505200"/>
            <a:ext cx="609600" cy="2590800"/>
          </a:xfrm>
          <a:prstGeom prst="upArrow">
            <a:avLst>
              <a:gd name="adj1" fmla="val 50000"/>
              <a:gd name="adj2" fmla="val 10625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50000"/>
              </a:spcBef>
            </a:pPr>
            <a:endParaRPr lang="en-US" sz="2400">
              <a:solidFill>
                <a:srgbClr val="000000"/>
              </a:solidFill>
            </a:endParaRPr>
          </a:p>
        </p:txBody>
      </p:sp>
      <p:sp>
        <p:nvSpPr>
          <p:cNvPr id="56361" name="Text Box 41"/>
          <p:cNvSpPr txBox="1">
            <a:spLocks noChangeArrowheads="1"/>
          </p:cNvSpPr>
          <p:nvPr/>
        </p:nvSpPr>
        <p:spPr bwMode="auto">
          <a:xfrm>
            <a:off x="7010400" y="838200"/>
            <a:ext cx="2514600" cy="23701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37931725" indent="-37474525" eaLnBrk="0" hangingPunct="0">
              <a:defRPr sz="2800">
                <a:solidFill>
                  <a:schemeClr val="tx1"/>
                </a:solidFill>
                <a:latin typeface="Times New Roman" charset="0"/>
                <a:ea typeface="ＭＳ Ｐゴシック" charset="0"/>
              </a:defRPr>
            </a:lvl2pPr>
            <a:lvl3pPr eaLnBrk="0" hangingPunct="0">
              <a:defRPr sz="2800">
                <a:solidFill>
                  <a:schemeClr val="tx1"/>
                </a:solidFill>
                <a:latin typeface="Times New Roman" charset="0"/>
                <a:ea typeface="ＭＳ Ｐゴシック" charset="0"/>
              </a:defRPr>
            </a:lvl3pPr>
            <a:lvl4pPr eaLnBrk="0" hangingPunct="0">
              <a:defRPr sz="2800">
                <a:solidFill>
                  <a:schemeClr val="tx1"/>
                </a:solidFill>
                <a:latin typeface="Times New Roman" charset="0"/>
                <a:ea typeface="ＭＳ Ｐゴシック" charset="0"/>
              </a:defRPr>
            </a:lvl4pPr>
            <a:lvl5pPr eaLnBrk="0" hangingPunct="0">
              <a:defRPr sz="2800">
                <a:solidFill>
                  <a:schemeClr val="tx1"/>
                </a:solidFill>
                <a:latin typeface="Times New Roman" charset="0"/>
                <a:ea typeface="ＭＳ Ｐゴシック" charset="0"/>
              </a:defRPr>
            </a:lvl5pPr>
            <a:lvl6pPr marL="457200" eaLnBrk="0" fontAlgn="base" hangingPunct="0">
              <a:spcBef>
                <a:spcPct val="50000"/>
              </a:spcBef>
              <a:spcAft>
                <a:spcPct val="0"/>
              </a:spcAft>
              <a:defRPr sz="2800">
                <a:solidFill>
                  <a:schemeClr val="tx1"/>
                </a:solidFill>
                <a:latin typeface="Times New Roman" charset="0"/>
                <a:ea typeface="ＭＳ Ｐゴシック" charset="0"/>
              </a:defRPr>
            </a:lvl6pPr>
            <a:lvl7pPr marL="914400" eaLnBrk="0" fontAlgn="base" hangingPunct="0">
              <a:spcBef>
                <a:spcPct val="50000"/>
              </a:spcBef>
              <a:spcAft>
                <a:spcPct val="0"/>
              </a:spcAft>
              <a:defRPr sz="2800">
                <a:solidFill>
                  <a:schemeClr val="tx1"/>
                </a:solidFill>
                <a:latin typeface="Times New Roman" charset="0"/>
                <a:ea typeface="ＭＳ Ｐゴシック" charset="0"/>
              </a:defRPr>
            </a:lvl7pPr>
            <a:lvl8pPr marL="1371600" eaLnBrk="0" fontAlgn="base" hangingPunct="0">
              <a:spcBef>
                <a:spcPct val="50000"/>
              </a:spcBef>
              <a:spcAft>
                <a:spcPct val="0"/>
              </a:spcAft>
              <a:defRPr sz="2800">
                <a:solidFill>
                  <a:schemeClr val="tx1"/>
                </a:solidFill>
                <a:latin typeface="Times New Roman" charset="0"/>
                <a:ea typeface="ＭＳ Ｐゴシック" charset="0"/>
              </a:defRPr>
            </a:lvl8pPr>
            <a:lvl9pPr marL="18288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CC00"/>
                </a:solidFill>
                <a:latin typeface="Arial"/>
                <a:cs typeface="Arial"/>
              </a:rPr>
              <a:t>Post-    Exile </a:t>
            </a:r>
          </a:p>
          <a:p>
            <a:pPr algn="ctr" eaLnBrk="1" hangingPunct="1">
              <a:spcBef>
                <a:spcPct val="50000"/>
              </a:spcBef>
              <a:defRPr/>
            </a:pPr>
            <a:r>
              <a:rPr lang="en-US" b="1">
                <a:solidFill>
                  <a:srgbClr val="FFCC00"/>
                </a:solidFill>
                <a:latin typeface="Arial"/>
                <a:cs typeface="Arial"/>
              </a:rPr>
              <a:t>536-425</a:t>
            </a:r>
          </a:p>
          <a:p>
            <a:pPr algn="ctr" eaLnBrk="1" hangingPunct="1">
              <a:spcBef>
                <a:spcPct val="50000"/>
              </a:spcBef>
              <a:defRPr/>
            </a:pPr>
            <a:endParaRPr lang="en-US" b="1">
              <a:solidFill>
                <a:srgbClr val="FFCC00"/>
              </a:solidFill>
              <a:latin typeface="Arial"/>
              <a:cs typeface="Arial"/>
            </a:endParaRPr>
          </a:p>
        </p:txBody>
      </p:sp>
      <p:sp>
        <p:nvSpPr>
          <p:cNvPr id="56362" name="AutoShape 42"/>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6363" name="AutoShape 43"/>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6364" name="AutoShape 44"/>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56365" name="AutoShape 45"/>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a:solidFill>
                <a:srgbClr val="000000"/>
              </a:solidFill>
              <a:latin typeface="Arial"/>
              <a:cs typeface="Arial"/>
            </a:endParaRPr>
          </a:p>
        </p:txBody>
      </p:sp>
      <p:sp>
        <p:nvSpPr>
          <p:cNvPr id="313371" name="Rectangle 46"/>
          <p:cNvSpPr>
            <a:spLocks noGrp="1" noChangeArrowheads="1"/>
          </p:cNvSpPr>
          <p:nvPr>
            <p:ph type="title" idx="4294967295"/>
          </p:nvPr>
        </p:nvSpPr>
        <p:spPr>
          <a:xfrm>
            <a:off x="685800" y="152400"/>
            <a:ext cx="7772400" cy="533400"/>
          </a:xfrm>
        </p:spPr>
        <p:txBody>
          <a:bodyPr/>
          <a:lstStyle/>
          <a:p>
            <a:pPr eaLnBrk="1" hangingPunct="1"/>
            <a:r>
              <a:rPr lang="en-US" sz="4000">
                <a:solidFill>
                  <a:schemeClr val="bg1"/>
                </a:solidFill>
                <a:latin typeface="Arial" charset="0"/>
                <a:ea typeface="ＭＳ Ｐゴシック" charset="0"/>
              </a:rPr>
              <a:t>The Kingdoms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6356"/>
                                        </p:tgtEl>
                                        <p:attrNameLst>
                                          <p:attrName>style.visibility</p:attrName>
                                        </p:attrNameLst>
                                      </p:cBhvr>
                                      <p:to>
                                        <p:strVal val="visible"/>
                                      </p:to>
                                    </p:set>
                                    <p:animEffect transition="in" filter="dissolve">
                                      <p:cBhvr>
                                        <p:cTn id="7" dur="500"/>
                                        <p:tgtEl>
                                          <p:spTgt spid="56356"/>
                                        </p:tgtEl>
                                      </p:cBhvr>
                                    </p:animEffect>
                                  </p:childTnLst>
                                </p:cTn>
                              </p:par>
                            </p:childTnLst>
                          </p:cTn>
                        </p:par>
                        <p:par>
                          <p:cTn id="8" fill="hold" nodeType="afterGroup">
                            <p:stCondLst>
                              <p:cond delay="2500"/>
                            </p:stCondLst>
                            <p:childTnLst>
                              <p:par>
                                <p:cTn id="9" presetID="22" presetClass="entr" presetSubtype="8" fill="hold" grpId="0" nodeType="afterEffect">
                                  <p:stCondLst>
                                    <p:cond delay="1000"/>
                                  </p:stCondLst>
                                  <p:childTnLst>
                                    <p:set>
                                      <p:cBhvr>
                                        <p:cTn id="10" dur="1" fill="hold">
                                          <p:stCondLst>
                                            <p:cond delay="0"/>
                                          </p:stCondLst>
                                        </p:cTn>
                                        <p:tgtEl>
                                          <p:spTgt spid="56362"/>
                                        </p:tgtEl>
                                        <p:attrNameLst>
                                          <p:attrName>style.visibility</p:attrName>
                                        </p:attrNameLst>
                                      </p:cBhvr>
                                      <p:to>
                                        <p:strVal val="visible"/>
                                      </p:to>
                                    </p:set>
                                    <p:animEffect transition="in" filter="wipe(left)">
                                      <p:cBhvr>
                                        <p:cTn id="11" dur="500"/>
                                        <p:tgtEl>
                                          <p:spTgt spid="56362"/>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56357"/>
                                        </p:tgtEl>
                                        <p:attrNameLst>
                                          <p:attrName>style.visibility</p:attrName>
                                        </p:attrNameLst>
                                      </p:cBhvr>
                                      <p:to>
                                        <p:strVal val="visible"/>
                                      </p:to>
                                    </p:set>
                                    <p:animEffect transition="in" filter="dissolve">
                                      <p:cBhvr>
                                        <p:cTn id="15" dur="500"/>
                                        <p:tgtEl>
                                          <p:spTgt spid="56357"/>
                                        </p:tgtEl>
                                      </p:cBhvr>
                                    </p:animEffect>
                                  </p:childTnLst>
                                </p:cTn>
                              </p:par>
                            </p:childTnLst>
                          </p:cTn>
                        </p:par>
                        <p:par>
                          <p:cTn id="16" fill="hold" nodeType="afterGroup">
                            <p:stCondLst>
                              <p:cond delay="6500"/>
                            </p:stCondLst>
                            <p:childTnLst>
                              <p:par>
                                <p:cTn id="17" presetID="22" presetClass="entr" presetSubtype="8" fill="hold" grpId="0" nodeType="afterEffect">
                                  <p:stCondLst>
                                    <p:cond delay="1000"/>
                                  </p:stCondLst>
                                  <p:childTnLst>
                                    <p:set>
                                      <p:cBhvr>
                                        <p:cTn id="18" dur="1" fill="hold">
                                          <p:stCondLst>
                                            <p:cond delay="0"/>
                                          </p:stCondLst>
                                        </p:cTn>
                                        <p:tgtEl>
                                          <p:spTgt spid="56363"/>
                                        </p:tgtEl>
                                        <p:attrNameLst>
                                          <p:attrName>style.visibility</p:attrName>
                                        </p:attrNameLst>
                                      </p:cBhvr>
                                      <p:to>
                                        <p:strVal val="visible"/>
                                      </p:to>
                                    </p:set>
                                    <p:animEffect transition="in" filter="wipe(left)">
                                      <p:cBhvr>
                                        <p:cTn id="19" dur="500"/>
                                        <p:tgtEl>
                                          <p:spTgt spid="56363"/>
                                        </p:tgtEl>
                                      </p:cBhvr>
                                    </p:animEffect>
                                  </p:childTnLst>
                                </p:cTn>
                              </p:par>
                            </p:childTnLst>
                          </p:cTn>
                        </p:par>
                        <p:par>
                          <p:cTn id="20" fill="hold" nodeType="afterGroup">
                            <p:stCondLst>
                              <p:cond delay="8000"/>
                            </p:stCondLst>
                            <p:childTnLst>
                              <p:par>
                                <p:cTn id="21" presetID="9" presetClass="entr" presetSubtype="0" fill="hold" grpId="0" nodeType="afterEffect">
                                  <p:stCondLst>
                                    <p:cond delay="2000"/>
                                  </p:stCondLst>
                                  <p:childTnLst>
                                    <p:set>
                                      <p:cBhvr>
                                        <p:cTn id="22" dur="1" fill="hold">
                                          <p:stCondLst>
                                            <p:cond delay="0"/>
                                          </p:stCondLst>
                                        </p:cTn>
                                        <p:tgtEl>
                                          <p:spTgt spid="56358"/>
                                        </p:tgtEl>
                                        <p:attrNameLst>
                                          <p:attrName>style.visibility</p:attrName>
                                        </p:attrNameLst>
                                      </p:cBhvr>
                                      <p:to>
                                        <p:strVal val="visible"/>
                                      </p:to>
                                    </p:set>
                                    <p:animEffect transition="in" filter="dissolve">
                                      <p:cBhvr>
                                        <p:cTn id="23" dur="500"/>
                                        <p:tgtEl>
                                          <p:spTgt spid="56358"/>
                                        </p:tgtEl>
                                      </p:cBhvr>
                                    </p:animEffect>
                                  </p:childTnLst>
                                </p:cTn>
                              </p:par>
                            </p:childTnLst>
                          </p:cTn>
                        </p:par>
                        <p:par>
                          <p:cTn id="24" fill="hold" nodeType="afterGroup">
                            <p:stCondLst>
                              <p:cond delay="10500"/>
                            </p:stCondLst>
                            <p:childTnLst>
                              <p:par>
                                <p:cTn id="25" presetID="22" presetClass="entr" presetSubtype="8" fill="hold" grpId="0" nodeType="afterEffect">
                                  <p:stCondLst>
                                    <p:cond delay="1000"/>
                                  </p:stCondLst>
                                  <p:childTnLst>
                                    <p:set>
                                      <p:cBhvr>
                                        <p:cTn id="26" dur="1" fill="hold">
                                          <p:stCondLst>
                                            <p:cond delay="0"/>
                                          </p:stCondLst>
                                        </p:cTn>
                                        <p:tgtEl>
                                          <p:spTgt spid="56364"/>
                                        </p:tgtEl>
                                        <p:attrNameLst>
                                          <p:attrName>style.visibility</p:attrName>
                                        </p:attrNameLst>
                                      </p:cBhvr>
                                      <p:to>
                                        <p:strVal val="visible"/>
                                      </p:to>
                                    </p:set>
                                    <p:animEffect transition="in" filter="wipe(left)">
                                      <p:cBhvr>
                                        <p:cTn id="27" dur="500"/>
                                        <p:tgtEl>
                                          <p:spTgt spid="56364"/>
                                        </p:tgtEl>
                                      </p:cBhvr>
                                    </p:animEffect>
                                  </p:childTnLst>
                                </p:cTn>
                              </p:par>
                            </p:childTnLst>
                          </p:cTn>
                        </p:par>
                        <p:par>
                          <p:cTn id="28" fill="hold" nodeType="afterGroup">
                            <p:stCondLst>
                              <p:cond delay="12000"/>
                            </p:stCondLst>
                            <p:childTnLst>
                              <p:par>
                                <p:cTn id="29" presetID="9" presetClass="entr" presetSubtype="0" fill="hold" grpId="0" nodeType="afterEffect">
                                  <p:stCondLst>
                                    <p:cond delay="2000"/>
                                  </p:stCondLst>
                                  <p:childTnLst>
                                    <p:set>
                                      <p:cBhvr>
                                        <p:cTn id="30" dur="1" fill="hold">
                                          <p:stCondLst>
                                            <p:cond delay="0"/>
                                          </p:stCondLst>
                                        </p:cTn>
                                        <p:tgtEl>
                                          <p:spTgt spid="56359"/>
                                        </p:tgtEl>
                                        <p:attrNameLst>
                                          <p:attrName>style.visibility</p:attrName>
                                        </p:attrNameLst>
                                      </p:cBhvr>
                                      <p:to>
                                        <p:strVal val="visible"/>
                                      </p:to>
                                    </p:set>
                                    <p:animEffect transition="in" filter="dissolve">
                                      <p:cBhvr>
                                        <p:cTn id="31" dur="500"/>
                                        <p:tgtEl>
                                          <p:spTgt spid="56359"/>
                                        </p:tgtEl>
                                      </p:cBhvr>
                                    </p:animEffect>
                                  </p:childTnLst>
                                </p:cTn>
                              </p:par>
                            </p:childTnLst>
                          </p:cTn>
                        </p:par>
                        <p:par>
                          <p:cTn id="32" fill="hold" nodeType="afterGroup">
                            <p:stCondLst>
                              <p:cond delay="14500"/>
                            </p:stCondLst>
                            <p:childTnLst>
                              <p:par>
                                <p:cTn id="33" presetID="22" presetClass="entr" presetSubtype="4" fill="hold" grpId="0" nodeType="afterEffect">
                                  <p:stCondLst>
                                    <p:cond delay="2000"/>
                                  </p:stCondLst>
                                  <p:childTnLst>
                                    <p:set>
                                      <p:cBhvr>
                                        <p:cTn id="34" dur="1" fill="hold">
                                          <p:stCondLst>
                                            <p:cond delay="0"/>
                                          </p:stCondLst>
                                        </p:cTn>
                                        <p:tgtEl>
                                          <p:spTgt spid="56360"/>
                                        </p:tgtEl>
                                        <p:attrNameLst>
                                          <p:attrName>style.visibility</p:attrName>
                                        </p:attrNameLst>
                                      </p:cBhvr>
                                      <p:to>
                                        <p:strVal val="visible"/>
                                      </p:to>
                                    </p:set>
                                    <p:animEffect transition="in" filter="wipe(down)">
                                      <p:cBhvr>
                                        <p:cTn id="35" dur="500"/>
                                        <p:tgtEl>
                                          <p:spTgt spid="56360"/>
                                        </p:tgtEl>
                                      </p:cBhvr>
                                    </p:animEffect>
                                  </p:childTnLst>
                                </p:cTn>
                              </p:par>
                            </p:childTnLst>
                          </p:cTn>
                        </p:par>
                        <p:par>
                          <p:cTn id="36" fill="hold" nodeType="afterGroup">
                            <p:stCondLst>
                              <p:cond delay="17000"/>
                            </p:stCondLst>
                            <p:childTnLst>
                              <p:par>
                                <p:cTn id="37" presetID="9" presetClass="entr" presetSubtype="0" fill="hold" grpId="0" nodeType="afterEffect">
                                  <p:stCondLst>
                                    <p:cond delay="2000"/>
                                  </p:stCondLst>
                                  <p:childTnLst>
                                    <p:set>
                                      <p:cBhvr>
                                        <p:cTn id="38" dur="1" fill="hold">
                                          <p:stCondLst>
                                            <p:cond delay="0"/>
                                          </p:stCondLst>
                                        </p:cTn>
                                        <p:tgtEl>
                                          <p:spTgt spid="56361"/>
                                        </p:tgtEl>
                                        <p:attrNameLst>
                                          <p:attrName>style.visibility</p:attrName>
                                        </p:attrNameLst>
                                      </p:cBhvr>
                                      <p:to>
                                        <p:strVal val="visible"/>
                                      </p:to>
                                    </p:set>
                                    <p:animEffect transition="in" filter="dissolve">
                                      <p:cBhvr>
                                        <p:cTn id="39" dur="500"/>
                                        <p:tgtEl>
                                          <p:spTgt spid="56361"/>
                                        </p:tgtEl>
                                      </p:cBhvr>
                                    </p:animEffect>
                                  </p:childTnLst>
                                </p:cTn>
                              </p:par>
                            </p:childTnLst>
                          </p:cTn>
                        </p:par>
                        <p:par>
                          <p:cTn id="40" fill="hold" nodeType="afterGroup">
                            <p:stCondLst>
                              <p:cond delay="19500"/>
                            </p:stCondLst>
                            <p:childTnLst>
                              <p:par>
                                <p:cTn id="41" presetID="22" presetClass="entr" presetSubtype="8" fill="hold" grpId="0" nodeType="afterEffect">
                                  <p:stCondLst>
                                    <p:cond delay="1000"/>
                                  </p:stCondLst>
                                  <p:childTnLst>
                                    <p:set>
                                      <p:cBhvr>
                                        <p:cTn id="42" dur="1" fill="hold">
                                          <p:stCondLst>
                                            <p:cond delay="0"/>
                                          </p:stCondLst>
                                        </p:cTn>
                                        <p:tgtEl>
                                          <p:spTgt spid="56365"/>
                                        </p:tgtEl>
                                        <p:attrNameLst>
                                          <p:attrName>style.visibility</p:attrName>
                                        </p:attrNameLst>
                                      </p:cBhvr>
                                      <p:to>
                                        <p:strVal val="visible"/>
                                      </p:to>
                                    </p:set>
                                    <p:animEffect transition="in" filter="wipe(left)">
                                      <p:cBhvr>
                                        <p:cTn id="43" dur="500"/>
                                        <p:tgtEl>
                                          <p:spTgt spid="56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utoUpdateAnimBg="0"/>
      <p:bldP spid="56357" grpId="0" autoUpdateAnimBg="0"/>
      <p:bldP spid="56358" grpId="0" autoUpdateAnimBg="0"/>
      <p:bldP spid="56359" grpId="0" autoUpdateAnimBg="0"/>
      <p:bldP spid="56360" grpId="0" animBg="1"/>
      <p:bldP spid="56361" grpId="0" autoUpdateAnimBg="0"/>
      <p:bldP spid="56362" grpId="0" animBg="1"/>
      <p:bldP spid="56363" grpId="0" animBg="1"/>
      <p:bldP spid="56364" grpId="0" animBg="1"/>
      <p:bldP spid="5636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Size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Date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King of Judah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Number taken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Key Captives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Results/ </a:t>
                      </a:r>
                      <a:r>
                        <a:rPr kumimoji="0" lang="en-US" sz="1700" b="1" i="0" u="none" strike="noStrike" cap="none" normalizeH="0" baseline="0">
                          <a:ln>
                            <a:noFill/>
                          </a:ln>
                          <a:solidFill>
                            <a:srgbClr val="FFFFFF"/>
                          </a:solidFill>
                          <a:effectLst/>
                          <a:latin typeface="Arial"/>
                          <a:ea typeface="ＭＳ Ｐゴシック" charset="0"/>
                          <a:cs typeface="Arial"/>
                        </a:rPr>
                        <a:t>Comments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605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Few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(Dan 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Daniel, 3 friends &amp; nobility &amp; royalty</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Tribute imposed. Egypt powerful.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2 Moderate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598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3023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Minor deportation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597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10,000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 Ezekiel, Mordecai</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Neb. deports many; installs Zedekiah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832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Before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ca.  10,400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Jerusalem &amp; temple destroyed</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582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745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years after  Jerusalem</a:t>
                      </a:r>
                      <a:r>
                        <a:rPr kumimoji="0" lang="uk-UA" altLang="ja-JP" sz="1800" b="1" i="0" u="none" strike="noStrike" cap="none" normalizeH="0" baseline="0" dirty="0">
                          <a:ln>
                            <a:noFill/>
                          </a:ln>
                          <a:solidFill>
                            <a:srgbClr val="000000"/>
                          </a:solidFill>
                          <a:effectLst/>
                          <a:latin typeface="Arial"/>
                          <a:ea typeface="ＭＳ Ｐゴシック" charset="0"/>
                          <a:cs typeface="Arial"/>
                        </a:rPr>
                        <a:t>'</a:t>
                      </a:r>
                      <a:r>
                        <a:rPr kumimoji="0" lang="en-US" sz="1800" b="1" i="0" u="none" strike="noStrike" cap="none" normalizeH="0" baseline="0" dirty="0">
                          <a:ln>
                            <a:noFill/>
                          </a:ln>
                          <a:solidFill>
                            <a:srgbClr val="000000"/>
                          </a:solidFill>
                          <a:effectLst/>
                          <a:latin typeface="Arial"/>
                          <a:ea typeface="ＭＳ Ｐゴシック" charset="0"/>
                          <a:cs typeface="Arial"/>
                        </a:rPr>
                        <a:t>s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9525"/>
            <a:ext cx="9112250" cy="758825"/>
          </a:xfrm>
        </p:spPr>
        <p:txBody>
          <a:bodyPr/>
          <a:lstStyle/>
          <a:p>
            <a:pPr eaLnBrk="1" hangingPunct="1"/>
            <a:r>
              <a:rPr lang="en-US" sz="2800" b="1">
                <a:solidFill>
                  <a:schemeClr val="tx1"/>
                </a:solidFill>
                <a:latin typeface="Arial" charset="0"/>
                <a:ea typeface="ＭＳ Ｐゴシック" charset="0"/>
                <a:cs typeface="Arial" charset="0"/>
              </a:rPr>
              <a:t>Nebuchadnezzar</a:t>
            </a:r>
            <a:r>
              <a:rPr lang="uk-UA" altLang="ja-JP" sz="2800" b="1">
                <a:solidFill>
                  <a:schemeClr val="tx1"/>
                </a:solidFill>
                <a:latin typeface="Arial" charset="0"/>
                <a:ea typeface="ＭＳ Ｐゴシック" charset="0"/>
                <a:cs typeface="Arial" charset="0"/>
              </a:rPr>
              <a:t>'</a:t>
            </a:r>
            <a:r>
              <a:rPr lang="en-US" sz="2800" b="1">
                <a:solidFill>
                  <a:schemeClr val="tx1"/>
                </a:solidFill>
                <a:latin typeface="Arial" charset="0"/>
                <a:ea typeface="ＭＳ Ｐゴシック" charset="0"/>
                <a:cs typeface="Arial" charset="0"/>
              </a:rPr>
              <a:t>s Six Deportations to Babylon</a:t>
            </a:r>
          </a:p>
        </p:txBody>
      </p:sp>
      <p:sp>
        <p:nvSpPr>
          <p:cNvPr id="457788"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3500" y="-35718"/>
            <a:ext cx="9017000" cy="1066800"/>
          </a:xfrm>
          <a:noFill/>
        </p:spPr>
        <p:txBody>
          <a:bodyPr/>
          <a:lstStyle/>
          <a:p>
            <a:pPr eaLnBrk="1" hangingPunct="1"/>
            <a:r>
              <a:rPr kumimoji="0" lang="en-US" sz="4800" b="1" dirty="0">
                <a:solidFill>
                  <a:schemeClr val="tx1"/>
                </a:solidFill>
                <a:effectLst>
                  <a:glow rad="228600">
                    <a:schemeClr val="bg1">
                      <a:alpha val="68000"/>
                    </a:schemeClr>
                  </a:glow>
                </a:effectLst>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en-US" sz="2800" b="1" dirty="0">
                <a:latin typeface="Arial" charset="0"/>
              </a:rPr>
              <a:t>The Hanging Gardens of Babylon</a:t>
            </a:r>
            <a:endParaRPr lang="en-GB" sz="2800" b="1" dirty="0">
              <a:latin typeface="Arial" charset="0"/>
            </a:endParaRPr>
          </a:p>
        </p:txBody>
      </p:sp>
    </p:spTree>
    <p:extLst>
      <p:ext uri="{BB962C8B-B14F-4D97-AF65-F5344CB8AC3E}">
        <p14:creationId xmlns:p14="http://schemas.microsoft.com/office/powerpoint/2010/main" val="3815639352"/>
      </p:ext>
    </p:extLst>
  </p:cSld>
  <p:clrMapOvr>
    <a:overrideClrMapping bg1="lt1" tx1="dk1" bg2="lt2" tx2="dk2" accent1="accent1" accent2="accent2" accent3="accent3" accent4="accent4" accent5="accent5" accent6="accent6" hlink="hlink" folHlink="folHlink"/>
  </p:clrMapOvr>
  <p:transition spd="slow"/>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Kindness to Jehoiachin in Exile</a:t>
            </a:r>
            <a:endParaRPr lang="en-GB" sz="3600" b="1" dirty="0">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eaLnBrk="1" hangingPunct="1">
              <a:spcBef>
                <a:spcPct val="20000"/>
              </a:spcBef>
            </a:pPr>
            <a:r>
              <a:rPr lang="en-US" b="1" dirty="0">
                <a:solidFill>
                  <a:srgbClr val="FFFFFF"/>
                </a:solidFill>
                <a:effectLst>
                  <a:glow rad="228600">
                    <a:srgbClr val="000000">
                      <a:alpha val="99000"/>
                    </a:srgbClr>
                  </a:glow>
                </a:effectLst>
                <a:cs typeface="Arial" charset="0"/>
              </a:rPr>
              <a:t>"In the thirty-seventh year of the exile of King Jehoiachin of Judah, Evil-</a:t>
            </a:r>
            <a:r>
              <a:rPr lang="en-US" b="1" dirty="0" err="1">
                <a:solidFill>
                  <a:srgbClr val="FFFFFF"/>
                </a:solidFill>
                <a:effectLst>
                  <a:glow rad="228600">
                    <a:srgbClr val="000000">
                      <a:alpha val="99000"/>
                    </a:srgbClr>
                  </a:glow>
                </a:effectLst>
                <a:cs typeface="Arial" charset="0"/>
              </a:rPr>
              <a:t>merodach</a:t>
            </a:r>
            <a:r>
              <a:rPr lang="en-US" b="1" dirty="0">
                <a:solidFill>
                  <a:srgbClr val="FFFFFF"/>
                </a:solidFill>
                <a:effectLst>
                  <a:glow rad="228600">
                    <a:srgbClr val="000000">
                      <a:alpha val="99000"/>
                    </a:srgbClr>
                  </a:glow>
                </a:effectLst>
                <a:cs typeface="Arial" charset="0"/>
              </a:rPr>
              <a:t> ascended to the Babylonian throne. He was kind to Jehoiachin and released him from prison on April 2 of that year. </a:t>
            </a:r>
            <a:r>
              <a:rPr lang="en-US" b="1" baseline="30000" dirty="0">
                <a:solidFill>
                  <a:srgbClr val="FFFFFF"/>
                </a:solidFill>
                <a:effectLst>
                  <a:glow rad="228600">
                    <a:srgbClr val="000000">
                      <a:alpha val="99000"/>
                    </a:srgbClr>
                  </a:glow>
                </a:effectLst>
                <a:cs typeface="Arial" charset="0"/>
              </a:rPr>
              <a:t>28</a:t>
            </a:r>
            <a:r>
              <a:rPr lang="en-US" b="1" dirty="0">
                <a:solidFill>
                  <a:srgbClr val="FFFFFF"/>
                </a:solidFill>
                <a:effectLst>
                  <a:glow rad="228600">
                    <a:srgbClr val="000000">
                      <a:alpha val="99000"/>
                    </a:srgbClr>
                  </a:glow>
                </a:effectLst>
                <a:cs typeface="Arial" charset="0"/>
              </a:rPr>
              <a:t>He spoke kindly to Jehoiachin and gave him a higher place than all the other exiled kings in Babylon. </a:t>
            </a:r>
            <a:r>
              <a:rPr lang="en-US" b="1" baseline="30000" dirty="0">
                <a:solidFill>
                  <a:srgbClr val="FFFFFF"/>
                </a:solidFill>
                <a:effectLst>
                  <a:glow rad="228600">
                    <a:srgbClr val="000000">
                      <a:alpha val="99000"/>
                    </a:srgbClr>
                  </a:glow>
                </a:effectLst>
                <a:cs typeface="Arial" charset="0"/>
              </a:rPr>
              <a:t>29</a:t>
            </a:r>
            <a:r>
              <a:rPr lang="en-US" b="1" dirty="0">
                <a:solidFill>
                  <a:srgbClr val="FFFFFF"/>
                </a:solidFill>
                <a:effectLst>
                  <a:glow rad="228600">
                    <a:srgbClr val="000000">
                      <a:alpha val="99000"/>
                    </a:srgbClr>
                  </a:glow>
                </a:effectLst>
                <a:cs typeface="Arial" charset="0"/>
              </a:rPr>
              <a:t>He supplied Jehoiachin with new clothes to replace his prison garb and allowed him to dine in the king’s presence for the rest of his life. </a:t>
            </a:r>
            <a:r>
              <a:rPr lang="en-US" b="1" baseline="30000" dirty="0">
                <a:solidFill>
                  <a:srgbClr val="FFFFFF"/>
                </a:solidFill>
                <a:effectLst>
                  <a:glow rad="228600">
                    <a:srgbClr val="000000">
                      <a:alpha val="99000"/>
                    </a:srgbClr>
                  </a:glow>
                </a:effectLst>
                <a:cs typeface="Arial" charset="0"/>
              </a:rPr>
              <a:t>30</a:t>
            </a:r>
            <a:r>
              <a:rPr lang="en-US" b="1" dirty="0">
                <a:solidFill>
                  <a:srgbClr val="FFFFFF"/>
                </a:solidFill>
                <a:effectLst>
                  <a:glow rad="228600">
                    <a:srgbClr val="000000">
                      <a:alpha val="99000"/>
                    </a:srgbClr>
                  </a:glow>
                </a:effectLst>
                <a:cs typeface="Arial" charset="0"/>
              </a:rPr>
              <a:t>So the king gave him a regular food allowance as long as he lived.”</a:t>
            </a:r>
          </a:p>
          <a:p>
            <a:pPr lvl="0" algn="r" eaLnBrk="1" hangingPunct="1">
              <a:spcBef>
                <a:spcPct val="20000"/>
              </a:spcBef>
            </a:pPr>
            <a:r>
              <a:rPr lang="en-US" b="1" dirty="0">
                <a:solidFill>
                  <a:srgbClr val="FFFFFF"/>
                </a:solidFill>
                <a:effectLst>
                  <a:glow rad="228600">
                    <a:srgbClr val="000000">
                      <a:alpha val="99000"/>
                    </a:srgbClr>
                  </a:glow>
                </a:effectLst>
                <a:cs typeface="Arial" charset="0"/>
              </a:rPr>
              <a:t>—2 Kings 25:27-30 </a:t>
            </a:r>
            <a:r>
              <a:rPr lang="en-US" sz="2000" b="1" dirty="0">
                <a:solidFill>
                  <a:srgbClr val="FFFFFF"/>
                </a:solidFill>
                <a:effectLst>
                  <a:glow rad="228600">
                    <a:srgbClr val="000000">
                      <a:alpha val="99000"/>
                    </a:srgbClr>
                  </a:glow>
                </a:effectLst>
                <a:cs typeface="Arial" charset="0"/>
              </a:rPr>
              <a:t>NLT</a:t>
            </a:r>
            <a:endParaRPr lang="en-US" b="1" dirty="0">
              <a:solidFill>
                <a:srgbClr val="FFFFFF"/>
              </a:solidFill>
              <a:effectLst>
                <a:glow rad="228600">
                  <a:srgbClr val="000000">
                    <a:alpha val="99000"/>
                  </a:srgbClr>
                </a:glow>
              </a:effectLst>
              <a:cs typeface="Arial"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R="0" lvl="0" algn="ctr" defTabSz="914400" rtl="0" eaLnBrk="1" fontAlgn="base" latinLnBrk="0" hangingPunct="1">
              <a:lnSpc>
                <a:spcPct val="100000"/>
              </a:lnSpc>
              <a:spcBef>
                <a:spcPct val="0"/>
              </a:spcBef>
              <a:spcAft>
                <a:spcPct val="0"/>
              </a:spcAft>
              <a:buClrTx/>
              <a:buSzTx/>
              <a:tabLst/>
              <a:defRPr/>
            </a:pPr>
            <a:r>
              <a:rPr kumimoji="0" lang="en-US" b="1" i="0" u="none" strike="noStrike" kern="1200" cap="none" spc="0" normalizeH="0" baseline="0" noProof="0" dirty="0">
                <a:ln>
                  <a:noFill/>
                </a:ln>
                <a:solidFill>
                  <a:schemeClr val="bg1"/>
                </a:solidFill>
                <a:effectLst/>
                <a:uLnTx/>
                <a:uFillTx/>
                <a:latin typeface="Arial" charset="0"/>
                <a:ea typeface="ＭＳ Ｐゴシック" charset="0"/>
              </a:rPr>
              <a:t>Ration Tablet</a:t>
            </a:r>
            <a:br>
              <a:rPr kumimoji="0" lang="en-US" b="1" i="0" u="none" strike="noStrike" kern="1200" cap="none" spc="0" normalizeH="0" baseline="0" noProof="0" dirty="0">
                <a:ln>
                  <a:noFill/>
                </a:ln>
                <a:solidFill>
                  <a:schemeClr val="bg1"/>
                </a:solidFill>
                <a:effectLst/>
                <a:uLnTx/>
                <a:uFillTx/>
                <a:latin typeface="Arial" charset="0"/>
                <a:ea typeface="ＭＳ Ｐゴシック" charset="0"/>
              </a:rPr>
            </a:br>
            <a:r>
              <a:rPr kumimoji="0" lang="en-US" b="1" i="0" u="none" strike="noStrike" kern="1200" cap="none" spc="0" normalizeH="0" baseline="0" noProof="0" dirty="0">
                <a:ln>
                  <a:noFill/>
                </a:ln>
                <a:solidFill>
                  <a:schemeClr val="bg1"/>
                </a:solidFill>
                <a:effectLst/>
                <a:uLnTx/>
                <a:uFillTx/>
                <a:latin typeface="Arial" charset="0"/>
                <a:ea typeface="ＭＳ Ｐゴシック" charset="0"/>
              </a:rPr>
              <a:t> Berlin Museum</a:t>
            </a:r>
            <a:endParaRPr kumimoji="0" lang="en-GB" b="1" i="0" u="none" strike="noStrike" kern="1200" cap="none" spc="0" normalizeH="0" baseline="0" noProof="0" dirty="0">
              <a:ln>
                <a:noFill/>
              </a:ln>
              <a:solidFill>
                <a:schemeClr val="bg1"/>
              </a:solidFill>
              <a:effectLst/>
              <a:uLnTx/>
              <a:uFillTx/>
              <a:latin typeface="Arial" charset="0"/>
              <a:ea typeface="ＭＳ Ｐゴシック" charset="0"/>
            </a:endParaRPr>
          </a:p>
        </p:txBody>
      </p:sp>
    </p:spTree>
    <p:extLst>
      <p:ext uri="{BB962C8B-B14F-4D97-AF65-F5344CB8AC3E}">
        <p14:creationId xmlns:p14="http://schemas.microsoft.com/office/powerpoint/2010/main" val="2160389746"/>
      </p:ext>
    </p:extLst>
  </p:cSld>
  <p:clrMapOvr>
    <a:overrideClrMapping bg1="lt1" tx1="dk1" bg2="lt2" tx2="dk2" accent1="accent1" accent2="accent2" accent3="accent3" accent4="accent4" accent5="accent5" accent6="accent6" hlink="hlink" folHlink="folHlink"/>
  </p:clrMapOvr>
  <p:transition spd="slow"/>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1209328"/>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ysClr val="windowText" lastClr="000000"/>
                </a:solidFill>
                <a:effectLst/>
                <a:latin typeface="Times" pitchFamily="-111" charset="0"/>
                <a:ea typeface="Times New Roman" pitchFamily="-111" charset="0"/>
                <a:cs typeface="Times New Roman" pitchFamily="-111"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Jehoiachin’s Ration Tablet in Exile</a:t>
            </a:r>
            <a:endParaRPr lang="en-GB" sz="3600" b="1" dirty="0">
              <a:latin typeface="Arial" charset="0"/>
            </a:endParaRPr>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lang="en-US" b="1" dirty="0">
                <a:solidFill>
                  <a:srgbClr val="000000"/>
                </a:solidFill>
              </a:rPr>
              <a:t>10 </a:t>
            </a:r>
            <a:r>
              <a:rPr lang="en-US" b="1" i="1" dirty="0" err="1">
                <a:solidFill>
                  <a:srgbClr val="000000"/>
                </a:solidFill>
              </a:rPr>
              <a:t>sila</a:t>
            </a:r>
            <a:r>
              <a:rPr lang="en-US" b="1" dirty="0">
                <a:solidFill>
                  <a:srgbClr val="000000"/>
                </a:solidFill>
              </a:rPr>
              <a:t> (oil)	for </a:t>
            </a:r>
            <a:r>
              <a:rPr lang="en-US" b="1" dirty="0" err="1">
                <a:solidFill>
                  <a:srgbClr val="000000"/>
                </a:solidFill>
              </a:rPr>
              <a:t>Jaukin</a:t>
            </a:r>
            <a:r>
              <a:rPr lang="en-US" b="1" dirty="0">
                <a:solidFill>
                  <a:srgbClr val="000000"/>
                </a:solidFill>
              </a:rPr>
              <a:t>,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b="1" i="0" u="none" strike="noStrike" kern="1200" cap="none" spc="0" normalizeH="0" baseline="0" noProof="0" dirty="0">
                <a:ln>
                  <a:noFill/>
                </a:ln>
                <a:solidFill>
                  <a:srgbClr val="000000"/>
                </a:solidFill>
                <a:effectLst/>
                <a:uLnTx/>
                <a:uFillTx/>
                <a:latin typeface="Arial" charset="0"/>
                <a:ea typeface="ＭＳ Ｐゴシック" charset="0"/>
              </a:rPr>
              <a:t> 2 ½ </a:t>
            </a:r>
            <a:r>
              <a:rPr kumimoji="0" lang="en-US"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b="1" u="none" strike="noStrike" kern="1200" cap="none" spc="0" normalizeH="0" baseline="0" noProof="0" dirty="0">
                <a:ln>
                  <a:noFill/>
                </a:ln>
                <a:solidFill>
                  <a:srgbClr val="000000"/>
                </a:solidFill>
                <a:effectLst/>
                <a:uLnTx/>
                <a:uFillTx/>
                <a:latin typeface="Arial" charset="0"/>
                <a:ea typeface="ＭＳ Ｐゴシック" charset="0"/>
              </a:rPr>
              <a:t> (oil)	for 5 sons of the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lang="en-US" b="1" i="0" dirty="0">
                <a:solidFill>
                  <a:srgbClr val="000000"/>
                </a:solidFill>
              </a:rPr>
              <a:t> 4 </a:t>
            </a:r>
            <a:r>
              <a:rPr lang="en-US" b="1" i="1" dirty="0" err="1">
                <a:solidFill>
                  <a:srgbClr val="000000"/>
                </a:solidFill>
              </a:rPr>
              <a:t>sila</a:t>
            </a:r>
            <a:r>
              <a:rPr lang="en-US" b="1" dirty="0">
                <a:solidFill>
                  <a:srgbClr val="000000"/>
                </a:solidFill>
              </a:rPr>
              <a:t> (oil) 	for 8 men of Judah; ½ </a:t>
            </a:r>
            <a:r>
              <a:rPr lang="en-US" b="1" i="1" dirty="0" err="1">
                <a:solidFill>
                  <a:srgbClr val="000000"/>
                </a:solidFill>
              </a:rPr>
              <a:t>sila</a:t>
            </a:r>
            <a:r>
              <a:rPr lang="en-US" b="1" dirty="0">
                <a:solidFill>
                  <a:srgbClr val="000000"/>
                </a:solidFill>
              </a:rPr>
              <a:t> [for each man].</a:t>
            </a:r>
            <a:endParaRPr kumimoji="0" lang="en-GB" b="1" i="0" u="none" strike="noStrike" kern="1200" cap="none" spc="0" normalizeH="0" baseline="0" noProof="0" dirty="0">
              <a:ln>
                <a:noFill/>
              </a:ln>
              <a:solidFill>
                <a:srgbClr val="000000"/>
              </a:solidFill>
              <a:effectLst/>
              <a:uLnTx/>
              <a:uFillTx/>
              <a:latin typeface="Arial" charset="0"/>
              <a:ea typeface="ＭＳ Ｐゴシック"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527966"/>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R="0" lvl="0" algn="ctr" defTabSz="914400" rtl="0" eaLnBrk="1" fontAlgn="base" latinLnBrk="0" hangingPunct="1">
              <a:lnSpc>
                <a:spcPct val="100000"/>
              </a:lnSpc>
              <a:spcBef>
                <a:spcPct val="0"/>
              </a:spcBef>
              <a:spcAft>
                <a:spcPct val="0"/>
              </a:spcAft>
              <a:buClrTx/>
              <a:buSzTx/>
              <a:tabLst/>
              <a:defRPr/>
            </a:pPr>
            <a:r>
              <a:rPr kumimoji="0" lang="en-US" b="1" i="0" u="none" strike="noStrike" kern="1200" cap="none" spc="0" normalizeH="0" baseline="0" noProof="0" dirty="0">
                <a:ln>
                  <a:noFill/>
                </a:ln>
                <a:solidFill>
                  <a:schemeClr val="bg1"/>
                </a:solidFill>
                <a:effectLst/>
                <a:uLnTx/>
                <a:uFillTx/>
                <a:latin typeface="Arial" charset="0"/>
                <a:ea typeface="ＭＳ Ｐゴシック" charset="0"/>
              </a:rPr>
              <a:t>Babylon excavation 1899-1917</a:t>
            </a:r>
            <a:endParaRPr kumimoji="0" lang="en-GB" b="1" i="0" u="none" strike="noStrike" kern="1200" cap="none" spc="0" normalizeH="0" baseline="0" noProof="0" dirty="0">
              <a:ln>
                <a:noFill/>
              </a:ln>
              <a:solidFill>
                <a:schemeClr val="bg1"/>
              </a:solidFill>
              <a:effectLst/>
              <a:uLnTx/>
              <a:uFillTx/>
              <a:latin typeface="Arial" charset="0"/>
              <a:ea typeface="ＭＳ Ｐゴシック" charset="0"/>
            </a:endParaRPr>
          </a:p>
        </p:txBody>
      </p:sp>
    </p:spTree>
    <p:extLst>
      <p:ext uri="{BB962C8B-B14F-4D97-AF65-F5344CB8AC3E}">
        <p14:creationId xmlns:p14="http://schemas.microsoft.com/office/powerpoint/2010/main" val="3173990516"/>
      </p:ext>
    </p:extLst>
  </p:cSld>
  <p:clrMapOvr>
    <a:masterClrMapping/>
  </p:clrMapOvr>
  <p:transition spd="slow"/>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8"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Grace in Exile</a:t>
            </a: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2" name="Text Box 18"/>
          <p:cNvSpPr txBox="1">
            <a:spLocks noChangeArrowheads="1"/>
          </p:cNvSpPr>
          <p:nvPr/>
        </p:nvSpPr>
        <p:spPr bwMode="auto">
          <a:xfrm>
            <a:off x="2723823" y="1052736"/>
            <a:ext cx="3302507"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lvl="0" algn="ctr" eaLnBrk="0" hangingPunct="0">
              <a:defRPr/>
            </a:pPr>
            <a:r>
              <a:rPr lang="en-US" sz="2800" b="1" dirty="0">
                <a:effectLst>
                  <a:outerShdw blurRad="38100" dist="38100" dir="2700000" algn="tl">
                    <a:srgbClr val="000000"/>
                  </a:outerShdw>
                </a:effectLst>
                <a:latin typeface="Arial" charset="0"/>
                <a:cs typeface="Arial" charset="0"/>
              </a:rPr>
              <a:t>Jehoiachin</a:t>
            </a:r>
            <a:br>
              <a:rPr lang="en-US" sz="2800" b="1" dirty="0">
                <a:effectLst>
                  <a:outerShdw blurRad="38100" dist="38100" dir="2700000" algn="tl">
                    <a:srgbClr val="000000"/>
                  </a:outerShdw>
                </a:effectLst>
                <a:latin typeface="Arial" charset="0"/>
                <a:cs typeface="Arial" charset="0"/>
              </a:rPr>
            </a:br>
            <a:r>
              <a:rPr lang="en-US" sz="2800" b="1" dirty="0">
                <a:effectLst>
                  <a:outerShdw blurRad="38100" dist="38100" dir="2700000" algn="tl">
                    <a:srgbClr val="000000"/>
                  </a:outerShdw>
                </a:effectLst>
                <a:latin typeface="Arial" charset="0"/>
                <a:cs typeface="Arial" charset="0"/>
              </a:rPr>
              <a:t>(Jeconiah/Coniah)</a:t>
            </a:r>
            <a:br>
              <a:rPr lang="en-US" sz="2800" b="1" dirty="0">
                <a:effectLst>
                  <a:outerShdw blurRad="38100" dist="38100" dir="2700000" algn="tl">
                    <a:srgbClr val="000000"/>
                  </a:outerShdw>
                </a:effectLst>
                <a:latin typeface="Arial" charset="0"/>
                <a:cs typeface="Arial" charset="0"/>
              </a:rPr>
            </a:br>
            <a:r>
              <a:rPr lang="en-US" sz="2000" b="1" dirty="0">
                <a:effectLst>
                  <a:outerShdw blurRad="38100" dist="38100" dir="2700000" algn="tl">
                    <a:srgbClr val="000000"/>
                  </a:outerShdw>
                </a:effectLst>
                <a:latin typeface="Arial" charset="0"/>
                <a:cs typeface="Arial" charset="0"/>
              </a:rPr>
              <a:t>597 (ruled 3 mos.)</a:t>
            </a:r>
          </a:p>
        </p:txBody>
      </p:sp>
      <p:sp>
        <p:nvSpPr>
          <p:cNvPr id="507925" name="Text Box 21"/>
          <p:cNvSpPr txBox="1">
            <a:spLocks noChangeArrowheads="1"/>
          </p:cNvSpPr>
          <p:nvPr/>
        </p:nvSpPr>
        <p:spPr bwMode="auto">
          <a:xfrm>
            <a:off x="251520" y="3533577"/>
            <a:ext cx="16626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a:effectLst>
                  <a:outerShdw blurRad="38100" dist="38100" dir="2700000" algn="tl">
                    <a:srgbClr val="000000"/>
                  </a:outerShdw>
                </a:effectLst>
                <a:latin typeface="Arial" charset="0"/>
                <a:cs typeface="Arial" charset="0"/>
              </a:rPr>
              <a:t>Shealtiel</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3:17-19</a:t>
            </a: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582344" y="3533577"/>
            <a:ext cx="156324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a:effectLst>
                  <a:outerShdw blurRad="38100" dist="38100" dir="2700000" algn="tl">
                    <a:srgbClr val="000000"/>
                  </a:outerShdw>
                </a:effectLst>
                <a:latin typeface="Arial" charset="0"/>
                <a:cs typeface="Arial" charset="0"/>
              </a:rPr>
              <a:t>Pedaiah</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4716016" y="3533577"/>
            <a:ext cx="182453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err="1">
                <a:effectLst>
                  <a:outerShdw blurRad="38100" dist="38100" dir="2700000" algn="tl">
                    <a:srgbClr val="000000"/>
                  </a:outerShdw>
                </a:effectLst>
                <a:latin typeface="Arial" charset="0"/>
                <a:cs typeface="Arial" charset="0"/>
              </a:rPr>
              <a:t>Jekamiah</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243991" y="3533577"/>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err="1">
                <a:effectLst>
                  <a:outerShdw blurRad="38100" dist="38100" dir="2700000" algn="tl">
                    <a:srgbClr val="000000"/>
                  </a:outerShdw>
                </a:effectLst>
                <a:latin typeface="Arial" charset="0"/>
                <a:cs typeface="Arial" charset="0"/>
              </a:rPr>
              <a:t>Nedabiah</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187624" y="4365104"/>
            <a:ext cx="174278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err="1">
                <a:effectLst>
                  <a:outerShdw blurRad="38100" dist="38100" dir="2700000" algn="tl">
                    <a:srgbClr val="000000"/>
                  </a:outerShdw>
                </a:effectLst>
                <a:latin typeface="Arial" charset="0"/>
                <a:cs typeface="Arial" charset="0"/>
              </a:rPr>
              <a:t>Malkiram</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518448" y="4365104"/>
            <a:ext cx="196239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err="1">
                <a:effectLst>
                  <a:outerShdw blurRad="38100" dist="38100" dir="2700000" algn="tl">
                    <a:srgbClr val="000000"/>
                  </a:outerShdw>
                </a:effectLst>
                <a:latin typeface="Arial" charset="0"/>
                <a:cs typeface="Arial" charset="0"/>
              </a:rPr>
              <a:t>Shenazzar</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5849271" y="4365104"/>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en-US" sz="2800" b="1" dirty="0" err="1">
                <a:effectLst>
                  <a:outerShdw blurRad="38100" dist="38100" dir="2700000" algn="tl">
                    <a:srgbClr val="000000"/>
                  </a:outerShdw>
                </a:effectLst>
                <a:latin typeface="Arial" charset="0"/>
                <a:cs typeface="Arial" charset="0"/>
              </a:rPr>
              <a:t>Hoshama</a:t>
            </a:r>
            <a:endParaRPr kumimoji="0" lang="en-US" sz="2000" b="0" i="0" u="none" strike="noStrike" kern="1200" cap="none" spc="0" normalizeH="0" baseline="0" noProof="0" dirty="0">
              <a:ln>
                <a:noFill/>
              </a:ln>
              <a:effectLst>
                <a:outerShdw blurRad="38100" dist="38100" dir="2700000" algn="tl">
                  <a:srgbClr val="000000"/>
                </a:outerShdw>
              </a:effectLst>
              <a:uLnTx/>
              <a:uFillTx/>
              <a:latin typeface="Arial" charset="0"/>
              <a:ea typeface="ＭＳ Ｐゴシック" charset="0"/>
              <a:cs typeface="Arial"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243624" y="5454550"/>
            <a:ext cx="212269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r>
              <a:rPr lang="en-US" dirty="0"/>
              <a:t>Zerubbabel</a:t>
            </a:r>
          </a:p>
        </p:txBody>
      </p:sp>
    </p:spTree>
    <p:extLst>
      <p:ext uri="{BB962C8B-B14F-4D97-AF65-F5344CB8AC3E}">
        <p14:creationId xmlns:p14="http://schemas.microsoft.com/office/powerpoint/2010/main" val="18102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What is the best </a:t>
            </a:r>
            <a:br>
              <a:rPr lang="en-US" sz="6600" b="1" dirty="0">
                <a:effectLst>
                  <a:glow rad="127000">
                    <a:schemeClr val="tx1"/>
                  </a:glow>
                </a:effectLst>
                <a:latin typeface="Arial" charset="0"/>
                <a:ea typeface="ＭＳ Ｐゴシック" charset="0"/>
                <a:cs typeface="ＭＳ Ｐゴシック" charset="0"/>
              </a:rPr>
            </a:br>
            <a:r>
              <a:rPr lang="en-US" sz="6600" b="1" dirty="0">
                <a:solidFill>
                  <a:srgbClr val="FFFF00"/>
                </a:solidFill>
                <a:effectLst>
                  <a:glow rad="127000">
                    <a:schemeClr val="tx1"/>
                  </a:glow>
                </a:effectLst>
                <a:latin typeface="Arial" charset="0"/>
                <a:ea typeface="ＭＳ Ｐゴシック" charset="0"/>
                <a:cs typeface="ＭＳ Ｐゴシック" charset="0"/>
              </a:rPr>
              <a:t>WARNING </a:t>
            </a:r>
            <a:br>
              <a:rPr lang="en-US" sz="6600" b="1" dirty="0">
                <a:solidFill>
                  <a:srgbClr val="FFFF00"/>
                </a:solidFill>
                <a:effectLst>
                  <a:glow rad="127000">
                    <a:schemeClr val="tx1"/>
                  </a:glow>
                </a:effectLst>
                <a:latin typeface="Arial" charset="0"/>
                <a:ea typeface="ＭＳ Ｐゴシック" charset="0"/>
                <a:cs typeface="ＭＳ Ｐゴシック" charset="0"/>
              </a:rPr>
            </a:br>
            <a:r>
              <a:rPr lang="en-US" sz="6600" b="1" dirty="0">
                <a:effectLst>
                  <a:glow rad="127000">
                    <a:schemeClr val="tx1"/>
                  </a:glow>
                </a:effectLst>
                <a:latin typeface="Arial" charset="0"/>
                <a:ea typeface="ＭＳ Ｐゴシック" charset="0"/>
                <a:cs typeface="ＭＳ Ｐゴシック" charset="0"/>
              </a:rPr>
              <a:t>we can heed?</a:t>
            </a: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WARNING</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44063702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512168"/>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l">
              <a:defRPr/>
            </a:pPr>
            <a:r>
              <a:rPr lang="en-US" sz="4800" b="1" dirty="0">
                <a:effectLst>
                  <a:glow rad="127000">
                    <a:schemeClr val="tx1"/>
                  </a:glow>
                </a:effectLst>
                <a:latin typeface="Arial" charset="0"/>
                <a:ea typeface="ＭＳ Ｐゴシック" charset="0"/>
                <a:cs typeface="ＭＳ Ｐゴシック" charset="0"/>
              </a:rPr>
              <a:t>I. God warns against </a:t>
            </a:r>
            <a:r>
              <a:rPr lang="en-US" sz="4800" b="1" dirty="0">
                <a:solidFill>
                  <a:srgbClr val="FFFF00"/>
                </a:solidFill>
                <a:effectLst>
                  <a:glow rad="127000">
                    <a:schemeClr val="tx1"/>
                  </a:glow>
                </a:effectLst>
                <a:latin typeface="Arial" charset="0"/>
                <a:ea typeface="ＭＳ Ｐゴシック" charset="0"/>
                <a:cs typeface="ＭＳ Ｐゴシック" charset="0"/>
              </a:rPr>
              <a:t>worshipping</a:t>
            </a:r>
            <a:r>
              <a:rPr lang="en-US" sz="4800" b="1" dirty="0">
                <a:effectLst>
                  <a:glow rad="127000">
                    <a:schemeClr val="tx1"/>
                  </a:glow>
                </a:effectLst>
                <a:latin typeface="Arial" charset="0"/>
                <a:ea typeface="ＭＳ Ｐゴシック" charset="0"/>
                <a:cs typeface="ＭＳ Ｐゴシック" charset="0"/>
              </a:rPr>
              <a:t> other gods.</a:t>
            </a: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marR="0" lvl="0" indent="-531813"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"You shall have no other gods before me"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a:t>
            </a:r>
            <a:r>
              <a:rPr kumimoji="0" lang="en-US" sz="3600" b="1" i="1"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Exodus 20:3—</a:t>
            </a:r>
          </a:p>
        </p:txBody>
      </p:sp>
    </p:spTree>
    <p:extLst>
      <p:ext uri="{BB962C8B-B14F-4D97-AF65-F5344CB8AC3E}">
        <p14:creationId xmlns:p14="http://schemas.microsoft.com/office/powerpoint/2010/main" val="3985246374"/>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a:solidFill>
                <a:srgbClr val="000000"/>
              </a:solidFill>
              <a:latin typeface="Times New Roman"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l">
              <a:defRPr/>
            </a:pPr>
            <a:r>
              <a:rPr lang="en-US" sz="4800" b="1" dirty="0">
                <a:effectLst>
                  <a:glow rad="127000">
                    <a:schemeClr val="tx1"/>
                  </a:glow>
                </a:effectLst>
                <a:latin typeface="Arial" charset="0"/>
                <a:ea typeface="ＭＳ Ｐゴシック" charset="0"/>
                <a:cs typeface="ＭＳ Ｐゴシック" charset="0"/>
              </a:rPr>
              <a:t>II. Worship God </a:t>
            </a:r>
            <a:r>
              <a:rPr lang="en-US" sz="4800" b="1" dirty="0">
                <a:solidFill>
                  <a:srgbClr val="FFFF00"/>
                </a:solidFill>
                <a:effectLst>
                  <a:glow rad="127000">
                    <a:schemeClr val="tx1"/>
                  </a:glow>
                </a:effectLst>
                <a:latin typeface="Arial" charset="0"/>
                <a:ea typeface="ＭＳ Ｐゴシック" charset="0"/>
                <a:cs typeface="ＭＳ Ｐゴシック" charset="0"/>
              </a:rPr>
              <a:t>alone</a:t>
            </a:r>
            <a:r>
              <a:rPr lang="en-US" sz="4800" b="1" dirty="0">
                <a:effectLst>
                  <a:glow rad="127000">
                    <a:schemeClr val="tx1"/>
                  </a:glow>
                </a:effectLst>
                <a:latin typeface="Arial" charset="0"/>
                <a:ea typeface="ＭＳ Ｐゴシック" charset="0"/>
                <a:cs typeface="ＭＳ Ｐゴシック" charset="0"/>
              </a:rPr>
              <a:t> so he doesn’t discipline your idolatry.</a:t>
            </a:r>
          </a:p>
        </p:txBody>
      </p:sp>
    </p:spTree>
    <p:extLst>
      <p:ext uri="{BB962C8B-B14F-4D97-AF65-F5344CB8AC3E}">
        <p14:creationId xmlns:p14="http://schemas.microsoft.com/office/powerpoint/2010/main" val="179647577"/>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en-US" sz="5400" b="1">
                <a:effectLst>
                  <a:glow rad="228600">
                    <a:schemeClr val="tx1">
                      <a:alpha val="75000"/>
                    </a:schemeClr>
                  </a:glow>
                </a:effectLst>
              </a:rPr>
              <a:t>Crowns we wear today</a:t>
            </a:r>
            <a:endParaRPr lang="en-US" sz="4800" b="1">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en-US" sz="4000" b="1">
                <a:effectLst>
                  <a:glow rad="228600">
                    <a:schemeClr val="tx1">
                      <a:alpha val="75000"/>
                    </a:schemeClr>
                  </a:glow>
                </a:effectLst>
              </a:rPr>
              <a:t>Don't worship </a:t>
            </a:r>
            <a:r>
              <a:rPr lang="en-US" sz="4000" b="1">
                <a:solidFill>
                  <a:srgbClr val="FFFF00"/>
                </a:solidFill>
                <a:effectLst>
                  <a:glow rad="228600">
                    <a:schemeClr val="tx1">
                      <a:alpha val="75000"/>
                    </a:schemeClr>
                  </a:glow>
                </a:effectLst>
              </a:rPr>
              <a:t>family</a:t>
            </a:r>
          </a:p>
        </p:txBody>
      </p:sp>
    </p:spTree>
    <p:extLst>
      <p:ext uri="{BB962C8B-B14F-4D97-AF65-F5344CB8AC3E}">
        <p14:creationId xmlns:p14="http://schemas.microsoft.com/office/powerpoint/2010/main" val="22218830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a:solidFill>
                <a:srgbClr val="EAEAEA"/>
              </a:solidFill>
              <a:cs typeface="Arial" charset="0"/>
            </a:endParaRPr>
          </a:p>
        </p:txBody>
      </p:sp>
      <p:sp>
        <p:nvSpPr>
          <p:cNvPr id="374792" name="Text Box 9"/>
          <p:cNvSpPr txBox="1">
            <a:spLocks noChangeArrowheads="1"/>
          </p:cNvSpPr>
          <p:nvPr/>
        </p:nvSpPr>
        <p:spPr bwMode="auto">
          <a:xfrm>
            <a:off x="8382000" y="76200"/>
            <a:ext cx="56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r>
              <a:rPr lang="en-US" sz="1800" b="1">
                <a:solidFill>
                  <a:srgbClr val="FFFFFF"/>
                </a:solidFill>
                <a:latin typeface="Arial" charset="0"/>
                <a:cs typeface="Arial" charset="0"/>
              </a:rPr>
              <a:t>232</a:t>
            </a:r>
            <a:br>
              <a:rPr lang="en-US" sz="1800" b="1">
                <a:solidFill>
                  <a:srgbClr val="FFFFFF"/>
                </a:solidFill>
                <a:latin typeface="Arial" charset="0"/>
                <a:cs typeface="Arial" charset="0"/>
              </a:rPr>
            </a:br>
            <a:r>
              <a:rPr lang="en-US" sz="1800" b="1">
                <a:solidFill>
                  <a:srgbClr val="FFFFFF"/>
                </a:solidFill>
                <a:latin typeface="Arial" charset="0"/>
                <a:cs typeface="Arial" charset="0"/>
              </a:rPr>
              <a:t>342</a:t>
            </a: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931</a:t>
            </a: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722</a:t>
            </a: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586</a:t>
            </a: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en-US" sz="2400" b="1">
                <a:solidFill>
                  <a:srgbClr val="FFFFFF"/>
                </a:solidFill>
                <a:cs typeface="Arial" charset="0"/>
              </a:rPr>
              <a:t>Jeroboam</a:t>
            </a: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Hoshea</a:t>
            </a: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Josiah</a:t>
            </a: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Zedekiah</a:t>
            </a: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a:solidFill>
                  <a:srgbClr val="000000"/>
                </a:solidFill>
                <a:latin typeface="Arial" charset="0"/>
                <a:ea typeface="ＭＳ Ｐゴシック" charset="0"/>
                <a:cs typeface="Arial" charset="0"/>
              </a:rPr>
              <a:t>Placing the Prophets</a:t>
            </a:r>
            <a:endParaRPr kumimoji="1" lang="en-US" sz="3600" b="1">
              <a:latin typeface="Arial" charset="0"/>
              <a:ea typeface="ＭＳ Ｐゴシック" charset="0"/>
              <a:cs typeface="Arial"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en-US" sz="2400" b="1">
                <a:solidFill>
                  <a:srgbClr val="EAEAEA"/>
                </a:solidFill>
                <a:cs typeface="Arial" charset="0"/>
              </a:rPr>
              <a:t>Key Dates</a:t>
            </a: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spcBef>
                <a:spcPct val="50000"/>
              </a:spcBef>
            </a:pPr>
            <a:r>
              <a:rPr lang="en-US" sz="2800" b="1" kern="10">
                <a:ln w="9525">
                  <a:round/>
                  <a:headEnd/>
                  <a:tailEnd/>
                </a:ln>
                <a:gradFill rotWithShape="1">
                  <a:gsLst>
                    <a:gs pos="0">
                      <a:srgbClr val="FFFFCC"/>
                    </a:gs>
                    <a:gs pos="100000">
                      <a:srgbClr val="FF9999"/>
                    </a:gs>
                  </a:gsLst>
                  <a:lin ang="5400000" scaled="1"/>
                </a:gradFill>
                <a:latin typeface="Arial"/>
                <a:ea typeface="Arial"/>
                <a:cs typeface="Arial"/>
              </a:rPr>
              <a:t>Placing Key People &amp; Dates</a:t>
            </a: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en-US" sz="2400" b="1">
                <a:solidFill>
                  <a:srgbClr val="FFFFFF"/>
                </a:solidFill>
                <a:cs typeface="Arial" charset="0"/>
              </a:rPr>
              <a:t>Rehoboam</a:t>
            </a: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Saul</a:t>
            </a: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David</a:t>
            </a: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en-US" sz="2400" b="1">
                <a:solidFill>
                  <a:srgbClr val="FFFFFF"/>
                </a:solidFill>
                <a:cs typeface="Arial" charset="0"/>
              </a:rPr>
              <a:t>Solomon</a:t>
            </a:r>
          </a:p>
        </p:txBody>
      </p:sp>
    </p:spTree>
    <p:extLst>
      <p:ext uri="{BB962C8B-B14F-4D97-AF65-F5344CB8AC3E}">
        <p14:creationId xmlns:p14="http://schemas.microsoft.com/office/powerpoint/2010/main" val="3259413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en-US" sz="5400" b="1">
                <a:effectLst>
                  <a:glow rad="228600">
                    <a:schemeClr val="tx1">
                      <a:alpha val="75000"/>
                    </a:schemeClr>
                  </a:glow>
                </a:effectLst>
              </a:rPr>
              <a:t>Crowns we wear today</a:t>
            </a:r>
            <a:endParaRPr lang="en-US" sz="4800" b="1">
              <a:effectLst>
                <a:glow rad="228600">
                  <a:schemeClr val="tx1">
                    <a:alpha val="75000"/>
                  </a:schemeClr>
                </a:glow>
              </a:effectLst>
              <a:latin typeface="Arial" charset="0"/>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family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t</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charset="0"/>
                <a:ea typeface="ＭＳ Ｐゴシック" charset="0"/>
                <a:cs typeface="Arial"/>
              </a:rPr>
              <a:t>ime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health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alpha val="75000"/>
                    </a:srgbClr>
                  </a:glow>
                </a:effectLst>
                <a:uLnTx/>
                <a:uFillTx/>
                <a:latin typeface="Arial"/>
                <a:ea typeface="ＭＳ Ｐゴシック" charset="-128"/>
                <a:cs typeface="Arial"/>
              </a:rPr>
              <a:t>Don't worship </a:t>
            </a:r>
            <a:r>
              <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a:ea typeface="ＭＳ Ｐゴシック" charset="-128"/>
                <a:cs typeface="Arial"/>
              </a:rPr>
              <a:t>teachers</a:t>
            </a:r>
            <a:endParaRPr kumimoji="0" lang="en-US" sz="4000" b="1" i="0" u="none" strike="noStrike" kern="1200" cap="none" spc="0" normalizeH="0" baseline="0" noProof="0">
              <a:ln>
                <a:noFill/>
              </a:ln>
              <a:solidFill>
                <a:srgbClr val="FFFF00"/>
              </a:solidFill>
              <a:effectLst>
                <a:glow rad="228600">
                  <a:srgbClr val="000000">
                    <a:alpha val="75000"/>
                  </a:srgbClr>
                </a:glow>
              </a:effectLst>
              <a:uLnTx/>
              <a:uFillTx/>
              <a:latin typeface="Arial" charset="0"/>
              <a:ea typeface="ＭＳ Ｐゴシック" charset="0"/>
              <a:cs typeface="Arial"/>
            </a:endParaRPr>
          </a:p>
        </p:txBody>
      </p:sp>
      <p:sp>
        <p:nvSpPr>
          <p:cNvPr id="5" name="TextBox 4"/>
          <p:cNvSpPr txBox="1"/>
          <p:nvPr/>
        </p:nvSpPr>
        <p:spPr>
          <a:xfrm rot="20768788">
            <a:off x="6106640" y="2623490"/>
            <a:ext cx="2988712" cy="769441"/>
          </a:xfrm>
          <a:prstGeom prst="rect">
            <a:avLst/>
          </a:prstGeom>
          <a:solidFill>
            <a:srgbClr val="8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529755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spcBef>
                <a:spcPct val="50000"/>
              </a:spcBef>
            </a:pPr>
            <a:r>
              <a:rPr kumimoji="0" lang="en-US" b="0">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eaLnBrk="0" hangingPunct="0">
              <a:lnSpc>
                <a:spcPct val="90000"/>
              </a:lnSpc>
              <a:spcBef>
                <a:spcPct val="20000"/>
              </a:spcBef>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en-US" sz="1800" u="sng">
                  <a:solidFill>
                    <a:srgbClr val="000090"/>
                  </a:solidFill>
                  <a:latin typeface="Arial" charset="0"/>
                  <a:ea typeface="ÇlÇr ñæí©" charset="0"/>
                  <a:cs typeface="ÇlÇr ñæí©" charset="0"/>
                </a:rPr>
                <a:t>Good with a Bad End (8)</a:t>
              </a:r>
            </a:p>
            <a:p>
              <a:pPr algn="ctr" eaLnBrk="0" hangingPunct="0">
                <a:lnSpc>
                  <a:spcPct val="90000"/>
                </a:lnSpc>
                <a:spcBef>
                  <a:spcPct val="20000"/>
                </a:spcBef>
              </a:pPr>
              <a:r>
                <a:rPr lang="en-US" sz="1400">
                  <a:solidFill>
                    <a:srgbClr val="000090"/>
                  </a:solidFill>
                  <a:latin typeface="Arial" charset="0"/>
                  <a:ea typeface="ÇlÇr ñæí©" charset="0"/>
                  <a:cs typeface="ÇlÇr ñæí©" charset="0"/>
                </a:rPr>
                <a:t>Solomon* (1:1), Asa (14:2), Jehoshaphat (17:3; 20:37), Joash (24:22), Amaziah (25:19, 27), Uzziah (26:16), Hezekiah (32:25), Josiah (34:1–36:1)</a:t>
              </a:r>
              <a:endParaRPr lang="en-US">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en-US" sz="1800" u="sng">
                  <a:solidFill>
                    <a:srgbClr val="000090"/>
                  </a:solidFill>
                  <a:latin typeface="Arial" charset="0"/>
                  <a:ea typeface="ÇlÇr ñæí©" charset="0"/>
                  <a:cs typeface="ÇlÇr ñæí©" charset="0"/>
                </a:rPr>
                <a:t>Bad with a Good End (3)</a:t>
              </a:r>
            </a:p>
            <a:p>
              <a:pPr algn="ctr" eaLnBrk="0" hangingPunct="0">
                <a:lnSpc>
                  <a:spcPct val="90000"/>
                </a:lnSpc>
                <a:spcBef>
                  <a:spcPct val="20000"/>
                </a:spcBef>
              </a:pPr>
              <a:r>
                <a:rPr lang="en-US" sz="1400">
                  <a:solidFill>
                    <a:srgbClr val="000090"/>
                  </a:solidFill>
                  <a:latin typeface="Arial" charset="0"/>
                  <a:ea typeface="ÇlÇr ñæí©" charset="0"/>
                  <a:cs typeface="ÇlÇr ñæí©" charset="0"/>
                </a:rPr>
                <a:t>Rehoboam (12:6-7, 12), Abijah** (=Abijam; 13:10; 1 Kings 15:3), Manasseh (33:12, 19)</a:t>
              </a:r>
              <a:endParaRPr lang="en-US">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en-US" sz="1800" u="sng">
                  <a:solidFill>
                    <a:srgbClr val="000090"/>
                  </a:solidFill>
                  <a:latin typeface="Arial" charset="0"/>
                  <a:ea typeface="ÇlÇr ñæí©" charset="0"/>
                  <a:cs typeface="ÇlÇr ñæí©" charset="0"/>
                </a:rPr>
                <a:t>Good to Better (2)</a:t>
              </a:r>
            </a:p>
            <a:p>
              <a:pPr algn="ctr" eaLnBrk="0" hangingPunct="0">
                <a:lnSpc>
                  <a:spcPct val="90000"/>
                </a:lnSpc>
                <a:spcBef>
                  <a:spcPct val="20000"/>
                </a:spcBef>
              </a:pPr>
              <a:r>
                <a:rPr lang="en-US" sz="1400">
                  <a:solidFill>
                    <a:srgbClr val="000090"/>
                  </a:solidFill>
                  <a:latin typeface="Arial" charset="0"/>
                  <a:ea typeface="ÇlÇr ñæí©" charset="0"/>
                  <a:cs typeface="ÇlÇr ñæí©" charset="0"/>
                </a:rPr>
                <a:t>David (1 Kings 3:6), </a:t>
              </a:r>
              <a:br>
                <a:rPr lang="en-US" sz="1400">
                  <a:solidFill>
                    <a:srgbClr val="000090"/>
                  </a:solidFill>
                  <a:latin typeface="Arial" charset="0"/>
                  <a:ea typeface="ÇlÇr ñæí©" charset="0"/>
                  <a:cs typeface="ÇlÇr ñæí©" charset="0"/>
                </a:rPr>
              </a:br>
              <a:r>
                <a:rPr lang="en-US" sz="1400">
                  <a:solidFill>
                    <a:srgbClr val="000090"/>
                  </a:solidFill>
                  <a:latin typeface="Arial" charset="0"/>
                  <a:ea typeface="ÇlÇr ñæí©" charset="0"/>
                  <a:cs typeface="ÇlÇr ñæí©" charset="0"/>
                </a:rPr>
                <a:t>Jotham (27:6)</a:t>
              </a:r>
            </a:p>
            <a:p>
              <a:pPr algn="ctr" eaLnBrk="0" hangingPunct="0">
                <a:lnSpc>
                  <a:spcPct val="90000"/>
                </a:lnSpc>
                <a:spcBef>
                  <a:spcPct val="20000"/>
                </a:spcBef>
              </a:pPr>
              <a:endParaRPr lang="en-US">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en-US" sz="1800" u="sng">
                  <a:solidFill>
                    <a:srgbClr val="000090"/>
                  </a:solidFill>
                  <a:latin typeface="Arial" charset="0"/>
                  <a:ea typeface="ÇlÇr ñæí©" charset="0"/>
                  <a:cs typeface="ÇlÇr ñæí©" charset="0"/>
                </a:rPr>
                <a:t>Bad to Worse (9)</a:t>
              </a:r>
            </a:p>
            <a:p>
              <a:pPr algn="ctr" eaLnBrk="0" hangingPunct="0">
                <a:lnSpc>
                  <a:spcPct val="90000"/>
                </a:lnSpc>
                <a:spcBef>
                  <a:spcPct val="20000"/>
                </a:spcBef>
              </a:pPr>
              <a:r>
                <a:rPr lang="en-US" sz="1400">
                  <a:solidFill>
                    <a:srgbClr val="000090"/>
                  </a:solidFill>
                  <a:latin typeface="Arial" charset="0"/>
                  <a:ea typeface="ÇlÇr ñæí©" charset="0"/>
                  <a:cs typeface="ÇlÇr ñæí©" charset="0"/>
                </a:rPr>
                <a:t>Jehoram (21:6, 11-12), Ahaziah (20:35; 22:3), Athaliah (22:10), Ahaz (28:22), Amon (33:20-25), Jehoahaz (36:1; cf. 2 Kings 13:2), Jehoiakim (36:5), Jehoiachin (36:9), Zedekiah (36:12)</a:t>
              </a:r>
              <a:endParaRPr lang="en-US">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spTree>
    <p:extLst>
      <p:ext uri="{BB962C8B-B14F-4D97-AF65-F5344CB8AC3E}">
        <p14:creationId xmlns:p14="http://schemas.microsoft.com/office/powerpoint/2010/main" val="1733999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What is the best </a:t>
            </a:r>
            <a:br>
              <a:rPr lang="en-US" sz="6600" b="1" dirty="0">
                <a:effectLst>
                  <a:glow rad="127000">
                    <a:schemeClr val="tx1"/>
                  </a:glow>
                </a:effectLst>
                <a:latin typeface="Arial" charset="0"/>
                <a:ea typeface="ＭＳ Ｐゴシック" charset="0"/>
                <a:cs typeface="ＭＳ Ｐゴシック" charset="0"/>
              </a:rPr>
            </a:br>
            <a:r>
              <a:rPr lang="en-US" sz="6600" b="1" dirty="0">
                <a:solidFill>
                  <a:srgbClr val="FFFF00"/>
                </a:solidFill>
                <a:effectLst>
                  <a:glow rad="127000">
                    <a:schemeClr val="tx1"/>
                  </a:glow>
                </a:effectLst>
                <a:latin typeface="Arial" charset="0"/>
                <a:ea typeface="ＭＳ Ｐゴシック" charset="0"/>
                <a:cs typeface="ＭＳ Ｐゴシック" charset="0"/>
              </a:rPr>
              <a:t>WARNING </a:t>
            </a:r>
            <a:br>
              <a:rPr lang="en-US" sz="6600" b="1" dirty="0">
                <a:solidFill>
                  <a:srgbClr val="FFFF00"/>
                </a:solidFill>
                <a:effectLst>
                  <a:glow rad="127000">
                    <a:schemeClr val="tx1"/>
                  </a:glow>
                </a:effectLst>
                <a:latin typeface="Arial" charset="0"/>
                <a:ea typeface="ＭＳ Ｐゴシック" charset="0"/>
                <a:cs typeface="ＭＳ Ｐゴシック" charset="0"/>
              </a:rPr>
            </a:br>
            <a:r>
              <a:rPr lang="en-US" sz="6600" b="1" dirty="0">
                <a:effectLst>
                  <a:glow rad="127000">
                    <a:schemeClr val="tx1"/>
                  </a:glow>
                </a:effectLst>
                <a:latin typeface="Arial" charset="0"/>
                <a:ea typeface="ＭＳ Ｐゴシック" charset="0"/>
                <a:cs typeface="ＭＳ Ｐゴシック" charset="0"/>
              </a:rPr>
              <a:t>we can heed?</a:t>
            </a: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WARNING</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220761191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2 Kings</a:t>
            </a: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dirty="0">
                <a:solidFill>
                  <a:srgbClr val="FFFFFF"/>
                </a:solidFill>
                <a:effectLst>
                  <a:glow rad="127000">
                    <a:srgbClr val="000000"/>
                  </a:glow>
                </a:effectLst>
                <a:latin typeface="Arial" charset="0"/>
                <a:ea typeface="ＭＳ Ｐゴシック" charset="0"/>
                <a:cs typeface="ＭＳ Ｐゴシック" charset="0"/>
              </a:rPr>
              <a:t>God warns against idolatry by showing us its </a:t>
            </a:r>
            <a:r>
              <a:rPr lang="en-US" b="1" dirty="0">
                <a:solidFill>
                  <a:srgbClr val="FFFF00"/>
                </a:solidFill>
                <a:effectLst>
                  <a:glow rad="127000">
                    <a:srgbClr val="000000"/>
                  </a:glow>
                </a:effectLst>
                <a:latin typeface="Arial" charset="0"/>
                <a:ea typeface="ＭＳ Ｐゴシック" charset="0"/>
                <a:cs typeface="ＭＳ Ｐゴシック" charset="0"/>
              </a:rPr>
              <a:t>horrible</a:t>
            </a:r>
            <a:r>
              <a:rPr lang="en-US" b="1" dirty="0">
                <a:solidFill>
                  <a:srgbClr val="FFFFFF"/>
                </a:solidFill>
                <a:effectLst>
                  <a:glow rad="127000">
                    <a:srgbClr val="000000"/>
                  </a:glow>
                </a:effectLst>
                <a:latin typeface="Arial" charset="0"/>
                <a:ea typeface="ＭＳ Ｐゴシック" charset="0"/>
                <a:cs typeface="ＭＳ Ｐゴシック" charset="0"/>
              </a:rPr>
              <a:t> results.</a:t>
            </a:r>
          </a:p>
        </p:txBody>
      </p:sp>
    </p:spTree>
    <p:extLst>
      <p:ext uri="{BB962C8B-B14F-4D97-AF65-F5344CB8AC3E}">
        <p14:creationId xmlns:p14="http://schemas.microsoft.com/office/powerpoint/2010/main" val="58399910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The covenant disobedience and resultant </a:t>
            </a:r>
            <a:r>
              <a:rPr lang="en-US" sz="3200" b="1" kern="0" dirty="0">
                <a:solidFill>
                  <a:srgbClr val="FFFF00"/>
                </a:solidFill>
                <a:effectLst>
                  <a:glow rad="127000">
                    <a:srgbClr val="000000"/>
                  </a:glow>
                </a:effectLst>
                <a:latin typeface="Arial" charset="0"/>
                <a:ea typeface="ＭＳ Ｐゴシック" charset="0"/>
                <a:cs typeface="ＭＳ Ｐゴシック" charset="0"/>
              </a:rPr>
              <a:t>downfalls</a:t>
            </a:r>
            <a:r>
              <a:rPr lang="en-US" sz="3200" b="1" kern="0" dirty="0">
                <a:solidFill>
                  <a:srgbClr val="FFFFFF"/>
                </a:solidFill>
                <a:effectLst>
                  <a:glow rad="127000">
                    <a:srgbClr val="000000"/>
                  </a:glow>
                </a:effectLst>
                <a:latin typeface="Arial" charset="0"/>
                <a:ea typeface="ＭＳ Ｐゴシック" charset="0"/>
                <a:cs typeface="ＭＳ Ｐゴシック" charset="0"/>
              </a:rPr>
              <a:t> of the kingdoms of Israel and Judah are contrasted with 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loyalty to the Davidic Covenant to remind Israel of the need to obey the Law–not repeat past mistakes.</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2 Kings</a:t>
            </a:r>
            <a:br>
              <a:rPr lang="en-US" sz="3600" b="1" dirty="0">
                <a:solidFill>
                  <a:srgbClr val="FFFFFF"/>
                </a:solidFill>
                <a:latin typeface="Arial"/>
                <a:cs typeface="Arial"/>
              </a:rPr>
            </a:b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249</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627917799"/>
      </p:ext>
    </p:extLst>
  </p:cSld>
  <p:clrMapOvr>
    <a:masterClrMapping/>
  </p:clrMapOvr>
  <p:transition spd="med">
    <p:fade/>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en-US" sz="3600" b="1">
                <a:effectLst>
                  <a:glow rad="228600">
                    <a:schemeClr val="tx1">
                      <a:alpha val="75000"/>
                    </a:schemeClr>
                  </a:glow>
                </a:effectLst>
              </a:rPr>
              <a:t>What are you most tempted to worship instead of God? </a:t>
            </a:r>
            <a:endParaRPr lang="en-US" sz="3200" b="1">
              <a:effectLst>
                <a:glow rad="228600">
                  <a:schemeClr val="tx1">
                    <a:alpha val="75000"/>
                  </a:schemeClr>
                </a:glow>
              </a:effectLst>
              <a:latin typeface="Arial" charset="0"/>
              <a:ea typeface="ＭＳ Ｐゴシック" charset="0"/>
            </a:endParaRPr>
          </a:p>
        </p:txBody>
      </p:sp>
      <p:pic>
        <p:nvPicPr>
          <p:cNvPr id="3" name="Picture 2"/>
          <p:cNvPicPr>
            <a:picLocks noChangeAspect="1"/>
          </p:cNvPicPr>
          <p:nvPr/>
        </p:nvPicPr>
        <p:blipFill>
          <a:blip r:embed="rId2"/>
          <a:stretch>
            <a:fillRect/>
          </a:stretch>
        </p:blipFill>
        <p:spPr>
          <a:xfrm>
            <a:off x="0" y="1270000"/>
            <a:ext cx="9144000" cy="4318000"/>
          </a:xfrm>
          <a:prstGeom prst="rect">
            <a:avLst/>
          </a:prstGeom>
        </p:spPr>
      </p:pic>
    </p:spTree>
    <p:extLst>
      <p:ext uri="{BB962C8B-B14F-4D97-AF65-F5344CB8AC3E}">
        <p14:creationId xmlns:p14="http://schemas.microsoft.com/office/powerpoint/2010/main" val="2501913350"/>
      </p:ext>
    </p:extLst>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22848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1772" y="-76200"/>
            <a:ext cx="9092228" cy="838200"/>
          </a:xfrm>
        </p:spPr>
        <p:txBody>
          <a:bodyPr/>
          <a:lstStyle/>
          <a:p>
            <a:pPr algn="ctr" eaLnBrk="1" hangingPunct="1">
              <a:defRPr/>
            </a:pPr>
            <a:r>
              <a:rPr lang="en-US" sz="4000" b="1" dirty="0">
                <a:solidFill>
                  <a:schemeClr val="tx1"/>
                </a:solidFill>
                <a:latin typeface="Arial" charset="0"/>
                <a:ea typeface="ＭＳ Ｐゴシック" charset="0"/>
              </a:rPr>
              <a:t>What Empires and What Order?</a:t>
            </a:r>
          </a:p>
        </p:txBody>
      </p:sp>
      <p:sp>
        <p:nvSpPr>
          <p:cNvPr id="105475" name="Text Box 3"/>
          <p:cNvSpPr txBox="1">
            <a:spLocks noChangeArrowheads="1"/>
          </p:cNvSpPr>
          <p:nvPr/>
        </p:nvSpPr>
        <p:spPr bwMode="auto">
          <a:xfrm>
            <a:off x="8604448"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b="1">
                <a:solidFill>
                  <a:srgbClr val="FFFFFF"/>
                </a:solidFill>
                <a:latin typeface="Arial" charset="0"/>
                <a:cs typeface="Arial" charset="0"/>
              </a:rPr>
              <a:t>52</a:t>
            </a: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19177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000000"/>
                </a:solidFill>
                <a:latin typeface="Arial" charset="0"/>
                <a:cs typeface="Arial" charset="0"/>
              </a:rPr>
              <a:t>Assyrian</a:t>
            </a:r>
          </a:p>
        </p:txBody>
      </p:sp>
      <p:sp>
        <p:nvSpPr>
          <p:cNvPr id="105487" name="Text Box 15"/>
          <p:cNvSpPr txBox="1">
            <a:spLocks noChangeArrowheads="1"/>
          </p:cNvSpPr>
          <p:nvPr/>
        </p:nvSpPr>
        <p:spPr bwMode="auto">
          <a:xfrm>
            <a:off x="685800" y="2620963"/>
            <a:ext cx="239712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000000"/>
                </a:solidFill>
                <a:latin typeface="Arial" charset="0"/>
                <a:cs typeface="Arial" charset="0"/>
              </a:rPr>
              <a:t>Babylonian</a:t>
            </a:r>
          </a:p>
        </p:txBody>
      </p:sp>
      <p:sp>
        <p:nvSpPr>
          <p:cNvPr id="105488" name="Text Box 16"/>
          <p:cNvSpPr txBox="1">
            <a:spLocks noChangeArrowheads="1"/>
          </p:cNvSpPr>
          <p:nvPr/>
        </p:nvSpPr>
        <p:spPr bwMode="auto">
          <a:xfrm>
            <a:off x="1524000" y="6248400"/>
            <a:ext cx="2874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000000"/>
                </a:solidFill>
                <a:latin typeface="Arial" charset="0"/>
                <a:cs typeface="Arial" charset="0"/>
              </a:rPr>
              <a:t>Medo-Persian</a:t>
            </a:r>
          </a:p>
        </p:txBody>
      </p:sp>
      <p:sp>
        <p:nvSpPr>
          <p:cNvPr id="105489" name="Text Box 17"/>
          <p:cNvSpPr txBox="1">
            <a:spLocks noChangeArrowheads="1"/>
          </p:cNvSpPr>
          <p:nvPr/>
        </p:nvSpPr>
        <p:spPr bwMode="auto">
          <a:xfrm>
            <a:off x="6477000" y="2163763"/>
            <a:ext cx="1350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000000"/>
                </a:solidFill>
                <a:latin typeface="Arial" charset="0"/>
                <a:cs typeface="Arial" charset="0"/>
              </a:rPr>
              <a:t>Greek</a:t>
            </a:r>
          </a:p>
        </p:txBody>
      </p:sp>
      <p:sp>
        <p:nvSpPr>
          <p:cNvPr id="105490" name="Text Box 18"/>
          <p:cNvSpPr txBox="1">
            <a:spLocks noChangeArrowheads="1"/>
          </p:cNvSpPr>
          <p:nvPr/>
        </p:nvSpPr>
        <p:spPr bwMode="auto">
          <a:xfrm>
            <a:off x="6607175" y="5635625"/>
            <a:ext cx="1574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000000"/>
                </a:solidFill>
                <a:latin typeface="Arial" charset="0"/>
                <a:cs typeface="Arial" charset="0"/>
              </a:rPr>
              <a:t>Roman</a:t>
            </a: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23" name="Text Box 6"/>
          <p:cNvSpPr txBox="1">
            <a:spLocks noChangeArrowheads="1"/>
          </p:cNvSpPr>
          <p:nvPr/>
        </p:nvSpPr>
        <p:spPr bwMode="auto">
          <a:xfrm>
            <a:off x="4427538" y="6308725"/>
            <a:ext cx="4505325" cy="461963"/>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a:spcBef>
                <a:spcPct val="50000"/>
              </a:spcBef>
              <a:defRPr/>
            </a:pPr>
            <a:r>
              <a:rPr lang="en-US" sz="2400" b="1" dirty="0">
                <a:solidFill>
                  <a:srgbClr val="FFFFFF"/>
                </a:solidFill>
                <a:latin typeface="Arial"/>
                <a:cs typeface="Arial"/>
              </a:rPr>
              <a:t>Beitzel, 1</a:t>
            </a:r>
            <a:r>
              <a:rPr lang="en-US" sz="2400" b="1" baseline="30000" dirty="0">
                <a:solidFill>
                  <a:srgbClr val="FFFFFF"/>
                </a:solidFill>
                <a:latin typeface="Arial"/>
                <a:cs typeface="Arial"/>
              </a:rPr>
              <a:t>st</a:t>
            </a:r>
            <a:r>
              <a:rPr lang="en-US" sz="2400" b="1" dirty="0">
                <a:solidFill>
                  <a:srgbClr val="FFFFFF"/>
                </a:solidFill>
                <a:latin typeface="Arial"/>
                <a:cs typeface="Arial"/>
              </a:rPr>
              <a:t> ed</a:t>
            </a:r>
            <a:r>
              <a:rPr lang="ar-SA" sz="2400" b="1" dirty="0">
                <a:solidFill>
                  <a:srgbClr val="FFFFFF"/>
                </a:solidFill>
                <a:latin typeface="Arial"/>
                <a:cs typeface="Arial"/>
              </a:rPr>
              <a:t>.</a:t>
            </a:r>
            <a:r>
              <a:rPr lang="en-US" sz="2400" b="1" dirty="0">
                <a:solidFill>
                  <a:srgbClr val="FFFFFF"/>
                </a:solidFill>
                <a:latin typeface="Arial"/>
                <a:cs typeface="Arial"/>
              </a:rPr>
              <a:t>, 139-167</a:t>
            </a: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105"/>
          <p:cNvSpPr>
            <a:spLocks noChangeArrowheads="1"/>
          </p:cNvSpPr>
          <p:nvPr/>
        </p:nvSpPr>
        <p:spPr bwMode="auto">
          <a:xfrm>
            <a:off x="0" y="0"/>
            <a:ext cx="9144000" cy="21336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46"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Quiz Time</a:t>
            </a:r>
          </a:p>
        </p:txBody>
      </p:sp>
      <p:sp>
        <p:nvSpPr>
          <p:cNvPr id="390147" name="Text Box 109"/>
          <p:cNvSpPr txBox="1">
            <a:spLocks noChangeArrowheads="1"/>
          </p:cNvSpPr>
          <p:nvPr/>
        </p:nvSpPr>
        <p:spPr bwMode="auto">
          <a:xfrm>
            <a:off x="5940425" y="6248400"/>
            <a:ext cx="30511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400">
                <a:solidFill>
                  <a:srgbClr val="FFFFFF"/>
                </a:solidFill>
                <a:latin typeface="Arial" charset="0"/>
                <a:cs typeface="Arial" charset="0"/>
              </a:rPr>
              <a:t>Benware 122-123</a:t>
            </a:r>
          </a:p>
        </p:txBody>
      </p:sp>
      <p:sp>
        <p:nvSpPr>
          <p:cNvPr id="390148" name="Title 108"/>
          <p:cNvSpPr>
            <a:spLocks noGrp="1"/>
          </p:cNvSpPr>
          <p:nvPr>
            <p:ph type="ctrTitle"/>
          </p:nvPr>
        </p:nvSpPr>
        <p:spPr>
          <a:xfrm>
            <a:off x="0" y="6381750"/>
            <a:ext cx="5105400" cy="476250"/>
          </a:xfrm>
        </p:spPr>
        <p:txBody>
          <a:bodyPr/>
          <a:lstStyle/>
          <a:p>
            <a:r>
              <a:rPr lang="en-US" sz="2400">
                <a:latin typeface="Arial" charset="0"/>
                <a:ea typeface="ＭＳ Ｐゴシック" charset="0"/>
              </a:rPr>
              <a:t>Quiz on Kings (incomplete)</a:t>
            </a:r>
          </a:p>
        </p:txBody>
      </p:sp>
      <p:sp>
        <p:nvSpPr>
          <p:cNvPr id="111"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en-US" sz="3600" kern="0" dirty="0">
                <a:solidFill>
                  <a:srgbClr val="FFFFFF"/>
                </a:solidFill>
                <a:latin typeface="Arial"/>
                <a:ea typeface="ＭＳ Ｐゴシック" pitchFamily="-105" charset="-128"/>
                <a:cs typeface="Arial"/>
              </a:rPr>
              <a:t>Fill in the names of one prophet and the rest kings in 1 Kings</a:t>
            </a:r>
          </a:p>
        </p:txBody>
      </p:sp>
      <p:grpSp>
        <p:nvGrpSpPr>
          <p:cNvPr id="390150" name="Group 112"/>
          <p:cNvGrpSpPr>
            <a:grpSpLocks/>
          </p:cNvGrpSpPr>
          <p:nvPr/>
        </p:nvGrpSpPr>
        <p:grpSpPr bwMode="auto">
          <a:xfrm>
            <a:off x="1447800" y="2235200"/>
            <a:ext cx="5105400" cy="3784600"/>
            <a:chOff x="1447800" y="1524000"/>
            <a:chExt cx="5105400" cy="3785176"/>
          </a:xfrm>
        </p:grpSpPr>
        <p:sp>
          <p:nvSpPr>
            <p:cNvPr id="390152" name="Rectangle 3"/>
            <p:cNvSpPr>
              <a:spLocks noChangeArrowheads="1"/>
            </p:cNvSpPr>
            <p:nvPr/>
          </p:nvSpPr>
          <p:spPr bwMode="auto">
            <a:xfrm>
              <a:off x="32766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53" name="Rectangle 5"/>
            <p:cNvSpPr>
              <a:spLocks noChangeArrowheads="1"/>
            </p:cNvSpPr>
            <p:nvPr/>
          </p:nvSpPr>
          <p:spPr bwMode="auto">
            <a:xfrm>
              <a:off x="37338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54" name="Rectangle 7"/>
            <p:cNvSpPr>
              <a:spLocks noChangeArrowheads="1"/>
            </p:cNvSpPr>
            <p:nvPr/>
          </p:nvSpPr>
          <p:spPr bwMode="auto">
            <a:xfrm>
              <a:off x="41910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55" name="Rectangle 9"/>
            <p:cNvSpPr>
              <a:spLocks noChangeArrowheads="1"/>
            </p:cNvSpPr>
            <p:nvPr/>
          </p:nvSpPr>
          <p:spPr bwMode="auto">
            <a:xfrm>
              <a:off x="46482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56" name="Rectangle 11"/>
            <p:cNvSpPr>
              <a:spLocks noChangeArrowheads="1"/>
            </p:cNvSpPr>
            <p:nvPr/>
          </p:nvSpPr>
          <p:spPr bwMode="auto">
            <a:xfrm>
              <a:off x="5105400" y="1600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57" name="Group 97"/>
            <p:cNvGrpSpPr>
              <a:grpSpLocks/>
            </p:cNvGrpSpPr>
            <p:nvPr/>
          </p:nvGrpSpPr>
          <p:grpSpPr bwMode="auto">
            <a:xfrm>
              <a:off x="3276600" y="1524000"/>
              <a:ext cx="2362200" cy="533400"/>
              <a:chOff x="2208" y="912"/>
              <a:chExt cx="1488" cy="336"/>
            </a:xfrm>
          </p:grpSpPr>
          <p:sp>
            <p:nvSpPr>
              <p:cNvPr id="390250"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51"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ndParaRPr>
              </a:p>
            </p:txBody>
          </p:sp>
          <p:sp>
            <p:nvSpPr>
              <p:cNvPr id="390252"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ndParaRPr>
              </a:p>
            </p:txBody>
          </p:sp>
          <p:sp>
            <p:nvSpPr>
              <p:cNvPr id="390253"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a:solidFill>
                    <a:srgbClr val="000000"/>
                  </a:solidFill>
                  <a:latin typeface="Times New Roman" charset="0"/>
                </a:endParaRPr>
              </a:p>
            </p:txBody>
          </p:sp>
        </p:grpSp>
        <p:sp>
          <p:nvSpPr>
            <p:cNvPr id="390158" name="Rectangle 13"/>
            <p:cNvSpPr>
              <a:spLocks noChangeArrowheads="1"/>
            </p:cNvSpPr>
            <p:nvPr/>
          </p:nvSpPr>
          <p:spPr bwMode="auto">
            <a:xfrm>
              <a:off x="2362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59" name="Rectangle 15"/>
            <p:cNvSpPr>
              <a:spLocks noChangeArrowheads="1"/>
            </p:cNvSpPr>
            <p:nvPr/>
          </p:nvSpPr>
          <p:spPr bwMode="auto">
            <a:xfrm>
              <a:off x="2819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0" name="Rectangle 17"/>
            <p:cNvSpPr>
              <a:spLocks noChangeArrowheads="1"/>
            </p:cNvSpPr>
            <p:nvPr/>
          </p:nvSpPr>
          <p:spPr bwMode="auto">
            <a:xfrm>
              <a:off x="32766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1" name="Rectangle 19"/>
            <p:cNvSpPr>
              <a:spLocks noChangeArrowheads="1"/>
            </p:cNvSpPr>
            <p:nvPr/>
          </p:nvSpPr>
          <p:spPr bwMode="auto">
            <a:xfrm>
              <a:off x="37338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2" name="Rectangle 21"/>
            <p:cNvSpPr>
              <a:spLocks noChangeArrowheads="1"/>
            </p:cNvSpPr>
            <p:nvPr/>
          </p:nvSpPr>
          <p:spPr bwMode="auto">
            <a:xfrm>
              <a:off x="41910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3" name="Rectangle 23"/>
            <p:cNvSpPr>
              <a:spLocks noChangeArrowheads="1"/>
            </p:cNvSpPr>
            <p:nvPr/>
          </p:nvSpPr>
          <p:spPr bwMode="auto">
            <a:xfrm>
              <a:off x="46482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4" name="Rectangle 25"/>
            <p:cNvSpPr>
              <a:spLocks noChangeArrowheads="1"/>
            </p:cNvSpPr>
            <p:nvPr/>
          </p:nvSpPr>
          <p:spPr bwMode="auto">
            <a:xfrm>
              <a:off x="5105400" y="2057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65" name="Group 98"/>
            <p:cNvGrpSpPr>
              <a:grpSpLocks/>
            </p:cNvGrpSpPr>
            <p:nvPr/>
          </p:nvGrpSpPr>
          <p:grpSpPr bwMode="auto">
            <a:xfrm>
              <a:off x="2362200" y="1981200"/>
              <a:ext cx="3276600" cy="533400"/>
              <a:chOff x="1632" y="1200"/>
              <a:chExt cx="2064" cy="336"/>
            </a:xfrm>
          </p:grpSpPr>
          <p:sp>
            <p:nvSpPr>
              <p:cNvPr id="390244"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5"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6"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7"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8"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9"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166" name="Rectangle 27"/>
            <p:cNvSpPr>
              <a:spLocks noChangeArrowheads="1"/>
            </p:cNvSpPr>
            <p:nvPr/>
          </p:nvSpPr>
          <p:spPr bwMode="auto">
            <a:xfrm>
              <a:off x="32766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7" name="Rectangle 29"/>
            <p:cNvSpPr>
              <a:spLocks noChangeArrowheads="1"/>
            </p:cNvSpPr>
            <p:nvPr/>
          </p:nvSpPr>
          <p:spPr bwMode="auto">
            <a:xfrm>
              <a:off x="37338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8" name="Rectangle 31"/>
            <p:cNvSpPr>
              <a:spLocks noChangeArrowheads="1"/>
            </p:cNvSpPr>
            <p:nvPr/>
          </p:nvSpPr>
          <p:spPr bwMode="auto">
            <a:xfrm>
              <a:off x="41910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69" name="Rectangle 33"/>
            <p:cNvSpPr>
              <a:spLocks noChangeArrowheads="1"/>
            </p:cNvSpPr>
            <p:nvPr/>
          </p:nvSpPr>
          <p:spPr bwMode="auto">
            <a:xfrm>
              <a:off x="46482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70" name="Rectangle 35"/>
            <p:cNvSpPr>
              <a:spLocks noChangeArrowheads="1"/>
            </p:cNvSpPr>
            <p:nvPr/>
          </p:nvSpPr>
          <p:spPr bwMode="auto">
            <a:xfrm>
              <a:off x="5105400" y="2514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71" name="Group 99"/>
            <p:cNvGrpSpPr>
              <a:grpSpLocks/>
            </p:cNvGrpSpPr>
            <p:nvPr/>
          </p:nvGrpSpPr>
          <p:grpSpPr bwMode="auto">
            <a:xfrm>
              <a:off x="3276600" y="2438400"/>
              <a:ext cx="2362200" cy="533400"/>
              <a:chOff x="2208" y="1488"/>
              <a:chExt cx="1488" cy="336"/>
            </a:xfrm>
          </p:grpSpPr>
          <p:sp>
            <p:nvSpPr>
              <p:cNvPr id="390240"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1"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2"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43"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172" name="Rectangle 37"/>
            <p:cNvSpPr>
              <a:spLocks noChangeArrowheads="1"/>
            </p:cNvSpPr>
            <p:nvPr/>
          </p:nvSpPr>
          <p:spPr bwMode="auto">
            <a:xfrm>
              <a:off x="3276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73" name="Rectangle 39"/>
            <p:cNvSpPr>
              <a:spLocks noChangeArrowheads="1"/>
            </p:cNvSpPr>
            <p:nvPr/>
          </p:nvSpPr>
          <p:spPr bwMode="auto">
            <a:xfrm>
              <a:off x="37338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74" name="Rectangle 41"/>
            <p:cNvSpPr>
              <a:spLocks noChangeArrowheads="1"/>
            </p:cNvSpPr>
            <p:nvPr/>
          </p:nvSpPr>
          <p:spPr bwMode="auto">
            <a:xfrm>
              <a:off x="41910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75" name="Rectangle 43"/>
            <p:cNvSpPr>
              <a:spLocks noChangeArrowheads="1"/>
            </p:cNvSpPr>
            <p:nvPr/>
          </p:nvSpPr>
          <p:spPr bwMode="auto">
            <a:xfrm>
              <a:off x="46482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76" name="Rectangle 45"/>
            <p:cNvSpPr>
              <a:spLocks noChangeArrowheads="1"/>
            </p:cNvSpPr>
            <p:nvPr/>
          </p:nvSpPr>
          <p:spPr bwMode="auto">
            <a:xfrm>
              <a:off x="51054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77" name="Rectangle 47"/>
            <p:cNvSpPr>
              <a:spLocks noChangeArrowheads="1"/>
            </p:cNvSpPr>
            <p:nvPr/>
          </p:nvSpPr>
          <p:spPr bwMode="auto">
            <a:xfrm>
              <a:off x="5562600" y="2971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78" name="Group 100"/>
            <p:cNvGrpSpPr>
              <a:grpSpLocks/>
            </p:cNvGrpSpPr>
            <p:nvPr/>
          </p:nvGrpSpPr>
          <p:grpSpPr bwMode="auto">
            <a:xfrm>
              <a:off x="3276600" y="2895600"/>
              <a:ext cx="2819400" cy="533400"/>
              <a:chOff x="2208" y="1776"/>
              <a:chExt cx="1776" cy="336"/>
            </a:xfrm>
          </p:grpSpPr>
          <p:sp>
            <p:nvSpPr>
              <p:cNvPr id="390235"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6"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7"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8"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9"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179" name="Rectangle 49"/>
            <p:cNvSpPr>
              <a:spLocks noChangeArrowheads="1"/>
            </p:cNvSpPr>
            <p:nvPr/>
          </p:nvSpPr>
          <p:spPr bwMode="auto">
            <a:xfrm>
              <a:off x="37338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80" name="Rectangle 51"/>
            <p:cNvSpPr>
              <a:spLocks noChangeArrowheads="1"/>
            </p:cNvSpPr>
            <p:nvPr/>
          </p:nvSpPr>
          <p:spPr bwMode="auto">
            <a:xfrm>
              <a:off x="41910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81" name="Rectangle 53"/>
            <p:cNvSpPr>
              <a:spLocks noChangeArrowheads="1"/>
            </p:cNvSpPr>
            <p:nvPr/>
          </p:nvSpPr>
          <p:spPr bwMode="auto">
            <a:xfrm>
              <a:off x="4648200" y="3429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82" name="Group 101"/>
            <p:cNvGrpSpPr>
              <a:grpSpLocks/>
            </p:cNvGrpSpPr>
            <p:nvPr/>
          </p:nvGrpSpPr>
          <p:grpSpPr bwMode="auto">
            <a:xfrm>
              <a:off x="3733800" y="3352800"/>
              <a:ext cx="1447800" cy="533400"/>
              <a:chOff x="2496" y="2064"/>
              <a:chExt cx="912" cy="336"/>
            </a:xfrm>
          </p:grpSpPr>
          <p:sp>
            <p:nvSpPr>
              <p:cNvPr id="390233"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4"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183" name="Rectangle 55"/>
            <p:cNvSpPr>
              <a:spLocks noChangeArrowheads="1"/>
            </p:cNvSpPr>
            <p:nvPr/>
          </p:nvSpPr>
          <p:spPr bwMode="auto">
            <a:xfrm>
              <a:off x="37338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84" name="Rectangle 57"/>
            <p:cNvSpPr>
              <a:spLocks noChangeArrowheads="1"/>
            </p:cNvSpPr>
            <p:nvPr/>
          </p:nvSpPr>
          <p:spPr bwMode="auto">
            <a:xfrm>
              <a:off x="41910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85" name="Rectangle 59"/>
            <p:cNvSpPr>
              <a:spLocks noChangeArrowheads="1"/>
            </p:cNvSpPr>
            <p:nvPr/>
          </p:nvSpPr>
          <p:spPr bwMode="auto">
            <a:xfrm>
              <a:off x="46482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86" name="Rectangle 61"/>
            <p:cNvSpPr>
              <a:spLocks noChangeArrowheads="1"/>
            </p:cNvSpPr>
            <p:nvPr/>
          </p:nvSpPr>
          <p:spPr bwMode="auto">
            <a:xfrm>
              <a:off x="51054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87" name="Rectangle 63"/>
            <p:cNvSpPr>
              <a:spLocks noChangeArrowheads="1"/>
            </p:cNvSpPr>
            <p:nvPr/>
          </p:nvSpPr>
          <p:spPr bwMode="auto">
            <a:xfrm>
              <a:off x="5562600" y="3886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88" name="Group 102"/>
            <p:cNvGrpSpPr>
              <a:grpSpLocks/>
            </p:cNvGrpSpPr>
            <p:nvPr/>
          </p:nvGrpSpPr>
          <p:grpSpPr bwMode="auto">
            <a:xfrm>
              <a:off x="3733800" y="3810000"/>
              <a:ext cx="2362200" cy="533400"/>
              <a:chOff x="2496" y="2352"/>
              <a:chExt cx="1488" cy="336"/>
            </a:xfrm>
          </p:grpSpPr>
          <p:sp>
            <p:nvSpPr>
              <p:cNvPr id="390229"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0"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1"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32"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189" name="Rectangle 65"/>
            <p:cNvSpPr>
              <a:spLocks noChangeArrowheads="1"/>
            </p:cNvSpPr>
            <p:nvPr/>
          </p:nvSpPr>
          <p:spPr bwMode="auto">
            <a:xfrm>
              <a:off x="2819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0" name="Rectangle 67"/>
            <p:cNvSpPr>
              <a:spLocks noChangeArrowheads="1"/>
            </p:cNvSpPr>
            <p:nvPr/>
          </p:nvSpPr>
          <p:spPr bwMode="auto">
            <a:xfrm>
              <a:off x="3276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1" name="Rectangle 69"/>
            <p:cNvSpPr>
              <a:spLocks noChangeArrowheads="1"/>
            </p:cNvSpPr>
            <p:nvPr/>
          </p:nvSpPr>
          <p:spPr bwMode="auto">
            <a:xfrm>
              <a:off x="3733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2" name="Rectangle 71"/>
            <p:cNvSpPr>
              <a:spLocks noChangeArrowheads="1"/>
            </p:cNvSpPr>
            <p:nvPr/>
          </p:nvSpPr>
          <p:spPr bwMode="auto">
            <a:xfrm>
              <a:off x="41910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3" name="Rectangle 73"/>
            <p:cNvSpPr>
              <a:spLocks noChangeArrowheads="1"/>
            </p:cNvSpPr>
            <p:nvPr/>
          </p:nvSpPr>
          <p:spPr bwMode="auto">
            <a:xfrm>
              <a:off x="46482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4" name="Rectangle 75"/>
            <p:cNvSpPr>
              <a:spLocks noChangeArrowheads="1"/>
            </p:cNvSpPr>
            <p:nvPr/>
          </p:nvSpPr>
          <p:spPr bwMode="auto">
            <a:xfrm>
              <a:off x="51054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5" name="Rectangle 77"/>
            <p:cNvSpPr>
              <a:spLocks noChangeArrowheads="1"/>
            </p:cNvSpPr>
            <p:nvPr/>
          </p:nvSpPr>
          <p:spPr bwMode="auto">
            <a:xfrm>
              <a:off x="55626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6" name="Rectangle 79"/>
            <p:cNvSpPr>
              <a:spLocks noChangeArrowheads="1"/>
            </p:cNvSpPr>
            <p:nvPr/>
          </p:nvSpPr>
          <p:spPr bwMode="auto">
            <a:xfrm>
              <a:off x="6019800" y="4343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197" name="Group 103"/>
            <p:cNvGrpSpPr>
              <a:grpSpLocks/>
            </p:cNvGrpSpPr>
            <p:nvPr/>
          </p:nvGrpSpPr>
          <p:grpSpPr bwMode="auto">
            <a:xfrm>
              <a:off x="2819400" y="4267200"/>
              <a:ext cx="3733800" cy="533400"/>
              <a:chOff x="1920" y="2640"/>
              <a:chExt cx="2352" cy="336"/>
            </a:xfrm>
          </p:grpSpPr>
          <p:sp>
            <p:nvSpPr>
              <p:cNvPr id="390222"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3"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4"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5"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6"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7"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8"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198" name="Rectangle 81"/>
            <p:cNvSpPr>
              <a:spLocks noChangeArrowheads="1"/>
            </p:cNvSpPr>
            <p:nvPr/>
          </p:nvSpPr>
          <p:spPr bwMode="auto">
            <a:xfrm>
              <a:off x="1447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199" name="Rectangle 83"/>
            <p:cNvSpPr>
              <a:spLocks noChangeArrowheads="1"/>
            </p:cNvSpPr>
            <p:nvPr/>
          </p:nvSpPr>
          <p:spPr bwMode="auto">
            <a:xfrm>
              <a:off x="1905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200" name="Rectangle 85"/>
            <p:cNvSpPr>
              <a:spLocks noChangeArrowheads="1"/>
            </p:cNvSpPr>
            <p:nvPr/>
          </p:nvSpPr>
          <p:spPr bwMode="auto">
            <a:xfrm>
              <a:off x="23622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201" name="Rectangle 87"/>
            <p:cNvSpPr>
              <a:spLocks noChangeArrowheads="1"/>
            </p:cNvSpPr>
            <p:nvPr/>
          </p:nvSpPr>
          <p:spPr bwMode="auto">
            <a:xfrm>
              <a:off x="28194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202" name="Rectangle 89"/>
            <p:cNvSpPr>
              <a:spLocks noChangeArrowheads="1"/>
            </p:cNvSpPr>
            <p:nvPr/>
          </p:nvSpPr>
          <p:spPr bwMode="auto">
            <a:xfrm>
              <a:off x="32766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0203" name="Rectangle 91"/>
            <p:cNvSpPr>
              <a:spLocks noChangeArrowheads="1"/>
            </p:cNvSpPr>
            <p:nvPr/>
          </p:nvSpPr>
          <p:spPr bwMode="auto">
            <a:xfrm>
              <a:off x="37338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204" name="Group 104"/>
            <p:cNvGrpSpPr>
              <a:grpSpLocks/>
            </p:cNvGrpSpPr>
            <p:nvPr/>
          </p:nvGrpSpPr>
          <p:grpSpPr bwMode="auto">
            <a:xfrm>
              <a:off x="1447800" y="4724400"/>
              <a:ext cx="2819400" cy="533400"/>
              <a:chOff x="1056" y="2928"/>
              <a:chExt cx="1776" cy="336"/>
            </a:xfrm>
          </p:grpSpPr>
          <p:sp>
            <p:nvSpPr>
              <p:cNvPr id="390216"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17"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18"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19"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0"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sp>
            <p:nvSpPr>
              <p:cNvPr id="390221"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a:solidFill>
                    <a:srgbClr val="000000"/>
                  </a:solidFill>
                  <a:latin typeface="Times New Roman" charset="0"/>
                </a:endParaRPr>
              </a:p>
            </p:txBody>
          </p:sp>
        </p:grpSp>
        <p:sp>
          <p:nvSpPr>
            <p:cNvPr id="390205" name="Rectangle 93"/>
            <p:cNvSpPr>
              <a:spLocks noChangeArrowheads="1"/>
            </p:cNvSpPr>
            <p:nvPr/>
          </p:nvSpPr>
          <p:spPr bwMode="auto">
            <a:xfrm>
              <a:off x="4191000" y="4800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0206" name="Group 95"/>
            <p:cNvGrpSpPr>
              <a:grpSpLocks/>
            </p:cNvGrpSpPr>
            <p:nvPr/>
          </p:nvGrpSpPr>
          <p:grpSpPr bwMode="auto">
            <a:xfrm>
              <a:off x="4191000" y="1524000"/>
              <a:ext cx="533400" cy="3733800"/>
              <a:chOff x="2784" y="912"/>
              <a:chExt cx="336" cy="2352"/>
            </a:xfrm>
          </p:grpSpPr>
          <p:sp>
            <p:nvSpPr>
              <p:cNvPr id="390208"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D</a:t>
                </a:r>
              </a:p>
            </p:txBody>
          </p:sp>
          <p:sp>
            <p:nvSpPr>
              <p:cNvPr id="390209"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I</a:t>
                </a:r>
              </a:p>
            </p:txBody>
          </p:sp>
          <p:sp>
            <p:nvSpPr>
              <p:cNvPr id="390210"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V</a:t>
                </a:r>
              </a:p>
            </p:txBody>
          </p:sp>
          <p:sp>
            <p:nvSpPr>
              <p:cNvPr id="390211"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I</a:t>
                </a:r>
              </a:p>
            </p:txBody>
          </p:sp>
          <p:sp>
            <p:nvSpPr>
              <p:cNvPr id="390212"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S</a:t>
                </a:r>
              </a:p>
            </p:txBody>
          </p:sp>
          <p:sp>
            <p:nvSpPr>
              <p:cNvPr id="390213"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I</a:t>
                </a:r>
              </a:p>
            </p:txBody>
          </p:sp>
          <p:sp>
            <p:nvSpPr>
              <p:cNvPr id="390214"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O</a:t>
                </a:r>
              </a:p>
            </p:txBody>
          </p:sp>
          <p:sp>
            <p:nvSpPr>
              <p:cNvPr id="390215"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a:solidFill>
                    <a:srgbClr val="000000"/>
                  </a:solidFill>
                  <a:latin typeface="Times New Roman" charset="0"/>
                </a:endParaRPr>
              </a:p>
            </p:txBody>
          </p:sp>
        </p:grpSp>
        <p:sp>
          <p:nvSpPr>
            <p:cNvPr id="390207" name="Rectangle 111"/>
            <p:cNvSpPr>
              <a:spLocks noChangeArrowheads="1"/>
            </p:cNvSpPr>
            <p:nvPr/>
          </p:nvSpPr>
          <p:spPr bwMode="auto">
            <a:xfrm>
              <a:off x="4191001" y="4724400"/>
              <a:ext cx="5334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en-US" sz="3200" b="1">
                  <a:solidFill>
                    <a:srgbClr val="000000"/>
                  </a:solidFill>
                  <a:cs typeface="Arial" charset="0"/>
                </a:rPr>
                <a:t>N</a:t>
              </a:r>
            </a:p>
          </p:txBody>
        </p:sp>
      </p:grpSp>
      <p:sp>
        <p:nvSpPr>
          <p:cNvPr id="390151" name="TextBox 109"/>
          <p:cNvSpPr txBox="1">
            <a:spLocks noChangeArrowheads="1"/>
          </p:cNvSpPr>
          <p:nvPr/>
        </p:nvSpPr>
        <p:spPr bwMode="auto">
          <a:xfrm>
            <a:off x="83820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en-US" sz="2400">
                <a:solidFill>
                  <a:srgbClr val="FFFFFF"/>
                </a:solidFill>
                <a:latin typeface="Arial" charset="0"/>
                <a:cs typeface="Arial" charset="0"/>
              </a:rPr>
              <a:t>227</a:t>
            </a:r>
          </a:p>
        </p:txBody>
      </p:sp>
    </p:spTree>
    <p:extLst>
      <p:ext uri="{BB962C8B-B14F-4D97-AF65-F5344CB8AC3E}">
        <p14:creationId xmlns:p14="http://schemas.microsoft.com/office/powerpoint/2010/main" val="392046582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5"/>
          <p:cNvSpPr>
            <a:spLocks noGrp="1" noChangeArrowheads="1"/>
          </p:cNvSpPr>
          <p:nvPr>
            <p:ph type="title"/>
          </p:nvPr>
        </p:nvSpPr>
        <p:spPr>
          <a:xfrm>
            <a:off x="1143000" y="-26988"/>
            <a:ext cx="7772400" cy="792163"/>
          </a:xfrm>
        </p:spPr>
        <p:txBody>
          <a:bodyPr/>
          <a:lstStyle/>
          <a:p>
            <a:pPr eaLnBrk="1" hangingPunct="1"/>
            <a:r>
              <a:rPr lang="en-US" sz="4000" b="1">
                <a:solidFill>
                  <a:schemeClr val="tx1"/>
                </a:solidFill>
                <a:latin typeface="Arial" charset="0"/>
                <a:ea typeface="ＭＳ Ｐゴシック" charset="0"/>
              </a:rPr>
              <a:t>Assyrian Developments</a:t>
            </a:r>
          </a:p>
        </p:txBody>
      </p:sp>
      <p:pic>
        <p:nvPicPr>
          <p:cNvPr id="46082"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831850"/>
            <a:ext cx="9144000" cy="5468938"/>
          </a:xfrm>
        </p:spPr>
      </p:pic>
      <p:sp>
        <p:nvSpPr>
          <p:cNvPr id="73737" name="Text Box 9"/>
          <p:cNvSpPr txBox="1">
            <a:spLocks noChangeArrowheads="1"/>
          </p:cNvSpPr>
          <p:nvPr/>
        </p:nvSpPr>
        <p:spPr bwMode="auto">
          <a:xfrm>
            <a:off x="2895600" y="4532313"/>
            <a:ext cx="48006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r>
              <a:rPr lang="en-US" sz="3200" b="1">
                <a:solidFill>
                  <a:srgbClr val="000099"/>
                </a:solidFill>
                <a:latin typeface="Arial" charset="0"/>
                <a:cs typeface="Arial" charset="0"/>
              </a:rPr>
              <a:t>Fall of Samaria</a:t>
            </a:r>
          </a:p>
          <a:p>
            <a:pPr eaLnBrk="1" hangingPunct="1">
              <a:spcBef>
                <a:spcPct val="50000"/>
              </a:spcBef>
              <a:buFontTx/>
              <a:buChar char="•"/>
            </a:pPr>
            <a:r>
              <a:rPr lang="en-US" sz="3200" b="1">
                <a:solidFill>
                  <a:srgbClr val="000099"/>
                </a:solidFill>
                <a:latin typeface="Arial" charset="0"/>
                <a:cs typeface="Arial" charset="0"/>
              </a:rPr>
              <a:t>Rise of Samaritans</a:t>
            </a:r>
          </a:p>
        </p:txBody>
      </p:sp>
      <p:sp>
        <p:nvSpPr>
          <p:cNvPr id="5" name="Text Box 3"/>
          <p:cNvSpPr txBox="1">
            <a:spLocks noChangeArrowheads="1"/>
          </p:cNvSpPr>
          <p:nvPr/>
        </p:nvSpPr>
        <p:spPr bwMode="auto">
          <a:xfrm>
            <a:off x="9179652" y="2703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b="1">
                <a:solidFill>
                  <a:srgbClr val="FFFFFF"/>
                </a:solidFill>
                <a:latin typeface="Arial" charset="0"/>
                <a:cs typeface="Arial" charset="0"/>
              </a:rPr>
              <a:t>48</a:t>
            </a:r>
          </a:p>
        </p:txBody>
      </p:sp>
      <p:sp>
        <p:nvSpPr>
          <p:cNvPr id="6"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en-US" sz="2000" b="1" dirty="0">
                <a:solidFill>
                  <a:srgbClr val="FFFFFF"/>
                </a:solidFill>
                <a:latin typeface="Arial"/>
                <a:cs typeface="Arial"/>
              </a:rPr>
              <a:t>Beitzel, </a:t>
            </a:r>
            <a:r>
              <a:rPr lang="en-US" sz="2000" b="1" i="1" dirty="0">
                <a:solidFill>
                  <a:srgbClr val="FFFFFF"/>
                </a:solidFill>
                <a:latin typeface="Arial"/>
                <a:cs typeface="Arial"/>
              </a:rPr>
              <a:t>Moody Atlas of Bible Lands</a:t>
            </a:r>
            <a:r>
              <a:rPr lang="en-US" sz="2000" b="1" dirty="0">
                <a:solidFill>
                  <a:srgbClr val="FFFFFF"/>
                </a:solidFill>
                <a:latin typeface="Arial"/>
                <a:cs typeface="Arial"/>
              </a:rPr>
              <a:t>, 1</a:t>
            </a:r>
            <a:r>
              <a:rPr lang="en-US" sz="2000" b="1" baseline="30000" dirty="0">
                <a:solidFill>
                  <a:srgbClr val="FFFFFF"/>
                </a:solidFill>
                <a:latin typeface="Arial"/>
                <a:cs typeface="Arial"/>
              </a:rPr>
              <a:t>st</a:t>
            </a:r>
            <a:r>
              <a:rPr lang="en-US" sz="2000" b="1" dirty="0">
                <a:solidFill>
                  <a:srgbClr val="FFFFFF"/>
                </a:solidFill>
                <a:latin typeface="Arial"/>
                <a:cs typeface="Arial"/>
              </a:rPr>
              <a:t> ed., 139</a:t>
            </a:r>
          </a:p>
        </p:txBody>
      </p:sp>
      <p:sp>
        <p:nvSpPr>
          <p:cNvPr id="7" name="Text Box 6"/>
          <p:cNvSpPr txBox="1">
            <a:spLocks noChangeArrowheads="1"/>
          </p:cNvSpPr>
          <p:nvPr/>
        </p:nvSpPr>
        <p:spPr bwMode="auto">
          <a:xfrm>
            <a:off x="0" y="6011996"/>
            <a:ext cx="9144000" cy="369332"/>
          </a:xfrm>
          <a:prstGeom prst="rect">
            <a:avLst/>
          </a:prstGeom>
          <a:solidFill>
            <a:schemeClr val="bg2"/>
          </a:solidFill>
          <a:ln w="12700" cap="sq">
            <a:noFill/>
            <a:miter lim="800000"/>
            <a:headEnd type="none" w="sm" len="sm"/>
            <a:tailEnd type="none" w="sm" len="sm"/>
          </a:ln>
          <a:effectLst/>
        </p:spPr>
        <p:txBody>
          <a:bodyPr wrap="square">
            <a:spAutoFit/>
          </a:bodyPr>
          <a:lstStyle/>
          <a:p>
            <a:pPr algn="ctr">
              <a:spcBef>
                <a:spcPct val="50000"/>
              </a:spcBef>
              <a:defRPr/>
            </a:pPr>
            <a:r>
              <a:rPr lang="en-US" b="1" dirty="0">
                <a:solidFill>
                  <a:srgbClr val="FFFFFF"/>
                </a:solidFill>
                <a:latin typeface="Arial"/>
                <a:cs typeface="Arial"/>
              </a:rPr>
              <a:t>Handwritten numbers show the number of years before Jonah in 760 BC</a:t>
            </a:r>
          </a:p>
        </p:txBody>
      </p:sp>
    </p:spTree>
    <p:extLst>
      <p:ext uri="{BB962C8B-B14F-4D97-AF65-F5344CB8AC3E}">
        <p14:creationId xmlns:p14="http://schemas.microsoft.com/office/powerpoint/2010/main" val="3880952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3737">
                                            <p:txEl>
                                              <p:pRg st="0" end="0"/>
                                            </p:txEl>
                                          </p:spTgt>
                                        </p:tgtEl>
                                        <p:attrNameLst>
                                          <p:attrName>style.visibility</p:attrName>
                                        </p:attrNameLst>
                                      </p:cBhvr>
                                      <p:to>
                                        <p:strVal val="visible"/>
                                      </p:to>
                                    </p:set>
                                    <p:anim calcmode="lin" valueType="num">
                                      <p:cBhvr additive="base">
                                        <p:cTn id="7" dur="500" fill="hold"/>
                                        <p:tgtEl>
                                          <p:spTgt spid="7373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373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7" presetClass="entr" presetSubtype="0" fill="hold" nodeType="clickEffect">
                                  <p:stCondLst>
                                    <p:cond delay="0"/>
                                  </p:stCondLst>
                                  <p:childTnLst>
                                    <p:set>
                                      <p:cBhvr>
                                        <p:cTn id="12" dur="1" fill="hold">
                                          <p:stCondLst>
                                            <p:cond delay="0"/>
                                          </p:stCondLst>
                                        </p:cTn>
                                        <p:tgtEl>
                                          <p:spTgt spid="73737">
                                            <p:txEl>
                                              <p:pRg st="1" end="1"/>
                                            </p:txEl>
                                          </p:spTgt>
                                        </p:tgtEl>
                                        <p:attrNameLst>
                                          <p:attrName>style.visibility</p:attrName>
                                        </p:attrNameLst>
                                      </p:cBhvr>
                                      <p:to>
                                        <p:strVal val="visible"/>
                                      </p:to>
                                    </p:set>
                                    <p:animEffect transition="in" filter="fade">
                                      <p:cBhvr>
                                        <p:cTn id="13" dur="1000"/>
                                        <p:tgtEl>
                                          <p:spTgt spid="73737">
                                            <p:txEl>
                                              <p:pRg st="1" end="1"/>
                                            </p:txEl>
                                          </p:spTgt>
                                        </p:tgtEl>
                                      </p:cBhvr>
                                    </p:animEffect>
                                    <p:anim calcmode="lin" valueType="num">
                                      <p:cBhvr>
                                        <p:cTn id="14" dur="1000" fill="hold"/>
                                        <p:tgtEl>
                                          <p:spTgt spid="73737">
                                            <p:txEl>
                                              <p:pRg st="1" end="1"/>
                                            </p:txEl>
                                          </p:spTgt>
                                        </p:tgtEl>
                                        <p:attrNameLst>
                                          <p:attrName>ppt_x</p:attrName>
                                        </p:attrNameLst>
                                      </p:cBhvr>
                                      <p:tavLst>
                                        <p:tav tm="0">
                                          <p:val>
                                            <p:strVal val="#ppt_x"/>
                                          </p:val>
                                        </p:tav>
                                        <p:tav tm="100000">
                                          <p:val>
                                            <p:strVal val="#ppt_x"/>
                                          </p:val>
                                        </p:tav>
                                      </p:tavLst>
                                    </p:anim>
                                    <p:anim calcmode="lin" valueType="num">
                                      <p:cBhvr>
                                        <p:cTn id="15" dur="900" decel="100000" fill="hold"/>
                                        <p:tgtEl>
                                          <p:spTgt spid="73737">
                                            <p:txEl>
                                              <p:pRg st="1" end="1"/>
                                            </p:txEl>
                                          </p:spTgt>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373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en-US" b="1">
                <a:solidFill>
                  <a:schemeClr val="tx1"/>
                </a:solidFill>
                <a:effectLst>
                  <a:outerShdw blurRad="38100" dist="38100" dir="2700000" algn="tl">
                    <a:srgbClr val="000000"/>
                  </a:outerShdw>
                </a:effectLst>
                <a:latin typeface="Arial" charset="0"/>
                <a:ea typeface="ＭＳ Ｐゴシック" charset="0"/>
              </a:rPr>
              <a:t>Babylonian Rule over Palestine</a:t>
            </a: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eaLnBrk="1" hangingPunct="1">
              <a:defRPr/>
            </a:pPr>
            <a:r>
              <a:rPr lang="en-US" sz="2800" b="1" dirty="0">
                <a:latin typeface="Arial" charset="0"/>
                <a:ea typeface="ＭＳ Ｐゴシック" charset="0"/>
              </a:rPr>
              <a:t>Deportations</a:t>
            </a:r>
          </a:p>
          <a:p>
            <a:pPr eaLnBrk="1" hangingPunct="1">
              <a:defRPr/>
            </a:pPr>
            <a:r>
              <a:rPr lang="en-US" sz="2800" b="1" dirty="0">
                <a:latin typeface="Arial" charset="0"/>
                <a:ea typeface="ＭＳ Ｐゴシック" charset="0"/>
              </a:rPr>
              <a:t>Developments</a:t>
            </a: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b="1">
                <a:solidFill>
                  <a:srgbClr val="000000"/>
                </a:solidFill>
                <a:latin typeface="Arial" charset="0"/>
                <a:cs typeface="Arial" charset="0"/>
              </a:rPr>
              <a:t>56</a:t>
            </a: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a:defRPr/>
            </a:pPr>
            <a:r>
              <a:rPr lang="en-US" sz="2800" b="1">
                <a:solidFill>
                  <a:srgbClr val="000000"/>
                </a:solidFill>
                <a:cs typeface="Arial" charset="0"/>
              </a:rPr>
              <a:t>Separation</a:t>
            </a:r>
          </a:p>
          <a:p>
            <a:pPr algn="ctr">
              <a:defRPr/>
            </a:pPr>
            <a:r>
              <a:rPr lang="en-US" sz="2800" b="1">
                <a:solidFill>
                  <a:srgbClr val="000000"/>
                </a:solidFill>
                <a:cs typeface="Arial" charset="0"/>
              </a:rPr>
              <a:t>Synagogue</a:t>
            </a:r>
          </a:p>
          <a:p>
            <a:pPr algn="ctr">
              <a:defRPr/>
            </a:pPr>
            <a:r>
              <a:rPr lang="en-US" sz="2800" b="1">
                <a:solidFill>
                  <a:srgbClr val="000000"/>
                </a:solidFill>
                <a:cs typeface="Arial" charset="0"/>
              </a:rPr>
              <a:t>No more idolatry</a:t>
            </a: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en-US" sz="2000" b="1" dirty="0" err="1">
                <a:solidFill>
                  <a:srgbClr val="FFFFFF"/>
                </a:solidFill>
                <a:latin typeface="Arial"/>
                <a:cs typeface="Arial"/>
              </a:rPr>
              <a:t>Beitzel</a:t>
            </a:r>
            <a:r>
              <a:rPr lang="en-US" sz="2000" b="1" dirty="0">
                <a:solidFill>
                  <a:srgbClr val="FFFFFF"/>
                </a:solidFill>
                <a:latin typeface="Arial"/>
                <a:cs typeface="Arial"/>
              </a:rPr>
              <a:t>, </a:t>
            </a:r>
            <a:r>
              <a:rPr lang="en-US" sz="2000" b="1" i="1" dirty="0">
                <a:solidFill>
                  <a:srgbClr val="FFFFFF"/>
                </a:solidFill>
                <a:latin typeface="Arial"/>
                <a:cs typeface="Arial"/>
              </a:rPr>
              <a:t>Moody Atlas of Bible Lands</a:t>
            </a:r>
            <a:r>
              <a:rPr lang="en-US" sz="2000" b="1" dirty="0">
                <a:solidFill>
                  <a:srgbClr val="FFFFFF"/>
                </a:solidFill>
                <a:latin typeface="Arial"/>
                <a:cs typeface="Arial"/>
              </a:rPr>
              <a:t>, 1</a:t>
            </a:r>
            <a:r>
              <a:rPr lang="en-US" sz="2000" b="1" baseline="30000" dirty="0">
                <a:solidFill>
                  <a:srgbClr val="FFFFFF"/>
                </a:solidFill>
                <a:latin typeface="Arial"/>
                <a:cs typeface="Arial"/>
              </a:rPr>
              <a:t>st</a:t>
            </a:r>
            <a:r>
              <a:rPr lang="en-US" sz="2000" b="1" dirty="0">
                <a:solidFill>
                  <a:srgbClr val="FFFFFF"/>
                </a:solidFill>
                <a:latin typeface="Arial"/>
                <a:cs typeface="Arial"/>
              </a:rPr>
              <a:t> ed., 145</a:t>
            </a: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childTnLst>
                          </p:cTn>
                        </p:par>
                      </p:childTnLst>
                    </p:cTn>
                  </p:par>
                  <p:par>
                    <p:cTn id="75" fill="hold" nodeType="clickPar">
                      <p:stCondLst>
                        <p:cond delay="indefinite"/>
                      </p:stCondLst>
                      <p:childTnLst>
                        <p:par>
                          <p:cTn id="76" fill="hold" nodeType="withGroup">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57353">
                                            <p:txEl>
                                              <p:pRg st="1" end="1"/>
                                            </p:txEl>
                                          </p:spTgt>
                                        </p:tgtEl>
                                        <p:attrNameLst>
                                          <p:attrName>style.visibility</p:attrName>
                                        </p:attrNameLst>
                                      </p:cBhvr>
                                      <p:to>
                                        <p:strVal val="visible"/>
                                      </p:to>
                                    </p:set>
                                    <p:animEffect transition="in" filter="wipe(down)">
                                      <p:cBhvr>
                                        <p:cTn id="79" dur="580">
                                          <p:stCondLst>
                                            <p:cond delay="0"/>
                                          </p:stCondLst>
                                        </p:cTn>
                                        <p:tgtEl>
                                          <p:spTgt spid="57353">
                                            <p:txEl>
                                              <p:pRg st="1" end="1"/>
                                            </p:txEl>
                                          </p:spTgt>
                                        </p:tgtEl>
                                      </p:cBhvr>
                                    </p:animEffect>
                                    <p:anim calcmode="lin" valueType="num">
                                      <p:cBhvr>
                                        <p:cTn id="80"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57353">
                                            <p:txEl>
                                              <p:pRg st="1" end="1"/>
                                            </p:txEl>
                                          </p:spTgt>
                                        </p:tgtEl>
                                      </p:cBhvr>
                                      <p:to x="100000" y="60000"/>
                                    </p:animScale>
                                    <p:animScale>
                                      <p:cBhvr>
                                        <p:cTn id="86" dur="166" decel="50000">
                                          <p:stCondLst>
                                            <p:cond delay="676"/>
                                          </p:stCondLst>
                                        </p:cTn>
                                        <p:tgtEl>
                                          <p:spTgt spid="57353">
                                            <p:txEl>
                                              <p:pRg st="1" end="1"/>
                                            </p:txEl>
                                          </p:spTgt>
                                        </p:tgtEl>
                                      </p:cBhvr>
                                      <p:to x="100000" y="100000"/>
                                    </p:animScale>
                                    <p:animScale>
                                      <p:cBhvr>
                                        <p:cTn id="87" dur="26">
                                          <p:stCondLst>
                                            <p:cond delay="1312"/>
                                          </p:stCondLst>
                                        </p:cTn>
                                        <p:tgtEl>
                                          <p:spTgt spid="57353">
                                            <p:txEl>
                                              <p:pRg st="1" end="1"/>
                                            </p:txEl>
                                          </p:spTgt>
                                        </p:tgtEl>
                                      </p:cBhvr>
                                      <p:to x="100000" y="80000"/>
                                    </p:animScale>
                                    <p:animScale>
                                      <p:cBhvr>
                                        <p:cTn id="88" dur="166" decel="50000">
                                          <p:stCondLst>
                                            <p:cond delay="1338"/>
                                          </p:stCondLst>
                                        </p:cTn>
                                        <p:tgtEl>
                                          <p:spTgt spid="57353">
                                            <p:txEl>
                                              <p:pRg st="1" end="1"/>
                                            </p:txEl>
                                          </p:spTgt>
                                        </p:tgtEl>
                                      </p:cBhvr>
                                      <p:to x="100000" y="100000"/>
                                    </p:animScale>
                                    <p:animScale>
                                      <p:cBhvr>
                                        <p:cTn id="89" dur="26">
                                          <p:stCondLst>
                                            <p:cond delay="1642"/>
                                          </p:stCondLst>
                                        </p:cTn>
                                        <p:tgtEl>
                                          <p:spTgt spid="57353">
                                            <p:txEl>
                                              <p:pRg st="1" end="1"/>
                                            </p:txEl>
                                          </p:spTgt>
                                        </p:tgtEl>
                                      </p:cBhvr>
                                      <p:to x="100000" y="90000"/>
                                    </p:animScale>
                                    <p:animScale>
                                      <p:cBhvr>
                                        <p:cTn id="90" dur="166" decel="50000">
                                          <p:stCondLst>
                                            <p:cond delay="1668"/>
                                          </p:stCondLst>
                                        </p:cTn>
                                        <p:tgtEl>
                                          <p:spTgt spid="57353">
                                            <p:txEl>
                                              <p:pRg st="1" end="1"/>
                                            </p:txEl>
                                          </p:spTgt>
                                        </p:tgtEl>
                                      </p:cBhvr>
                                      <p:to x="100000" y="100000"/>
                                    </p:animScale>
                                    <p:animScale>
                                      <p:cBhvr>
                                        <p:cTn id="91" dur="26">
                                          <p:stCondLst>
                                            <p:cond delay="1808"/>
                                          </p:stCondLst>
                                        </p:cTn>
                                        <p:tgtEl>
                                          <p:spTgt spid="57353">
                                            <p:txEl>
                                              <p:pRg st="1" end="1"/>
                                            </p:txEl>
                                          </p:spTgt>
                                        </p:tgtEl>
                                      </p:cBhvr>
                                      <p:to x="100000" y="95000"/>
                                    </p:animScale>
                                    <p:animScale>
                                      <p:cBhvr>
                                        <p:cTn id="92" dur="166" decel="50000">
                                          <p:stCondLst>
                                            <p:cond delay="1834"/>
                                          </p:stCondLst>
                                        </p:cTn>
                                        <p:tgtEl>
                                          <p:spTgt spid="57353">
                                            <p:txEl>
                                              <p:pRg st="1" end="1"/>
                                            </p:txEl>
                                          </p:spTgt>
                                        </p:tgtEl>
                                      </p:cBhvr>
                                      <p:to x="100000" y="100000"/>
                                    </p:animScale>
                                  </p:childTnLst>
                                </p:cTn>
                              </p:par>
                            </p:childTnLst>
                          </p:cTn>
                        </p:par>
                      </p:childTnLst>
                    </p:cTn>
                  </p:par>
                  <p:par>
                    <p:cTn id="93" fill="hold" nodeType="clickPar">
                      <p:stCondLst>
                        <p:cond delay="indefinite"/>
                      </p:stCondLst>
                      <p:childTnLst>
                        <p:par>
                          <p:cTn id="94" fill="hold" nodeType="withGroup">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57353">
                                            <p:txEl>
                                              <p:pRg st="2" end="2"/>
                                            </p:txEl>
                                          </p:spTgt>
                                        </p:tgtEl>
                                        <p:attrNameLst>
                                          <p:attrName>style.visibility</p:attrName>
                                        </p:attrNameLst>
                                      </p:cBhvr>
                                      <p:to>
                                        <p:strVal val="visible"/>
                                      </p:to>
                                    </p:set>
                                    <p:animEffect transition="in" filter="wipe(down)">
                                      <p:cBhvr>
                                        <p:cTn id="97" dur="580">
                                          <p:stCondLst>
                                            <p:cond delay="0"/>
                                          </p:stCondLst>
                                        </p:cTn>
                                        <p:tgtEl>
                                          <p:spTgt spid="57353">
                                            <p:txEl>
                                              <p:pRg st="2" end="2"/>
                                            </p:txEl>
                                          </p:spTgt>
                                        </p:tgtEl>
                                      </p:cBhvr>
                                    </p:animEffect>
                                    <p:anim calcmode="lin" valueType="num">
                                      <p:cBhvr>
                                        <p:cTn id="98"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57353">
                                            <p:txEl>
                                              <p:pRg st="2" end="2"/>
                                            </p:txEl>
                                          </p:spTgt>
                                        </p:tgtEl>
                                      </p:cBhvr>
                                      <p:to x="100000" y="60000"/>
                                    </p:animScale>
                                    <p:animScale>
                                      <p:cBhvr>
                                        <p:cTn id="104" dur="166" decel="50000">
                                          <p:stCondLst>
                                            <p:cond delay="676"/>
                                          </p:stCondLst>
                                        </p:cTn>
                                        <p:tgtEl>
                                          <p:spTgt spid="57353">
                                            <p:txEl>
                                              <p:pRg st="2" end="2"/>
                                            </p:txEl>
                                          </p:spTgt>
                                        </p:tgtEl>
                                      </p:cBhvr>
                                      <p:to x="100000" y="100000"/>
                                    </p:animScale>
                                    <p:animScale>
                                      <p:cBhvr>
                                        <p:cTn id="105" dur="26">
                                          <p:stCondLst>
                                            <p:cond delay="1312"/>
                                          </p:stCondLst>
                                        </p:cTn>
                                        <p:tgtEl>
                                          <p:spTgt spid="57353">
                                            <p:txEl>
                                              <p:pRg st="2" end="2"/>
                                            </p:txEl>
                                          </p:spTgt>
                                        </p:tgtEl>
                                      </p:cBhvr>
                                      <p:to x="100000" y="80000"/>
                                    </p:animScale>
                                    <p:animScale>
                                      <p:cBhvr>
                                        <p:cTn id="106" dur="166" decel="50000">
                                          <p:stCondLst>
                                            <p:cond delay="1338"/>
                                          </p:stCondLst>
                                        </p:cTn>
                                        <p:tgtEl>
                                          <p:spTgt spid="57353">
                                            <p:txEl>
                                              <p:pRg st="2" end="2"/>
                                            </p:txEl>
                                          </p:spTgt>
                                        </p:tgtEl>
                                      </p:cBhvr>
                                      <p:to x="100000" y="100000"/>
                                    </p:animScale>
                                    <p:animScale>
                                      <p:cBhvr>
                                        <p:cTn id="107" dur="26">
                                          <p:stCondLst>
                                            <p:cond delay="1642"/>
                                          </p:stCondLst>
                                        </p:cTn>
                                        <p:tgtEl>
                                          <p:spTgt spid="57353">
                                            <p:txEl>
                                              <p:pRg st="2" end="2"/>
                                            </p:txEl>
                                          </p:spTgt>
                                        </p:tgtEl>
                                      </p:cBhvr>
                                      <p:to x="100000" y="90000"/>
                                    </p:animScale>
                                    <p:animScale>
                                      <p:cBhvr>
                                        <p:cTn id="108" dur="166" decel="50000">
                                          <p:stCondLst>
                                            <p:cond delay="1668"/>
                                          </p:stCondLst>
                                        </p:cTn>
                                        <p:tgtEl>
                                          <p:spTgt spid="57353">
                                            <p:txEl>
                                              <p:pRg st="2" end="2"/>
                                            </p:txEl>
                                          </p:spTgt>
                                        </p:tgtEl>
                                      </p:cBhvr>
                                      <p:to x="100000" y="100000"/>
                                    </p:animScale>
                                    <p:animScale>
                                      <p:cBhvr>
                                        <p:cTn id="109" dur="26">
                                          <p:stCondLst>
                                            <p:cond delay="1808"/>
                                          </p:stCondLst>
                                        </p:cTn>
                                        <p:tgtEl>
                                          <p:spTgt spid="57353">
                                            <p:txEl>
                                              <p:pRg st="2" end="2"/>
                                            </p:txEl>
                                          </p:spTgt>
                                        </p:tgtEl>
                                      </p:cBhvr>
                                      <p:to x="100000" y="95000"/>
                                    </p:animScale>
                                    <p:animScale>
                                      <p:cBhvr>
                                        <p:cTn id="110"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en-US" sz="4000">
                <a:latin typeface="Arial" charset="0"/>
                <a:ea typeface="ＭＳ Ｐゴシック" charset="0"/>
              </a:rPr>
              <a:t>The Persian Era</a:t>
            </a: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spcBef>
                <a:spcPct val="20000"/>
              </a:spcBef>
              <a:buClr>
                <a:srgbClr val="00FFFF"/>
              </a:buClr>
              <a:buSzPct val="75000"/>
              <a:buFont typeface="Wingdings" charset="0"/>
              <a:buChar char="n"/>
              <a:defRPr/>
            </a:pPr>
            <a:r>
              <a:rPr lang="en-US" sz="2800">
                <a:solidFill>
                  <a:srgbClr val="FFFFFF"/>
                </a:solidFill>
                <a:effectLst>
                  <a:outerShdw blurRad="38100" dist="38100" dir="2700000" algn="tl">
                    <a:srgbClr val="000000"/>
                  </a:outerShdw>
                </a:effectLst>
                <a:cs typeface="Arial" charset="0"/>
              </a:rPr>
              <a:t>Returns</a:t>
            </a:r>
          </a:p>
          <a:p>
            <a:pPr marL="342900" indent="-342900">
              <a:spcBef>
                <a:spcPct val="20000"/>
              </a:spcBef>
              <a:buClr>
                <a:srgbClr val="00FFFF"/>
              </a:buClr>
              <a:buSzPct val="75000"/>
              <a:buFont typeface="Wingdings" charset="0"/>
              <a:buChar char="n"/>
              <a:defRPr/>
            </a:pPr>
            <a:r>
              <a:rPr lang="en-US" sz="2800">
                <a:solidFill>
                  <a:srgbClr val="FFFFFF"/>
                </a:solidFill>
                <a:effectLst>
                  <a:outerShdw blurRad="38100" dist="38100" dir="2700000" algn="tl">
                    <a:srgbClr val="000000"/>
                  </a:outerShdw>
                </a:effectLst>
                <a:cs typeface="Arial" charset="0"/>
              </a:rPr>
              <a:t>Developments</a:t>
            </a: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50191" name="Text Box 14"/>
            <p:cNvSpPr txBox="1">
              <a:spLocks noChangeArrowheads="1"/>
            </p:cNvSpPr>
            <p:nvPr/>
          </p:nvSpPr>
          <p:spPr bwMode="auto">
            <a:xfrm>
              <a:off x="1536" y="2064"/>
              <a:ext cx="89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Temple</a:t>
              </a: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50189" name="Text Box 18"/>
            <p:cNvSpPr txBox="1">
              <a:spLocks noChangeArrowheads="1"/>
            </p:cNvSpPr>
            <p:nvPr/>
          </p:nvSpPr>
          <p:spPr bwMode="auto">
            <a:xfrm>
              <a:off x="1536" y="2064"/>
              <a:ext cx="85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People</a:t>
              </a: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a:solidFill>
                  <a:srgbClr val="FFFFFF"/>
                </a:solidFill>
                <a:latin typeface="Times New Roman" charset="0"/>
              </a:endParaRPr>
            </a:p>
          </p:txBody>
        </p:sp>
        <p:sp>
          <p:nvSpPr>
            <p:cNvPr id="50187" name="Text Box 21"/>
            <p:cNvSpPr txBox="1">
              <a:spLocks noChangeArrowheads="1"/>
            </p:cNvSpPr>
            <p:nvPr/>
          </p:nvSpPr>
          <p:spPr bwMode="auto">
            <a:xfrm>
              <a:off x="1536" y="2064"/>
              <a:ext cx="699"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Walls</a:t>
              </a: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a:solidFill>
                  <a:srgbClr val="FFFFFF"/>
                </a:solidFill>
                <a:latin typeface="Arial" charset="0"/>
                <a:cs typeface="Arial" charset="0"/>
              </a:rPr>
              <a:t>57, 59</a:t>
            </a: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en-US" sz="2000" b="1" dirty="0">
                <a:solidFill>
                  <a:srgbClr val="FFFFFF"/>
                </a:solidFill>
                <a:latin typeface="Arial"/>
                <a:cs typeface="Arial"/>
              </a:rPr>
              <a:t>Beitzel, </a:t>
            </a:r>
            <a:r>
              <a:rPr lang="en-US" sz="2000" b="1" i="1" dirty="0">
                <a:solidFill>
                  <a:srgbClr val="FFFFFF"/>
                </a:solidFill>
                <a:latin typeface="Arial"/>
                <a:cs typeface="Arial"/>
              </a:rPr>
              <a:t>Moody Atlas of Bible Lands</a:t>
            </a:r>
            <a:r>
              <a:rPr lang="en-US" sz="2000" b="1" dirty="0">
                <a:solidFill>
                  <a:srgbClr val="FFFFFF"/>
                </a:solidFill>
                <a:latin typeface="Arial"/>
                <a:cs typeface="Arial"/>
              </a:rPr>
              <a:t>, 1</a:t>
            </a:r>
            <a:r>
              <a:rPr lang="en-US" sz="2000" b="1" baseline="30000" dirty="0">
                <a:solidFill>
                  <a:srgbClr val="FFFFFF"/>
                </a:solidFill>
                <a:latin typeface="Arial"/>
                <a:cs typeface="Arial"/>
              </a:rPr>
              <a:t>st</a:t>
            </a:r>
            <a:r>
              <a:rPr lang="en-US" sz="2000" b="1" dirty="0">
                <a:solidFill>
                  <a:srgbClr val="FFFFFF"/>
                </a:solidFill>
                <a:latin typeface="Arial"/>
                <a:cs typeface="Arial"/>
              </a:rPr>
              <a:t> ed., 150</a:t>
            </a: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en-US" sz="4000">
                <a:latin typeface="Arial" charset="0"/>
                <a:ea typeface="ＭＳ Ｐゴシック" charset="0"/>
              </a:rPr>
              <a:t>Maps of Intertestamental Empires</a:t>
            </a: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b="1">
                <a:solidFill>
                  <a:srgbClr val="FFFFFF"/>
                </a:solidFill>
                <a:latin typeface="Arial" charset="0"/>
                <a:cs typeface="Arial" charset="0"/>
              </a:rPr>
              <a:t>52</a:t>
            </a: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en-US" sz="2000" b="1" dirty="0">
                <a:solidFill>
                  <a:srgbClr val="FFFFFF"/>
                </a:solidFill>
                <a:latin typeface="Arial"/>
                <a:cs typeface="Arial"/>
              </a:rPr>
              <a:t>Beitzel, </a:t>
            </a:r>
            <a:r>
              <a:rPr lang="en-US" sz="2000" b="1" i="1" dirty="0">
                <a:solidFill>
                  <a:srgbClr val="FFFFFF"/>
                </a:solidFill>
                <a:latin typeface="Arial"/>
                <a:cs typeface="Arial"/>
              </a:rPr>
              <a:t>Moody Atlas of Bible Lands</a:t>
            </a:r>
            <a:r>
              <a:rPr lang="en-US" sz="2000" b="1" dirty="0">
                <a:solidFill>
                  <a:srgbClr val="FFFFFF"/>
                </a:solidFill>
                <a:latin typeface="Arial"/>
                <a:cs typeface="Arial"/>
              </a:rPr>
              <a:t>, 1</a:t>
            </a:r>
            <a:r>
              <a:rPr lang="en-US" sz="2000" b="1" baseline="30000" dirty="0">
                <a:solidFill>
                  <a:srgbClr val="FFFFFF"/>
                </a:solidFill>
                <a:latin typeface="Arial"/>
                <a:cs typeface="Arial"/>
              </a:rPr>
              <a:t>st</a:t>
            </a:r>
            <a:r>
              <a:rPr lang="en-US" sz="2000" b="1" dirty="0">
                <a:solidFill>
                  <a:srgbClr val="FFFFFF"/>
                </a:solidFill>
                <a:latin typeface="Arial"/>
                <a:cs typeface="Arial"/>
              </a:rPr>
              <a:t> ed., 152</a:t>
            </a: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________. His evil son was _________.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________.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__________ was released from his Babylonian exile in ___ BC.</a:t>
            </a: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a:t>
            </a:r>
            <a:r>
              <a:rPr lang="en-US" sz="3600" b="1" u="sng" dirty="0">
                <a:solidFill>
                  <a:schemeClr val="bg1"/>
                </a:solidFill>
                <a:latin typeface="Arial"/>
                <a:ea typeface="Times New Roman" charset="0"/>
                <a:cs typeface="Arial"/>
              </a:rPr>
              <a:t>Hezekiah</a:t>
            </a:r>
            <a:r>
              <a:rPr lang="en-US" sz="3600" b="1" dirty="0">
                <a:solidFill>
                  <a:schemeClr val="bg1"/>
                </a:solidFill>
                <a:latin typeface="Arial"/>
                <a:ea typeface="Times New Roman" charset="0"/>
                <a:cs typeface="Arial"/>
              </a:rPr>
              <a:t>. His evil son was _________.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________.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__________ was released from his Babylonian exile in ___ BC.</a:t>
            </a:r>
          </a:p>
        </p:txBody>
      </p:sp>
      <p:pic>
        <p:nvPicPr>
          <p:cNvPr id="462851"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852"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a:t>
            </a:r>
            <a:r>
              <a:rPr lang="en-US" sz="3600" b="1" u="sng" dirty="0">
                <a:solidFill>
                  <a:schemeClr val="bg1"/>
                </a:solidFill>
                <a:latin typeface="Arial"/>
                <a:ea typeface="Times New Roman" charset="0"/>
                <a:cs typeface="Arial"/>
              </a:rPr>
              <a:t>Hezekiah</a:t>
            </a:r>
            <a:r>
              <a:rPr lang="en-US" sz="3600" b="1" dirty="0">
                <a:solidFill>
                  <a:schemeClr val="bg1"/>
                </a:solidFill>
                <a:latin typeface="Arial"/>
                <a:ea typeface="Times New Roman" charset="0"/>
                <a:cs typeface="Arial"/>
              </a:rPr>
              <a:t>. His evil son was </a:t>
            </a:r>
            <a:r>
              <a:rPr lang="en-US" sz="3600" b="1" u="sng" dirty="0">
                <a:solidFill>
                  <a:schemeClr val="bg1"/>
                </a:solidFill>
                <a:latin typeface="Arial"/>
                <a:ea typeface="Times New Roman" charset="0"/>
                <a:cs typeface="Arial"/>
              </a:rPr>
              <a:t>Manasseh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________.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__________ was released from his Babylonian exile in ___ BC.</a:t>
            </a:r>
          </a:p>
        </p:txBody>
      </p:sp>
      <p:pic>
        <p:nvPicPr>
          <p:cNvPr id="463875"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3876"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a:t>
            </a:r>
            <a:r>
              <a:rPr lang="en-US" sz="3600" b="1" u="sng" dirty="0">
                <a:solidFill>
                  <a:schemeClr val="bg1"/>
                </a:solidFill>
                <a:latin typeface="Arial"/>
                <a:ea typeface="Times New Roman" charset="0"/>
                <a:cs typeface="Arial"/>
              </a:rPr>
              <a:t>Hezekiah</a:t>
            </a:r>
            <a:r>
              <a:rPr lang="en-US" sz="3600" b="1" dirty="0">
                <a:solidFill>
                  <a:schemeClr val="bg1"/>
                </a:solidFill>
                <a:latin typeface="Arial"/>
                <a:ea typeface="Times New Roman" charset="0"/>
                <a:cs typeface="Arial"/>
              </a:rPr>
              <a:t>. His evil son was </a:t>
            </a:r>
            <a:r>
              <a:rPr lang="en-US" sz="3600" b="1" u="sng" dirty="0">
                <a:solidFill>
                  <a:schemeClr val="bg1"/>
                </a:solidFill>
                <a:latin typeface="Arial"/>
                <a:ea typeface="Times New Roman" charset="0"/>
                <a:cs typeface="Arial"/>
              </a:rPr>
              <a:t>Manasseh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a:t>
            </a:r>
            <a:r>
              <a:rPr lang="en-US" sz="3600" b="1" u="sng" dirty="0">
                <a:solidFill>
                  <a:schemeClr val="bg1"/>
                </a:solidFill>
                <a:latin typeface="Arial"/>
                <a:ea typeface="Times New Roman" charset="0"/>
                <a:cs typeface="Arial"/>
              </a:rPr>
              <a:t>Josiah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________.</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__________ was released from his Babylonian exile in ___ BC.</a:t>
            </a:r>
          </a:p>
        </p:txBody>
      </p:sp>
      <p:pic>
        <p:nvPicPr>
          <p:cNvPr id="464899"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4900"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a:t>
            </a:r>
            <a:r>
              <a:rPr lang="en-US" sz="3600" b="1" u="sng" dirty="0">
                <a:solidFill>
                  <a:schemeClr val="bg1"/>
                </a:solidFill>
                <a:latin typeface="Arial"/>
                <a:ea typeface="Times New Roman" charset="0"/>
                <a:cs typeface="Arial"/>
              </a:rPr>
              <a:t>Hezekiah</a:t>
            </a:r>
            <a:r>
              <a:rPr lang="en-US" sz="3600" b="1" dirty="0">
                <a:solidFill>
                  <a:schemeClr val="bg1"/>
                </a:solidFill>
                <a:latin typeface="Arial"/>
                <a:ea typeface="Times New Roman" charset="0"/>
                <a:cs typeface="Arial"/>
              </a:rPr>
              <a:t>. His evil son was </a:t>
            </a:r>
            <a:r>
              <a:rPr lang="en-US" sz="3600" b="1" u="sng" dirty="0">
                <a:solidFill>
                  <a:schemeClr val="bg1"/>
                </a:solidFill>
                <a:latin typeface="Arial"/>
                <a:ea typeface="Times New Roman" charset="0"/>
                <a:cs typeface="Arial"/>
              </a:rPr>
              <a:t>Manasseh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a:t>
            </a:r>
            <a:r>
              <a:rPr lang="en-US" sz="3600" b="1" u="sng" dirty="0">
                <a:solidFill>
                  <a:schemeClr val="bg1"/>
                </a:solidFill>
                <a:latin typeface="Arial"/>
                <a:ea typeface="Times New Roman" charset="0"/>
                <a:cs typeface="Arial"/>
              </a:rPr>
              <a:t>Josiah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a:t>
            </a:r>
            <a:r>
              <a:rPr lang="en-US" sz="3600" b="1" u="sng" dirty="0">
                <a:solidFill>
                  <a:schemeClr val="bg1"/>
                </a:solidFill>
                <a:latin typeface="Arial"/>
                <a:ea typeface="Times New Roman" charset="0"/>
                <a:cs typeface="Arial"/>
              </a:rPr>
              <a:t>Zedekiah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__________ was released from his Babylonian exile in ___ BC.</a:t>
            </a:r>
          </a:p>
        </p:txBody>
      </p:sp>
      <p:pic>
        <p:nvPicPr>
          <p:cNvPr id="465923"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924"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a:t>
            </a:r>
            <a:r>
              <a:rPr lang="en-US" sz="3600" b="1" u="sng" dirty="0">
                <a:solidFill>
                  <a:schemeClr val="bg1"/>
                </a:solidFill>
                <a:latin typeface="Arial"/>
                <a:ea typeface="Times New Roman" charset="0"/>
                <a:cs typeface="Arial"/>
              </a:rPr>
              <a:t>Hezekiah</a:t>
            </a:r>
            <a:r>
              <a:rPr lang="en-US" sz="3600" b="1" dirty="0">
                <a:solidFill>
                  <a:schemeClr val="bg1"/>
                </a:solidFill>
                <a:latin typeface="Arial"/>
                <a:ea typeface="Times New Roman" charset="0"/>
                <a:cs typeface="Arial"/>
              </a:rPr>
              <a:t>. His evil son was </a:t>
            </a:r>
            <a:r>
              <a:rPr lang="en-US" sz="3600" b="1" u="sng" dirty="0">
                <a:solidFill>
                  <a:schemeClr val="bg1"/>
                </a:solidFill>
                <a:latin typeface="Arial"/>
                <a:ea typeface="Times New Roman" charset="0"/>
                <a:cs typeface="Arial"/>
              </a:rPr>
              <a:t>Manasseh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a:t>
            </a:r>
            <a:r>
              <a:rPr lang="en-US" sz="3600" b="1" u="sng" dirty="0">
                <a:solidFill>
                  <a:schemeClr val="bg1"/>
                </a:solidFill>
                <a:latin typeface="Arial"/>
                <a:ea typeface="Times New Roman" charset="0"/>
                <a:cs typeface="Arial"/>
              </a:rPr>
              <a:t>Josiah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a:t>
            </a:r>
            <a:r>
              <a:rPr lang="en-US" sz="3600" b="1" u="sng" dirty="0">
                <a:solidFill>
                  <a:schemeClr val="bg1"/>
                </a:solidFill>
                <a:latin typeface="Arial"/>
                <a:ea typeface="Times New Roman" charset="0"/>
                <a:cs typeface="Arial"/>
              </a:rPr>
              <a:t>Zedekiah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a:t>
            </a:r>
            <a:r>
              <a:rPr lang="en-US" sz="3600" b="1" u="sng" dirty="0">
                <a:solidFill>
                  <a:schemeClr val="bg1"/>
                </a:solidFill>
                <a:latin typeface="Arial"/>
                <a:ea typeface="Times New Roman" charset="0"/>
                <a:cs typeface="Arial"/>
              </a:rPr>
              <a:t>Jehoiachin</a:t>
            </a:r>
            <a:r>
              <a:rPr lang="en-US" sz="3600" b="1" dirty="0">
                <a:solidFill>
                  <a:schemeClr val="bg1"/>
                </a:solidFill>
                <a:latin typeface="Arial"/>
                <a:ea typeface="Times New Roman" charset="0"/>
                <a:cs typeface="Arial"/>
              </a:rPr>
              <a:t> was released from his Babylonian exile in ___ BC.</a:t>
            </a:r>
          </a:p>
        </p:txBody>
      </p:sp>
      <p:pic>
        <p:nvPicPr>
          <p:cNvPr id="46694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6948"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3"/>
          <p:cNvSpPr>
            <a:spLocks noChangeArrowheads="1"/>
          </p:cNvSpPr>
          <p:nvPr/>
        </p:nvSpPr>
        <p:spPr bwMode="auto">
          <a:xfrm>
            <a:off x="3276600" y="2286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0" name="Rectangle 5"/>
          <p:cNvSpPr>
            <a:spLocks noChangeArrowheads="1"/>
          </p:cNvSpPr>
          <p:nvPr/>
        </p:nvSpPr>
        <p:spPr bwMode="auto">
          <a:xfrm>
            <a:off x="3733800" y="2286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1" name="Rectangle 7"/>
          <p:cNvSpPr>
            <a:spLocks noChangeArrowheads="1"/>
          </p:cNvSpPr>
          <p:nvPr/>
        </p:nvSpPr>
        <p:spPr bwMode="auto">
          <a:xfrm>
            <a:off x="4191000" y="2286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2" name="Rectangle 9"/>
          <p:cNvSpPr>
            <a:spLocks noChangeArrowheads="1"/>
          </p:cNvSpPr>
          <p:nvPr/>
        </p:nvSpPr>
        <p:spPr bwMode="auto">
          <a:xfrm>
            <a:off x="4648200" y="2286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3" name="Rectangle 11"/>
          <p:cNvSpPr>
            <a:spLocks noChangeArrowheads="1"/>
          </p:cNvSpPr>
          <p:nvPr/>
        </p:nvSpPr>
        <p:spPr bwMode="auto">
          <a:xfrm>
            <a:off x="5105400" y="2286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174" name="Group 97"/>
          <p:cNvGrpSpPr>
            <a:grpSpLocks/>
          </p:cNvGrpSpPr>
          <p:nvPr/>
        </p:nvGrpSpPr>
        <p:grpSpPr bwMode="auto">
          <a:xfrm>
            <a:off x="3276600" y="2209800"/>
            <a:ext cx="2362200" cy="533400"/>
            <a:chOff x="2208" y="912"/>
            <a:chExt cx="1488" cy="336"/>
          </a:xfrm>
        </p:grpSpPr>
        <p:sp>
          <p:nvSpPr>
            <p:cNvPr id="391273"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N</a:t>
              </a:r>
            </a:p>
          </p:txBody>
        </p:sp>
        <p:sp>
          <p:nvSpPr>
            <p:cNvPr id="391274"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cs typeface="Arial" charset="0"/>
                </a:rPr>
                <a:t>A</a:t>
              </a:r>
            </a:p>
          </p:txBody>
        </p:sp>
        <p:sp>
          <p:nvSpPr>
            <p:cNvPr id="391275"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cs typeface="Arial" charset="0"/>
                </a:rPr>
                <a:t>A</a:t>
              </a:r>
            </a:p>
          </p:txBody>
        </p:sp>
        <p:sp>
          <p:nvSpPr>
            <p:cNvPr id="391276"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a:solidFill>
                    <a:srgbClr val="000000"/>
                  </a:solidFill>
                  <a:cs typeface="Arial" charset="0"/>
                </a:rPr>
                <a:t>B</a:t>
              </a:r>
            </a:p>
          </p:txBody>
        </p:sp>
      </p:grpSp>
      <p:sp>
        <p:nvSpPr>
          <p:cNvPr id="391175" name="Rectangle 13"/>
          <p:cNvSpPr>
            <a:spLocks noChangeArrowheads="1"/>
          </p:cNvSpPr>
          <p:nvPr/>
        </p:nvSpPr>
        <p:spPr bwMode="auto">
          <a:xfrm>
            <a:off x="23622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6" name="Rectangle 15"/>
          <p:cNvSpPr>
            <a:spLocks noChangeArrowheads="1"/>
          </p:cNvSpPr>
          <p:nvPr/>
        </p:nvSpPr>
        <p:spPr bwMode="auto">
          <a:xfrm>
            <a:off x="28194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7" name="Rectangle 17"/>
          <p:cNvSpPr>
            <a:spLocks noChangeArrowheads="1"/>
          </p:cNvSpPr>
          <p:nvPr/>
        </p:nvSpPr>
        <p:spPr bwMode="auto">
          <a:xfrm>
            <a:off x="32766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8" name="Rectangle 19"/>
          <p:cNvSpPr>
            <a:spLocks noChangeArrowheads="1"/>
          </p:cNvSpPr>
          <p:nvPr/>
        </p:nvSpPr>
        <p:spPr bwMode="auto">
          <a:xfrm>
            <a:off x="37338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79" name="Rectangle 21"/>
          <p:cNvSpPr>
            <a:spLocks noChangeArrowheads="1"/>
          </p:cNvSpPr>
          <p:nvPr/>
        </p:nvSpPr>
        <p:spPr bwMode="auto">
          <a:xfrm>
            <a:off x="41910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80" name="Rectangle 23"/>
          <p:cNvSpPr>
            <a:spLocks noChangeArrowheads="1"/>
          </p:cNvSpPr>
          <p:nvPr/>
        </p:nvSpPr>
        <p:spPr bwMode="auto">
          <a:xfrm>
            <a:off x="46482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81" name="Rectangle 25"/>
          <p:cNvSpPr>
            <a:spLocks noChangeArrowheads="1"/>
          </p:cNvSpPr>
          <p:nvPr/>
        </p:nvSpPr>
        <p:spPr bwMode="auto">
          <a:xfrm>
            <a:off x="5105400" y="2743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182" name="Group 98"/>
          <p:cNvGrpSpPr>
            <a:grpSpLocks/>
          </p:cNvGrpSpPr>
          <p:nvPr/>
        </p:nvGrpSpPr>
        <p:grpSpPr bwMode="auto">
          <a:xfrm>
            <a:off x="2362200" y="2667000"/>
            <a:ext cx="3276600" cy="533400"/>
            <a:chOff x="1632" y="1200"/>
            <a:chExt cx="2064" cy="336"/>
          </a:xfrm>
        </p:grpSpPr>
        <p:sp>
          <p:nvSpPr>
            <p:cNvPr id="391267"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68"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H</a:t>
              </a:r>
            </a:p>
          </p:txBody>
        </p:sp>
        <p:sp>
          <p:nvSpPr>
            <p:cNvPr id="391269"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70"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Z</a:t>
              </a:r>
            </a:p>
          </p:txBody>
        </p:sp>
        <p:sp>
          <p:nvSpPr>
            <p:cNvPr id="391271"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72"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H</a:t>
              </a:r>
            </a:p>
          </p:txBody>
        </p:sp>
      </p:grpSp>
      <p:sp>
        <p:nvSpPr>
          <p:cNvPr id="391183" name="Rectangle 27"/>
          <p:cNvSpPr>
            <a:spLocks noChangeArrowheads="1"/>
          </p:cNvSpPr>
          <p:nvPr/>
        </p:nvSpPr>
        <p:spPr bwMode="auto">
          <a:xfrm>
            <a:off x="3276600" y="3200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84" name="Rectangle 29"/>
          <p:cNvSpPr>
            <a:spLocks noChangeArrowheads="1"/>
          </p:cNvSpPr>
          <p:nvPr/>
        </p:nvSpPr>
        <p:spPr bwMode="auto">
          <a:xfrm>
            <a:off x="3733800" y="3200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85" name="Rectangle 31"/>
          <p:cNvSpPr>
            <a:spLocks noChangeArrowheads="1"/>
          </p:cNvSpPr>
          <p:nvPr/>
        </p:nvSpPr>
        <p:spPr bwMode="auto">
          <a:xfrm>
            <a:off x="4191000" y="3200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86" name="Rectangle 33"/>
          <p:cNvSpPr>
            <a:spLocks noChangeArrowheads="1"/>
          </p:cNvSpPr>
          <p:nvPr/>
        </p:nvSpPr>
        <p:spPr bwMode="auto">
          <a:xfrm>
            <a:off x="4648200" y="3200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87" name="Rectangle 35"/>
          <p:cNvSpPr>
            <a:spLocks noChangeArrowheads="1"/>
          </p:cNvSpPr>
          <p:nvPr/>
        </p:nvSpPr>
        <p:spPr bwMode="auto">
          <a:xfrm>
            <a:off x="5105400" y="3200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188" name="Group 99"/>
          <p:cNvGrpSpPr>
            <a:grpSpLocks/>
          </p:cNvGrpSpPr>
          <p:nvPr/>
        </p:nvGrpSpPr>
        <p:grpSpPr bwMode="auto">
          <a:xfrm>
            <a:off x="3276600" y="3124200"/>
            <a:ext cx="2362200" cy="533400"/>
            <a:chOff x="2208" y="1488"/>
            <a:chExt cx="1488" cy="336"/>
          </a:xfrm>
        </p:grpSpPr>
        <p:sp>
          <p:nvSpPr>
            <p:cNvPr id="391263"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D</a:t>
              </a:r>
            </a:p>
          </p:txBody>
        </p:sp>
        <p:sp>
          <p:nvSpPr>
            <p:cNvPr id="391264"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65"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I</a:t>
              </a:r>
            </a:p>
          </p:txBody>
        </p:sp>
        <p:sp>
          <p:nvSpPr>
            <p:cNvPr id="391266"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D</a:t>
              </a:r>
            </a:p>
          </p:txBody>
        </p:sp>
      </p:grpSp>
      <p:sp>
        <p:nvSpPr>
          <p:cNvPr id="391189" name="Rectangle 37"/>
          <p:cNvSpPr>
            <a:spLocks noChangeArrowheads="1"/>
          </p:cNvSpPr>
          <p:nvPr/>
        </p:nvSpPr>
        <p:spPr bwMode="auto">
          <a:xfrm>
            <a:off x="3276600" y="3657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0" name="Rectangle 39"/>
          <p:cNvSpPr>
            <a:spLocks noChangeArrowheads="1"/>
          </p:cNvSpPr>
          <p:nvPr/>
        </p:nvSpPr>
        <p:spPr bwMode="auto">
          <a:xfrm>
            <a:off x="3733800" y="3657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1" name="Rectangle 41"/>
          <p:cNvSpPr>
            <a:spLocks noChangeArrowheads="1"/>
          </p:cNvSpPr>
          <p:nvPr/>
        </p:nvSpPr>
        <p:spPr bwMode="auto">
          <a:xfrm>
            <a:off x="4191000" y="3657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2" name="Rectangle 43"/>
          <p:cNvSpPr>
            <a:spLocks noChangeArrowheads="1"/>
          </p:cNvSpPr>
          <p:nvPr/>
        </p:nvSpPr>
        <p:spPr bwMode="auto">
          <a:xfrm>
            <a:off x="4648200" y="3657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3" name="Rectangle 45"/>
          <p:cNvSpPr>
            <a:spLocks noChangeArrowheads="1"/>
          </p:cNvSpPr>
          <p:nvPr/>
        </p:nvSpPr>
        <p:spPr bwMode="auto">
          <a:xfrm>
            <a:off x="5105400" y="3657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4" name="Rectangle 47"/>
          <p:cNvSpPr>
            <a:spLocks noChangeArrowheads="1"/>
          </p:cNvSpPr>
          <p:nvPr/>
        </p:nvSpPr>
        <p:spPr bwMode="auto">
          <a:xfrm>
            <a:off x="5562600" y="36576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195" name="Group 100"/>
          <p:cNvGrpSpPr>
            <a:grpSpLocks/>
          </p:cNvGrpSpPr>
          <p:nvPr/>
        </p:nvGrpSpPr>
        <p:grpSpPr bwMode="auto">
          <a:xfrm>
            <a:off x="3276600" y="3581400"/>
            <a:ext cx="2819400" cy="533400"/>
            <a:chOff x="2208" y="1776"/>
            <a:chExt cx="1776" cy="336"/>
          </a:xfrm>
        </p:grpSpPr>
        <p:sp>
          <p:nvSpPr>
            <p:cNvPr id="391258"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E</a:t>
              </a:r>
            </a:p>
          </p:txBody>
        </p:sp>
        <p:sp>
          <p:nvSpPr>
            <p:cNvPr id="391259"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L</a:t>
              </a:r>
            </a:p>
          </p:txBody>
        </p:sp>
        <p:sp>
          <p:nvSpPr>
            <p:cNvPr id="391260"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J</a:t>
              </a:r>
            </a:p>
          </p:txBody>
        </p:sp>
        <p:sp>
          <p:nvSpPr>
            <p:cNvPr id="391261"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62"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H</a:t>
              </a:r>
            </a:p>
          </p:txBody>
        </p:sp>
      </p:grpSp>
      <p:sp>
        <p:nvSpPr>
          <p:cNvPr id="391196" name="Rectangle 49"/>
          <p:cNvSpPr>
            <a:spLocks noChangeArrowheads="1"/>
          </p:cNvSpPr>
          <p:nvPr/>
        </p:nvSpPr>
        <p:spPr bwMode="auto">
          <a:xfrm>
            <a:off x="3733800" y="4114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7" name="Rectangle 51"/>
          <p:cNvSpPr>
            <a:spLocks noChangeArrowheads="1"/>
          </p:cNvSpPr>
          <p:nvPr/>
        </p:nvSpPr>
        <p:spPr bwMode="auto">
          <a:xfrm>
            <a:off x="4191000" y="4114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198" name="Rectangle 53"/>
          <p:cNvSpPr>
            <a:spLocks noChangeArrowheads="1"/>
          </p:cNvSpPr>
          <p:nvPr/>
        </p:nvSpPr>
        <p:spPr bwMode="auto">
          <a:xfrm>
            <a:off x="4648200" y="41148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199" name="Group 101"/>
          <p:cNvGrpSpPr>
            <a:grpSpLocks/>
          </p:cNvGrpSpPr>
          <p:nvPr/>
        </p:nvGrpSpPr>
        <p:grpSpPr bwMode="auto">
          <a:xfrm>
            <a:off x="3733800" y="4038600"/>
            <a:ext cx="1447800" cy="533400"/>
            <a:chOff x="2496" y="2064"/>
            <a:chExt cx="912" cy="336"/>
          </a:xfrm>
        </p:grpSpPr>
        <p:sp>
          <p:nvSpPr>
            <p:cNvPr id="391256"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57"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grpSp>
      <p:sp>
        <p:nvSpPr>
          <p:cNvPr id="391200" name="Rectangle 55"/>
          <p:cNvSpPr>
            <a:spLocks noChangeArrowheads="1"/>
          </p:cNvSpPr>
          <p:nvPr/>
        </p:nvSpPr>
        <p:spPr bwMode="auto">
          <a:xfrm>
            <a:off x="3733800" y="4572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1" name="Rectangle 57"/>
          <p:cNvSpPr>
            <a:spLocks noChangeArrowheads="1"/>
          </p:cNvSpPr>
          <p:nvPr/>
        </p:nvSpPr>
        <p:spPr bwMode="auto">
          <a:xfrm>
            <a:off x="4191000" y="4572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2" name="Rectangle 59"/>
          <p:cNvSpPr>
            <a:spLocks noChangeArrowheads="1"/>
          </p:cNvSpPr>
          <p:nvPr/>
        </p:nvSpPr>
        <p:spPr bwMode="auto">
          <a:xfrm>
            <a:off x="4648200" y="4572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3" name="Rectangle 61"/>
          <p:cNvSpPr>
            <a:spLocks noChangeArrowheads="1"/>
          </p:cNvSpPr>
          <p:nvPr/>
        </p:nvSpPr>
        <p:spPr bwMode="auto">
          <a:xfrm>
            <a:off x="5105400" y="4572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4" name="Rectangle 63"/>
          <p:cNvSpPr>
            <a:spLocks noChangeArrowheads="1"/>
          </p:cNvSpPr>
          <p:nvPr/>
        </p:nvSpPr>
        <p:spPr bwMode="auto">
          <a:xfrm>
            <a:off x="5562600" y="45720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205" name="Group 102"/>
          <p:cNvGrpSpPr>
            <a:grpSpLocks/>
          </p:cNvGrpSpPr>
          <p:nvPr/>
        </p:nvGrpSpPr>
        <p:grpSpPr bwMode="auto">
          <a:xfrm>
            <a:off x="3733800" y="4495800"/>
            <a:ext cx="2362200" cy="533400"/>
            <a:chOff x="2496" y="2352"/>
            <a:chExt cx="1488" cy="336"/>
          </a:xfrm>
        </p:grpSpPr>
        <p:sp>
          <p:nvSpPr>
            <p:cNvPr id="391252"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Z</a:t>
              </a:r>
            </a:p>
          </p:txBody>
        </p:sp>
        <p:sp>
          <p:nvSpPr>
            <p:cNvPr id="391253"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M</a:t>
              </a:r>
            </a:p>
          </p:txBody>
        </p:sp>
        <p:sp>
          <p:nvSpPr>
            <p:cNvPr id="391254"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R</a:t>
              </a:r>
            </a:p>
          </p:txBody>
        </p:sp>
        <p:sp>
          <p:nvSpPr>
            <p:cNvPr id="391255"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I</a:t>
              </a:r>
            </a:p>
          </p:txBody>
        </p:sp>
      </p:grpSp>
      <p:sp>
        <p:nvSpPr>
          <p:cNvPr id="391206" name="Rectangle 65"/>
          <p:cNvSpPr>
            <a:spLocks noChangeArrowheads="1"/>
          </p:cNvSpPr>
          <p:nvPr/>
        </p:nvSpPr>
        <p:spPr bwMode="auto">
          <a:xfrm>
            <a:off x="28194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7" name="Rectangle 67"/>
          <p:cNvSpPr>
            <a:spLocks noChangeArrowheads="1"/>
          </p:cNvSpPr>
          <p:nvPr/>
        </p:nvSpPr>
        <p:spPr bwMode="auto">
          <a:xfrm>
            <a:off x="32766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8" name="Rectangle 69"/>
          <p:cNvSpPr>
            <a:spLocks noChangeArrowheads="1"/>
          </p:cNvSpPr>
          <p:nvPr/>
        </p:nvSpPr>
        <p:spPr bwMode="auto">
          <a:xfrm>
            <a:off x="37338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09" name="Rectangle 71"/>
          <p:cNvSpPr>
            <a:spLocks noChangeArrowheads="1"/>
          </p:cNvSpPr>
          <p:nvPr/>
        </p:nvSpPr>
        <p:spPr bwMode="auto">
          <a:xfrm>
            <a:off x="41910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0" name="Rectangle 73"/>
          <p:cNvSpPr>
            <a:spLocks noChangeArrowheads="1"/>
          </p:cNvSpPr>
          <p:nvPr/>
        </p:nvSpPr>
        <p:spPr bwMode="auto">
          <a:xfrm>
            <a:off x="46482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1" name="Rectangle 75"/>
          <p:cNvSpPr>
            <a:spLocks noChangeArrowheads="1"/>
          </p:cNvSpPr>
          <p:nvPr/>
        </p:nvSpPr>
        <p:spPr bwMode="auto">
          <a:xfrm>
            <a:off x="51054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2" name="Rectangle 77"/>
          <p:cNvSpPr>
            <a:spLocks noChangeArrowheads="1"/>
          </p:cNvSpPr>
          <p:nvPr/>
        </p:nvSpPr>
        <p:spPr bwMode="auto">
          <a:xfrm>
            <a:off x="55626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3" name="Rectangle 79"/>
          <p:cNvSpPr>
            <a:spLocks noChangeArrowheads="1"/>
          </p:cNvSpPr>
          <p:nvPr/>
        </p:nvSpPr>
        <p:spPr bwMode="auto">
          <a:xfrm>
            <a:off x="6019800" y="50292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214" name="Group 103"/>
          <p:cNvGrpSpPr>
            <a:grpSpLocks/>
          </p:cNvGrpSpPr>
          <p:nvPr/>
        </p:nvGrpSpPr>
        <p:grpSpPr bwMode="auto">
          <a:xfrm>
            <a:off x="2819400" y="4953000"/>
            <a:ext cx="3733800" cy="533400"/>
            <a:chOff x="1920" y="2640"/>
            <a:chExt cx="2352" cy="336"/>
          </a:xfrm>
        </p:grpSpPr>
        <p:sp>
          <p:nvSpPr>
            <p:cNvPr id="391245"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R</a:t>
              </a:r>
            </a:p>
          </p:txBody>
        </p:sp>
        <p:sp>
          <p:nvSpPr>
            <p:cNvPr id="391246"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E</a:t>
              </a:r>
            </a:p>
          </p:txBody>
        </p:sp>
        <p:sp>
          <p:nvSpPr>
            <p:cNvPr id="391247"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H</a:t>
              </a:r>
            </a:p>
          </p:txBody>
        </p:sp>
        <p:sp>
          <p:nvSpPr>
            <p:cNvPr id="391248"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B</a:t>
              </a:r>
            </a:p>
          </p:txBody>
        </p:sp>
        <p:sp>
          <p:nvSpPr>
            <p:cNvPr id="391249"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O</a:t>
              </a:r>
            </a:p>
          </p:txBody>
        </p:sp>
        <p:sp>
          <p:nvSpPr>
            <p:cNvPr id="391250"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A</a:t>
              </a:r>
            </a:p>
          </p:txBody>
        </p:sp>
        <p:sp>
          <p:nvSpPr>
            <p:cNvPr id="391251"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M</a:t>
              </a:r>
            </a:p>
          </p:txBody>
        </p:sp>
      </p:grpSp>
      <p:sp>
        <p:nvSpPr>
          <p:cNvPr id="391215" name="Rectangle 81"/>
          <p:cNvSpPr>
            <a:spLocks noChangeArrowheads="1"/>
          </p:cNvSpPr>
          <p:nvPr/>
        </p:nvSpPr>
        <p:spPr bwMode="auto">
          <a:xfrm>
            <a:off x="14478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6" name="Rectangle 83"/>
          <p:cNvSpPr>
            <a:spLocks noChangeArrowheads="1"/>
          </p:cNvSpPr>
          <p:nvPr/>
        </p:nvSpPr>
        <p:spPr bwMode="auto">
          <a:xfrm>
            <a:off x="19050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7" name="Rectangle 85"/>
          <p:cNvSpPr>
            <a:spLocks noChangeArrowheads="1"/>
          </p:cNvSpPr>
          <p:nvPr/>
        </p:nvSpPr>
        <p:spPr bwMode="auto">
          <a:xfrm>
            <a:off x="23622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8" name="Rectangle 87"/>
          <p:cNvSpPr>
            <a:spLocks noChangeArrowheads="1"/>
          </p:cNvSpPr>
          <p:nvPr/>
        </p:nvSpPr>
        <p:spPr bwMode="auto">
          <a:xfrm>
            <a:off x="28194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19" name="Rectangle 89"/>
          <p:cNvSpPr>
            <a:spLocks noChangeArrowheads="1"/>
          </p:cNvSpPr>
          <p:nvPr/>
        </p:nvSpPr>
        <p:spPr bwMode="auto">
          <a:xfrm>
            <a:off x="32766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20" name="Rectangle 91"/>
          <p:cNvSpPr>
            <a:spLocks noChangeArrowheads="1"/>
          </p:cNvSpPr>
          <p:nvPr/>
        </p:nvSpPr>
        <p:spPr bwMode="auto">
          <a:xfrm>
            <a:off x="37338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221" name="Group 104"/>
          <p:cNvGrpSpPr>
            <a:grpSpLocks/>
          </p:cNvGrpSpPr>
          <p:nvPr/>
        </p:nvGrpSpPr>
        <p:grpSpPr bwMode="auto">
          <a:xfrm>
            <a:off x="1447800" y="5410200"/>
            <a:ext cx="2819400" cy="533400"/>
            <a:chOff x="1056" y="2928"/>
            <a:chExt cx="1776" cy="336"/>
          </a:xfrm>
        </p:grpSpPr>
        <p:sp>
          <p:nvSpPr>
            <p:cNvPr id="391239"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S</a:t>
              </a:r>
            </a:p>
          </p:txBody>
        </p:sp>
        <p:sp>
          <p:nvSpPr>
            <p:cNvPr id="391240"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O</a:t>
              </a:r>
            </a:p>
          </p:txBody>
        </p:sp>
        <p:sp>
          <p:nvSpPr>
            <p:cNvPr id="391241"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L</a:t>
              </a:r>
            </a:p>
          </p:txBody>
        </p:sp>
        <p:sp>
          <p:nvSpPr>
            <p:cNvPr id="391242"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O</a:t>
              </a:r>
            </a:p>
          </p:txBody>
        </p:sp>
        <p:sp>
          <p:nvSpPr>
            <p:cNvPr id="391243"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M</a:t>
              </a:r>
            </a:p>
          </p:txBody>
        </p:sp>
        <p:sp>
          <p:nvSpPr>
            <p:cNvPr id="391244"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a:solidFill>
                    <a:srgbClr val="000000"/>
                  </a:solidFill>
                  <a:cs typeface="Arial" charset="0"/>
                </a:rPr>
                <a:t>O</a:t>
              </a:r>
            </a:p>
          </p:txBody>
        </p:sp>
      </p:grpSp>
      <p:sp>
        <p:nvSpPr>
          <p:cNvPr id="391222" name="Rectangle 93"/>
          <p:cNvSpPr>
            <a:spLocks noChangeArrowheads="1"/>
          </p:cNvSpPr>
          <p:nvPr/>
        </p:nvSpPr>
        <p:spPr bwMode="auto">
          <a:xfrm>
            <a:off x="4191000" y="5486400"/>
            <a:ext cx="457200" cy="4572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a:solidFill>
                <a:srgbClr val="000000"/>
              </a:solidFill>
              <a:latin typeface="Times New Roman" charset="0"/>
            </a:endParaRPr>
          </a:p>
        </p:txBody>
      </p:sp>
      <p:grpSp>
        <p:nvGrpSpPr>
          <p:cNvPr id="391223" name="Group 95"/>
          <p:cNvGrpSpPr>
            <a:grpSpLocks/>
          </p:cNvGrpSpPr>
          <p:nvPr/>
        </p:nvGrpSpPr>
        <p:grpSpPr bwMode="auto">
          <a:xfrm>
            <a:off x="4191000" y="2209800"/>
            <a:ext cx="533400" cy="3733800"/>
            <a:chOff x="2784" y="912"/>
            <a:chExt cx="336" cy="2352"/>
          </a:xfrm>
        </p:grpSpPr>
        <p:sp>
          <p:nvSpPr>
            <p:cNvPr id="391231"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D</a:t>
              </a:r>
            </a:p>
          </p:txBody>
        </p:sp>
        <p:sp>
          <p:nvSpPr>
            <p:cNvPr id="391232"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I</a:t>
              </a:r>
            </a:p>
          </p:txBody>
        </p:sp>
        <p:sp>
          <p:nvSpPr>
            <p:cNvPr id="391233"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V</a:t>
              </a:r>
            </a:p>
          </p:txBody>
        </p:sp>
        <p:sp>
          <p:nvSpPr>
            <p:cNvPr id="391234"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I</a:t>
              </a:r>
            </a:p>
          </p:txBody>
        </p:sp>
        <p:sp>
          <p:nvSpPr>
            <p:cNvPr id="391235"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S</a:t>
              </a:r>
            </a:p>
          </p:txBody>
        </p:sp>
        <p:sp>
          <p:nvSpPr>
            <p:cNvPr id="391236"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I</a:t>
              </a:r>
            </a:p>
          </p:txBody>
        </p:sp>
        <p:sp>
          <p:nvSpPr>
            <p:cNvPr id="391237"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O</a:t>
              </a:r>
            </a:p>
          </p:txBody>
        </p:sp>
        <p:sp>
          <p:nvSpPr>
            <p:cNvPr id="391238"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a:solidFill>
                    <a:srgbClr val="000000"/>
                  </a:solidFill>
                  <a:cs typeface="Arial" charset="0"/>
                </a:rPr>
                <a:t>N</a:t>
              </a:r>
            </a:p>
          </p:txBody>
        </p:sp>
      </p:grpSp>
      <p:sp>
        <p:nvSpPr>
          <p:cNvPr id="391224" name="Rectangle 2"/>
          <p:cNvSpPr>
            <a:spLocks noGrp="1" noChangeArrowheads="1"/>
          </p:cNvSpPr>
          <p:nvPr>
            <p:ph type="ctrTitle"/>
          </p:nvPr>
        </p:nvSpPr>
        <p:spPr>
          <a:xfrm>
            <a:off x="0" y="6400800"/>
            <a:ext cx="4648200" cy="457200"/>
          </a:xfrm>
        </p:spPr>
        <p:txBody>
          <a:bodyPr/>
          <a:lstStyle/>
          <a:p>
            <a:r>
              <a:rPr lang="en-US" sz="2400">
                <a:latin typeface="Arial" charset="0"/>
                <a:ea typeface="ＭＳ Ｐゴシック" charset="0"/>
              </a:rPr>
              <a:t>Quiz on Kings (complete)</a:t>
            </a:r>
          </a:p>
        </p:txBody>
      </p:sp>
      <p:sp>
        <p:nvSpPr>
          <p:cNvPr id="391225" name="Text Box 109"/>
          <p:cNvSpPr txBox="1">
            <a:spLocks noChangeArrowheads="1"/>
          </p:cNvSpPr>
          <p:nvPr/>
        </p:nvSpPr>
        <p:spPr bwMode="auto">
          <a:xfrm>
            <a:off x="6156325" y="6248400"/>
            <a:ext cx="28352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400">
                <a:solidFill>
                  <a:srgbClr val="FFFFFF"/>
                </a:solidFill>
                <a:latin typeface="Arial" charset="0"/>
                <a:cs typeface="Arial" charset="0"/>
              </a:rPr>
              <a:t>Benware 122-123</a:t>
            </a:r>
          </a:p>
        </p:txBody>
      </p:sp>
      <p:sp>
        <p:nvSpPr>
          <p:cNvPr id="89199" name="WordArt 111"/>
          <p:cNvSpPr>
            <a:spLocks noChangeArrowheads="1" noChangeShapeType="1" noTextEdit="1"/>
          </p:cNvSpPr>
          <p:nvPr/>
        </p:nvSpPr>
        <p:spPr bwMode="auto">
          <a:xfrm rot="-1675348">
            <a:off x="4884738" y="5089525"/>
            <a:ext cx="4259262" cy="982663"/>
          </a:xfrm>
          <a:prstGeom prst="rect">
            <a:avLst/>
          </a:prstGeom>
        </p:spPr>
        <p:txBody>
          <a:bodyPr wrap="none" fromWordArt="1">
            <a:prstTxWarp prst="textPlain">
              <a:avLst>
                <a:gd name="adj" fmla="val 50000"/>
              </a:avLst>
            </a:prstTxWarp>
          </a:bodyPr>
          <a:lstStyle/>
          <a:p>
            <a:pPr algn="ctr">
              <a:spcBef>
                <a:spcPct val="50000"/>
              </a:spcBef>
            </a:pPr>
            <a:r>
              <a:rPr lang="en-US"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rPr>
              <a:t>Good Job!!</a:t>
            </a:r>
          </a:p>
        </p:txBody>
      </p:sp>
      <p:sp>
        <p:nvSpPr>
          <p:cNvPr id="391227" name="Rectangle 105"/>
          <p:cNvSpPr>
            <a:spLocks noChangeArrowheads="1"/>
          </p:cNvSpPr>
          <p:nvPr/>
        </p:nvSpPr>
        <p:spPr bwMode="auto">
          <a:xfrm>
            <a:off x="0" y="0"/>
            <a:ext cx="9144000" cy="21336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a:solidFill>
                <a:srgbClr val="000000"/>
              </a:solidFill>
              <a:latin typeface="Times New Roman" charset="0"/>
            </a:endParaRPr>
          </a:p>
        </p:txBody>
      </p:sp>
      <p:sp>
        <p:nvSpPr>
          <p:cNvPr id="391228"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Quiz Time</a:t>
            </a:r>
          </a:p>
        </p:txBody>
      </p:sp>
      <p:sp>
        <p:nvSpPr>
          <p:cNvPr id="113"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en-US" sz="3600" kern="0" dirty="0">
                <a:solidFill>
                  <a:srgbClr val="FFFFFF"/>
                </a:solidFill>
                <a:latin typeface="Arial"/>
                <a:ea typeface="ＭＳ Ｐゴシック" pitchFamily="-105" charset="-128"/>
                <a:cs typeface="Arial"/>
              </a:rPr>
              <a:t>Fill in the names of one prophet and the rest kings in 1 Kings</a:t>
            </a:r>
          </a:p>
        </p:txBody>
      </p:sp>
      <p:sp>
        <p:nvSpPr>
          <p:cNvPr id="391230" name="TextBox 113"/>
          <p:cNvSpPr txBox="1">
            <a:spLocks noChangeArrowheads="1"/>
          </p:cNvSpPr>
          <p:nvPr/>
        </p:nvSpPr>
        <p:spPr bwMode="auto">
          <a:xfrm>
            <a:off x="83820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en-US" sz="2400">
                <a:solidFill>
                  <a:srgbClr val="FFFFFF"/>
                </a:solidFill>
                <a:latin typeface="Arial" charset="0"/>
                <a:cs typeface="Arial" charset="0"/>
              </a:rPr>
              <a:t>227</a:t>
            </a:r>
          </a:p>
        </p:txBody>
      </p:sp>
    </p:spTree>
    <p:extLst>
      <p:ext uri="{BB962C8B-B14F-4D97-AF65-F5344CB8AC3E}">
        <p14:creationId xmlns:p14="http://schemas.microsoft.com/office/powerpoint/2010/main" val="1415751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89199"/>
                                        </p:tgtEl>
                                        <p:attrNameLst>
                                          <p:attrName>style.visibility</p:attrName>
                                        </p:attrNameLst>
                                      </p:cBhvr>
                                      <p:to>
                                        <p:strVal val="visible"/>
                                      </p:to>
                                    </p:set>
                                    <p:anim calcmode="lin" valueType="num">
                                      <p:cBhvr>
                                        <p:cTn id="7" dur="1000" fill="hold"/>
                                        <p:tgtEl>
                                          <p:spTgt spid="89199"/>
                                        </p:tgtEl>
                                        <p:attrNameLst>
                                          <p:attrName>ppt_w</p:attrName>
                                        </p:attrNameLst>
                                      </p:cBhvr>
                                      <p:tavLst>
                                        <p:tav tm="0">
                                          <p:val>
                                            <p:fltVal val="0"/>
                                          </p:val>
                                        </p:tav>
                                        <p:tav tm="100000">
                                          <p:val>
                                            <p:strVal val="#ppt_w"/>
                                          </p:val>
                                        </p:tav>
                                      </p:tavLst>
                                    </p:anim>
                                    <p:anim calcmode="lin" valueType="num">
                                      <p:cBhvr>
                                        <p:cTn id="8" dur="1000" fill="hold"/>
                                        <p:tgtEl>
                                          <p:spTgt spid="89199"/>
                                        </p:tgtEl>
                                        <p:attrNameLst>
                                          <p:attrName>ppt_h</p:attrName>
                                        </p:attrNameLst>
                                      </p:cBhvr>
                                      <p:tavLst>
                                        <p:tav tm="0">
                                          <p:val>
                                            <p:fltVal val="0"/>
                                          </p:val>
                                        </p:tav>
                                        <p:tav tm="100000">
                                          <p:val>
                                            <p:strVal val="#ppt_h"/>
                                          </p:val>
                                        </p:tav>
                                      </p:tavLst>
                                    </p:anim>
                                    <p:anim calcmode="lin" valueType="num">
                                      <p:cBhvr>
                                        <p:cTn id="9" dur="1000" fill="hold"/>
                                        <p:tgtEl>
                                          <p:spTgt spid="891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19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9"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a:latin typeface="Arial"/>
              <a:cs typeface="Arial"/>
            </a:endParaRPr>
          </a:p>
        </p:txBody>
      </p:sp>
      <p:sp>
        <p:nvSpPr>
          <p:cNvPr id="320515" name="Text Box 3"/>
          <p:cNvSpPr txBox="1">
            <a:spLocks noChangeArrowheads="1"/>
          </p:cNvSpPr>
          <p:nvPr/>
        </p:nvSpPr>
        <p:spPr bwMode="auto">
          <a:xfrm>
            <a:off x="0" y="1292225"/>
            <a:ext cx="9144000" cy="48006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spcBef>
                <a:spcPct val="50000"/>
              </a:spcBef>
              <a:buFont typeface="+mj-lt"/>
              <a:buAutoNum type="arabicPeriod"/>
              <a:defRPr/>
            </a:pPr>
            <a:r>
              <a:rPr lang="en-US" sz="3600" b="1" dirty="0">
                <a:solidFill>
                  <a:schemeClr val="bg1"/>
                </a:solidFill>
                <a:latin typeface="Arial"/>
                <a:ea typeface="Times New Roman" charset="0"/>
                <a:cs typeface="Arial"/>
              </a:rPr>
              <a:t>The most righteous king of Judah  was </a:t>
            </a:r>
            <a:r>
              <a:rPr lang="en-US" sz="3600" b="1" u="sng" dirty="0">
                <a:solidFill>
                  <a:schemeClr val="bg1"/>
                </a:solidFill>
                <a:latin typeface="Arial"/>
                <a:ea typeface="Times New Roman" charset="0"/>
                <a:cs typeface="Arial"/>
              </a:rPr>
              <a:t>Hezekiah</a:t>
            </a:r>
            <a:r>
              <a:rPr lang="en-US" sz="3600" b="1" dirty="0">
                <a:solidFill>
                  <a:schemeClr val="bg1"/>
                </a:solidFill>
                <a:latin typeface="Arial"/>
                <a:ea typeface="Times New Roman" charset="0"/>
                <a:cs typeface="Arial"/>
              </a:rPr>
              <a:t>. His evil son was </a:t>
            </a:r>
            <a:r>
              <a:rPr lang="en-US" sz="3600" b="1" u="sng" dirty="0">
                <a:solidFill>
                  <a:schemeClr val="bg1"/>
                </a:solidFill>
                <a:latin typeface="Arial"/>
                <a:ea typeface="Times New Roman" charset="0"/>
                <a:cs typeface="Arial"/>
              </a:rPr>
              <a:t>Manasseh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king that recovered the Book of the Law was </a:t>
            </a:r>
            <a:r>
              <a:rPr lang="en-US" sz="3600" b="1" u="sng" dirty="0">
                <a:solidFill>
                  <a:schemeClr val="bg1"/>
                </a:solidFill>
                <a:latin typeface="Arial"/>
                <a:ea typeface="Times New Roman" charset="0"/>
                <a:cs typeface="Arial"/>
              </a:rPr>
              <a:t>Josiah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The last king of Judah was  </a:t>
            </a:r>
            <a:r>
              <a:rPr lang="en-US" sz="3600" b="1" u="sng" dirty="0">
                <a:solidFill>
                  <a:schemeClr val="bg1"/>
                </a:solidFill>
                <a:latin typeface="Arial"/>
                <a:ea typeface="Times New Roman" charset="0"/>
                <a:cs typeface="Arial"/>
              </a:rPr>
              <a:t>Zedekiah</a:t>
            </a:r>
            <a:r>
              <a:rPr lang="en-US" sz="3600" b="1" dirty="0">
                <a:solidFill>
                  <a:schemeClr val="bg1"/>
                </a:solidFill>
                <a:latin typeface="Arial"/>
                <a:ea typeface="Times New Roman" charset="0"/>
                <a:cs typeface="Arial"/>
              </a:rPr>
              <a:t>.</a:t>
            </a:r>
          </a:p>
          <a:p>
            <a:pPr marL="533400" indent="-533400">
              <a:spcBef>
                <a:spcPct val="50000"/>
              </a:spcBef>
              <a:buFontTx/>
              <a:buAutoNum type="arabicPeriod"/>
              <a:defRPr/>
            </a:pPr>
            <a:r>
              <a:rPr lang="en-US" sz="3600" b="1" dirty="0">
                <a:solidFill>
                  <a:schemeClr val="bg1"/>
                </a:solidFill>
                <a:latin typeface="Arial"/>
                <a:ea typeface="Times New Roman" charset="0"/>
                <a:cs typeface="Arial"/>
              </a:rPr>
              <a:t> </a:t>
            </a:r>
            <a:r>
              <a:rPr lang="en-US" sz="3600" b="1" u="sng" dirty="0">
                <a:solidFill>
                  <a:schemeClr val="bg1"/>
                </a:solidFill>
                <a:latin typeface="Arial"/>
                <a:ea typeface="Times New Roman" charset="0"/>
                <a:cs typeface="Arial"/>
              </a:rPr>
              <a:t>Jehoiachin</a:t>
            </a:r>
            <a:r>
              <a:rPr lang="en-US" sz="3600" b="1" dirty="0">
                <a:solidFill>
                  <a:schemeClr val="bg1"/>
                </a:solidFill>
                <a:latin typeface="Arial"/>
                <a:ea typeface="Times New Roman" charset="0"/>
                <a:cs typeface="Arial"/>
              </a:rPr>
              <a:t> was released from his Babylonian exile in </a:t>
            </a:r>
            <a:r>
              <a:rPr lang="en-US" sz="3600" b="1" u="sng" dirty="0">
                <a:solidFill>
                  <a:schemeClr val="bg1"/>
                </a:solidFill>
                <a:latin typeface="Arial"/>
                <a:ea typeface="Times New Roman" charset="0"/>
                <a:cs typeface="Arial"/>
              </a:rPr>
              <a:t>560</a:t>
            </a:r>
            <a:r>
              <a:rPr lang="en-US" sz="3600" b="1" dirty="0">
                <a:solidFill>
                  <a:schemeClr val="bg1"/>
                </a:solidFill>
                <a:latin typeface="Arial"/>
                <a:ea typeface="Times New Roman" charset="0"/>
                <a:cs typeface="Arial"/>
              </a:rPr>
              <a:t> BC.</a:t>
            </a:r>
          </a:p>
        </p:txBody>
      </p:sp>
      <p:pic>
        <p:nvPicPr>
          <p:cNvPr id="467971"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7972" name="Title 2"/>
          <p:cNvSpPr>
            <a:spLocks noGrp="1"/>
          </p:cNvSpPr>
          <p:nvPr>
            <p:ph type="title" idx="4294967295"/>
          </p:nvPr>
        </p:nvSpPr>
        <p:spPr>
          <a:xfrm>
            <a:off x="457200" y="115888"/>
            <a:ext cx="8229600" cy="706437"/>
          </a:xfrm>
        </p:spPr>
        <p:txBody>
          <a:bodyPr/>
          <a:lstStyle/>
          <a:p>
            <a:r>
              <a:rPr lang="en-US" sz="3600" b="1">
                <a:solidFill>
                  <a:srgbClr val="FFFFFF"/>
                </a:solidFill>
                <a:latin typeface="Arial" charset="0"/>
              </a:rPr>
              <a:t>Final Quiz on 2 Kings</a:t>
            </a:r>
          </a:p>
        </p:txBody>
      </p:sp>
    </p:spTree>
  </p:cSld>
  <p:clrMapOvr>
    <a:masterClrMapping/>
  </p:clrMapOvr>
  <p:transition>
    <p:wedge/>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5"/>
          <p:cNvSpPr>
            <a:spLocks noGrp="1" noChangeArrowheads="1"/>
          </p:cNvSpPr>
          <p:nvPr>
            <p:ph type="title"/>
          </p:nvPr>
        </p:nvSpPr>
        <p:spPr/>
        <p:txBody>
          <a:bodyPr/>
          <a:lstStyle/>
          <a:p>
            <a:pPr eaLnBrk="1" hangingPunct="1"/>
            <a:r>
              <a:rPr lang="en-US" b="1">
                <a:solidFill>
                  <a:srgbClr val="CC0066"/>
                </a:solidFill>
                <a:latin typeface="Arial" charset="0"/>
              </a:rPr>
              <a:t>God</a:t>
            </a:r>
            <a:r>
              <a:rPr lang="uk-UA" altLang="ja-JP" b="1">
                <a:solidFill>
                  <a:srgbClr val="CC0066"/>
                </a:solidFill>
                <a:latin typeface="Arial" charset="0"/>
              </a:rPr>
              <a:t>'</a:t>
            </a:r>
            <a:r>
              <a:rPr lang="en-US" b="1">
                <a:solidFill>
                  <a:srgbClr val="CC0066"/>
                </a:solidFill>
                <a:latin typeface="Arial" charset="0"/>
              </a:rPr>
              <a:t>s Faithfulness</a:t>
            </a:r>
            <a:endParaRPr lang="en-GB" b="1">
              <a:solidFill>
                <a:srgbClr val="CC0066"/>
              </a:solidFill>
              <a:latin typeface="Arial" charset="0"/>
            </a:endParaRPr>
          </a:p>
        </p:txBody>
      </p:sp>
      <p:graphicFrame>
        <p:nvGraphicFramePr>
          <p:cNvPr id="468994" name="Object 2"/>
          <p:cNvGraphicFramePr>
            <a:graphicFrameLocks noGrp="1" noChangeAspect="1"/>
          </p:cNvGraphicFramePr>
          <p:nvPr>
            <p:ph idx="1"/>
          </p:nvPr>
        </p:nvGraphicFramePr>
        <p:xfrm>
          <a:off x="4114800" y="1600200"/>
          <a:ext cx="4800600" cy="4876800"/>
        </p:xfrm>
        <a:graphic>
          <a:graphicData uri="http://schemas.openxmlformats.org/presentationml/2006/ole">
            <mc:AlternateContent xmlns:mc="http://schemas.openxmlformats.org/markup-compatibility/2006">
              <mc:Choice xmlns:v="urn:schemas-microsoft-com:vml" Requires="v">
                <p:oleObj name="Bitmap Image" r:id="rId2" imgW="5714286" imgH="3809524" progId="Paint.Picture">
                  <p:embed/>
                </p:oleObj>
              </mc:Choice>
              <mc:Fallback>
                <p:oleObj name="Bitmap Image" r:id="rId2" imgW="5714286" imgH="3809524" progId="Paint.Picture">
                  <p:embed/>
                  <p:pic>
                    <p:nvPicPr>
                      <p:cNvPr id="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4800" y="1600200"/>
                        <a:ext cx="4800600" cy="487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06855" name="Text Box 7"/>
          <p:cNvSpPr txBox="1">
            <a:spLocks noChangeArrowheads="1"/>
          </p:cNvSpPr>
          <p:nvPr/>
        </p:nvSpPr>
        <p:spPr bwMode="auto">
          <a:xfrm>
            <a:off x="251520" y="1692275"/>
            <a:ext cx="3726755" cy="440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82563" indent="-182563" eaLnBrk="1" hangingPunct="1">
              <a:buFontTx/>
              <a:buChar char="•"/>
            </a:pPr>
            <a:r>
              <a:rPr lang="en-US" sz="2800" b="1"/>
              <a:t>Jehoiachin was released from his Babylonian prison in 560 BC</a:t>
            </a:r>
          </a:p>
          <a:p>
            <a:pPr marL="182563" indent="-182563" eaLnBrk="1" hangingPunct="1"/>
            <a:endParaRPr lang="en-US" sz="2800" b="1"/>
          </a:p>
          <a:p>
            <a:pPr marL="182563" indent="-182563" eaLnBrk="1" hangingPunct="1">
              <a:buFontTx/>
              <a:buChar char="•"/>
            </a:pPr>
            <a:r>
              <a:rPr lang="en-US" sz="2800" b="1"/>
              <a:t>God</a:t>
            </a:r>
            <a:r>
              <a:rPr lang="uk-UA" altLang="ja-JP" sz="2800" b="1"/>
              <a:t>'</a:t>
            </a:r>
            <a:r>
              <a:rPr lang="en-US" sz="2800" b="1"/>
              <a:t>s mercy and faithfulness to the nation was seen his protecting the Davidic dynasty</a:t>
            </a:r>
            <a:endParaRPr lang="en-GB" sz="2800" b="1"/>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68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685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5"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2"/>
          <p:cNvSpPr>
            <a:spLocks noGrp="1" noChangeArrowheads="1"/>
          </p:cNvSpPr>
          <p:nvPr>
            <p:ph type="title" idx="4294967295"/>
          </p:nvPr>
        </p:nvSpPr>
        <p:spPr/>
        <p:txBody>
          <a:bodyPr/>
          <a:lstStyle/>
          <a:p>
            <a:pPr eaLnBrk="1" hangingPunct="1"/>
            <a:r>
              <a:rPr lang="en-US">
                <a:latin typeface="Arial" charset="0"/>
              </a:rPr>
              <a:t>Great is Thy faithfulness Title</a:t>
            </a:r>
          </a:p>
        </p:txBody>
      </p:sp>
      <p:pic>
        <p:nvPicPr>
          <p:cNvPr id="470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0019" name="Text Box 3"/>
          <p:cNvSpPr txBox="1">
            <a:spLocks noChangeArrowheads="1"/>
          </p:cNvSpPr>
          <p:nvPr/>
        </p:nvSpPr>
        <p:spPr bwMode="auto">
          <a:xfrm>
            <a:off x="0" y="1214438"/>
            <a:ext cx="9144000" cy="1200150"/>
          </a:xfrm>
          <a:prstGeom prst="rect">
            <a:avLst/>
          </a:prstGeom>
          <a:noFill/>
          <a:ln>
            <a:noFill/>
          </a:ln>
          <a:effectLst>
            <a:outerShdw dist="53882"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4000" b="1">
                <a:solidFill>
                  <a:srgbClr val="FFFFFF"/>
                </a:solidFill>
                <a:cs typeface="Arial" charset="0"/>
              </a:rPr>
              <a:t>Great is Thy Faithfulness</a:t>
            </a:r>
          </a:p>
          <a:p>
            <a:pPr algn="ctr"/>
            <a:r>
              <a:rPr lang="en-US" sz="3200" b="1">
                <a:solidFill>
                  <a:srgbClr val="FFFFFF"/>
                </a:solidFill>
                <a:cs typeface="Arial" charset="0"/>
              </a:rPr>
              <a:t>Thomas O. Chisholm &amp; William M. Runyan</a:t>
            </a:r>
          </a:p>
        </p:txBody>
      </p:sp>
    </p:spTree>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2"/>
          <p:cNvSpPr>
            <a:spLocks noGrp="1" noChangeArrowheads="1"/>
          </p:cNvSpPr>
          <p:nvPr>
            <p:ph type="title" idx="4294967295"/>
          </p:nvPr>
        </p:nvSpPr>
        <p:spPr/>
        <p:txBody>
          <a:bodyPr/>
          <a:lstStyle/>
          <a:p>
            <a:pPr eaLnBrk="1" hangingPunct="1"/>
            <a:r>
              <a:rPr lang="en-US">
                <a:latin typeface="Arial" charset="0"/>
              </a:rPr>
              <a:t>Great is Thy faithfulness 1/6</a:t>
            </a:r>
          </a:p>
        </p:txBody>
      </p:sp>
      <p:pic>
        <p:nvPicPr>
          <p:cNvPr id="472066"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44450" y="457200"/>
            <a:ext cx="9099550" cy="39370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O God my Father,</a:t>
            </a:r>
          </a:p>
          <a:p>
            <a:pPr algn="ctr" eaLnBrk="0" hangingPunct="0">
              <a:defRPr/>
            </a:pPr>
            <a:r>
              <a:rPr lang="en-US" sz="3600" b="1">
                <a:solidFill>
                  <a:srgbClr val="FFFFFF"/>
                </a:solidFill>
                <a:cs typeface="Geneva" charset="0"/>
              </a:rPr>
              <a:t>There is no shadow of turning with Thee;</a:t>
            </a:r>
          </a:p>
          <a:p>
            <a:pPr algn="ctr" eaLnBrk="0" hangingPunct="0">
              <a:defRPr/>
            </a:pPr>
            <a:r>
              <a:rPr lang="en-US" sz="3600" b="1">
                <a:solidFill>
                  <a:srgbClr val="FFFFFF"/>
                </a:solidFill>
                <a:cs typeface="Geneva" charset="0"/>
              </a:rPr>
              <a:t>Thou changest not, </a:t>
            </a:r>
          </a:p>
          <a:p>
            <a:pPr algn="ctr" eaLnBrk="0" hangingPunct="0">
              <a:defRPr/>
            </a:pPr>
            <a:r>
              <a:rPr lang="en-US" sz="3600" b="1">
                <a:solidFill>
                  <a:srgbClr val="FFFFFF"/>
                </a:solidFill>
                <a:cs typeface="Geneva" charset="0"/>
              </a:rPr>
              <a:t>Thy compassions, they fail not;</a:t>
            </a:r>
          </a:p>
          <a:p>
            <a:pPr algn="ctr" eaLnBrk="0" hangingPunct="0">
              <a:defRPr/>
            </a:pPr>
            <a:r>
              <a:rPr lang="en-US" sz="3600" b="1">
                <a:solidFill>
                  <a:srgbClr val="FFFFFF"/>
                </a:solidFill>
                <a:cs typeface="Geneva" charset="0"/>
              </a:rPr>
              <a:t>As Thou hast been</a:t>
            </a:r>
          </a:p>
          <a:p>
            <a:pPr algn="ctr" eaLnBrk="0" hangingPunct="0">
              <a:defRPr/>
            </a:pPr>
            <a:r>
              <a:rPr lang="en-US" sz="3600" b="1">
                <a:solidFill>
                  <a:srgbClr val="FFFFFF"/>
                </a:solidFill>
                <a:cs typeface="Geneva" charset="0"/>
              </a:rPr>
              <a:t>Thou forever wilt be!</a:t>
            </a:r>
          </a:p>
        </p:txBody>
      </p:sp>
    </p:spTree>
  </p:cSld>
  <p:clrMapOvr>
    <a:masterClrMapping/>
  </p:clrMapOvr>
  <p:transition>
    <p:fade/>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2"/>
          <p:cNvSpPr>
            <a:spLocks noGrp="1" noChangeArrowheads="1"/>
          </p:cNvSpPr>
          <p:nvPr>
            <p:ph type="title" idx="4294967295"/>
          </p:nvPr>
        </p:nvSpPr>
        <p:spPr/>
        <p:txBody>
          <a:bodyPr/>
          <a:lstStyle/>
          <a:p>
            <a:pPr eaLnBrk="1" hangingPunct="1"/>
            <a:r>
              <a:rPr lang="en-US">
                <a:latin typeface="Arial" charset="0"/>
              </a:rPr>
              <a:t>Great is Thy faithfulness 2/6</a:t>
            </a:r>
          </a:p>
        </p:txBody>
      </p:sp>
      <p:pic>
        <p:nvPicPr>
          <p:cNvPr id="473090" name="Picture 3"/>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152400" y="330200"/>
            <a:ext cx="8769350" cy="39370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Morning by morning new mercies I see!</a:t>
            </a:r>
          </a:p>
          <a:p>
            <a:pPr algn="ctr" eaLnBrk="0" hangingPunct="0">
              <a:defRPr/>
            </a:pPr>
            <a:r>
              <a:rPr lang="en-US" sz="3600" b="1">
                <a:solidFill>
                  <a:srgbClr val="FFFFFF"/>
                </a:solidFill>
                <a:cs typeface="Geneva" charset="0"/>
              </a:rPr>
              <a:t>All I have needed</a:t>
            </a:r>
          </a:p>
          <a:p>
            <a:pPr algn="ctr" eaLnBrk="0" hangingPunct="0">
              <a:defRPr/>
            </a:pPr>
            <a:r>
              <a:rPr lang="en-US" sz="3600" b="1">
                <a:solidFill>
                  <a:srgbClr val="FFFFFF"/>
                </a:solidFill>
                <a:cs typeface="Geneva" charset="0"/>
              </a:rPr>
              <a:t>Thy hand hath provided;</a:t>
            </a:r>
          </a:p>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Lord, unto me! </a:t>
            </a:r>
          </a:p>
        </p:txBody>
      </p:sp>
    </p:spTree>
  </p:cSld>
  <p:clrMapOvr>
    <a:masterClrMapping/>
  </p:clrMapOvr>
  <p:transition>
    <p:fade/>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2"/>
          <p:cNvSpPr>
            <a:spLocks noGrp="1" noChangeArrowheads="1"/>
          </p:cNvSpPr>
          <p:nvPr>
            <p:ph type="title" idx="4294967295"/>
          </p:nvPr>
        </p:nvSpPr>
        <p:spPr/>
        <p:txBody>
          <a:bodyPr/>
          <a:lstStyle/>
          <a:p>
            <a:pPr eaLnBrk="1" hangingPunct="1"/>
            <a:r>
              <a:rPr lang="en-US">
                <a:latin typeface="Arial" charset="0"/>
              </a:rPr>
              <a:t>Great is Thy faithfulness 3/6</a:t>
            </a:r>
          </a:p>
        </p:txBody>
      </p:sp>
      <p:pic>
        <p:nvPicPr>
          <p:cNvPr id="474114" name="Picture 3" descr="Landscape 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4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280988" y="928688"/>
            <a:ext cx="8693150" cy="39370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sz="3600" b="1">
                <a:solidFill>
                  <a:srgbClr val="FFFFFF"/>
                </a:solidFill>
                <a:cs typeface="Geneva" charset="0"/>
              </a:rPr>
              <a:t>Summer and winter</a:t>
            </a:r>
          </a:p>
          <a:p>
            <a:pPr algn="ctr" eaLnBrk="0" hangingPunct="0">
              <a:defRPr/>
            </a:pPr>
            <a:r>
              <a:rPr lang="en-US" sz="3600" b="1">
                <a:solidFill>
                  <a:srgbClr val="FFFFFF"/>
                </a:solidFill>
                <a:cs typeface="Geneva" charset="0"/>
              </a:rPr>
              <a:t>and springtime and harvest,</a:t>
            </a:r>
          </a:p>
          <a:p>
            <a:pPr algn="ctr" eaLnBrk="0" hangingPunct="0">
              <a:defRPr/>
            </a:pPr>
            <a:r>
              <a:rPr lang="en-US" sz="3600" b="1">
                <a:solidFill>
                  <a:srgbClr val="FFFFFF"/>
                </a:solidFill>
                <a:cs typeface="Geneva" charset="0"/>
              </a:rPr>
              <a:t>Sun, moon and stars </a:t>
            </a:r>
            <a:br>
              <a:rPr lang="en-US" sz="3600" b="1">
                <a:solidFill>
                  <a:srgbClr val="FFFFFF"/>
                </a:solidFill>
                <a:cs typeface="Geneva" charset="0"/>
              </a:rPr>
            </a:br>
            <a:r>
              <a:rPr lang="en-US" sz="3600" b="1">
                <a:solidFill>
                  <a:srgbClr val="FFFFFF"/>
                </a:solidFill>
                <a:cs typeface="Geneva" charset="0"/>
              </a:rPr>
              <a:t>in their courses above</a:t>
            </a:r>
          </a:p>
          <a:p>
            <a:pPr algn="ctr" eaLnBrk="0" hangingPunct="0">
              <a:defRPr/>
            </a:pPr>
            <a:r>
              <a:rPr lang="en-US" sz="3600" b="1">
                <a:solidFill>
                  <a:srgbClr val="FFFFFF"/>
                </a:solidFill>
                <a:cs typeface="Geneva" charset="0"/>
              </a:rPr>
              <a:t>Join with all nature in manifold witness</a:t>
            </a:r>
          </a:p>
          <a:p>
            <a:pPr algn="ctr" eaLnBrk="0" hangingPunct="0">
              <a:defRPr/>
            </a:pPr>
            <a:r>
              <a:rPr lang="en-US" sz="3600" b="1">
                <a:solidFill>
                  <a:srgbClr val="FFFFFF"/>
                </a:solidFill>
                <a:cs typeface="Geneva" charset="0"/>
              </a:rPr>
              <a:t>To Thy great faithfulness, </a:t>
            </a:r>
            <a:br>
              <a:rPr lang="en-US" sz="3600" b="1">
                <a:solidFill>
                  <a:srgbClr val="FFFFFF"/>
                </a:solidFill>
                <a:cs typeface="Geneva" charset="0"/>
              </a:rPr>
            </a:br>
            <a:r>
              <a:rPr lang="en-US" sz="3600" b="1">
                <a:solidFill>
                  <a:srgbClr val="FFFFFF"/>
                </a:solidFill>
                <a:cs typeface="Geneva" charset="0"/>
              </a:rPr>
              <a:t>mercy and love</a:t>
            </a:r>
          </a:p>
        </p:txBody>
      </p:sp>
    </p:spTree>
  </p:cSld>
  <p:clrMapOvr>
    <a:masterClrMapping/>
  </p:clrMapOvr>
  <p:transition>
    <p:fade/>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Grp="1" noChangeArrowheads="1"/>
          </p:cNvSpPr>
          <p:nvPr>
            <p:ph type="title" idx="4294967295"/>
          </p:nvPr>
        </p:nvSpPr>
        <p:spPr/>
        <p:txBody>
          <a:bodyPr/>
          <a:lstStyle/>
          <a:p>
            <a:pPr eaLnBrk="1" hangingPunct="1"/>
            <a:r>
              <a:rPr lang="en-US">
                <a:latin typeface="Arial" charset="0"/>
              </a:rPr>
              <a:t>Great is Thy faithfulness 4/6</a:t>
            </a:r>
          </a:p>
        </p:txBody>
      </p:sp>
      <p:pic>
        <p:nvPicPr>
          <p:cNvPr id="475138" name="Picture 3" descr="50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152400" y="482600"/>
            <a:ext cx="8769350" cy="39370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Morning by morning new mercies I see!</a:t>
            </a:r>
          </a:p>
          <a:p>
            <a:pPr algn="ctr" eaLnBrk="0" hangingPunct="0">
              <a:defRPr/>
            </a:pPr>
            <a:r>
              <a:rPr lang="en-US" sz="3600" b="1">
                <a:solidFill>
                  <a:srgbClr val="FFFFFF"/>
                </a:solidFill>
                <a:cs typeface="Geneva" charset="0"/>
              </a:rPr>
              <a:t>All I have needed</a:t>
            </a:r>
          </a:p>
          <a:p>
            <a:pPr algn="ctr" eaLnBrk="0" hangingPunct="0">
              <a:defRPr/>
            </a:pPr>
            <a:r>
              <a:rPr lang="en-US" sz="3600" b="1">
                <a:solidFill>
                  <a:srgbClr val="FFFFFF"/>
                </a:solidFill>
                <a:cs typeface="Geneva" charset="0"/>
              </a:rPr>
              <a:t>Thy hand hath provided;</a:t>
            </a:r>
          </a:p>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Lord, unto me! </a:t>
            </a:r>
          </a:p>
        </p:txBody>
      </p:sp>
    </p:spTree>
  </p:cSld>
  <p:clrMapOvr>
    <a:masterClrMapping/>
  </p:clrMapOvr>
  <p:transition>
    <p:fade/>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2"/>
          <p:cNvSpPr>
            <a:spLocks noGrp="1" noChangeArrowheads="1"/>
          </p:cNvSpPr>
          <p:nvPr>
            <p:ph type="title" idx="4294967295"/>
          </p:nvPr>
        </p:nvSpPr>
        <p:spPr/>
        <p:txBody>
          <a:bodyPr/>
          <a:lstStyle/>
          <a:p>
            <a:pPr eaLnBrk="1" hangingPunct="1"/>
            <a:r>
              <a:rPr lang="en-US">
                <a:latin typeface="Arial" charset="0"/>
              </a:rPr>
              <a:t>Great is Thy faithfulness 5/6</a:t>
            </a:r>
          </a:p>
        </p:txBody>
      </p:sp>
      <p:pic>
        <p:nvPicPr>
          <p:cNvPr id="476162"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2" name="Text Box 4"/>
          <p:cNvSpPr txBox="1">
            <a:spLocks noChangeArrowheads="1"/>
          </p:cNvSpPr>
          <p:nvPr/>
        </p:nvSpPr>
        <p:spPr bwMode="auto">
          <a:xfrm>
            <a:off x="1225550" y="1676400"/>
            <a:ext cx="6762750" cy="44862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sz="3600" b="1">
                <a:solidFill>
                  <a:srgbClr val="FFFFFF"/>
                </a:solidFill>
                <a:cs typeface="Geneva" charset="0"/>
              </a:rPr>
              <a:t>Pardon for sin and </a:t>
            </a:r>
            <a:br>
              <a:rPr lang="en-US" sz="3600" b="1">
                <a:solidFill>
                  <a:srgbClr val="FFFFFF"/>
                </a:solidFill>
                <a:cs typeface="Geneva" charset="0"/>
              </a:rPr>
            </a:br>
            <a:r>
              <a:rPr lang="en-US" sz="3600" b="1">
                <a:solidFill>
                  <a:srgbClr val="FFFFFF"/>
                </a:solidFill>
                <a:cs typeface="Geneva" charset="0"/>
              </a:rPr>
              <a:t>a peace that endureth;</a:t>
            </a:r>
          </a:p>
          <a:p>
            <a:pPr algn="ctr" eaLnBrk="0" hangingPunct="0">
              <a:defRPr/>
            </a:pPr>
            <a:r>
              <a:rPr lang="en-US" sz="3600" b="1">
                <a:solidFill>
                  <a:srgbClr val="FFFFFF"/>
                </a:solidFill>
                <a:cs typeface="Geneva" charset="0"/>
              </a:rPr>
              <a:t>Thine own dear presence </a:t>
            </a:r>
          </a:p>
          <a:p>
            <a:pPr algn="ctr" eaLnBrk="0" hangingPunct="0">
              <a:defRPr/>
            </a:pPr>
            <a:r>
              <a:rPr lang="en-US" sz="3600" b="1">
                <a:solidFill>
                  <a:srgbClr val="FFFFFF"/>
                </a:solidFill>
                <a:cs typeface="Geneva" charset="0"/>
              </a:rPr>
              <a:t>to cheer and to guide.</a:t>
            </a:r>
          </a:p>
          <a:p>
            <a:pPr algn="ctr" eaLnBrk="0" hangingPunct="0">
              <a:defRPr/>
            </a:pPr>
            <a:r>
              <a:rPr lang="en-US" sz="3600" b="1">
                <a:solidFill>
                  <a:srgbClr val="FFFFFF"/>
                </a:solidFill>
                <a:cs typeface="Geneva" charset="0"/>
              </a:rPr>
              <a:t>Strength for today </a:t>
            </a:r>
          </a:p>
          <a:p>
            <a:pPr algn="ctr" eaLnBrk="0" hangingPunct="0">
              <a:defRPr/>
            </a:pPr>
            <a:r>
              <a:rPr lang="en-US" sz="3600" b="1">
                <a:solidFill>
                  <a:srgbClr val="FFFFFF"/>
                </a:solidFill>
                <a:cs typeface="Geneva" charset="0"/>
              </a:rPr>
              <a:t>and bright hope for tomorrow;</a:t>
            </a:r>
          </a:p>
          <a:p>
            <a:pPr algn="ctr" eaLnBrk="0" hangingPunct="0">
              <a:defRPr/>
            </a:pPr>
            <a:r>
              <a:rPr lang="en-US" sz="3600" b="1">
                <a:solidFill>
                  <a:srgbClr val="FFFFFF"/>
                </a:solidFill>
                <a:cs typeface="Geneva" charset="0"/>
              </a:rPr>
              <a:t>Blessings all mine,</a:t>
            </a:r>
          </a:p>
          <a:p>
            <a:pPr algn="ctr" eaLnBrk="0" hangingPunct="0">
              <a:defRPr/>
            </a:pPr>
            <a:r>
              <a:rPr lang="en-US" sz="3600" b="1">
                <a:solidFill>
                  <a:srgbClr val="FFFFFF"/>
                </a:solidFill>
                <a:cs typeface="Geneva" charset="0"/>
              </a:rPr>
              <a:t>with ten thousand beside! </a:t>
            </a:r>
          </a:p>
        </p:txBody>
      </p:sp>
    </p:spTree>
  </p:cSld>
  <p:clrMapOvr>
    <a:masterClrMapping/>
  </p:clrMapOvr>
  <p:transition>
    <p:fade/>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2"/>
          <p:cNvSpPr>
            <a:spLocks noGrp="1" noChangeArrowheads="1"/>
          </p:cNvSpPr>
          <p:nvPr>
            <p:ph type="title" idx="4294967295"/>
          </p:nvPr>
        </p:nvSpPr>
        <p:spPr/>
        <p:txBody>
          <a:bodyPr/>
          <a:lstStyle/>
          <a:p>
            <a:pPr eaLnBrk="1" hangingPunct="1"/>
            <a:r>
              <a:rPr lang="en-US">
                <a:latin typeface="Arial" charset="0"/>
              </a:rPr>
              <a:t>Great is Thy faithfulness 6/6</a:t>
            </a:r>
          </a:p>
        </p:txBody>
      </p:sp>
      <p:pic>
        <p:nvPicPr>
          <p:cNvPr id="477186" name="Picture 3"/>
          <p:cNvPicPr>
            <a:picLocks noChangeAspect="1" noChangeArrowheads="1"/>
          </p:cNvPicPr>
          <p:nvPr/>
        </p:nvPicPr>
        <p:blipFill>
          <a:blip r:embed="rId2">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222250" y="457200"/>
            <a:ext cx="8769350" cy="39370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Morning by morning new mercies I see!</a:t>
            </a:r>
          </a:p>
          <a:p>
            <a:pPr algn="ctr" eaLnBrk="0" hangingPunct="0">
              <a:defRPr/>
            </a:pPr>
            <a:r>
              <a:rPr lang="en-US" sz="3600" b="1">
                <a:solidFill>
                  <a:srgbClr val="FFFFFF"/>
                </a:solidFill>
                <a:cs typeface="Geneva" charset="0"/>
              </a:rPr>
              <a:t>All I have needed</a:t>
            </a:r>
          </a:p>
          <a:p>
            <a:pPr algn="ctr" eaLnBrk="0" hangingPunct="0">
              <a:defRPr/>
            </a:pPr>
            <a:r>
              <a:rPr lang="en-US" sz="3600" b="1">
                <a:solidFill>
                  <a:srgbClr val="FFFFFF"/>
                </a:solidFill>
                <a:cs typeface="Geneva" charset="0"/>
              </a:rPr>
              <a:t>Thy hand hath provided;</a:t>
            </a:r>
          </a:p>
          <a:p>
            <a:pPr algn="ctr" eaLnBrk="0" hangingPunct="0">
              <a:defRPr/>
            </a:pPr>
            <a:r>
              <a:rPr lang="en-US" sz="3600" b="1">
                <a:solidFill>
                  <a:srgbClr val="FFFFFF"/>
                </a:solidFill>
                <a:cs typeface="Geneva" charset="0"/>
              </a:rPr>
              <a:t>Great is Thy faithfulness,</a:t>
            </a:r>
          </a:p>
          <a:p>
            <a:pPr algn="ctr" eaLnBrk="0" hangingPunct="0">
              <a:defRPr/>
            </a:pPr>
            <a:r>
              <a:rPr lang="en-US" sz="3600" b="1">
                <a:solidFill>
                  <a:srgbClr val="FFFFFF"/>
                </a:solidFill>
                <a:cs typeface="Geneva" charset="0"/>
              </a:rPr>
              <a:t>Lord, unto me! </a:t>
            </a:r>
          </a:p>
        </p:txBody>
      </p:sp>
    </p:spTree>
  </p:cSld>
  <p:clrMapOvr>
    <a:masterClrMapping/>
  </p:clrMapOvr>
  <p:transition>
    <p:fade/>
  </p:transition>
</p:sld>
</file>

<file path=ppt/slides/slide26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1"/>
            </a:gs>
            <a:gs pos="100000">
              <a:srgbClr val="3333FF"/>
            </a:gs>
          </a:gsLst>
          <a:lin ang="5400000" scaled="1"/>
        </a:gradFill>
        <a:effectLst/>
      </p:bgPr>
    </p:bg>
    <p:spTree>
      <p:nvGrpSpPr>
        <p:cNvPr id="1" name=""/>
        <p:cNvGrpSpPr/>
        <p:nvPr/>
      </p:nvGrpSpPr>
      <p:grpSpPr>
        <a:xfrm>
          <a:off x="0" y="0"/>
          <a:ext cx="0" cy="0"/>
          <a:chOff x="0" y="0"/>
          <a:chExt cx="0" cy="0"/>
        </a:xfrm>
      </p:grpSpPr>
      <p:pic>
        <p:nvPicPr>
          <p:cNvPr id="478210" name="Picture 3" descr="j022756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3627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0" name="Text Box 4"/>
          <p:cNvSpPr txBox="1">
            <a:spLocks noChangeArrowheads="1"/>
          </p:cNvSpPr>
          <p:nvPr/>
        </p:nvSpPr>
        <p:spPr bwMode="auto">
          <a:xfrm>
            <a:off x="6011863" y="5140325"/>
            <a:ext cx="2674937" cy="954088"/>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i="1"/>
              <a:t>Paul Chua</a:t>
            </a:r>
          </a:p>
          <a:p>
            <a:pPr eaLnBrk="1" hangingPunct="1"/>
            <a:r>
              <a:rPr lang="en-US" sz="2800" b="1" i="1"/>
              <a:t>Vanna</a:t>
            </a:r>
            <a:endParaRPr lang="en-GB" sz="2800" b="1" i="1"/>
          </a:p>
        </p:txBody>
      </p:sp>
      <p:sp>
        <p:nvSpPr>
          <p:cNvPr id="2" name="Title 1"/>
          <p:cNvSpPr>
            <a:spLocks noGrp="1"/>
          </p:cNvSpPr>
          <p:nvPr>
            <p:ph type="title"/>
          </p:nvPr>
        </p:nvSpPr>
        <p:spPr>
          <a:xfrm>
            <a:off x="3779838" y="274638"/>
            <a:ext cx="4906962" cy="4667250"/>
          </a:xfrm>
          <a:solidFill>
            <a:srgbClr val="CC3300"/>
          </a:solidFill>
        </p:spPr>
        <p:txBody>
          <a:bodyPr/>
          <a:lstStyle/>
          <a:p>
            <a:pPr eaLnBrk="1" hangingPunct="1">
              <a:defRPr/>
            </a:pPr>
            <a:r>
              <a:rPr lang="en-US" sz="8800" b="1" i="1" dirty="0">
                <a:solidFill>
                  <a:srgbClr val="FFFF00"/>
                </a:solidFill>
                <a:effectLst>
                  <a:outerShdw blurRad="38100" dist="38100" dir="2700000" algn="tl" rotWithShape="0">
                    <a:srgbClr val="000000"/>
                  </a:outerShdw>
                </a:effectLst>
                <a:latin typeface="Mistral"/>
                <a:ea typeface="Dotum"/>
                <a:cs typeface="Dotum"/>
              </a:rPr>
              <a:t>2 Kings Original Presenters</a:t>
            </a:r>
            <a:br>
              <a:rPr lang="en-US" sz="3600" dirty="0"/>
            </a:br>
            <a:endParaRPr lang="en-US" sz="3600" dirty="0"/>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algn="ctr">
              <a:spcBef>
                <a:spcPct val="50000"/>
              </a:spcBef>
            </a:pPr>
            <a:r>
              <a:rPr lang="en-US" sz="3600" b="1" kern="1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rPr>
              <a:t>Importing Paganism...</a:t>
            </a:r>
          </a:p>
        </p:txBody>
      </p:sp>
      <p:sp>
        <p:nvSpPr>
          <p:cNvPr id="227332" name="Text Box 4"/>
          <p:cNvSpPr txBox="1">
            <a:spLocks noChangeArrowheads="1"/>
          </p:cNvSpPr>
          <p:nvPr/>
        </p:nvSpPr>
        <p:spPr bwMode="auto">
          <a:xfrm>
            <a:off x="228600" y="2209800"/>
            <a:ext cx="4103650" cy="2062103"/>
          </a:xfrm>
          <a:prstGeom prst="rect">
            <a:avLst/>
          </a:prstGeom>
          <a:noFill/>
          <a:ln w="9525">
            <a:noFill/>
            <a:miter lim="800000"/>
            <a:headEnd/>
            <a:tailEnd/>
          </a:ln>
          <a:effectLst/>
        </p:spPr>
        <p:txBody>
          <a:bodyPr wrap="square">
            <a:spAutoFit/>
          </a:bodyPr>
          <a:lstStyle/>
          <a:p>
            <a:pPr>
              <a:defRPr/>
            </a:pPr>
            <a:r>
              <a:rPr lang="en-US" sz="3200" b="1" dirty="0">
                <a:solidFill>
                  <a:srgbClr val="FFFFFF"/>
                </a:solidFill>
                <a:effectLst>
                  <a:outerShdw blurRad="53975" dist="63500" dir="2700000" algn="tl" rotWithShape="0">
                    <a:srgbClr val="000000">
                      <a:alpha val="77000"/>
                    </a:srgbClr>
                  </a:outerShdw>
                </a:effectLst>
                <a:latin typeface="Tempus Sans ITC" pitchFamily="82" charset="0"/>
              </a:rPr>
              <a:t>Jeroboam set up calf idols at Bethel and Dan (1 Kings 12:25-33)</a:t>
            </a: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l" eaLnBrk="1" hangingPunct="1">
              <a:defRPr/>
            </a:pP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Ahab &amp; Jezebel import Baal worship to Israel (1 Kings 16:29-34)</a:t>
            </a:r>
            <a:endParaRPr lang="en-US" sz="4000" dirty="0">
              <a:solidFill>
                <a:srgbClr val="FFFFFF"/>
              </a:solidFill>
              <a:effectLst>
                <a:outerShdw blurRad="53975" dist="63500" dir="2700000" algn="tl" rotWithShape="0">
                  <a:srgbClr val="000000">
                    <a:alpha val="77000"/>
                  </a:srgbClr>
                </a:outerShdw>
              </a:effectLst>
              <a:latin typeface="Arial" charset="0"/>
              <a:ea typeface="ＭＳ Ｐゴシック" charset="0"/>
              <a:cs typeface="ＭＳ Ｐゴシック"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algn="ctr">
              <a:defRPr/>
            </a:pPr>
            <a:r>
              <a:rPr lang="en-US" sz="3600" b="1" dirty="0">
                <a:solidFill>
                  <a:srgbClr val="FFFFFF"/>
                </a:solidFill>
                <a:effectLst>
                  <a:outerShdw blurRad="53975" dist="63500" dir="2700000" algn="tl" rotWithShape="0">
                    <a:srgbClr val="000000">
                      <a:alpha val="77000"/>
                    </a:srgbClr>
                  </a:outerShdw>
                </a:effectLst>
                <a:latin typeface="Tempus Sans ITC" pitchFamily="82" charset="0"/>
              </a:rPr>
              <a:t>Jerusalem</a:t>
            </a: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algn="ctr">
              <a:defRPr/>
            </a:pPr>
            <a:r>
              <a:rPr lang="en-US" sz="3600" b="1">
                <a:solidFill>
                  <a:srgbClr val="FFFFFF"/>
                </a:solidFill>
                <a:effectLst>
                  <a:outerShdw blurRad="53975" dist="63500" dir="2700000" algn="tl" rotWithShape="0">
                    <a:srgbClr val="000000">
                      <a:alpha val="77000"/>
                    </a:srgbClr>
                  </a:outerShdw>
                </a:effectLst>
                <a:latin typeface="Tempus Sans ITC" pitchFamily="82" charset="0"/>
              </a:rPr>
              <a:t>Bethel</a:t>
            </a: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algn="ctr">
              <a:defRPr/>
            </a:pPr>
            <a:r>
              <a:rPr lang="en-US" sz="3600" b="1">
                <a:solidFill>
                  <a:srgbClr val="FFFFFF"/>
                </a:solidFill>
                <a:effectLst>
                  <a:outerShdw blurRad="53975" dist="63500" dir="2700000" algn="tl" rotWithShape="0">
                    <a:srgbClr val="000000">
                      <a:alpha val="77000"/>
                    </a:srgbClr>
                  </a:outerShdw>
                </a:effectLst>
                <a:latin typeface="Tempus Sans ITC" pitchFamily="82" charset="0"/>
              </a:rPr>
              <a:t>Dan</a:t>
            </a: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a:spcBef>
                <a:spcPct val="50000"/>
              </a:spcBef>
            </a:pPr>
            <a:endParaRPr lang="en-US" sz="2800">
              <a:solidFill>
                <a:srgbClr val="FFFFFF"/>
              </a:solidFill>
              <a:latin typeface="Times New Roman"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algn="ctr">
              <a:defRPr/>
            </a:pPr>
            <a:r>
              <a:rPr lang="en-US" sz="3600" b="1" dirty="0">
                <a:solidFill>
                  <a:srgbClr val="FFFFFF"/>
                </a:solidFill>
                <a:effectLst>
                  <a:outerShdw blurRad="53975" dist="63500" dir="2700000" algn="tl" rotWithShape="0">
                    <a:srgbClr val="000000">
                      <a:alpha val="77000"/>
                    </a:srgbClr>
                  </a:outerShdw>
                </a:effectLst>
                <a:latin typeface="Tempus Sans ITC" pitchFamily="82" charset="0"/>
              </a:rPr>
              <a:t>Baal</a:t>
            </a:r>
          </a:p>
        </p:txBody>
      </p:sp>
    </p:spTree>
    <p:extLst>
      <p:ext uri="{BB962C8B-B14F-4D97-AF65-F5344CB8AC3E}">
        <p14:creationId xmlns:p14="http://schemas.microsoft.com/office/powerpoint/2010/main" val="1087252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0"/>
              </a:spcBef>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59530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(Animated)</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7" name="Rectangle 3">
            <a:extLst>
              <a:ext uri="{FF2B5EF4-FFF2-40B4-BE49-F238E27FC236}">
                <a16:creationId xmlns:a16="http://schemas.microsoft.com/office/drawing/2014/main" id="{427365AB-8BE2-6C49-BE48-3C27AAB0B919}"/>
              </a:ext>
            </a:extLst>
          </p:cNvPr>
          <p:cNvSpPr txBox="1">
            <a:spLocks noChangeArrowheads="1"/>
          </p:cNvSpPr>
          <p:nvPr/>
        </p:nvSpPr>
        <p:spPr bwMode="auto">
          <a:xfrm>
            <a:off x="4144144" y="6368852"/>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716035547"/>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7587" name="Text Box 3"/>
          <p:cNvSpPr txBox="1">
            <a:spLocks noChangeArrowheads="1"/>
          </p:cNvSpPr>
          <p:nvPr/>
        </p:nvSpPr>
        <p:spPr bwMode="auto">
          <a:xfrm>
            <a:off x="457200" y="1246188"/>
            <a:ext cx="8458200"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_________ and describes the ___________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______ is featured in      1 Kings, while ______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Downfalls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the Kingdoms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249</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Tree>
    <p:extLst>
      <p:ext uri="{BB962C8B-B14F-4D97-AF65-F5344CB8AC3E}">
        <p14:creationId xmlns:p14="http://schemas.microsoft.com/office/powerpoint/2010/main" val="249928352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8611" name="Text Box 3"/>
          <p:cNvSpPr txBox="1">
            <a:spLocks noChangeArrowheads="1"/>
          </p:cNvSpPr>
          <p:nvPr/>
        </p:nvSpPr>
        <p:spPr bwMode="auto">
          <a:xfrm>
            <a:off x="457200" y="1295400"/>
            <a:ext cx="8507413"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a:t>
            </a:r>
            <a:br>
              <a:rPr lang="en-US" sz="3600" b="1" dirty="0">
                <a:solidFill>
                  <a:schemeClr val="bg1"/>
                </a:solidFill>
                <a:latin typeface="Arial"/>
                <a:ea typeface="Times New Roman" pitchFamily="-105" charset="0"/>
                <a:cs typeface="Arial"/>
              </a:rPr>
            </a:br>
            <a:r>
              <a:rPr lang="en-US" sz="3600" b="1" u="sng" dirty="0">
                <a:solidFill>
                  <a:schemeClr val="bg1"/>
                </a:solidFill>
                <a:latin typeface="Arial"/>
                <a:ea typeface="Times New Roman" pitchFamily="-105" charset="0"/>
                <a:cs typeface="Arial"/>
              </a:rPr>
              <a:t>Solomon</a:t>
            </a:r>
            <a:r>
              <a:rPr lang="en-US" sz="3600" b="1" dirty="0">
                <a:solidFill>
                  <a:schemeClr val="bg1"/>
                </a:solidFill>
                <a:latin typeface="Arial"/>
                <a:ea typeface="Times New Roman" pitchFamily="-105" charset="0"/>
                <a:cs typeface="Arial"/>
              </a:rPr>
              <a:t> and describes the _______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______ is featured in </a:t>
            </a:r>
            <a:br>
              <a:rPr lang="en-US" sz="3600" b="1" dirty="0">
                <a:solidFill>
                  <a:schemeClr val="bg1"/>
                </a:solidFill>
                <a:latin typeface="Arial"/>
                <a:ea typeface="Times New Roman" pitchFamily="-105" charset="0"/>
                <a:cs typeface="Arial"/>
              </a:rPr>
            </a:br>
            <a:r>
              <a:rPr lang="en-US" sz="3600" b="1" dirty="0">
                <a:solidFill>
                  <a:schemeClr val="bg1"/>
                </a:solidFill>
                <a:latin typeface="Arial"/>
                <a:ea typeface="Times New Roman" pitchFamily="-105" charset="0"/>
                <a:cs typeface="Arial"/>
              </a:rPr>
              <a:t>1 Kings, while ______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 </a:t>
            </a:r>
          </a:p>
        </p:txBody>
      </p:sp>
      <p:pic>
        <p:nvPicPr>
          <p:cNvPr id="315396"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8611" name="Text Box 3"/>
          <p:cNvSpPr txBox="1">
            <a:spLocks noChangeArrowheads="1"/>
          </p:cNvSpPr>
          <p:nvPr/>
        </p:nvSpPr>
        <p:spPr bwMode="auto">
          <a:xfrm>
            <a:off x="457200" y="1295400"/>
            <a:ext cx="8507413"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a:t>
            </a:r>
            <a:br>
              <a:rPr lang="en-US" sz="3600" b="1" dirty="0">
                <a:solidFill>
                  <a:schemeClr val="bg1"/>
                </a:solidFill>
                <a:latin typeface="Arial"/>
                <a:ea typeface="Times New Roman" pitchFamily="-105" charset="0"/>
                <a:cs typeface="Arial"/>
              </a:rPr>
            </a:br>
            <a:r>
              <a:rPr lang="en-US" sz="3600" b="1" u="sng" dirty="0">
                <a:solidFill>
                  <a:schemeClr val="bg1"/>
                </a:solidFill>
                <a:latin typeface="Arial"/>
                <a:ea typeface="Times New Roman" pitchFamily="-105" charset="0"/>
                <a:cs typeface="Arial"/>
              </a:rPr>
              <a:t>Solomon</a:t>
            </a:r>
            <a:r>
              <a:rPr lang="en-US" sz="3600" b="1" dirty="0">
                <a:solidFill>
                  <a:schemeClr val="bg1"/>
                </a:solidFill>
                <a:latin typeface="Arial"/>
                <a:ea typeface="Times New Roman" pitchFamily="-105" charset="0"/>
                <a:cs typeface="Arial"/>
              </a:rPr>
              <a:t> and describes the </a:t>
            </a:r>
            <a:r>
              <a:rPr lang="en-US" sz="3600" b="1" u="sng" dirty="0">
                <a:solidFill>
                  <a:schemeClr val="bg1"/>
                </a:solidFill>
                <a:latin typeface="Arial"/>
                <a:ea typeface="Times New Roman" pitchFamily="-105" charset="0"/>
                <a:cs typeface="Arial"/>
              </a:rPr>
              <a:t>division</a:t>
            </a:r>
            <a:r>
              <a:rPr lang="en-US" sz="3600" b="1" dirty="0">
                <a:solidFill>
                  <a:schemeClr val="bg1"/>
                </a:solidFill>
                <a:latin typeface="Arial"/>
                <a:ea typeface="Times New Roman" pitchFamily="-105" charset="0"/>
                <a:cs typeface="Arial"/>
              </a:rPr>
              <a:t>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______ is featured in </a:t>
            </a:r>
            <a:br>
              <a:rPr lang="en-US" sz="3600" b="1" dirty="0">
                <a:solidFill>
                  <a:schemeClr val="bg1"/>
                </a:solidFill>
                <a:latin typeface="Arial"/>
                <a:ea typeface="Times New Roman" pitchFamily="-105" charset="0"/>
                <a:cs typeface="Arial"/>
              </a:rPr>
            </a:br>
            <a:r>
              <a:rPr lang="en-US" sz="3600" b="1" dirty="0">
                <a:solidFill>
                  <a:schemeClr val="bg1"/>
                </a:solidFill>
                <a:latin typeface="Arial"/>
                <a:ea typeface="Times New Roman" pitchFamily="-105" charset="0"/>
                <a:cs typeface="Arial"/>
              </a:rPr>
              <a:t>1 Kings, while ______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 </a:t>
            </a:r>
          </a:p>
        </p:txBody>
      </p:sp>
      <p:pic>
        <p:nvPicPr>
          <p:cNvPr id="316420"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9635"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a:t>
            </a:r>
            <a:r>
              <a:rPr lang="en-US" sz="3600" b="1" u="sng" dirty="0">
                <a:solidFill>
                  <a:schemeClr val="bg1"/>
                </a:solidFill>
                <a:latin typeface="Arial"/>
                <a:ea typeface="Times New Roman" pitchFamily="-105" charset="0"/>
                <a:cs typeface="Arial"/>
              </a:rPr>
              <a:t>Solomon</a:t>
            </a:r>
            <a:r>
              <a:rPr lang="en-US" sz="3600" b="1" dirty="0">
                <a:solidFill>
                  <a:schemeClr val="bg1"/>
                </a:solidFill>
                <a:latin typeface="Arial"/>
                <a:ea typeface="Times New Roman" pitchFamily="-105" charset="0"/>
                <a:cs typeface="Arial"/>
              </a:rPr>
              <a:t> and describes the </a:t>
            </a:r>
            <a:r>
              <a:rPr lang="en-US" sz="3600" b="1" u="sng" dirty="0">
                <a:solidFill>
                  <a:schemeClr val="bg1"/>
                </a:solidFill>
                <a:latin typeface="Arial"/>
                <a:ea typeface="Times New Roman" pitchFamily="-105" charset="0"/>
                <a:cs typeface="Arial"/>
              </a:rPr>
              <a:t>division</a:t>
            </a:r>
            <a:r>
              <a:rPr lang="en-US" sz="3600" b="1" dirty="0">
                <a:solidFill>
                  <a:schemeClr val="bg1"/>
                </a:solidFill>
                <a:latin typeface="Arial"/>
                <a:ea typeface="Times New Roman" pitchFamily="-105" charset="0"/>
                <a:cs typeface="Arial"/>
              </a:rPr>
              <a:t>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a:t>
            </a:r>
            <a:r>
              <a:rPr lang="en-US" sz="3600" b="1" u="sng" dirty="0">
                <a:solidFill>
                  <a:schemeClr val="bg1"/>
                </a:solidFill>
                <a:latin typeface="Arial"/>
                <a:ea typeface="Times New Roman" pitchFamily="-105" charset="0"/>
                <a:cs typeface="Arial"/>
              </a:rPr>
              <a:t>Elijah</a:t>
            </a:r>
            <a:r>
              <a:rPr lang="en-US" sz="3600" b="1" dirty="0">
                <a:solidFill>
                  <a:schemeClr val="bg1"/>
                </a:solidFill>
                <a:latin typeface="Arial"/>
                <a:ea typeface="Times New Roman" pitchFamily="-105" charset="0"/>
                <a:cs typeface="Arial"/>
              </a:rPr>
              <a:t> is featured in      1 Kings, while _____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31744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69635"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a:t>
            </a:r>
            <a:r>
              <a:rPr lang="en-US" sz="3600" b="1" u="sng" dirty="0">
                <a:solidFill>
                  <a:schemeClr val="bg1"/>
                </a:solidFill>
                <a:latin typeface="Arial"/>
                <a:ea typeface="Times New Roman" pitchFamily="-105" charset="0"/>
                <a:cs typeface="Arial"/>
              </a:rPr>
              <a:t>Solomon</a:t>
            </a:r>
            <a:r>
              <a:rPr lang="en-US" sz="3600" b="1" dirty="0">
                <a:solidFill>
                  <a:schemeClr val="bg1"/>
                </a:solidFill>
                <a:latin typeface="Arial"/>
                <a:ea typeface="Times New Roman" pitchFamily="-105" charset="0"/>
                <a:cs typeface="Arial"/>
              </a:rPr>
              <a:t> and describes the </a:t>
            </a:r>
            <a:r>
              <a:rPr lang="en-US" sz="3600" b="1" u="sng" dirty="0">
                <a:solidFill>
                  <a:schemeClr val="bg1"/>
                </a:solidFill>
                <a:latin typeface="Arial"/>
                <a:ea typeface="Times New Roman" pitchFamily="-105" charset="0"/>
                <a:cs typeface="Arial"/>
              </a:rPr>
              <a:t>division</a:t>
            </a:r>
            <a:r>
              <a:rPr lang="en-US" sz="3600" b="1" dirty="0">
                <a:solidFill>
                  <a:schemeClr val="bg1"/>
                </a:solidFill>
                <a:latin typeface="Arial"/>
                <a:ea typeface="Times New Roman" pitchFamily="-105" charset="0"/>
                <a:cs typeface="Arial"/>
              </a:rPr>
              <a:t>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a:t>
            </a:r>
            <a:r>
              <a:rPr lang="en-US" sz="3600" b="1" u="sng" dirty="0">
                <a:solidFill>
                  <a:schemeClr val="bg1"/>
                </a:solidFill>
                <a:latin typeface="Arial"/>
                <a:ea typeface="Times New Roman" pitchFamily="-105" charset="0"/>
                <a:cs typeface="Arial"/>
              </a:rPr>
              <a:t>Elijah</a:t>
            </a:r>
            <a:r>
              <a:rPr lang="en-US" sz="3600" b="1" dirty="0">
                <a:solidFill>
                  <a:schemeClr val="bg1"/>
                </a:solidFill>
                <a:latin typeface="Arial"/>
                <a:ea typeface="Times New Roman" pitchFamily="-105" charset="0"/>
                <a:cs typeface="Arial"/>
              </a:rPr>
              <a:t> is featured in      1 Kings, while </a:t>
            </a:r>
            <a:r>
              <a:rPr lang="en-US" sz="3600" b="1" u="sng" dirty="0">
                <a:solidFill>
                  <a:schemeClr val="bg1"/>
                </a:solidFill>
                <a:latin typeface="Arial"/>
                <a:ea typeface="Times New Roman" pitchFamily="-105" charset="0"/>
                <a:cs typeface="Arial"/>
              </a:rPr>
              <a:t>Elisha</a:t>
            </a:r>
            <a:r>
              <a:rPr lang="en-US" sz="3600" b="1" dirty="0">
                <a:solidFill>
                  <a:schemeClr val="bg1"/>
                </a:solidFill>
                <a:latin typeface="Arial"/>
                <a:ea typeface="Times New Roman" pitchFamily="-105" charset="0"/>
                <a:cs typeface="Arial"/>
              </a:rPr>
              <a:t>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318468"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70659"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a:t>
            </a:r>
            <a:r>
              <a:rPr lang="en-US" sz="3600" b="1" u="sng" dirty="0">
                <a:solidFill>
                  <a:schemeClr val="bg1"/>
                </a:solidFill>
                <a:latin typeface="Arial"/>
                <a:ea typeface="Times New Roman" pitchFamily="-105" charset="0"/>
                <a:cs typeface="Arial"/>
              </a:rPr>
              <a:t>Solomon</a:t>
            </a:r>
            <a:r>
              <a:rPr lang="en-US" sz="3600" b="1" dirty="0">
                <a:solidFill>
                  <a:schemeClr val="bg1"/>
                </a:solidFill>
                <a:latin typeface="Arial"/>
                <a:ea typeface="Times New Roman" pitchFamily="-105" charset="0"/>
                <a:cs typeface="Arial"/>
              </a:rPr>
              <a:t> and describes the </a:t>
            </a:r>
            <a:r>
              <a:rPr lang="en-US" sz="3600" b="1" u="sng" dirty="0">
                <a:solidFill>
                  <a:schemeClr val="bg1"/>
                </a:solidFill>
                <a:latin typeface="Arial"/>
                <a:ea typeface="Times New Roman" pitchFamily="-105" charset="0"/>
                <a:cs typeface="Arial"/>
              </a:rPr>
              <a:t>division</a:t>
            </a:r>
            <a:r>
              <a:rPr lang="en-US" sz="3600" b="1" dirty="0">
                <a:solidFill>
                  <a:schemeClr val="bg1"/>
                </a:solidFill>
                <a:latin typeface="Arial"/>
                <a:ea typeface="Times New Roman" pitchFamily="-105" charset="0"/>
                <a:cs typeface="Arial"/>
              </a:rPr>
              <a:t>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a:t>
            </a:r>
            <a:r>
              <a:rPr lang="en-US" sz="3600" b="1" u="sng" dirty="0">
                <a:solidFill>
                  <a:schemeClr val="bg1"/>
                </a:solidFill>
                <a:latin typeface="Arial"/>
                <a:ea typeface="Times New Roman" pitchFamily="-105" charset="0"/>
                <a:cs typeface="Arial"/>
              </a:rPr>
              <a:t>Elijah</a:t>
            </a:r>
            <a:r>
              <a:rPr lang="en-US" sz="3600" b="1" dirty="0">
                <a:solidFill>
                  <a:schemeClr val="bg1"/>
                </a:solidFill>
                <a:latin typeface="Arial"/>
                <a:ea typeface="Times New Roman" pitchFamily="-105" charset="0"/>
                <a:cs typeface="Arial"/>
              </a:rPr>
              <a:t> is featured in      1 Kings, while </a:t>
            </a:r>
            <a:r>
              <a:rPr lang="en-US" sz="3600" b="1" u="sng" dirty="0">
                <a:solidFill>
                  <a:schemeClr val="bg1"/>
                </a:solidFill>
                <a:latin typeface="Arial"/>
                <a:ea typeface="Times New Roman" pitchFamily="-105" charset="0"/>
                <a:cs typeface="Arial"/>
              </a:rPr>
              <a:t>Elisha</a:t>
            </a:r>
            <a:r>
              <a:rPr lang="en-US" sz="3600" b="1" dirty="0">
                <a:solidFill>
                  <a:schemeClr val="bg1"/>
                </a:solidFill>
                <a:latin typeface="Arial"/>
                <a:ea typeface="Times New Roman" pitchFamily="-105" charset="0"/>
                <a:cs typeface="Arial"/>
              </a:rPr>
              <a:t>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a:t>
            </a:r>
            <a:r>
              <a:rPr lang="en-US" sz="3600" b="1" u="sng" dirty="0">
                <a:solidFill>
                  <a:schemeClr val="bg1"/>
                </a:solidFill>
                <a:latin typeface="Arial"/>
                <a:ea typeface="Times New Roman" pitchFamily="-105" charset="0"/>
                <a:cs typeface="Arial"/>
              </a:rPr>
              <a:t>Samaria</a:t>
            </a:r>
            <a:r>
              <a:rPr lang="en-US" sz="3600" b="1" dirty="0">
                <a:solidFill>
                  <a:schemeClr val="bg1"/>
                </a:solidFill>
                <a:latin typeface="Arial"/>
                <a:ea typeface="Times New Roman" pitchFamily="-105" charset="0"/>
                <a:cs typeface="Arial"/>
              </a:rPr>
              <a:t> and __________.</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31949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p>
        </p:txBody>
      </p:sp>
      <p:sp>
        <p:nvSpPr>
          <p:cNvPr id="70659"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spcBef>
                <a:spcPct val="50000"/>
              </a:spcBef>
              <a:buFont typeface="+mj-lt"/>
              <a:buAutoNum type="arabicPeriod"/>
              <a:defRPr/>
            </a:pPr>
            <a:r>
              <a:rPr lang="en-US" sz="3600" b="1" dirty="0">
                <a:solidFill>
                  <a:schemeClr val="bg1"/>
                </a:solidFill>
                <a:latin typeface="Arial"/>
                <a:ea typeface="Times New Roman" pitchFamily="-105" charset="0"/>
                <a:cs typeface="Arial"/>
              </a:rPr>
              <a:t>1 Kings begins with King </a:t>
            </a:r>
            <a:r>
              <a:rPr lang="en-US" sz="3600" b="1" u="sng" dirty="0">
                <a:solidFill>
                  <a:schemeClr val="bg1"/>
                </a:solidFill>
                <a:latin typeface="Arial"/>
                <a:ea typeface="Times New Roman" pitchFamily="-105" charset="0"/>
                <a:cs typeface="Arial"/>
              </a:rPr>
              <a:t>Solomon</a:t>
            </a:r>
            <a:r>
              <a:rPr lang="en-US" sz="3600" b="1" dirty="0">
                <a:solidFill>
                  <a:schemeClr val="bg1"/>
                </a:solidFill>
                <a:latin typeface="Arial"/>
                <a:ea typeface="Times New Roman" pitchFamily="-105" charset="0"/>
                <a:cs typeface="Arial"/>
              </a:rPr>
              <a:t> and describes the </a:t>
            </a:r>
            <a:r>
              <a:rPr lang="en-US" sz="3600" b="1" u="sng" dirty="0">
                <a:solidFill>
                  <a:schemeClr val="bg1"/>
                </a:solidFill>
                <a:latin typeface="Arial"/>
                <a:ea typeface="Times New Roman" pitchFamily="-105" charset="0"/>
                <a:cs typeface="Arial"/>
              </a:rPr>
              <a:t>division</a:t>
            </a:r>
            <a:r>
              <a:rPr lang="en-US" sz="3600" b="1" dirty="0">
                <a:solidFill>
                  <a:schemeClr val="bg1"/>
                </a:solidFill>
                <a:latin typeface="Arial"/>
                <a:ea typeface="Times New Roman" pitchFamily="-105" charset="0"/>
                <a:cs typeface="Arial"/>
              </a:rPr>
              <a:t> of the kingdom.</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The prophet </a:t>
            </a:r>
            <a:r>
              <a:rPr lang="en-US" sz="3600" b="1" u="sng" dirty="0">
                <a:solidFill>
                  <a:schemeClr val="bg1"/>
                </a:solidFill>
                <a:latin typeface="Arial"/>
                <a:ea typeface="Times New Roman" pitchFamily="-105" charset="0"/>
                <a:cs typeface="Arial"/>
              </a:rPr>
              <a:t>Elijah</a:t>
            </a:r>
            <a:r>
              <a:rPr lang="en-US" sz="3600" b="1" dirty="0">
                <a:solidFill>
                  <a:schemeClr val="bg1"/>
                </a:solidFill>
                <a:latin typeface="Arial"/>
                <a:ea typeface="Times New Roman" pitchFamily="-105" charset="0"/>
                <a:cs typeface="Arial"/>
              </a:rPr>
              <a:t> is featured in      1 Kings, while </a:t>
            </a:r>
            <a:r>
              <a:rPr lang="en-US" sz="3600" b="1" u="sng" dirty="0">
                <a:solidFill>
                  <a:schemeClr val="bg1"/>
                </a:solidFill>
                <a:latin typeface="Arial"/>
                <a:ea typeface="Times New Roman" pitchFamily="-105" charset="0"/>
                <a:cs typeface="Arial"/>
              </a:rPr>
              <a:t>Elisha</a:t>
            </a:r>
            <a:r>
              <a:rPr lang="en-US" sz="3600" b="1" dirty="0">
                <a:solidFill>
                  <a:schemeClr val="bg1"/>
                </a:solidFill>
                <a:latin typeface="Arial"/>
                <a:ea typeface="Times New Roman" pitchFamily="-105" charset="0"/>
                <a:cs typeface="Arial"/>
              </a:rPr>
              <a:t> is featured in 2 Kings. </a:t>
            </a:r>
          </a:p>
          <a:p>
            <a:pPr marL="457200" indent="-457200">
              <a:spcBef>
                <a:spcPct val="50000"/>
              </a:spcBef>
              <a:buFontTx/>
              <a:buAutoNum type="arabicPeriod"/>
              <a:defRPr/>
            </a:pPr>
            <a:r>
              <a:rPr lang="en-US" sz="3600" b="1" dirty="0">
                <a:solidFill>
                  <a:schemeClr val="bg1"/>
                </a:solidFill>
                <a:latin typeface="Arial"/>
                <a:ea typeface="Times New Roman" pitchFamily="-105" charset="0"/>
                <a:cs typeface="Arial"/>
              </a:rPr>
              <a:t> 2 Kings tells of the destruction of </a:t>
            </a:r>
            <a:r>
              <a:rPr lang="en-US" sz="3600" b="1" u="sng" dirty="0">
                <a:solidFill>
                  <a:schemeClr val="bg1"/>
                </a:solidFill>
                <a:latin typeface="Arial"/>
                <a:ea typeface="Times New Roman" pitchFamily="-105" charset="0"/>
                <a:cs typeface="Arial"/>
              </a:rPr>
              <a:t>Samaria</a:t>
            </a:r>
            <a:r>
              <a:rPr lang="en-US" sz="3600" b="1" dirty="0">
                <a:solidFill>
                  <a:schemeClr val="bg1"/>
                </a:solidFill>
                <a:latin typeface="Arial"/>
                <a:ea typeface="Times New Roman" pitchFamily="-105" charset="0"/>
                <a:cs typeface="Arial"/>
              </a:rPr>
              <a:t> and </a:t>
            </a:r>
            <a:r>
              <a:rPr lang="en-US" sz="3600" b="1" u="sng" dirty="0">
                <a:solidFill>
                  <a:schemeClr val="bg1"/>
                </a:solidFill>
                <a:latin typeface="Arial"/>
                <a:ea typeface="Times New Roman" pitchFamily="-105" charset="0"/>
                <a:cs typeface="Arial"/>
              </a:rPr>
              <a:t>Jerusalem</a:t>
            </a:r>
            <a:r>
              <a:rPr lang="en-US" sz="3600" b="1" dirty="0">
                <a:solidFill>
                  <a:schemeClr val="bg1"/>
                </a:solidFill>
                <a:latin typeface="Arial"/>
                <a:ea typeface="Times New Roman" pitchFamily="-105" charset="0"/>
                <a:cs typeface="Arial"/>
              </a:rPr>
              <a:t>.</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320516"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p:cNvPicPr>
            <a:picLocks noChangeAspect="1"/>
          </p:cNvPicPr>
          <p:nvPr/>
        </p:nvPicPr>
        <p:blipFill>
          <a:blip r:embed="rId2" cstate="screen">
            <a:extLst>
              <a:ext uri="{28A0092B-C50C-407E-A947-70E740481C1C}">
                <a14:useLocalDpi xmlns:a14="http://schemas.microsoft.com/office/drawing/2010/main"/>
              </a:ext>
            </a:extLst>
          </a:blip>
          <a:srcRect l="4292"/>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5795963" y="1844675"/>
            <a:ext cx="3240087" cy="4824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Ø"/>
            </a:pPr>
            <a:r>
              <a:rPr lang="en-US" altLang="zh-CN" sz="2800" b="1">
                <a:solidFill>
                  <a:srgbClr val="FFFFFF"/>
                </a:solidFill>
                <a:cs typeface="Arial" charset="0"/>
              </a:rPr>
              <a:t>When a king</a:t>
            </a:r>
            <a:r>
              <a:rPr lang="uk-UA" altLang="zh-CN" sz="2800" b="1">
                <a:solidFill>
                  <a:srgbClr val="FFFFFF"/>
                </a:solidFill>
                <a:cs typeface="Arial" charset="0"/>
              </a:rPr>
              <a:t>'</a:t>
            </a:r>
            <a:r>
              <a:rPr lang="en-US" altLang="zh-CN" sz="2800" b="1">
                <a:solidFill>
                  <a:srgbClr val="FFFFFF"/>
                </a:solidFill>
                <a:cs typeface="Arial" charset="0"/>
              </a:rPr>
              <a:t>s reign began</a:t>
            </a:r>
          </a:p>
          <a:p>
            <a:pPr marL="457200" indent="-457200">
              <a:lnSpc>
                <a:spcPct val="90000"/>
              </a:lnSpc>
              <a:spcBef>
                <a:spcPct val="20000"/>
              </a:spcBef>
              <a:buFont typeface="Wingdings" charset="0"/>
              <a:buChar char="Ø"/>
            </a:pPr>
            <a:endParaRPr lang="en-US" altLang="zh-CN" sz="2800" b="1">
              <a:solidFill>
                <a:srgbClr val="FFFFFF"/>
              </a:solidFill>
              <a:cs typeface="Arial" charset="0"/>
            </a:endParaRPr>
          </a:p>
          <a:p>
            <a:pPr marL="457200" indent="-457200">
              <a:lnSpc>
                <a:spcPct val="90000"/>
              </a:lnSpc>
              <a:spcBef>
                <a:spcPct val="20000"/>
              </a:spcBef>
              <a:buFont typeface="Wingdings" charset="0"/>
              <a:buChar char="Ø"/>
            </a:pPr>
            <a:r>
              <a:rPr lang="en-US" altLang="zh-CN" sz="2800" b="1">
                <a:solidFill>
                  <a:srgbClr val="FFFFFF"/>
                </a:solidFill>
                <a:cs typeface="Arial" charset="0"/>
              </a:rPr>
              <a:t>When the year began</a:t>
            </a:r>
          </a:p>
        </p:txBody>
      </p:sp>
      <p:sp>
        <p:nvSpPr>
          <p:cNvPr id="321539" name="Text Box 8"/>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cs typeface="Arial" charset="0"/>
              </a:rPr>
              <a:t>221</a:t>
            </a:r>
          </a:p>
        </p:txBody>
      </p:sp>
      <p:sp>
        <p:nvSpPr>
          <p:cNvPr id="321540" name="Rectangle 9"/>
          <p:cNvSpPr>
            <a:spLocks noGrp="1" noChangeArrowheads="1"/>
          </p:cNvSpPr>
          <p:nvPr>
            <p:ph type="title" idx="4294967295"/>
          </p:nvPr>
        </p:nvSpPr>
        <p:spPr>
          <a:xfrm>
            <a:off x="107950" y="33338"/>
            <a:ext cx="6624638" cy="587375"/>
          </a:xfrm>
          <a:solidFill>
            <a:schemeClr val="tx1"/>
          </a:solidFill>
          <a:ln cap="flat">
            <a:solidFill>
              <a:schemeClr val="tx1"/>
            </a:solidFill>
            <a:miter lim="800000"/>
            <a:headEnd/>
            <a:tailEnd/>
          </a:ln>
        </p:spPr>
        <p:txBody>
          <a:bodyPr/>
          <a:lstStyle/>
          <a:p>
            <a:pPr algn="l" eaLnBrk="1" hangingPunct="1"/>
            <a:r>
              <a:rPr lang="en-US" sz="2800" b="1" i="1">
                <a:solidFill>
                  <a:srgbClr val="FFFFFF"/>
                </a:solidFill>
                <a:latin typeface="Arial" charset="0"/>
                <a:ea typeface="ＭＳ Ｐゴシック" charset="0"/>
              </a:rPr>
              <a:t>Characteristics</a:t>
            </a:r>
          </a:p>
        </p:txBody>
      </p:sp>
      <p:pic>
        <p:nvPicPr>
          <p:cNvPr id="229382"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412875"/>
            <a:ext cx="5207000" cy="5208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auto">
          <a:xfrm>
            <a:off x="0" y="549275"/>
            <a:ext cx="9144000" cy="86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lnSpc>
                <a:spcPct val="90000"/>
              </a:lnSpc>
              <a:spcBef>
                <a:spcPct val="20000"/>
              </a:spcBef>
            </a:pPr>
            <a:r>
              <a:rPr lang="en-US" altLang="zh-CN" sz="2800" b="1" u="sng">
                <a:solidFill>
                  <a:srgbClr val="FFFFFF"/>
                </a:solidFill>
                <a:cs typeface="Arial" charset="0"/>
              </a:rPr>
              <a:t>Calendar Differences Between Judah and Israel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1" presetClass="entr" presetSubtype="1" fill="hold" nodeType="clickEffect">
                                  <p:stCondLst>
                                    <p:cond delay="0"/>
                                  </p:stCondLst>
                                  <p:childTnLst>
                                    <p:set>
                                      <p:cBhvr>
                                        <p:cTn id="12" dur="1" fill="hold">
                                          <p:stCondLst>
                                            <p:cond delay="0"/>
                                          </p:stCondLst>
                                        </p:cTn>
                                        <p:tgtEl>
                                          <p:spTgt spid="229382"/>
                                        </p:tgtEl>
                                        <p:attrNameLst>
                                          <p:attrName>style.visibility</p:attrName>
                                        </p:attrNameLst>
                                      </p:cBhvr>
                                      <p:to>
                                        <p:strVal val="visible"/>
                                      </p:to>
                                    </p:set>
                                    <p:animEffect transition="in" filter="wheel(1)">
                                      <p:cBhvr>
                                        <p:cTn id="13" dur="2000"/>
                                        <p:tgtEl>
                                          <p:spTgt spid="2293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8307">
                                            <p:txEl>
                                              <p:pRg st="0" end="0"/>
                                            </p:txEl>
                                          </p:spTgt>
                                        </p:tgtEl>
                                        <p:attrNameLst>
                                          <p:attrName>style.visibility</p:attrName>
                                        </p:attrNameLst>
                                      </p:cBhvr>
                                      <p:to>
                                        <p:strVal val="visible"/>
                                      </p:to>
                                    </p:set>
                                    <p:anim calcmode="lin" valueType="num">
                                      <p:cBhvr additive="base">
                                        <p:cTn id="18"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9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98307">
                                            <p:txEl>
                                              <p:pRg st="2" end="2"/>
                                            </p:txEl>
                                          </p:spTgt>
                                        </p:tgtEl>
                                        <p:attrNameLst>
                                          <p:attrName>style.visibility</p:attrName>
                                        </p:attrNameLst>
                                      </p:cBhvr>
                                      <p:to>
                                        <p:strVal val="visible"/>
                                      </p:to>
                                    </p:set>
                                    <p:anim calcmode="lin" valueType="num">
                                      <p:cBhvr additive="base">
                                        <p:cTn id="24"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983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P spid="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defRPr/>
            </a:pPr>
            <a:r>
              <a:rPr lang="en-US" sz="2800" dirty="0">
                <a:latin typeface="Tahoma" charset="0"/>
                <a:ea typeface="ＭＳ Ｐゴシック" charset="0"/>
                <a:cs typeface="ＭＳ Ｐゴシック" charset="0"/>
              </a:rPr>
              <a:t>Civil</a:t>
            </a:r>
          </a:p>
          <a:p>
            <a:pPr marL="263525" indent="-263525" eaLnBrk="1" hangingPunct="1">
              <a:defRPr/>
            </a:pPr>
            <a:r>
              <a:rPr lang="en-US" sz="2800" dirty="0">
                <a:latin typeface="Tahoma" charset="0"/>
                <a:ea typeface="ＭＳ Ｐゴシック" charset="0"/>
                <a:cs typeface="ＭＳ Ｐゴシック" charset="0"/>
              </a:rPr>
              <a:t>Sacred</a:t>
            </a:r>
          </a:p>
          <a:p>
            <a:pPr marL="263525" indent="-263525" eaLnBrk="1" hangingPunct="1">
              <a:defRPr/>
            </a:pPr>
            <a:r>
              <a:rPr lang="en-US" sz="2800" dirty="0">
                <a:latin typeface="Tahoma" charset="0"/>
                <a:ea typeface="ＭＳ Ｐゴシック" charset="0"/>
                <a:cs typeface="ＭＳ Ｐゴシック" charset="0"/>
              </a:rPr>
              <a:t>Numbered</a:t>
            </a:r>
          </a:p>
        </p:txBody>
      </p:sp>
      <p:pic>
        <p:nvPicPr>
          <p:cNvPr id="322562"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dirty="0">
              <a:solidFill>
                <a:srgbClr val="060400"/>
              </a:solidFill>
              <a:effectLst>
                <a:outerShdw blurRad="38100" dist="38100" dir="2700000" algn="tl">
                  <a:srgbClr val="000000">
                    <a:alpha val="43137"/>
                  </a:srgbClr>
                </a:outerShdw>
              </a:effectLst>
              <a:latin typeface="Tahoma" charset="-52"/>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en-US">
                <a:latin typeface="Arial" charset="0"/>
                <a:ea typeface="ＭＳ Ｐゴシック" charset="0"/>
                <a:cs typeface="ＭＳ Ｐゴシック" charset="0"/>
              </a:rPr>
              <a:t>Jewish Calendars</a:t>
            </a:r>
          </a:p>
        </p:txBody>
      </p:sp>
      <p:sp>
        <p:nvSpPr>
          <p:cNvPr id="13322"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a:cs typeface="Arial"/>
              </a:rPr>
              <a:t>221</a:t>
            </a:r>
            <a:endParaRPr lang="en-US" sz="1800" dirty="0">
              <a:solidFill>
                <a:srgbClr val="FFFFFF"/>
              </a:solidFill>
              <a:latin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en-US" sz="2400" b="1" kern="0" dirty="0">
                <a:solidFill>
                  <a:srgbClr val="FFFF00"/>
                </a:solidFill>
                <a:latin typeface="Arial" charset="0"/>
                <a:ea typeface="ＭＳ Ｐゴシック" charset="0"/>
                <a:cs typeface="ＭＳ Ｐゴシック" charset="0"/>
              </a:rPr>
              <a:t>The Exodus Night: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en-US" sz="2400" b="1" kern="0" dirty="0">
                <a:solidFill>
                  <a:srgbClr val="FFFFFF"/>
                </a:solidFill>
                <a:latin typeface="Arial" charset="0"/>
                <a:ea typeface="ＭＳ Ｐゴシック" charset="0"/>
                <a:cs typeface="ＭＳ Ｐゴシック" charset="0"/>
              </a:rPr>
              <a:t>While the Israelites were still in the land of Egypt, the L</a:t>
            </a:r>
            <a:r>
              <a:rPr lang="en-US" sz="2000" b="1" kern="0" dirty="0">
                <a:solidFill>
                  <a:srgbClr val="FFFFFF"/>
                </a:solidFill>
                <a:latin typeface="Arial" charset="0"/>
                <a:ea typeface="ＭＳ Ｐゴシック" charset="0"/>
                <a:cs typeface="ＭＳ Ｐゴシック" charset="0"/>
              </a:rPr>
              <a:t>ORD</a:t>
            </a:r>
            <a:r>
              <a:rPr lang="en-US" sz="2400" b="1" kern="0" dirty="0">
                <a:solidFill>
                  <a:srgbClr val="FFFFFF"/>
                </a:solidFill>
                <a:latin typeface="Arial" charset="0"/>
                <a:ea typeface="ＭＳ Ｐゴシック" charset="0"/>
                <a:cs typeface="ＭＳ Ｐゴシック" charset="0"/>
              </a:rPr>
              <a:t> gave the following instructions to Moses and Aaron:  </a:t>
            </a:r>
            <a:r>
              <a:rPr lang="en-US" sz="2400" b="1" kern="0" baseline="30000" dirty="0">
                <a:solidFill>
                  <a:srgbClr val="FFFFFF"/>
                </a:solidFill>
                <a:latin typeface="Arial" charset="0"/>
                <a:ea typeface="ＭＳ Ｐゴシック" charset="0"/>
                <a:cs typeface="ＭＳ Ｐゴシック" charset="0"/>
              </a:rPr>
              <a:t>2</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00"/>
                </a:solidFill>
                <a:latin typeface="Arial" charset="0"/>
                <a:ea typeface="ＭＳ Ｐゴシック" charset="0"/>
                <a:cs typeface="ＭＳ Ｐゴシック" charset="0"/>
              </a:rPr>
              <a:t>From now on, this month will be the first month of the year</a:t>
            </a:r>
            <a:r>
              <a:rPr lang="en-US" sz="2400" b="1" kern="0" dirty="0">
                <a:solidFill>
                  <a:srgbClr val="FFFFFF"/>
                </a:solidFill>
                <a:latin typeface="Arial" charset="0"/>
                <a:ea typeface="ＭＳ Ｐゴシック" charset="0"/>
                <a:cs typeface="ＭＳ Ｐゴシック" charset="0"/>
              </a:rPr>
              <a:t> for you</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1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a:cs typeface="Arial"/>
              </a:rPr>
              <a:t>221</a:t>
            </a:r>
            <a:endParaRPr lang="en-US" sz="1800" dirty="0">
              <a:solidFill>
                <a:srgbClr val="FFFFFF"/>
              </a:solidFill>
              <a:latin typeface="Arial"/>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algn="ctr">
              <a:defRPr/>
            </a:pPr>
            <a:r>
              <a:rPr lang="en-US" sz="2000" b="1" kern="0" dirty="0">
                <a:solidFill>
                  <a:srgbClr val="000000"/>
                </a:solidFill>
                <a:cs typeface="Arial" charset="0"/>
              </a:rPr>
              <a:t>Judah began</a:t>
            </a:r>
          </a:p>
          <a:p>
            <a:pPr algn="ctr">
              <a:defRPr/>
            </a:pPr>
            <a:r>
              <a:rPr lang="en-US" sz="2000" b="1" kern="0" dirty="0">
                <a:solidFill>
                  <a:srgbClr val="000000"/>
                </a:solidFill>
                <a:cs typeface="Arial" charset="0"/>
              </a:rPr>
              <a:t>with Tishri</a:t>
            </a:r>
          </a:p>
          <a:p>
            <a:pPr algn="ctr">
              <a:defRPr/>
            </a:pPr>
            <a:r>
              <a:rPr lang="en-US" sz="2000" b="1" kern="0" dirty="0">
                <a:solidFill>
                  <a:srgbClr val="000000"/>
                </a:solidFill>
                <a:cs typeface="Arial" charset="0"/>
              </a:rPr>
              <a:t>&amp; counted </a:t>
            </a:r>
          </a:p>
          <a:p>
            <a:pPr algn="ctr">
              <a:defRPr/>
            </a:pPr>
            <a:r>
              <a:rPr lang="en-US" sz="2000" b="1" kern="0" dirty="0">
                <a:solidFill>
                  <a:srgbClr val="000000"/>
                </a:solidFill>
                <a:cs typeface="Arial" charset="0"/>
              </a:rPr>
              <a:t>accession year</a:t>
            </a: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algn="ctr">
              <a:defRPr/>
            </a:pPr>
            <a:r>
              <a:rPr lang="en-US" sz="2000" b="1" kern="0">
                <a:solidFill>
                  <a:srgbClr val="000000"/>
                </a:solidFill>
                <a:cs typeface="Arial" charset="0"/>
              </a:rPr>
              <a:t>What if the </a:t>
            </a:r>
          </a:p>
          <a:p>
            <a:pPr algn="ctr">
              <a:defRPr/>
            </a:pPr>
            <a:r>
              <a:rPr lang="en-US" sz="2000" b="1" kern="0">
                <a:solidFill>
                  <a:srgbClr val="000000"/>
                </a:solidFill>
                <a:cs typeface="Arial" charset="0"/>
              </a:rPr>
              <a:t>king</a:t>
            </a:r>
            <a:r>
              <a:rPr lang="uk-UA" altLang="ja-JP" sz="2000" b="1" kern="0">
                <a:solidFill>
                  <a:srgbClr val="000000"/>
                </a:solidFill>
                <a:cs typeface="Arial" charset="0"/>
              </a:rPr>
              <a:t>'</a:t>
            </a:r>
            <a:r>
              <a:rPr lang="en-US" sz="2000" b="1" kern="0">
                <a:solidFill>
                  <a:srgbClr val="000000"/>
                </a:solidFill>
                <a:cs typeface="Arial" charset="0"/>
              </a:rPr>
              <a:t>s reign </a:t>
            </a:r>
          </a:p>
          <a:p>
            <a:pPr algn="ctr">
              <a:defRPr/>
            </a:pPr>
            <a:r>
              <a:rPr lang="en-US" sz="2000" b="1" kern="0">
                <a:solidFill>
                  <a:srgbClr val="000000"/>
                </a:solidFill>
                <a:cs typeface="Arial" charset="0"/>
              </a:rPr>
              <a:t>began here?</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algn="ctr">
              <a:defRPr/>
            </a:pPr>
            <a:r>
              <a:rPr lang="en-US" sz="2000" b="1" kern="0">
                <a:solidFill>
                  <a:srgbClr val="000000"/>
                </a:solidFill>
                <a:cs typeface="Arial" charset="0"/>
              </a:rPr>
              <a:t>Israel began</a:t>
            </a:r>
          </a:p>
          <a:p>
            <a:pPr algn="ctr">
              <a:defRPr/>
            </a:pPr>
            <a:r>
              <a:rPr lang="en-US" sz="2000" b="1" kern="0">
                <a:solidFill>
                  <a:srgbClr val="000000"/>
                </a:solidFill>
                <a:cs typeface="Arial" charset="0"/>
              </a:rPr>
              <a:t>with Nisan</a:t>
            </a:r>
          </a:p>
          <a:p>
            <a:pPr algn="ctr">
              <a:defRPr/>
            </a:pPr>
            <a:r>
              <a:rPr lang="en-US" sz="2000" b="1" kern="0">
                <a:solidFill>
                  <a:srgbClr val="000000"/>
                </a:solidFill>
                <a:cs typeface="Arial" charset="0"/>
              </a:rPr>
              <a:t>&amp; didn</a:t>
            </a:r>
            <a:r>
              <a:rPr lang="uk-UA" altLang="ja-JP" sz="2000" b="1" kern="0">
                <a:solidFill>
                  <a:srgbClr val="000000"/>
                </a:solidFill>
                <a:cs typeface="Arial" charset="0"/>
              </a:rPr>
              <a:t>'</a:t>
            </a:r>
            <a:r>
              <a:rPr lang="en-US" sz="2000" b="1" kern="0">
                <a:solidFill>
                  <a:srgbClr val="000000"/>
                </a:solidFill>
                <a:cs typeface="Arial" charset="0"/>
              </a:rPr>
              <a:t>t count </a:t>
            </a:r>
          </a:p>
          <a:p>
            <a:pPr algn="ctr">
              <a:defRPr/>
            </a:pPr>
            <a:r>
              <a:rPr lang="en-US" sz="2000" b="1" kern="0">
                <a:solidFill>
                  <a:srgbClr val="000000"/>
                </a:solidFill>
                <a:cs typeface="Arial" charset="0"/>
              </a:rPr>
              <a:t>accession year</a:t>
            </a: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3600" b="1" dirty="0">
                <a:solidFill>
                  <a:srgbClr val="FFFFFF"/>
                </a:solidFill>
                <a:cs typeface="Arial" charset="0"/>
              </a:rPr>
              <a:t>Two Key Issues:</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eaLnBrk="1" hangingPunct="1">
              <a:defRPr/>
            </a:pPr>
            <a:r>
              <a:rPr lang="en-US" sz="3200" b="1" kern="0">
                <a:solidFill>
                  <a:srgbClr val="FFFFFF"/>
                </a:solidFill>
                <a:latin typeface="Arial" charset="0"/>
                <a:ea typeface="ＭＳ Ｐゴシック" charset="0"/>
                <a:cs typeface="Arial" charset="0"/>
              </a:rPr>
              <a:t>Did they count the accession year?</a:t>
            </a: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sz="3200" b="1" dirty="0">
                <a:solidFill>
                  <a:srgbClr val="FFFFFF"/>
                </a:solidFill>
                <a:cs typeface="Arial" charset="0"/>
              </a:rPr>
              <a:t>Which system did they use to determine the king</a:t>
            </a:r>
            <a:r>
              <a:rPr lang="uk-UA" altLang="ja-JP" sz="3200" b="1" dirty="0">
                <a:solidFill>
                  <a:srgbClr val="FFFFFF"/>
                </a:solidFill>
                <a:cs typeface="Arial" charset="0"/>
              </a:rPr>
              <a:t>'</a:t>
            </a:r>
            <a:r>
              <a:rPr lang="en-US" sz="3200" b="1" dirty="0">
                <a:solidFill>
                  <a:srgbClr val="FFFFFF"/>
                </a:solidFill>
                <a:cs typeface="Arial" charset="0"/>
              </a:rPr>
              <a:t>s reign?</a:t>
            </a: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a:cs typeface="Arial"/>
              </a:rPr>
              <a:t>221</a:t>
            </a:r>
            <a:endParaRPr lang="en-US" sz="1800" dirty="0">
              <a:solidFill>
                <a:srgbClr val="FFFFFF"/>
              </a:solidFill>
              <a:latin typeface="Arial"/>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7"/>
            <a:ext cx="9144000" cy="42090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said, 'I will remove Judah also from my presence as I removed Israel, and I will reject Jerusalem, the city I chose, and this temple, about which I said, "There shall my Name be"</a:t>
            </a:r>
            <a:r>
              <a:rPr kumimoji="0" lang="uk-UA"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(23:27).</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cs-CZ"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249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68608430"/>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eaLnBrk="1" hangingPunct="1">
              <a:buFontTx/>
              <a:buAutoNum type="alphaLcParenR"/>
            </a:pPr>
            <a:r>
              <a:rPr lang="en-US" sz="2800">
                <a:solidFill>
                  <a:schemeClr val="accent1"/>
                </a:solidFill>
                <a:latin typeface="Arial" charset="0"/>
                <a:ea typeface="ＭＳ Ｐゴシック" charset="0"/>
                <a:cs typeface="ＭＳ Ｐゴシック" charset="0"/>
              </a:rPr>
              <a:t>Different Dating Systems</a:t>
            </a:r>
            <a:r>
              <a:rPr lang="en-US" sz="2800">
                <a:latin typeface="Arial" charset="0"/>
                <a:ea typeface="ＭＳ Ｐゴシック" charset="0"/>
                <a:cs typeface="ＭＳ Ｐゴシック" charset="0"/>
              </a:rPr>
              <a:t> used by Judah and Israel</a:t>
            </a:r>
          </a:p>
        </p:txBody>
      </p:sp>
      <p:sp>
        <p:nvSpPr>
          <p:cNvPr id="326658" name="Rectangle 18"/>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Judah</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Israel</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tx1"/>
                          </a:solidFill>
                          <a:effectLst/>
                          <a:latin typeface="Arial" pitchFamily="-111" charset="0"/>
                        </a:rPr>
                        <a:t>Time of alliance and intermarriage with Israel</a:t>
                      </a: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(848-796)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(796-586)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a:cs typeface="Arial"/>
              </a:rPr>
              <a:t>221</a:t>
            </a:r>
            <a:endParaRPr lang="en-US" sz="1800" dirty="0">
              <a:solidFill>
                <a:srgbClr val="FFFFFF"/>
              </a:solidFill>
              <a:latin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buClr>
                <a:schemeClr val="accent1"/>
              </a:buClr>
              <a:buSzTx/>
              <a:buFontTx/>
              <a:buAutoNum type="alphaLcParenR" startAt="2"/>
            </a:pPr>
            <a:r>
              <a:rPr lang="en-US">
                <a:latin typeface="Arial" charset="0"/>
                <a:ea typeface="ＭＳ Ｐゴシック" charset="0"/>
                <a:cs typeface="ＭＳ Ｐゴシック" charset="0"/>
              </a:rPr>
              <a:t>Some </a:t>
            </a:r>
            <a:r>
              <a:rPr lang="en-US">
                <a:solidFill>
                  <a:schemeClr val="accent1"/>
                </a:solidFill>
                <a:latin typeface="Arial" charset="0"/>
                <a:ea typeface="ＭＳ Ｐゴシック" charset="0"/>
                <a:cs typeface="ＭＳ Ｐゴシック" charset="0"/>
              </a:rPr>
              <a:t>co-regencies</a:t>
            </a:r>
            <a:r>
              <a:rPr lang="en-US">
                <a:latin typeface="Arial" charset="0"/>
                <a:ea typeface="ＭＳ Ｐゴシック" charset="0"/>
                <a:cs typeface="ＭＳ Ｐゴシック" charset="0"/>
              </a:rPr>
              <a:t> in Israel and Judah</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Two instances of </a:t>
            </a:r>
            <a:r>
              <a:rPr lang="en-US">
                <a:solidFill>
                  <a:schemeClr val="accent1"/>
                </a:solidFill>
                <a:latin typeface="Arial" charset="0"/>
                <a:ea typeface="ＭＳ Ｐゴシック" charset="0"/>
                <a:cs typeface="ＭＳ Ｐゴシック" charset="0"/>
              </a:rPr>
              <a:t>rival reigns</a:t>
            </a:r>
            <a:r>
              <a:rPr lang="en-US">
                <a:latin typeface="Arial" charset="0"/>
                <a:ea typeface="ＭＳ Ｐゴシック" charset="0"/>
                <a:cs typeface="ＭＳ Ｐゴシック" charset="0"/>
              </a:rPr>
              <a:t> in Israel</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Certain synchronisms in 2 Kings 17 and 18 inserted by a </a:t>
            </a:r>
            <a:r>
              <a:rPr lang="en-US">
                <a:solidFill>
                  <a:schemeClr val="accent1"/>
                </a:solidFill>
                <a:latin typeface="Arial" charset="0"/>
                <a:ea typeface="ＭＳ Ｐゴシック" charset="0"/>
                <a:cs typeface="ＭＳ Ｐゴシック" charset="0"/>
              </a:rPr>
              <a:t>late hand</a:t>
            </a:r>
            <a:r>
              <a:rPr lang="en-US">
                <a:latin typeface="Arial" charset="0"/>
                <a:ea typeface="ＭＳ Ｐゴシック" charset="0"/>
                <a:cs typeface="ＭＳ Ｐゴシック" charset="0"/>
              </a:rPr>
              <a:t> out of harmony with original pattern of reigns</a:t>
            </a:r>
          </a:p>
        </p:txBody>
      </p:sp>
      <p:sp>
        <p:nvSpPr>
          <p:cNvPr id="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a:cs typeface="Arial"/>
              </a:rPr>
              <a:t>221</a:t>
            </a:r>
            <a:endParaRPr lang="en-US" sz="1800" dirty="0">
              <a:solidFill>
                <a:srgbClr val="FFFFFF"/>
              </a:solidFill>
              <a:latin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24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88367502"/>
      </p:ext>
    </p:extLst>
  </p:cSld>
  <p:clrMapOvr>
    <a:masterClrMapping/>
  </p:clrMapOvr>
  <p:transition spd="med">
    <p:zoom dir="in"/>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(No Animation)</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54108" y="4404869"/>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54108"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5" name="Rectangle 3">
            <a:extLst>
              <a:ext uri="{FF2B5EF4-FFF2-40B4-BE49-F238E27FC236}">
                <a16:creationId xmlns:a16="http://schemas.microsoft.com/office/drawing/2014/main" id="{3B511DCE-64EC-B442-8C87-BEA67F7D05BC}"/>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704236559"/>
      </p:ext>
    </p:extLst>
  </p:cSld>
  <p:clrMapOvr>
    <a:masterClrMapping/>
  </p:clrMapOvr>
  <p:transition spd="med">
    <p:zoom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(Animated)</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7" name="Rectangle 3">
            <a:extLst>
              <a:ext uri="{FF2B5EF4-FFF2-40B4-BE49-F238E27FC236}">
                <a16:creationId xmlns:a16="http://schemas.microsoft.com/office/drawing/2014/main" id="{427365AB-8BE2-6C49-BE48-3C27AAB0B919}"/>
              </a:ext>
            </a:extLst>
          </p:cNvPr>
          <p:cNvSpPr txBox="1">
            <a:spLocks noChangeArrowheads="1"/>
          </p:cNvSpPr>
          <p:nvPr/>
        </p:nvSpPr>
        <p:spPr bwMode="auto">
          <a:xfrm>
            <a:off x="4144144" y="6368852"/>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470092562"/>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Early Kings</a:t>
            </a:r>
            <a:endParaRPr kumimoji="1" lang="en-US" sz="4000">
              <a:latin typeface="Arial" charset="0"/>
              <a:ea typeface="ＭＳ Ｐゴシック" charset="0"/>
              <a:cs typeface="Arial"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190511" name="Text Box 47"/>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5" name="Text Box 51"/>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Josiah</a:t>
            </a: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190539" name="Text Box 75"/>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78"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79"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80"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81"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82"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83"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2984"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Early Kings</a:t>
            </a:r>
            <a:endParaRPr kumimoji="1" lang="en-US" sz="4000">
              <a:latin typeface="Arial" charset="0"/>
              <a:ea typeface="ＭＳ Ｐゴシック" charset="0"/>
              <a:cs typeface="Arial" charset="0"/>
            </a:endParaRPr>
          </a:p>
        </p:txBody>
      </p:sp>
      <p:sp>
        <p:nvSpPr>
          <p:cNvPr id="201738"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1739"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1740"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1741"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1742"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1743"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1744"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1745"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1746"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1747"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1748"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1749"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1750"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1751"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1752"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1753"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1754"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55"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6"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1757"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8"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1759"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1760"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1761"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1762"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1763"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1764"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1765"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66"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1767"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1768"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1769"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1770"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1771"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1772"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1773"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1774"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1775"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1776"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1777"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1778"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1779"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1780"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1781"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1782"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1783"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1784"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1785"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383033"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34"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35"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36"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37"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38"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39"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3040"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383044"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383047"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1192475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1748"/>
                                        </p:tgtEl>
                                        <p:attrNameLst>
                                          <p:attrName>style.visibility</p:attrName>
                                        </p:attrNameLst>
                                      </p:cBhvr>
                                      <p:to>
                                        <p:strVal val="visible"/>
                                      </p:to>
                                    </p:set>
                                    <p:animEffect transition="in" filter="fade">
                                      <p:cBhvr>
                                        <p:cTn id="7" dur="500"/>
                                        <p:tgtEl>
                                          <p:spTgt spid="20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1749"/>
                                        </p:tgtEl>
                                        <p:attrNameLst>
                                          <p:attrName>style.visibility</p:attrName>
                                        </p:attrNameLst>
                                      </p:cBhvr>
                                      <p:to>
                                        <p:strVal val="visible"/>
                                      </p:to>
                                    </p:set>
                                    <p:animEffect transition="in" filter="fade">
                                      <p:cBhvr>
                                        <p:cTn id="12" dur="500"/>
                                        <p:tgtEl>
                                          <p:spTgt spid="2017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1750"/>
                                        </p:tgtEl>
                                        <p:attrNameLst>
                                          <p:attrName>style.visibility</p:attrName>
                                        </p:attrNameLst>
                                      </p:cBhvr>
                                      <p:to>
                                        <p:strVal val="visible"/>
                                      </p:to>
                                    </p:set>
                                    <p:animEffect transition="in" filter="fade">
                                      <p:cBhvr>
                                        <p:cTn id="17" dur="500"/>
                                        <p:tgtEl>
                                          <p:spTgt spid="2017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1756"/>
                                        </p:tgtEl>
                                        <p:attrNameLst>
                                          <p:attrName>style.visibility</p:attrName>
                                        </p:attrNameLst>
                                      </p:cBhvr>
                                      <p:to>
                                        <p:strVal val="visible"/>
                                      </p:to>
                                    </p:set>
                                    <p:animEffect transition="in" filter="fade">
                                      <p:cBhvr>
                                        <p:cTn id="22" dur="500"/>
                                        <p:tgtEl>
                                          <p:spTgt spid="20175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1751"/>
                                        </p:tgtEl>
                                        <p:attrNameLst>
                                          <p:attrName>style.visibility</p:attrName>
                                        </p:attrNameLst>
                                      </p:cBhvr>
                                      <p:to>
                                        <p:strVal val="visible"/>
                                      </p:to>
                                    </p:set>
                                    <p:animEffect transition="in" filter="fade">
                                      <p:cBhvr>
                                        <p:cTn id="27" dur="500"/>
                                        <p:tgtEl>
                                          <p:spTgt spid="20175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1752"/>
                                        </p:tgtEl>
                                        <p:attrNameLst>
                                          <p:attrName>style.visibility</p:attrName>
                                        </p:attrNameLst>
                                      </p:cBhvr>
                                      <p:to>
                                        <p:strVal val="visible"/>
                                      </p:to>
                                    </p:set>
                                    <p:animEffect transition="in" filter="fade">
                                      <p:cBhvr>
                                        <p:cTn id="32" dur="500"/>
                                        <p:tgtEl>
                                          <p:spTgt spid="20175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1753"/>
                                        </p:tgtEl>
                                        <p:attrNameLst>
                                          <p:attrName>style.visibility</p:attrName>
                                        </p:attrNameLst>
                                      </p:cBhvr>
                                      <p:to>
                                        <p:strVal val="visible"/>
                                      </p:to>
                                    </p:set>
                                    <p:animEffect transition="in" filter="fade">
                                      <p:cBhvr>
                                        <p:cTn id="37" dur="500"/>
                                        <p:tgtEl>
                                          <p:spTgt spid="20175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1754"/>
                                        </p:tgtEl>
                                        <p:attrNameLst>
                                          <p:attrName>style.visibility</p:attrName>
                                        </p:attrNameLst>
                                      </p:cBhvr>
                                      <p:to>
                                        <p:strVal val="visible"/>
                                      </p:to>
                                    </p:set>
                                    <p:animEffect transition="in" filter="fade">
                                      <p:cBhvr>
                                        <p:cTn id="42" dur="500"/>
                                        <p:tgtEl>
                                          <p:spTgt spid="20175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1785"/>
                                        </p:tgtEl>
                                        <p:attrNameLst>
                                          <p:attrName>style.visibility</p:attrName>
                                        </p:attrNameLst>
                                      </p:cBhvr>
                                      <p:to>
                                        <p:strVal val="visible"/>
                                      </p:to>
                                    </p:set>
                                    <p:animEffect transition="in" filter="fade">
                                      <p:cBhvr>
                                        <p:cTn id="47" dur="500"/>
                                        <p:tgtEl>
                                          <p:spTgt spid="2017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48" grpId="0" autoUpdateAnimBg="0"/>
      <p:bldP spid="201749" grpId="0" autoUpdateAnimBg="0"/>
      <p:bldP spid="201750" grpId="0" autoUpdateAnimBg="0"/>
      <p:bldP spid="201751" grpId="0" autoUpdateAnimBg="0"/>
      <p:bldP spid="201752" grpId="0" autoUpdateAnimBg="0"/>
      <p:bldP spid="201753" grpId="0" autoUpdateAnimBg="0"/>
      <p:bldP spid="201754" grpId="0" autoUpdateAnimBg="0"/>
      <p:bldP spid="201756" grpId="0" autoUpdateAnimBg="0"/>
      <p:bldP spid="201785"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2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2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2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2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3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3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503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Later Kings</a:t>
            </a:r>
            <a:endParaRPr kumimoji="1" lang="en-US" sz="4000">
              <a:latin typeface="Arial" charset="0"/>
              <a:ea typeface="ＭＳ Ｐゴシック" charset="0"/>
              <a:cs typeface="Arial" charset="0"/>
            </a:endParaRPr>
          </a:p>
        </p:txBody>
      </p:sp>
      <p:sp>
        <p:nvSpPr>
          <p:cNvPr id="203786"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3787"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3788"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3789" name="Text Box 13"/>
          <p:cNvSpPr txBox="1">
            <a:spLocks noChangeArrowheads="1"/>
          </p:cNvSpPr>
          <p:nvPr/>
        </p:nvSpPr>
        <p:spPr bwMode="auto">
          <a:xfrm rot="19866539">
            <a:off x="54102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3790"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3791"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3792"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3793"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3794"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3795"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3796"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3797"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3798"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3799"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3800"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3801"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3802"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03"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4"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3805"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6"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3807"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3808"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3809"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3810"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3811"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3812"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3813"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14"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3815"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3816"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3817"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3818"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3819"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3820"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3821"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3822"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3823"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3824"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3825"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3826"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3827"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3828"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3829"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3830"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3831"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3832"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3833"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385081"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2"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3"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4"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5"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6"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7"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385088"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385092"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385095"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9437264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3805"/>
                                        </p:tgtEl>
                                        <p:attrNameLst>
                                          <p:attrName>style.visibility</p:attrName>
                                        </p:attrNameLst>
                                      </p:cBhvr>
                                      <p:to>
                                        <p:strVal val="visible"/>
                                      </p:to>
                                    </p:set>
                                    <p:animEffect transition="in" filter="fade">
                                      <p:cBhvr>
                                        <p:cTn id="7" dur="500"/>
                                        <p:tgtEl>
                                          <p:spTgt spid="2038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3806"/>
                                        </p:tgtEl>
                                        <p:attrNameLst>
                                          <p:attrName>style.visibility</p:attrName>
                                        </p:attrNameLst>
                                      </p:cBhvr>
                                      <p:to>
                                        <p:strVal val="visible"/>
                                      </p:to>
                                    </p:set>
                                    <p:animEffect transition="in" filter="fade">
                                      <p:cBhvr>
                                        <p:cTn id="12" dur="500"/>
                                        <p:tgtEl>
                                          <p:spTgt spid="2038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3807"/>
                                        </p:tgtEl>
                                        <p:attrNameLst>
                                          <p:attrName>style.visibility</p:attrName>
                                        </p:attrNameLst>
                                      </p:cBhvr>
                                      <p:to>
                                        <p:strVal val="visible"/>
                                      </p:to>
                                    </p:set>
                                    <p:animEffect transition="in" filter="fade">
                                      <p:cBhvr>
                                        <p:cTn id="17" dur="500"/>
                                        <p:tgtEl>
                                          <p:spTgt spid="20380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3808"/>
                                        </p:tgtEl>
                                        <p:attrNameLst>
                                          <p:attrName>style.visibility</p:attrName>
                                        </p:attrNameLst>
                                      </p:cBhvr>
                                      <p:to>
                                        <p:strVal val="visible"/>
                                      </p:to>
                                    </p:set>
                                    <p:animEffect transition="in" filter="fade">
                                      <p:cBhvr>
                                        <p:cTn id="22" dur="500"/>
                                        <p:tgtEl>
                                          <p:spTgt spid="20380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3830"/>
                                        </p:tgtEl>
                                        <p:attrNameLst>
                                          <p:attrName>style.visibility</p:attrName>
                                        </p:attrNameLst>
                                      </p:cBhvr>
                                      <p:to>
                                        <p:strVal val="visible"/>
                                      </p:to>
                                    </p:set>
                                    <p:animEffect transition="in" filter="fade">
                                      <p:cBhvr>
                                        <p:cTn id="27" dur="500"/>
                                        <p:tgtEl>
                                          <p:spTgt spid="2038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3809"/>
                                        </p:tgtEl>
                                        <p:attrNameLst>
                                          <p:attrName>style.visibility</p:attrName>
                                        </p:attrNameLst>
                                      </p:cBhvr>
                                      <p:to>
                                        <p:strVal val="visible"/>
                                      </p:to>
                                    </p:set>
                                    <p:animEffect transition="in" filter="fade">
                                      <p:cBhvr>
                                        <p:cTn id="32" dur="500"/>
                                        <p:tgtEl>
                                          <p:spTgt spid="20380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3821"/>
                                        </p:tgtEl>
                                        <p:attrNameLst>
                                          <p:attrName>style.visibility</p:attrName>
                                        </p:attrNameLst>
                                      </p:cBhvr>
                                      <p:to>
                                        <p:strVal val="visible"/>
                                      </p:to>
                                    </p:set>
                                    <p:animEffect transition="in" filter="fade">
                                      <p:cBhvr>
                                        <p:cTn id="37" dur="500"/>
                                        <p:tgtEl>
                                          <p:spTgt spid="2038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3810"/>
                                        </p:tgtEl>
                                        <p:attrNameLst>
                                          <p:attrName>style.visibility</p:attrName>
                                        </p:attrNameLst>
                                      </p:cBhvr>
                                      <p:to>
                                        <p:strVal val="visible"/>
                                      </p:to>
                                    </p:set>
                                    <p:animEffect transition="in" filter="fade">
                                      <p:cBhvr>
                                        <p:cTn id="42" dur="500"/>
                                        <p:tgtEl>
                                          <p:spTgt spid="2038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3811"/>
                                        </p:tgtEl>
                                        <p:attrNameLst>
                                          <p:attrName>style.visibility</p:attrName>
                                        </p:attrNameLst>
                                      </p:cBhvr>
                                      <p:to>
                                        <p:strVal val="visible"/>
                                      </p:to>
                                    </p:set>
                                    <p:animEffect transition="in" filter="fade">
                                      <p:cBhvr>
                                        <p:cTn id="47" dur="500"/>
                                        <p:tgtEl>
                                          <p:spTgt spid="2038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3812"/>
                                        </p:tgtEl>
                                        <p:attrNameLst>
                                          <p:attrName>style.visibility</p:attrName>
                                        </p:attrNameLst>
                                      </p:cBhvr>
                                      <p:to>
                                        <p:strVal val="visible"/>
                                      </p:to>
                                    </p:set>
                                    <p:animEffect transition="in" filter="fade">
                                      <p:cBhvr>
                                        <p:cTn id="52" dur="500"/>
                                        <p:tgtEl>
                                          <p:spTgt spid="203812"/>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03822"/>
                                        </p:tgtEl>
                                        <p:attrNameLst>
                                          <p:attrName>style.visibility</p:attrName>
                                        </p:attrNameLst>
                                      </p:cBhvr>
                                      <p:to>
                                        <p:strVal val="visible"/>
                                      </p:to>
                                    </p:set>
                                    <p:animEffect transition="in" filter="fade">
                                      <p:cBhvr>
                                        <p:cTn id="57" dur="500"/>
                                        <p:tgtEl>
                                          <p:spTgt spid="20382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03831"/>
                                        </p:tgtEl>
                                        <p:attrNameLst>
                                          <p:attrName>style.visibility</p:attrName>
                                        </p:attrNameLst>
                                      </p:cBhvr>
                                      <p:to>
                                        <p:strVal val="visible"/>
                                      </p:to>
                                    </p:set>
                                    <p:animEffect transition="in" filter="fade">
                                      <p:cBhvr>
                                        <p:cTn id="62" dur="500"/>
                                        <p:tgtEl>
                                          <p:spTgt spid="203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805" grpId="0" autoUpdateAnimBg="0"/>
      <p:bldP spid="203806" grpId="0" autoUpdateAnimBg="0"/>
      <p:bldP spid="203807" grpId="0" autoUpdateAnimBg="0"/>
      <p:bldP spid="203808" grpId="0" autoUpdateAnimBg="0"/>
      <p:bldP spid="203809" grpId="0" autoUpdateAnimBg="0"/>
      <p:bldP spid="203810" grpId="0" autoUpdateAnimBg="0"/>
      <p:bldP spid="203811" grpId="0" autoUpdateAnimBg="0"/>
      <p:bldP spid="203812" grpId="0" autoUpdateAnimBg="0"/>
      <p:bldP spid="203821" grpId="0" autoUpdateAnimBg="0"/>
      <p:bldP spid="203822" grpId="0" autoUpdateAnimBg="0"/>
      <p:bldP spid="203830" grpId="0" autoUpdateAnimBg="0"/>
      <p:bldP spid="203831"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Later Kings</a:t>
            </a:r>
            <a:endParaRPr kumimoji="1" lang="en-US" sz="4000">
              <a:latin typeface="Arial" charset="0"/>
              <a:ea typeface="ＭＳ Ｐゴシック" charset="0"/>
              <a:cs typeface="Arial" charset="0"/>
            </a:endParaRPr>
          </a:p>
        </p:txBody>
      </p:sp>
      <p:sp>
        <p:nvSpPr>
          <p:cNvPr id="205834"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5835"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5836"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5837"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5838"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5839"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5840"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5841"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5842"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5843"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5844"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5845"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5846"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5847"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5848"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5849"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5850"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51"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2"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5853"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4"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5855"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5856"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5857"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5858"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5859"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5860"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5861"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62"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5863"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5864"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5865"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5866"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5867"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5868"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5869"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5870"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5871"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5872"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5873"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5874"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5875"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5876"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5877"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5878"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5879"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5880"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5881"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8841"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2"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3"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4"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5"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6"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7"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8"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8852"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8855"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5861"/>
                                        </p:tgtEl>
                                        <p:attrNameLst>
                                          <p:attrName>style.visibility</p:attrName>
                                        </p:attrNameLst>
                                      </p:cBhvr>
                                      <p:to>
                                        <p:strVal val="visible"/>
                                      </p:to>
                                    </p:set>
                                    <p:animEffect transition="in" filter="fade">
                                      <p:cBhvr>
                                        <p:cTn id="7" dur="500"/>
                                        <p:tgtEl>
                                          <p:spTgt spid="2058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5862"/>
                                        </p:tgtEl>
                                        <p:attrNameLst>
                                          <p:attrName>style.visibility</p:attrName>
                                        </p:attrNameLst>
                                      </p:cBhvr>
                                      <p:to>
                                        <p:strVal val="visible"/>
                                      </p:to>
                                    </p:set>
                                    <p:animEffect transition="in" filter="fade">
                                      <p:cBhvr>
                                        <p:cTn id="12" dur="500"/>
                                        <p:tgtEl>
                                          <p:spTgt spid="2058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5863"/>
                                        </p:tgtEl>
                                        <p:attrNameLst>
                                          <p:attrName>style.visibility</p:attrName>
                                        </p:attrNameLst>
                                      </p:cBhvr>
                                      <p:to>
                                        <p:strVal val="visible"/>
                                      </p:to>
                                    </p:set>
                                    <p:animEffect transition="in" filter="fade">
                                      <p:cBhvr>
                                        <p:cTn id="17" dur="500"/>
                                        <p:tgtEl>
                                          <p:spTgt spid="20586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5868"/>
                                        </p:tgtEl>
                                        <p:attrNameLst>
                                          <p:attrName>style.visibility</p:attrName>
                                        </p:attrNameLst>
                                      </p:cBhvr>
                                      <p:to>
                                        <p:strVal val="visible"/>
                                      </p:to>
                                    </p:set>
                                    <p:animEffect transition="in" filter="fade">
                                      <p:cBhvr>
                                        <p:cTn id="22" dur="500"/>
                                        <p:tgtEl>
                                          <p:spTgt spid="2058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5864"/>
                                        </p:tgtEl>
                                        <p:attrNameLst>
                                          <p:attrName>style.visibility</p:attrName>
                                        </p:attrNameLst>
                                      </p:cBhvr>
                                      <p:to>
                                        <p:strVal val="visible"/>
                                      </p:to>
                                    </p:set>
                                    <p:animEffect transition="in" filter="fade">
                                      <p:cBhvr>
                                        <p:cTn id="27" dur="500"/>
                                        <p:tgtEl>
                                          <p:spTgt spid="20586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5865"/>
                                        </p:tgtEl>
                                        <p:attrNameLst>
                                          <p:attrName>style.visibility</p:attrName>
                                        </p:attrNameLst>
                                      </p:cBhvr>
                                      <p:to>
                                        <p:strVal val="visible"/>
                                      </p:to>
                                    </p:set>
                                    <p:animEffect transition="in" filter="fade">
                                      <p:cBhvr>
                                        <p:cTn id="32" dur="500"/>
                                        <p:tgtEl>
                                          <p:spTgt spid="2058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5866"/>
                                        </p:tgtEl>
                                        <p:attrNameLst>
                                          <p:attrName>style.visibility</p:attrName>
                                        </p:attrNameLst>
                                      </p:cBhvr>
                                      <p:to>
                                        <p:strVal val="visible"/>
                                      </p:to>
                                    </p:set>
                                    <p:animEffect transition="in" filter="fade">
                                      <p:cBhvr>
                                        <p:cTn id="37" dur="500"/>
                                        <p:tgtEl>
                                          <p:spTgt spid="20586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5867"/>
                                        </p:tgtEl>
                                        <p:attrNameLst>
                                          <p:attrName>style.visibility</p:attrName>
                                        </p:attrNameLst>
                                      </p:cBhvr>
                                      <p:to>
                                        <p:strVal val="visible"/>
                                      </p:to>
                                    </p:set>
                                    <p:animEffect transition="in" filter="fade">
                                      <p:cBhvr>
                                        <p:cTn id="42" dur="500"/>
                                        <p:tgtEl>
                                          <p:spTgt spid="20586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5871"/>
                                        </p:tgtEl>
                                        <p:attrNameLst>
                                          <p:attrName>style.visibility</p:attrName>
                                        </p:attrNameLst>
                                      </p:cBhvr>
                                      <p:to>
                                        <p:strVal val="visible"/>
                                      </p:to>
                                    </p:set>
                                    <p:animEffect transition="in" filter="fade">
                                      <p:cBhvr>
                                        <p:cTn id="47" dur="500"/>
                                        <p:tgtEl>
                                          <p:spTgt spid="20587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5877"/>
                                        </p:tgtEl>
                                        <p:attrNameLst>
                                          <p:attrName>style.visibility</p:attrName>
                                        </p:attrNameLst>
                                      </p:cBhvr>
                                      <p:to>
                                        <p:strVal val="visible"/>
                                      </p:to>
                                    </p:set>
                                    <p:animEffect transition="in" filter="fade">
                                      <p:cBhvr>
                                        <p:cTn id="52" dur="500"/>
                                        <p:tgtEl>
                                          <p:spTgt spid="205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61" grpId="0" autoUpdateAnimBg="0"/>
      <p:bldP spid="205862" grpId="0" autoUpdateAnimBg="0"/>
      <p:bldP spid="205863" grpId="0" autoUpdateAnimBg="0"/>
      <p:bldP spid="205864" grpId="0" autoUpdateAnimBg="0"/>
      <p:bldP spid="205865" grpId="0" autoUpdateAnimBg="0"/>
      <p:bldP spid="205866" grpId="0" autoUpdateAnimBg="0"/>
      <p:bldP spid="205867" grpId="0" autoUpdateAnimBg="0"/>
      <p:bldP spid="205868" grpId="0" autoUpdateAnimBg="0"/>
      <p:bldP spid="205871" grpId="0" autoUpdateAnimBg="0"/>
      <p:bldP spid="205877"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Continued rejection to rule under God as a monarchy </a:t>
            </a:r>
            <a:r>
              <a:rPr kumimoji="0" 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destroyed</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both Israel (1–17) and Judah (18–25), yet the Davidic line remained intact.</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Tree>
    <p:extLst>
      <p:ext uri="{BB962C8B-B14F-4D97-AF65-F5344CB8AC3E}">
        <p14:creationId xmlns:p14="http://schemas.microsoft.com/office/powerpoint/2010/main" val="2035641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4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Final Judean Kings</a:t>
            </a:r>
            <a:endParaRPr kumimoji="1" lang="en-US" sz="4000">
              <a:latin typeface="Arial" charset="0"/>
              <a:ea typeface="ＭＳ Ｐゴシック" charset="0"/>
              <a:cs typeface="Arial"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7896"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0"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7924"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2088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2090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2090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17A6476-F616-434E-BFB5-21C01FAE5225}"/>
              </a:ext>
            </a:extLst>
          </p:cNvPr>
          <p:cNvSpPr txBox="1">
            <a:spLocks noChangeArrowheads="1"/>
          </p:cNvSpPr>
          <p:nvPr/>
        </p:nvSpPr>
        <p:spPr bwMode="auto">
          <a:xfrm>
            <a:off x="0" y="-27384"/>
            <a:ext cx="7164288" cy="503634"/>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pic>
        <p:nvPicPr>
          <p:cNvPr id="332801"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57200"/>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4" name="Rectangle 4"/>
          <p:cNvSpPr>
            <a:spLocks noGrp="1" noChangeArrowheads="1"/>
          </p:cNvSpPr>
          <p:nvPr>
            <p:ph type="title"/>
          </p:nvPr>
        </p:nvSpPr>
        <p:spPr>
          <a:xfrm>
            <a:off x="0" y="-818122"/>
            <a:ext cx="7543800" cy="685800"/>
          </a:xfrm>
        </p:spPr>
        <p:txBody>
          <a:bodyPr/>
          <a:lstStyle/>
          <a:p>
            <a:pPr algn="ctr">
              <a:defRPr/>
            </a:pPr>
            <a:r>
              <a:rPr kumimoji="0" lang="en-US" sz="3200" b="1" dirty="0">
                <a:solidFill>
                  <a:schemeClr val="tx1"/>
                </a:solidFill>
                <a:latin typeface="Arial"/>
                <a:ea typeface="ＭＳ Ｐゴシック" charset="0"/>
                <a:cs typeface="Arial"/>
              </a:rPr>
              <a:t>Chart of OT Kings &amp; Prophets</a:t>
            </a: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Co-Regency</a:t>
            </a: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Rival Kings</a:t>
            </a: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en-US" sz="2400" dirty="0">
                <a:solidFill>
                  <a:srgbClr val="FFFFFF"/>
                </a:solidFill>
              </a:rPr>
              <a:t>232 &amp; 342</a:t>
            </a: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4" name="Rectangle 4"/>
          <p:cNvSpPr>
            <a:spLocks noGrp="1" noChangeArrowheads="1"/>
          </p:cNvSpPr>
          <p:nvPr>
            <p:ph type="title"/>
          </p:nvPr>
        </p:nvSpPr>
        <p:spPr>
          <a:xfrm>
            <a:off x="34925" y="-152400"/>
            <a:ext cx="7543800" cy="685800"/>
          </a:xfrm>
        </p:spPr>
        <p:txBody>
          <a:bodyPr/>
          <a:lstStyle/>
          <a:p>
            <a:pPr algn="ctr">
              <a:defRPr/>
            </a:pPr>
            <a:r>
              <a:rPr kumimoji="0" lang="en-US" sz="3200" b="1" dirty="0">
                <a:solidFill>
                  <a:schemeClr val="tx1"/>
                </a:solidFill>
                <a:latin typeface="Arial"/>
                <a:ea typeface="ＭＳ Ｐゴシック" charset="0"/>
                <a:cs typeface="Arial"/>
              </a:rPr>
              <a:t>Early OT Kings &amp; Prophets</a:t>
            </a: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en-US" sz="2400" dirty="0">
                <a:solidFill>
                  <a:srgbClr val="FFFFFF"/>
                </a:solidFill>
              </a:rPr>
              <a:t>232 &amp; 342</a:t>
            </a:r>
          </a:p>
        </p:txBody>
      </p:sp>
      <p:pic>
        <p:nvPicPr>
          <p:cNvPr id="10" name="Picture 4" descr="Whitcomb Chart">
            <a:extLst>
              <a:ext uri="{FF2B5EF4-FFF2-40B4-BE49-F238E27FC236}">
                <a16:creationId xmlns:a16="http://schemas.microsoft.com/office/drawing/2014/main" id="{35F457B1-6AAE-174C-9FD1-576C0513C00B}"/>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36422" b="36136"/>
          <a:stretch/>
        </p:blipFill>
        <p:spPr bwMode="auto">
          <a:xfrm>
            <a:off x="0" y="476250"/>
            <a:ext cx="91440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FE775CA-E5B9-2749-AD1A-42EF04C14C35}"/>
              </a:ext>
            </a:extLst>
          </p:cNvPr>
          <p:cNvSpPr txBox="1">
            <a:spLocks noChangeArrowheads="1"/>
          </p:cNvSpPr>
          <p:nvPr/>
        </p:nvSpPr>
        <p:spPr bwMode="auto">
          <a:xfrm>
            <a:off x="1907704" y="6381749"/>
            <a:ext cx="4999856" cy="471055"/>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980124583"/>
      </p:ext>
    </p:extLst>
  </p:cSld>
  <p:clrMapOvr>
    <a:masterClrMapping/>
  </p:clrMapOvr>
  <p:transition spd="med">
    <p:zoom dir="in"/>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80" name="Text Box 10"/>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342</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931</a:t>
            </a: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722</a:t>
            </a: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586</a:t>
            </a: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Obadiah</a:t>
            </a: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Jonah</a:t>
            </a: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Amos</a:t>
            </a: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Hosea</a:t>
            </a: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Isaiah</a:t>
            </a: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Micah</a:t>
            </a: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Nahum</a:t>
            </a: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Zephaniah</a:t>
            </a: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Habakkuk</a:t>
            </a: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Joel</a:t>
            </a: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Jeremiah</a:t>
            </a: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Lamentations</a:t>
            </a: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Daniel</a:t>
            </a: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Ezekiel</a:t>
            </a: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Haggai</a:t>
            </a: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Zechariah</a:t>
            </a: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Malachi</a:t>
            </a: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en-US" sz="2800" b="0" i="0" u="none" strike="noStrike" kern="1200" cap="none" spc="0" normalizeH="0" baseline="0" noProof="0">
                <a:ln>
                  <a:noFill/>
                </a:ln>
                <a:solidFill>
                  <a:srgbClr val="EAEAEA"/>
                </a:solidFill>
                <a:effectLst/>
                <a:uLnTx/>
                <a:uFillTx/>
                <a:latin typeface="Arial" charset="0"/>
                <a:ea typeface="ＭＳ Ｐゴシック" charset="0"/>
                <a:cs typeface="Arial" charset="0"/>
              </a:rPr>
              <a:t>Key Dates</a:t>
            </a: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0" i="0" u="none" strike="noStrike" kern="10" cap="none" spc="0" normalizeH="0" baseline="0" noProof="0">
                <a:ln w="9525">
                  <a:round/>
                  <a:headEnd/>
                  <a:tailEnd/>
                </a:ln>
                <a:gradFill rotWithShape="1">
                  <a:gsLst>
                    <a:gs pos="0">
                      <a:srgbClr val="FFFFCC"/>
                    </a:gs>
                    <a:gs pos="100000">
                      <a:srgbClr val="FF9999"/>
                    </a:gs>
                  </a:gsLst>
                  <a:lin ang="5400000" scaled="1"/>
                </a:gradFill>
                <a:effectLst/>
                <a:uLnTx/>
                <a:uFillTx/>
                <a:latin typeface="Arial"/>
                <a:ea typeface="Arial"/>
                <a:cs typeface="Arial"/>
              </a:rPr>
              <a:t>Placing the Prophets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133600" y="0"/>
            <a:ext cx="4953000" cy="762000"/>
          </a:xfrm>
        </p:spPr>
        <p:txBody>
          <a:bodyPr/>
          <a:lstStyle/>
          <a:p>
            <a:pPr eaLnBrk="1" hangingPunct="1"/>
            <a:r>
              <a:rPr lang="en-US">
                <a:solidFill>
                  <a:srgbClr val="CC00CC"/>
                </a:solidFill>
                <a:latin typeface="Arial" charset="0"/>
              </a:rPr>
              <a:t>A survey of:</a:t>
            </a:r>
            <a:endParaRPr lang="en-GB">
              <a:solidFill>
                <a:srgbClr val="CC00CC"/>
              </a:solidFill>
              <a:latin typeface="Arial" charset="0"/>
            </a:endParaRPr>
          </a:p>
        </p:txBody>
      </p:sp>
      <p:pic>
        <p:nvPicPr>
          <p:cNvPr id="4100" name="Picture 4" descr="File003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838200"/>
            <a:ext cx="8382000" cy="573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1" name="Text Box 5"/>
          <p:cNvSpPr txBox="1">
            <a:spLocks noChangeArrowheads="1"/>
          </p:cNvSpPr>
          <p:nvPr/>
        </p:nvSpPr>
        <p:spPr bwMode="auto">
          <a:xfrm>
            <a:off x="5867400" y="6553200"/>
            <a:ext cx="29511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latin typeface="Tahoma" charset="0"/>
              </a:rPr>
              <a:t>Walk Through The Bible</a:t>
            </a:r>
            <a:endParaRPr lang="en-GB" sz="1800" b="1">
              <a:latin typeface="Tahoma" charset="0"/>
            </a:endParaRPr>
          </a:p>
        </p:txBody>
      </p:sp>
      <p:sp>
        <p:nvSpPr>
          <p:cNvPr id="4102" name="WordArt 6">
            <a:hlinkClick r:id="" action="ppaction://hlinkshowjump?jump=nextslide"/>
          </p:cNvPr>
          <p:cNvSpPr>
            <a:spLocks noChangeArrowheads="1" noChangeShapeType="1" noTextEdit="1"/>
          </p:cNvSpPr>
          <p:nvPr/>
        </p:nvSpPr>
        <p:spPr bwMode="auto">
          <a:xfrm rot="-1703783">
            <a:off x="0" y="1600200"/>
            <a:ext cx="5530850" cy="1758950"/>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rPr>
              <a:t>Exiles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path" presetSubtype="0" accel="50000" decel="50000" fill="hold" grpId="0" nodeType="afterEffect">
                                  <p:stCondLst>
                                    <p:cond delay="0"/>
                                  </p:stCondLst>
                                  <p:iterate type="lt">
                                    <p:tmPct val="10000"/>
                                  </p:iterate>
                                  <p:childTnLst>
                                    <p:animMotion origin="layout" path="M 0.0 0.0  C 0.007 -0.01333  0.014 -0.028  0.021 -0.04667  C 0.04 -0.1  0.045 -0.152  0.031 -0.16  C 0.017 -0.16933  -0.01 -0.132  -0.029 -0.07867  C -0.039 -0.05067  -0.045 -0.024  -0.047 -0.004  C -0.05 0.012  -0.051 0.028  -0.051 0.04667  C -0.051 0.10667  -0.038 0.156  -0.023 0.156  C -0.008 0.156  0.005 0.10667  0.005 0.04667  C 0.005 0.01867  0.002 -0.008  -0.003 -0.02667  C -0.005 -0.04267  -0.01 -0.06  -0.016 -0.07733  C -0.036 -0.132  -0.063 -0.16933  -0.077 -0.16  C -0.091 -0.15067  -0.086 -0.1  -0.066 -0.04533  C -0.058 -0.02  -0.047 0.00133  -0.036 0.016  C -0.028 0.02933  -0.019 0.04133  -0.007 0.05333  C 0.029 0.092  0.065 0.10933  0.075 0.09333  C 0.084 0.07733  0.064 0.03333  0.028 -0.004  C 0.013 -0.02  -0.003 -0.032  -0.016 -0.04  C -0.028 -0.048  -0.043 -0.05467  -0.059 -0.05867  C -0.103 -0.072  -0.141 -0.068  -0.144 -0.04667  C -0.148 -0.02667  -0.115 0.0  -0.071 0.01333  C -0.051 0.01867  -0.032 0.02133  -0.017 0.02  C -0.004 0.02  0.01 0.01733  0.025 0.01333  C 0.069 0.0  0.102 -0.028  0.098 -0.048  C 0.095 -0.068  0.057 -0.07333  0.013 -0.06  C -0.008 -0.05333  -0.027 -0.044  -0.04 -0.03333  C -0.051 -0.02533  -0.062 -0.016  -0.074 -0.004  C -0.109 0.03467  -0.13 0.07733  -0.12 0.09333  C -0.111 0.10933  -0.074 0.092  -0.039 0.05467  C -0.022 0.036  -0.008 0.01733  0.0 0.0  Z" pathEditMode="relative">
                                      <p:cBhvr>
                                        <p:cTn id="6" dur="2000" fill="hold"/>
                                        <p:tgtEl>
                                          <p:spTgt spid="4098"/>
                                        </p:tgtEl>
                                        <p:attrNameLst>
                                          <p:attrName>ppt_x</p:attrName>
                                          <p:attrName>ppt_y</p:attrName>
                                        </p:attrNameLst>
                                      </p:cBhvr>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checkerboard(across)">
                                      <p:cBhvr>
                                        <p:cTn id="11" dur="500"/>
                                        <p:tgtEl>
                                          <p:spTgt spid="410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0" fill="hold" grpId="0" nodeType="clickEffect">
                                  <p:stCondLst>
                                    <p:cond delay="0"/>
                                  </p:stCondLst>
                                  <p:childTnLst>
                                    <p:set>
                                      <p:cBhvr>
                                        <p:cTn id="15" dur="1" fill="hold">
                                          <p:stCondLst>
                                            <p:cond delay="0"/>
                                          </p:stCondLst>
                                        </p:cTn>
                                        <p:tgtEl>
                                          <p:spTgt spid="4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410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ChangeArrowheads="1"/>
          </p:cNvSpPr>
          <p:nvPr>
            <p:ph type="title"/>
          </p:nvPr>
        </p:nvSpPr>
        <p:spPr>
          <a:xfrm>
            <a:off x="0" y="0"/>
            <a:ext cx="9144000" cy="1125538"/>
          </a:xfrm>
          <a:solidFill>
            <a:srgbClr val="FFFF00"/>
          </a:solidFill>
          <a:ln>
            <a:solidFill>
              <a:srgbClr val="FF0000"/>
            </a:solidFill>
            <a:miter lim="800000"/>
            <a:headEnd/>
            <a:tailEnd/>
          </a:ln>
        </p:spPr>
        <p:txBody>
          <a:bodyPr/>
          <a:lstStyle/>
          <a:p>
            <a:pPr eaLnBrk="1" hangingPunct="1"/>
            <a:r>
              <a:rPr lang="en-US" sz="4000" b="1">
                <a:solidFill>
                  <a:schemeClr val="tx1"/>
                </a:solidFill>
                <a:latin typeface="Arial" charset="0"/>
              </a:rPr>
              <a:t>Contrasts Between 1 &amp; 2 Kings</a:t>
            </a:r>
            <a:endParaRPr lang="en-GB" sz="4000" b="1">
              <a:solidFill>
                <a:schemeClr val="tx1"/>
              </a:solidFill>
              <a:latin typeface="Arial" charset="0"/>
            </a:endParaRPr>
          </a:p>
        </p:txBody>
      </p:sp>
      <p:sp>
        <p:nvSpPr>
          <p:cNvPr id="335874" name="Text Box 4"/>
          <p:cNvSpPr txBox="1">
            <a:spLocks noChangeArrowheads="1"/>
          </p:cNvSpPr>
          <p:nvPr/>
        </p:nvSpPr>
        <p:spPr bwMode="auto">
          <a:xfrm>
            <a:off x="8302625" y="-317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ahoma" charset="0"/>
              </a:rPr>
              <a:t>251</a:t>
            </a:r>
            <a:endParaRPr lang="en-GB" b="1">
              <a:latin typeface="Tahoma" charset="0"/>
            </a:endParaRPr>
          </a:p>
        </p:txBody>
      </p:sp>
      <p:sp>
        <p:nvSpPr>
          <p:cNvPr id="5" name="Rectangle 3"/>
          <p:cNvSpPr txBox="1">
            <a:spLocks noChangeArrowheads="1"/>
          </p:cNvSpPr>
          <p:nvPr/>
        </p:nvSpPr>
        <p:spPr bwMode="auto">
          <a:xfrm>
            <a:off x="120650" y="1320800"/>
            <a:ext cx="9204325" cy="520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1527175" algn="l"/>
                <a:tab pos="4310063" algn="l"/>
              </a:tabLst>
              <a:defRPr sz="2400">
                <a:solidFill>
                  <a:schemeClr val="tx1"/>
                </a:solidFill>
                <a:latin typeface="Arial" charset="0"/>
                <a:ea typeface="ＭＳ Ｐゴシック" charset="0"/>
                <a:cs typeface="ＭＳ Ｐゴシック" charset="0"/>
              </a:defRPr>
            </a:lvl1pPr>
            <a:lvl2pPr marL="742950" indent="-285750" eaLnBrk="0" hangingPunct="0">
              <a:tabLst>
                <a:tab pos="1527175" algn="l"/>
                <a:tab pos="4310063" algn="l"/>
              </a:tabLst>
              <a:defRPr sz="2400">
                <a:solidFill>
                  <a:schemeClr val="tx1"/>
                </a:solidFill>
                <a:latin typeface="Arial" charset="0"/>
                <a:ea typeface="ＭＳ Ｐゴシック" charset="0"/>
              </a:defRPr>
            </a:lvl2pPr>
            <a:lvl3pPr marL="1143000" indent="-228600" eaLnBrk="0" hangingPunct="0">
              <a:tabLst>
                <a:tab pos="1527175" algn="l"/>
                <a:tab pos="4310063" algn="l"/>
              </a:tabLst>
              <a:defRPr sz="2400">
                <a:solidFill>
                  <a:schemeClr val="tx1"/>
                </a:solidFill>
                <a:latin typeface="Arial" charset="0"/>
                <a:ea typeface="ＭＳ Ｐゴシック" charset="0"/>
              </a:defRPr>
            </a:lvl3pPr>
            <a:lvl4pPr marL="1600200" indent="-228600" eaLnBrk="0" hangingPunct="0">
              <a:tabLst>
                <a:tab pos="1527175" algn="l"/>
                <a:tab pos="4310063" algn="l"/>
              </a:tabLst>
              <a:defRPr sz="2400">
                <a:solidFill>
                  <a:schemeClr val="tx1"/>
                </a:solidFill>
                <a:latin typeface="Arial" charset="0"/>
                <a:ea typeface="ＭＳ Ｐゴシック" charset="0"/>
              </a:defRPr>
            </a:lvl4pPr>
            <a:lvl5pPr marL="2057400" indent="-228600" eaLnBrk="0" hangingPunct="0">
              <a:tabLst>
                <a:tab pos="1527175" algn="l"/>
                <a:tab pos="431006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9pPr>
          </a:lstStyle>
          <a:p>
            <a:pPr eaLnBrk="1" hangingPunct="1">
              <a:lnSpc>
                <a:spcPct val="80000"/>
              </a:lnSpc>
              <a:spcBef>
                <a:spcPct val="20000"/>
              </a:spcBef>
            </a:pPr>
            <a:r>
              <a:rPr lang="en-US" b="1" dirty="0">
                <a:solidFill>
                  <a:srgbClr val="FF0000"/>
                </a:solidFill>
              </a:rPr>
              <a:t>	</a:t>
            </a:r>
            <a:r>
              <a:rPr lang="en-US" b="1" u="sng" dirty="0">
                <a:solidFill>
                  <a:srgbClr val="FF0000"/>
                </a:solidFill>
              </a:rPr>
              <a:t>1 Kings</a:t>
            </a:r>
            <a:r>
              <a:rPr lang="en-US" b="1" dirty="0">
                <a:solidFill>
                  <a:srgbClr val="FF0000"/>
                </a:solidFill>
              </a:rPr>
              <a:t>	</a:t>
            </a:r>
            <a:r>
              <a:rPr lang="en-US" b="1" u="sng" dirty="0">
                <a:solidFill>
                  <a:srgbClr val="009900"/>
                </a:solidFill>
              </a:rPr>
              <a:t>2 Kings</a:t>
            </a:r>
            <a:endParaRPr lang="en-US" b="1" u="sng" dirty="0">
              <a:solidFill>
                <a:srgbClr val="FF0000"/>
              </a:solidFill>
            </a:endParaRPr>
          </a:p>
          <a:p>
            <a:pPr eaLnBrk="1" hangingPunct="1">
              <a:lnSpc>
                <a:spcPct val="80000"/>
              </a:lnSpc>
              <a:spcBef>
                <a:spcPct val="20000"/>
              </a:spcBef>
            </a:pPr>
            <a:r>
              <a:rPr lang="en-US" b="1" dirty="0"/>
              <a:t>Date: 	</a:t>
            </a:r>
            <a:r>
              <a:rPr lang="en-US" b="1" dirty="0">
                <a:solidFill>
                  <a:srgbClr val="FF0000"/>
                </a:solidFill>
              </a:rPr>
              <a:t>971-852 BC</a:t>
            </a:r>
            <a:r>
              <a:rPr lang="en-US" b="1" dirty="0"/>
              <a:t>	</a:t>
            </a:r>
            <a:r>
              <a:rPr lang="en-US" b="1" dirty="0">
                <a:solidFill>
                  <a:srgbClr val="008000"/>
                </a:solidFill>
              </a:rPr>
              <a:t>852-560 BC</a:t>
            </a:r>
          </a:p>
          <a:p>
            <a:pPr eaLnBrk="1" hangingPunct="1">
              <a:lnSpc>
                <a:spcPct val="80000"/>
              </a:lnSpc>
              <a:spcBef>
                <a:spcPct val="20000"/>
              </a:spcBef>
            </a:pPr>
            <a:r>
              <a:rPr lang="en-US" b="1" dirty="0"/>
              <a:t>Length: 	</a:t>
            </a:r>
            <a:r>
              <a:rPr lang="en-US" b="1" dirty="0">
                <a:solidFill>
                  <a:srgbClr val="FF0000"/>
                </a:solidFill>
              </a:rPr>
              <a:t>120 </a:t>
            </a:r>
            <a:r>
              <a:rPr lang="en-US" b="1" dirty="0" err="1">
                <a:solidFill>
                  <a:srgbClr val="FF0000"/>
                </a:solidFill>
              </a:rPr>
              <a:t>yrs</a:t>
            </a:r>
            <a:r>
              <a:rPr lang="en-US" b="1" dirty="0"/>
              <a:t>	</a:t>
            </a:r>
            <a:r>
              <a:rPr lang="en-US" b="1" dirty="0">
                <a:solidFill>
                  <a:srgbClr val="008000"/>
                </a:solidFill>
              </a:rPr>
              <a:t>Over 293 </a:t>
            </a:r>
            <a:r>
              <a:rPr lang="en-US" b="1" dirty="0" err="1">
                <a:solidFill>
                  <a:srgbClr val="008000"/>
                </a:solidFill>
              </a:rPr>
              <a:t>yrs</a:t>
            </a:r>
            <a:endParaRPr lang="en-US" b="1" dirty="0">
              <a:solidFill>
                <a:srgbClr val="008000"/>
              </a:solidFill>
            </a:endParaRPr>
          </a:p>
          <a:p>
            <a:pPr eaLnBrk="1" hangingPunct="1">
              <a:lnSpc>
                <a:spcPct val="80000"/>
              </a:lnSpc>
              <a:spcBef>
                <a:spcPct val="20000"/>
              </a:spcBef>
            </a:pPr>
            <a:r>
              <a:rPr lang="en-US" b="1" dirty="0"/>
              <a:t>Kings: 	</a:t>
            </a:r>
            <a:r>
              <a:rPr lang="en-US" b="1" dirty="0">
                <a:solidFill>
                  <a:srgbClr val="FF0000"/>
                </a:solidFill>
              </a:rPr>
              <a:t>David-Ahaziah</a:t>
            </a:r>
            <a:r>
              <a:rPr lang="en-US" b="1" dirty="0"/>
              <a:t>	</a:t>
            </a:r>
            <a:r>
              <a:rPr lang="en-US" b="1" dirty="0">
                <a:solidFill>
                  <a:srgbClr val="008000"/>
                </a:solidFill>
              </a:rPr>
              <a:t>Ahaziah-Zedekiah</a:t>
            </a:r>
          </a:p>
          <a:p>
            <a:pPr eaLnBrk="1" hangingPunct="1">
              <a:lnSpc>
                <a:spcPct val="80000"/>
              </a:lnSpc>
              <a:spcBef>
                <a:spcPct val="20000"/>
              </a:spcBef>
            </a:pPr>
            <a:r>
              <a:rPr lang="en-US" b="1" dirty="0"/>
              <a:t>Chapters: 	</a:t>
            </a:r>
            <a:r>
              <a:rPr lang="en-US" b="1" dirty="0">
                <a:solidFill>
                  <a:srgbClr val="FF0000"/>
                </a:solidFill>
              </a:rPr>
              <a:t>22</a:t>
            </a:r>
            <a:r>
              <a:rPr lang="en-US" b="1" dirty="0"/>
              <a:t>	</a:t>
            </a:r>
            <a:r>
              <a:rPr lang="en-US" b="1" dirty="0">
                <a:solidFill>
                  <a:srgbClr val="008000"/>
                </a:solidFill>
              </a:rPr>
              <a:t>25</a:t>
            </a:r>
          </a:p>
          <a:p>
            <a:pPr eaLnBrk="1" hangingPunct="1">
              <a:lnSpc>
                <a:spcPct val="80000"/>
              </a:lnSpc>
              <a:spcBef>
                <a:spcPct val="20000"/>
              </a:spcBef>
            </a:pPr>
            <a:endParaRPr lang="en-US" b="1" dirty="0">
              <a:solidFill>
                <a:srgbClr val="FF0000"/>
              </a:solidFill>
            </a:endParaRPr>
          </a:p>
          <a:p>
            <a:pPr eaLnBrk="1" hangingPunct="1">
              <a:lnSpc>
                <a:spcPct val="80000"/>
              </a:lnSpc>
              <a:spcBef>
                <a:spcPct val="20000"/>
              </a:spcBef>
            </a:pPr>
            <a:r>
              <a:rPr lang="en-US" b="1" dirty="0">
                <a:solidFill>
                  <a:srgbClr val="FF0000"/>
                </a:solidFill>
              </a:rPr>
              <a:t>Division of the Kingdoms</a:t>
            </a:r>
            <a:r>
              <a:rPr lang="en-US" b="1" dirty="0"/>
              <a:t>	</a:t>
            </a:r>
            <a:r>
              <a:rPr lang="en-US" b="1" dirty="0">
                <a:solidFill>
                  <a:srgbClr val="008000"/>
                </a:solidFill>
              </a:rPr>
              <a:t>Downfall of the Kingdoms</a:t>
            </a:r>
          </a:p>
          <a:p>
            <a:pPr eaLnBrk="1" hangingPunct="1">
              <a:lnSpc>
                <a:spcPct val="80000"/>
              </a:lnSpc>
              <a:spcBef>
                <a:spcPct val="20000"/>
              </a:spcBef>
            </a:pPr>
            <a:endParaRPr lang="en-US" b="1" dirty="0">
              <a:solidFill>
                <a:srgbClr val="FF0000"/>
              </a:solidFill>
            </a:endParaRPr>
          </a:p>
          <a:p>
            <a:pPr eaLnBrk="1" hangingPunct="1">
              <a:lnSpc>
                <a:spcPct val="80000"/>
              </a:lnSpc>
              <a:spcBef>
                <a:spcPct val="20000"/>
              </a:spcBef>
            </a:pPr>
            <a:r>
              <a:rPr lang="en-US" b="1" dirty="0">
                <a:solidFill>
                  <a:srgbClr val="FF0000"/>
                </a:solidFill>
              </a:rPr>
              <a:t>Divided Kingdom (931 BC)	</a:t>
            </a:r>
            <a:r>
              <a:rPr lang="en-US" b="1" dirty="0">
                <a:solidFill>
                  <a:srgbClr val="008000"/>
                </a:solidFill>
              </a:rPr>
              <a:t>Israel (722 BC), Judah (586 BC)</a:t>
            </a:r>
            <a:endParaRPr lang="en-US" b="1" dirty="0"/>
          </a:p>
          <a:p>
            <a:pPr eaLnBrk="1" hangingPunct="1">
              <a:lnSpc>
                <a:spcPct val="80000"/>
              </a:lnSpc>
              <a:spcBef>
                <a:spcPct val="20000"/>
              </a:spcBef>
            </a:pPr>
            <a:endParaRPr lang="en-US" b="1" dirty="0"/>
          </a:p>
          <a:p>
            <a:pPr eaLnBrk="1" hangingPunct="1">
              <a:lnSpc>
                <a:spcPct val="80000"/>
              </a:lnSpc>
              <a:spcBef>
                <a:spcPct val="20000"/>
              </a:spcBef>
            </a:pPr>
            <a:r>
              <a:rPr lang="en-US" b="1" dirty="0">
                <a:solidFill>
                  <a:srgbClr val="FF0000"/>
                </a:solidFill>
              </a:rPr>
              <a:t>Temple built &amp; consecrated	</a:t>
            </a:r>
            <a:r>
              <a:rPr lang="en-US" b="1" dirty="0">
                <a:solidFill>
                  <a:srgbClr val="008000"/>
                </a:solidFill>
              </a:rPr>
              <a:t>Temple violated &amp; destroyed</a:t>
            </a:r>
          </a:p>
          <a:p>
            <a:pPr eaLnBrk="1" hangingPunct="1">
              <a:lnSpc>
                <a:spcPct val="80000"/>
              </a:lnSpc>
              <a:spcBef>
                <a:spcPct val="20000"/>
              </a:spcBef>
            </a:pPr>
            <a:endParaRPr lang="en-US" b="1" dirty="0">
              <a:solidFill>
                <a:srgbClr val="FF0000"/>
              </a:solidFill>
            </a:endParaRPr>
          </a:p>
          <a:p>
            <a:pPr eaLnBrk="1" hangingPunct="1">
              <a:lnSpc>
                <a:spcPct val="80000"/>
              </a:lnSpc>
              <a:spcBef>
                <a:spcPct val="20000"/>
              </a:spcBef>
            </a:pPr>
            <a:r>
              <a:rPr lang="en-US" b="1" dirty="0">
                <a:solidFill>
                  <a:srgbClr val="FF0000"/>
                </a:solidFill>
              </a:rPr>
              <a:t>Begins with blessings </a:t>
            </a:r>
            <a:r>
              <a:rPr lang="en-US" b="1" dirty="0"/>
              <a:t>	</a:t>
            </a:r>
            <a:r>
              <a:rPr lang="en-US" b="1" dirty="0">
                <a:solidFill>
                  <a:srgbClr val="008000"/>
                </a:solidFill>
              </a:rPr>
              <a:t>Ends with judgment</a:t>
            </a:r>
          </a:p>
          <a:p>
            <a:pPr eaLnBrk="1" hangingPunct="1">
              <a:lnSpc>
                <a:spcPct val="80000"/>
              </a:lnSpc>
              <a:spcBef>
                <a:spcPct val="20000"/>
              </a:spcBef>
            </a:pPr>
            <a:r>
              <a:rPr lang="en-US" b="1" dirty="0"/>
              <a:t>     </a:t>
            </a:r>
            <a:r>
              <a:rPr lang="en-US" b="1" dirty="0">
                <a:solidFill>
                  <a:srgbClr val="FF0000"/>
                </a:solidFill>
              </a:rPr>
              <a:t>for obedience		</a:t>
            </a:r>
            <a:r>
              <a:rPr lang="en-US" b="1" dirty="0">
                <a:solidFill>
                  <a:srgbClr val="008000"/>
                </a:solidFill>
              </a:rPr>
              <a:t>for disobedience</a:t>
            </a:r>
            <a:endParaRPr lang="en-GB" b="1" dirty="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5">
                                            <p:txEl>
                                              <p:pRg st="0" end="0"/>
                                            </p:txEl>
                                          </p:spTgt>
                                        </p:tgtEl>
                                        <p:attrNameLst>
                                          <p:attrName>style.visibility</p:attrName>
                                        </p:attrNameLst>
                                      </p:cBhvr>
                                      <p:to>
                                        <p:strVal val="visible"/>
                                      </p:to>
                                    </p:set>
                                    <p:anim calcmode="discrete" valueType="clr">
                                      <p:cBhvr override="childStyle">
                                        <p:cTn id="7" dur="80"/>
                                        <p:tgtEl>
                                          <p:spTgt spid="5">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
                                            <p:txEl>
                                              <p:pRg st="0" end="0"/>
                                            </p:txEl>
                                          </p:spTgt>
                                        </p:tgtEl>
                                        <p:attrNameLst>
                                          <p:attrName>fillcolor</p:attrName>
                                        </p:attrNameLst>
                                      </p:cBhvr>
                                      <p:tavLst>
                                        <p:tav tm="0">
                                          <p:val>
                                            <p:clrVal>
                                              <a:schemeClr val="accent2"/>
                                            </p:clrVal>
                                          </p:val>
                                        </p:tav>
                                        <p:tav tm="50000">
                                          <p:val>
                                            <p:clrVal>
                                              <a:schemeClr val="hlink"/>
                                            </p:clrVal>
                                          </p:val>
                                        </p:tav>
                                      </p:tavLst>
                                    </p:anim>
                                    <p:set>
                                      <p:cBhvr>
                                        <p:cTn id="9" dur="80"/>
                                        <p:tgtEl>
                                          <p:spTgt spid="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
                                            <p:txEl>
                                              <p:pRg st="1" end="1"/>
                                            </p:txEl>
                                          </p:spTgt>
                                        </p:tgtEl>
                                        <p:attrNameLst>
                                          <p:attrName>style.visibility</p:attrName>
                                        </p:attrNameLst>
                                      </p:cBhvr>
                                      <p:to>
                                        <p:strVal val="visible"/>
                                      </p:to>
                                    </p:set>
                                    <p:anim calcmode="discrete" valueType="clr">
                                      <p:cBhvr override="childStyle">
                                        <p:cTn id="14" dur="80"/>
                                        <p:tgtEl>
                                          <p:spTgt spid="5">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
                                            <p:txEl>
                                              <p:pRg st="1" end="1"/>
                                            </p:txEl>
                                          </p:spTgt>
                                        </p:tgtEl>
                                        <p:attrNameLst>
                                          <p:attrName>fillcolor</p:attrName>
                                        </p:attrNameLst>
                                      </p:cBhvr>
                                      <p:tavLst>
                                        <p:tav tm="0">
                                          <p:val>
                                            <p:clrVal>
                                              <a:schemeClr val="accent2"/>
                                            </p:clrVal>
                                          </p:val>
                                        </p:tav>
                                        <p:tav tm="50000">
                                          <p:val>
                                            <p:clrVal>
                                              <a:schemeClr val="hlink"/>
                                            </p:clrVal>
                                          </p:val>
                                        </p:tav>
                                      </p:tavLst>
                                    </p:anim>
                                    <p:set>
                                      <p:cBhvr>
                                        <p:cTn id="16" dur="80"/>
                                        <p:tgtEl>
                                          <p:spTgt spid="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
                                            <p:txEl>
                                              <p:pRg st="2" end="2"/>
                                            </p:txEl>
                                          </p:spTgt>
                                        </p:tgtEl>
                                        <p:attrNameLst>
                                          <p:attrName>style.visibility</p:attrName>
                                        </p:attrNameLst>
                                      </p:cBhvr>
                                      <p:to>
                                        <p:strVal val="visible"/>
                                      </p:to>
                                    </p:set>
                                    <p:anim calcmode="discrete" valueType="clr">
                                      <p:cBhvr override="childStyle">
                                        <p:cTn id="21" dur="80"/>
                                        <p:tgtEl>
                                          <p:spTgt spid="5">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
                                            <p:txEl>
                                              <p:pRg st="2" end="2"/>
                                            </p:txEl>
                                          </p:spTgt>
                                        </p:tgtEl>
                                        <p:attrNameLst>
                                          <p:attrName>fillcolor</p:attrName>
                                        </p:attrNameLst>
                                      </p:cBhvr>
                                      <p:tavLst>
                                        <p:tav tm="0">
                                          <p:val>
                                            <p:clrVal>
                                              <a:schemeClr val="accent2"/>
                                            </p:clrVal>
                                          </p:val>
                                        </p:tav>
                                        <p:tav tm="50000">
                                          <p:val>
                                            <p:clrVal>
                                              <a:schemeClr val="hlink"/>
                                            </p:clrVal>
                                          </p:val>
                                        </p:tav>
                                      </p:tavLst>
                                    </p:anim>
                                    <p:set>
                                      <p:cBhvr>
                                        <p:cTn id="23" dur="80"/>
                                        <p:tgtEl>
                                          <p:spTgt spid="5">
                                            <p:txEl>
                                              <p:pRg st="2" end="2"/>
                                            </p:txEl>
                                          </p:spTgt>
                                        </p:tgtEl>
                                        <p:attrNameLst>
                                          <p:attrName>fill.type</p:attrName>
                                        </p:attrNameLst>
                                      </p:cBhvr>
                                      <p:to>
                                        <p:strVal val="solid"/>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
                                            <p:txEl>
                                              <p:pRg st="3" end="3"/>
                                            </p:txEl>
                                          </p:spTgt>
                                        </p:tgtEl>
                                        <p:attrNameLst>
                                          <p:attrName>style.visibility</p:attrName>
                                        </p:attrNameLst>
                                      </p:cBhvr>
                                      <p:to>
                                        <p:strVal val="visible"/>
                                      </p:to>
                                    </p:set>
                                    <p:anim calcmode="discrete" valueType="clr">
                                      <p:cBhvr override="childStyle">
                                        <p:cTn id="28" dur="80"/>
                                        <p:tgtEl>
                                          <p:spTgt spid="5">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
                                            <p:txEl>
                                              <p:pRg st="3" end="3"/>
                                            </p:txEl>
                                          </p:spTgt>
                                        </p:tgtEl>
                                        <p:attrNameLst>
                                          <p:attrName>fillcolor</p:attrName>
                                        </p:attrNameLst>
                                      </p:cBhvr>
                                      <p:tavLst>
                                        <p:tav tm="0">
                                          <p:val>
                                            <p:clrVal>
                                              <a:schemeClr val="accent2"/>
                                            </p:clrVal>
                                          </p:val>
                                        </p:tav>
                                        <p:tav tm="50000">
                                          <p:val>
                                            <p:clrVal>
                                              <a:schemeClr val="hlink"/>
                                            </p:clrVal>
                                          </p:val>
                                        </p:tav>
                                      </p:tavLst>
                                    </p:anim>
                                    <p:set>
                                      <p:cBhvr>
                                        <p:cTn id="30" dur="80"/>
                                        <p:tgtEl>
                                          <p:spTgt spid="5">
                                            <p:txEl>
                                              <p:pRg st="3" end="3"/>
                                            </p:txEl>
                                          </p:spTgt>
                                        </p:tgtEl>
                                        <p:attrNameLst>
                                          <p:attrName>fill.type</p:attrName>
                                        </p:attrNameLst>
                                      </p:cBhvr>
                                      <p:to>
                                        <p:strVal val="solid"/>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7" presetClass="entr" presetSubtype="0" fill="hold" grpId="0" nodeType="clickEffect">
                                  <p:stCondLst>
                                    <p:cond delay="0"/>
                                  </p:stCondLst>
                                  <p:iterate type="lt">
                                    <p:tmPct val="50000"/>
                                  </p:iterate>
                                  <p:childTnLst>
                                    <p:set>
                                      <p:cBhvr>
                                        <p:cTn id="34" dur="1" fill="hold">
                                          <p:stCondLst>
                                            <p:cond delay="0"/>
                                          </p:stCondLst>
                                        </p:cTn>
                                        <p:tgtEl>
                                          <p:spTgt spid="5">
                                            <p:txEl>
                                              <p:pRg st="4" end="4"/>
                                            </p:txEl>
                                          </p:spTgt>
                                        </p:tgtEl>
                                        <p:attrNameLst>
                                          <p:attrName>style.visibility</p:attrName>
                                        </p:attrNameLst>
                                      </p:cBhvr>
                                      <p:to>
                                        <p:strVal val="visible"/>
                                      </p:to>
                                    </p:set>
                                    <p:anim calcmode="discrete" valueType="clr">
                                      <p:cBhvr override="childStyle">
                                        <p:cTn id="35" dur="80"/>
                                        <p:tgtEl>
                                          <p:spTgt spid="5">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6" dur="80"/>
                                        <p:tgtEl>
                                          <p:spTgt spid="5">
                                            <p:txEl>
                                              <p:pRg st="4" end="4"/>
                                            </p:txEl>
                                          </p:spTgt>
                                        </p:tgtEl>
                                        <p:attrNameLst>
                                          <p:attrName>fillcolor</p:attrName>
                                        </p:attrNameLst>
                                      </p:cBhvr>
                                      <p:tavLst>
                                        <p:tav tm="0">
                                          <p:val>
                                            <p:clrVal>
                                              <a:schemeClr val="accent2"/>
                                            </p:clrVal>
                                          </p:val>
                                        </p:tav>
                                        <p:tav tm="50000">
                                          <p:val>
                                            <p:clrVal>
                                              <a:schemeClr val="hlink"/>
                                            </p:clrVal>
                                          </p:val>
                                        </p:tav>
                                      </p:tavLst>
                                    </p:anim>
                                    <p:set>
                                      <p:cBhvr>
                                        <p:cTn id="37" dur="80"/>
                                        <p:tgtEl>
                                          <p:spTgt spid="5">
                                            <p:txEl>
                                              <p:pRg st="4" end="4"/>
                                            </p:txEl>
                                          </p:spTgt>
                                        </p:tgtEl>
                                        <p:attrNameLst>
                                          <p:attrName>fill.type</p:attrName>
                                        </p:attrNameLst>
                                      </p:cBhvr>
                                      <p:to>
                                        <p:strVal val="solid"/>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7" presetClass="entr" presetSubtype="0" fill="hold" grpId="0" nodeType="clickEffect">
                                  <p:stCondLst>
                                    <p:cond delay="0"/>
                                  </p:stCondLst>
                                  <p:iterate type="lt">
                                    <p:tmPct val="50000"/>
                                  </p:iterate>
                                  <p:childTnLst>
                                    <p:set>
                                      <p:cBhvr>
                                        <p:cTn id="41" dur="1" fill="hold">
                                          <p:stCondLst>
                                            <p:cond delay="0"/>
                                          </p:stCondLst>
                                        </p:cTn>
                                        <p:tgtEl>
                                          <p:spTgt spid="5">
                                            <p:txEl>
                                              <p:pRg st="6" end="6"/>
                                            </p:txEl>
                                          </p:spTgt>
                                        </p:tgtEl>
                                        <p:attrNameLst>
                                          <p:attrName>style.visibility</p:attrName>
                                        </p:attrNameLst>
                                      </p:cBhvr>
                                      <p:to>
                                        <p:strVal val="visible"/>
                                      </p:to>
                                    </p:set>
                                    <p:anim calcmode="discrete" valueType="clr">
                                      <p:cBhvr override="childStyle">
                                        <p:cTn id="42" dur="80"/>
                                        <p:tgtEl>
                                          <p:spTgt spid="5">
                                            <p:txEl>
                                              <p:pRg st="6" end="6"/>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5">
                                            <p:txEl>
                                              <p:pRg st="6" end="6"/>
                                            </p:txEl>
                                          </p:spTgt>
                                        </p:tgtEl>
                                        <p:attrNameLst>
                                          <p:attrName>fillcolor</p:attrName>
                                        </p:attrNameLst>
                                      </p:cBhvr>
                                      <p:tavLst>
                                        <p:tav tm="0">
                                          <p:val>
                                            <p:clrVal>
                                              <a:schemeClr val="accent2"/>
                                            </p:clrVal>
                                          </p:val>
                                        </p:tav>
                                        <p:tav tm="50000">
                                          <p:val>
                                            <p:clrVal>
                                              <a:schemeClr val="hlink"/>
                                            </p:clrVal>
                                          </p:val>
                                        </p:tav>
                                      </p:tavLst>
                                    </p:anim>
                                    <p:set>
                                      <p:cBhvr>
                                        <p:cTn id="44" dur="80"/>
                                        <p:tgtEl>
                                          <p:spTgt spid="5">
                                            <p:txEl>
                                              <p:pRg st="6" end="6"/>
                                            </p:txEl>
                                          </p:spTgt>
                                        </p:tgtEl>
                                        <p:attrNameLst>
                                          <p:attrName>fill.type</p:attrName>
                                        </p:attrNameLst>
                                      </p:cBhvr>
                                      <p:to>
                                        <p:strVal val="solid"/>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7" presetClass="entr" presetSubtype="0" fill="hold" grpId="0" nodeType="clickEffect">
                                  <p:stCondLst>
                                    <p:cond delay="0"/>
                                  </p:stCondLst>
                                  <p:iterate type="lt">
                                    <p:tmPct val="50000"/>
                                  </p:iterate>
                                  <p:childTnLst>
                                    <p:set>
                                      <p:cBhvr>
                                        <p:cTn id="48" dur="1" fill="hold">
                                          <p:stCondLst>
                                            <p:cond delay="0"/>
                                          </p:stCondLst>
                                        </p:cTn>
                                        <p:tgtEl>
                                          <p:spTgt spid="5">
                                            <p:txEl>
                                              <p:pRg st="8" end="8"/>
                                            </p:txEl>
                                          </p:spTgt>
                                        </p:tgtEl>
                                        <p:attrNameLst>
                                          <p:attrName>style.visibility</p:attrName>
                                        </p:attrNameLst>
                                      </p:cBhvr>
                                      <p:to>
                                        <p:strVal val="visible"/>
                                      </p:to>
                                    </p:set>
                                    <p:anim calcmode="discrete" valueType="clr">
                                      <p:cBhvr override="childStyle">
                                        <p:cTn id="49" dur="80"/>
                                        <p:tgtEl>
                                          <p:spTgt spid="5">
                                            <p:txEl>
                                              <p:pRg st="8" end="8"/>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0" dur="80"/>
                                        <p:tgtEl>
                                          <p:spTgt spid="5">
                                            <p:txEl>
                                              <p:pRg st="8" end="8"/>
                                            </p:txEl>
                                          </p:spTgt>
                                        </p:tgtEl>
                                        <p:attrNameLst>
                                          <p:attrName>fillcolor</p:attrName>
                                        </p:attrNameLst>
                                      </p:cBhvr>
                                      <p:tavLst>
                                        <p:tav tm="0">
                                          <p:val>
                                            <p:clrVal>
                                              <a:schemeClr val="accent2"/>
                                            </p:clrVal>
                                          </p:val>
                                        </p:tav>
                                        <p:tav tm="50000">
                                          <p:val>
                                            <p:clrVal>
                                              <a:schemeClr val="hlink"/>
                                            </p:clrVal>
                                          </p:val>
                                        </p:tav>
                                      </p:tavLst>
                                    </p:anim>
                                    <p:set>
                                      <p:cBhvr>
                                        <p:cTn id="51" dur="80"/>
                                        <p:tgtEl>
                                          <p:spTgt spid="5">
                                            <p:txEl>
                                              <p:pRg st="8" end="8"/>
                                            </p:txEl>
                                          </p:spTgt>
                                        </p:tgtEl>
                                        <p:attrNameLst>
                                          <p:attrName>fill.type</p:attrName>
                                        </p:attrNameLst>
                                      </p:cBhvr>
                                      <p:to>
                                        <p:strVal val="solid"/>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7" presetClass="entr" presetSubtype="0" fill="hold" grpId="0" nodeType="clickEffect">
                                  <p:stCondLst>
                                    <p:cond delay="0"/>
                                  </p:stCondLst>
                                  <p:iterate type="lt">
                                    <p:tmPct val="50000"/>
                                  </p:iterate>
                                  <p:childTnLst>
                                    <p:set>
                                      <p:cBhvr>
                                        <p:cTn id="55" dur="1" fill="hold">
                                          <p:stCondLst>
                                            <p:cond delay="0"/>
                                          </p:stCondLst>
                                        </p:cTn>
                                        <p:tgtEl>
                                          <p:spTgt spid="5">
                                            <p:txEl>
                                              <p:pRg st="10" end="10"/>
                                            </p:txEl>
                                          </p:spTgt>
                                        </p:tgtEl>
                                        <p:attrNameLst>
                                          <p:attrName>style.visibility</p:attrName>
                                        </p:attrNameLst>
                                      </p:cBhvr>
                                      <p:to>
                                        <p:strVal val="visible"/>
                                      </p:to>
                                    </p:set>
                                    <p:anim calcmode="discrete" valueType="clr">
                                      <p:cBhvr override="childStyle">
                                        <p:cTn id="56" dur="80"/>
                                        <p:tgtEl>
                                          <p:spTgt spid="5">
                                            <p:txEl>
                                              <p:pRg st="10" end="1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7" dur="80"/>
                                        <p:tgtEl>
                                          <p:spTgt spid="5">
                                            <p:txEl>
                                              <p:pRg st="10" end="10"/>
                                            </p:txEl>
                                          </p:spTgt>
                                        </p:tgtEl>
                                        <p:attrNameLst>
                                          <p:attrName>fillcolor</p:attrName>
                                        </p:attrNameLst>
                                      </p:cBhvr>
                                      <p:tavLst>
                                        <p:tav tm="0">
                                          <p:val>
                                            <p:clrVal>
                                              <a:schemeClr val="accent2"/>
                                            </p:clrVal>
                                          </p:val>
                                        </p:tav>
                                        <p:tav tm="50000">
                                          <p:val>
                                            <p:clrVal>
                                              <a:schemeClr val="hlink"/>
                                            </p:clrVal>
                                          </p:val>
                                        </p:tav>
                                      </p:tavLst>
                                    </p:anim>
                                    <p:set>
                                      <p:cBhvr>
                                        <p:cTn id="58" dur="80"/>
                                        <p:tgtEl>
                                          <p:spTgt spid="5">
                                            <p:txEl>
                                              <p:pRg st="10" end="10"/>
                                            </p:txEl>
                                          </p:spTgt>
                                        </p:tgtEl>
                                        <p:attrNameLst>
                                          <p:attrName>fill.type</p:attrName>
                                        </p:attrNameLst>
                                      </p:cBhvr>
                                      <p:to>
                                        <p:strVal val="solid"/>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7" presetClass="entr" presetSubtype="0" fill="hold" grpId="0" nodeType="clickEffect">
                                  <p:stCondLst>
                                    <p:cond delay="0"/>
                                  </p:stCondLst>
                                  <p:iterate type="lt">
                                    <p:tmPct val="50000"/>
                                  </p:iterate>
                                  <p:childTnLst>
                                    <p:set>
                                      <p:cBhvr>
                                        <p:cTn id="62" dur="1" fill="hold">
                                          <p:stCondLst>
                                            <p:cond delay="0"/>
                                          </p:stCondLst>
                                        </p:cTn>
                                        <p:tgtEl>
                                          <p:spTgt spid="5">
                                            <p:txEl>
                                              <p:pRg st="12" end="12"/>
                                            </p:txEl>
                                          </p:spTgt>
                                        </p:tgtEl>
                                        <p:attrNameLst>
                                          <p:attrName>style.visibility</p:attrName>
                                        </p:attrNameLst>
                                      </p:cBhvr>
                                      <p:to>
                                        <p:strVal val="visible"/>
                                      </p:to>
                                    </p:set>
                                    <p:anim calcmode="discrete" valueType="clr">
                                      <p:cBhvr override="childStyle">
                                        <p:cTn id="63" dur="80"/>
                                        <p:tgtEl>
                                          <p:spTgt spid="5">
                                            <p:txEl>
                                              <p:pRg st="12" end="1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4" dur="80"/>
                                        <p:tgtEl>
                                          <p:spTgt spid="5">
                                            <p:txEl>
                                              <p:pRg st="12" end="12"/>
                                            </p:txEl>
                                          </p:spTgt>
                                        </p:tgtEl>
                                        <p:attrNameLst>
                                          <p:attrName>fillcolor</p:attrName>
                                        </p:attrNameLst>
                                      </p:cBhvr>
                                      <p:tavLst>
                                        <p:tav tm="0">
                                          <p:val>
                                            <p:clrVal>
                                              <a:schemeClr val="accent2"/>
                                            </p:clrVal>
                                          </p:val>
                                        </p:tav>
                                        <p:tav tm="50000">
                                          <p:val>
                                            <p:clrVal>
                                              <a:schemeClr val="hlink"/>
                                            </p:clrVal>
                                          </p:val>
                                        </p:tav>
                                      </p:tavLst>
                                    </p:anim>
                                    <p:set>
                                      <p:cBhvr>
                                        <p:cTn id="65" dur="80"/>
                                        <p:tgtEl>
                                          <p:spTgt spid="5">
                                            <p:txEl>
                                              <p:pRg st="12" end="12"/>
                                            </p:txEl>
                                          </p:spTgt>
                                        </p:tgtEl>
                                        <p:attrNameLst>
                                          <p:attrName>fill.type</p:attrName>
                                        </p:attrNameLst>
                                      </p:cBhvr>
                                      <p:to>
                                        <p:strVal val="solid"/>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7" presetClass="entr" presetSubtype="0" fill="hold" grpId="0" nodeType="clickEffect">
                                  <p:stCondLst>
                                    <p:cond delay="0"/>
                                  </p:stCondLst>
                                  <p:iterate type="lt">
                                    <p:tmPct val="50000"/>
                                  </p:iterate>
                                  <p:childTnLst>
                                    <p:set>
                                      <p:cBhvr>
                                        <p:cTn id="69" dur="1" fill="hold">
                                          <p:stCondLst>
                                            <p:cond delay="0"/>
                                          </p:stCondLst>
                                        </p:cTn>
                                        <p:tgtEl>
                                          <p:spTgt spid="5">
                                            <p:txEl>
                                              <p:pRg st="13" end="13"/>
                                            </p:txEl>
                                          </p:spTgt>
                                        </p:tgtEl>
                                        <p:attrNameLst>
                                          <p:attrName>style.visibility</p:attrName>
                                        </p:attrNameLst>
                                      </p:cBhvr>
                                      <p:to>
                                        <p:strVal val="visible"/>
                                      </p:to>
                                    </p:set>
                                    <p:anim calcmode="discrete" valueType="clr">
                                      <p:cBhvr override="childStyle">
                                        <p:cTn id="70" dur="80"/>
                                        <p:tgtEl>
                                          <p:spTgt spid="5">
                                            <p:txEl>
                                              <p:pRg st="13" end="1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1" dur="80"/>
                                        <p:tgtEl>
                                          <p:spTgt spid="5">
                                            <p:txEl>
                                              <p:pRg st="13" end="13"/>
                                            </p:txEl>
                                          </p:spTgt>
                                        </p:tgtEl>
                                        <p:attrNameLst>
                                          <p:attrName>fillcolor</p:attrName>
                                        </p:attrNameLst>
                                      </p:cBhvr>
                                      <p:tavLst>
                                        <p:tav tm="0">
                                          <p:val>
                                            <p:clrVal>
                                              <a:schemeClr val="accent2"/>
                                            </p:clrVal>
                                          </p:val>
                                        </p:tav>
                                        <p:tav tm="50000">
                                          <p:val>
                                            <p:clrVal>
                                              <a:schemeClr val="hlink"/>
                                            </p:clrVal>
                                          </p:val>
                                        </p:tav>
                                      </p:tavLst>
                                    </p:anim>
                                    <p:set>
                                      <p:cBhvr>
                                        <p:cTn id="72" dur="80"/>
                                        <p:tgtEl>
                                          <p:spTgt spid="5">
                                            <p:txEl>
                                              <p:pRg st="13" end="13"/>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a:latin typeface="Arial" charset="0"/>
              </a:rPr>
              <a:t>Book Chart Basics</a:t>
            </a:r>
          </a:p>
        </p:txBody>
      </p:sp>
      <p:graphicFrame>
        <p:nvGraphicFramePr>
          <p:cNvPr id="258050" name="Group 2"/>
          <p:cNvGraphicFramePr>
            <a:graphicFrameLocks noGrp="1"/>
          </p:cNvGraphicFramePr>
          <p:nvPr>
            <p:ph type="tbl" idx="1"/>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ＭＳ Ｐゴシック" charset="0"/>
                          <a:cs typeface="Arial" charset="0"/>
                        </a:rPr>
                        <a:t>2 Kings: Downfalls of the Kingdoms</a:t>
                      </a:r>
                      <a:endParaRPr kumimoji="0" lang="en-GB" sz="2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0000"/>
                          </a:solidFill>
                          <a:effectLst/>
                          <a:latin typeface="Arial" charset="0"/>
                          <a:ea typeface="ＭＳ Ｐゴシック" charset="0"/>
                          <a:cs typeface="Arial" charset="0"/>
                        </a:rPr>
                        <a:t>Chaps. 1–17</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0000"/>
                          </a:solidFill>
                          <a:effectLst/>
                          <a:latin typeface="Arial" charset="0"/>
                          <a:ea typeface="ＭＳ Ｐゴシック" charset="0"/>
                          <a:cs typeface="Arial" charset="0"/>
                        </a:rPr>
                        <a:t>Chaps. 18–25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cs typeface="Arial" charset="0"/>
              </a:rPr>
              <a:t>249</a:t>
            </a:r>
            <a:endParaRPr lang="en-GB" b="1">
              <a:solidFill>
                <a:srgbClr val="FFFFFF"/>
              </a:solidFill>
              <a:cs typeface="Arial"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21" name="Title 3"/>
          <p:cNvSpPr>
            <a:spLocks noGrp="1"/>
          </p:cNvSpPr>
          <p:nvPr>
            <p:ph type="title"/>
          </p:nvPr>
        </p:nvSpPr>
        <p:spPr/>
        <p:txBody>
          <a:bodyPr/>
          <a:lstStyle/>
          <a:p>
            <a:r>
              <a:rPr lang="en-US">
                <a:latin typeface="Arial" charset="0"/>
              </a:rPr>
              <a:t>Book Chart Completed</a:t>
            </a:r>
          </a:p>
        </p:txBody>
      </p:sp>
      <p:graphicFrame>
        <p:nvGraphicFramePr>
          <p:cNvPr id="259113" name="Group 41"/>
          <p:cNvGraphicFramePr>
            <a:graphicFrameLocks noGrp="1"/>
          </p:cNvGraphicFramePr>
          <p:nvPr>
            <p:ph type="tbl" idx="1"/>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ＭＳ Ｐゴシック" charset="0"/>
                          <a:cs typeface="Arial" charset="0"/>
                        </a:rPr>
                        <a:t>2 Kings: Downfalls of the Kingdoms</a:t>
                      </a:r>
                      <a:endParaRPr kumimoji="0" lang="en-GB" sz="2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0000"/>
                          </a:solidFill>
                          <a:effectLst/>
                          <a:latin typeface="Arial" charset="0"/>
                          <a:ea typeface="ＭＳ Ｐゴシック" charset="0"/>
                          <a:cs typeface="Arial" charset="0"/>
                        </a:rPr>
                        <a:t>Chaps. 1–17</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0000"/>
                          </a:solidFill>
                          <a:effectLst/>
                          <a:latin typeface="Arial" charset="0"/>
                          <a:ea typeface="ＭＳ Ｐゴシック" charset="0"/>
                          <a:cs typeface="Arial" charset="0"/>
                        </a:rPr>
                        <a:t>Chaps. 18–25</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a:t>
                      </a:r>
                      <a:br>
                        <a:rPr kumimoji="0" lang="en-US" sz="2000" b="0" i="0" u="none" strike="noStrike" cap="none" normalizeH="0" baseline="0" dirty="0">
                          <a:ln>
                            <a:noFill/>
                          </a:ln>
                          <a:solidFill>
                            <a:schemeClr val="tx1"/>
                          </a:solidFill>
                          <a:effectLst/>
                          <a:latin typeface="Arial" charset="0"/>
                          <a:ea typeface="ＭＳ Ｐゴシック" charset="0"/>
                          <a:cs typeface="Arial" charset="0"/>
                        </a:rPr>
                      </a:br>
                      <a:r>
                        <a:rPr kumimoji="0" lang="en-US" sz="2000" b="0" i="0" u="none" strike="noStrike" cap="none" normalizeH="0" baseline="0" dirty="0">
                          <a:ln>
                            <a:noFill/>
                          </a:ln>
                          <a:solidFill>
                            <a:schemeClr val="tx1"/>
                          </a:solidFill>
                          <a:effectLst/>
                          <a:latin typeface="Arial" charset="0"/>
                          <a:ea typeface="ＭＳ Ｐゴシック" charset="0"/>
                          <a:cs typeface="Arial" charset="0"/>
                        </a:rPr>
                        <a:t>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Hezekiah &amp; 2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Josiah &amp; 4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Zedekiah culmination in Fall of Judah &amp; Jerusalem</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Arial"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extLst>
                  <a:ext uri="{0D108BD9-81ED-4DB2-BD59-A6C34878D82A}">
                    <a16:rowId xmlns:a16="http://schemas.microsoft.com/office/drawing/2014/main" val="10007"/>
                  </a:ext>
                </a:extLst>
              </a:tr>
            </a:tbl>
          </a:graphicData>
        </a:graphic>
      </p:graphicFrame>
      <p:sp>
        <p:nvSpPr>
          <p:cNvPr id="337958" name="Text Box 40"/>
          <p:cNvSpPr txBox="1">
            <a:spLocks noChangeArrowheads="1"/>
          </p:cNvSpPr>
          <p:nvPr/>
        </p:nvSpPr>
        <p:spPr bwMode="auto">
          <a:xfrm>
            <a:off x="8374063" y="79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cs typeface="Arial" charset="0"/>
              </a:rPr>
              <a:t>249</a:t>
            </a:r>
            <a:endParaRPr lang="en-GB" b="1">
              <a:solidFill>
                <a:srgbClr val="FFFFFF"/>
              </a:solidFill>
              <a:cs typeface="Arial"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5"/>
          <p:cNvSpPr>
            <a:spLocks noGrp="1" noChangeArrowheads="1"/>
          </p:cNvSpPr>
          <p:nvPr>
            <p:ph type="title"/>
          </p:nvPr>
        </p:nvSpPr>
        <p:spPr/>
        <p:txBody>
          <a:bodyPr/>
          <a:lstStyle/>
          <a:p>
            <a:pPr eaLnBrk="1" hangingPunct="1"/>
            <a:r>
              <a:rPr lang="en-GB">
                <a:latin typeface="Arial" charset="0"/>
              </a:rPr>
              <a:t>Key Word</a:t>
            </a:r>
          </a:p>
        </p:txBody>
      </p:sp>
      <p:pic>
        <p:nvPicPr>
          <p:cNvPr id="338946"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26988"/>
            <a:ext cx="9144000" cy="6858001"/>
          </a:xfrm>
          <a:noFill/>
        </p:spPr>
      </p:pic>
      <p:sp>
        <p:nvSpPr>
          <p:cNvPr id="338947" name="WordArt 7"/>
          <p:cNvSpPr>
            <a:spLocks noChangeArrowheads="1" noChangeShapeType="1" noTextEdit="1"/>
          </p:cNvSpPr>
          <p:nvPr/>
        </p:nvSpPr>
        <p:spPr bwMode="auto">
          <a:xfrm rot="-1114085">
            <a:off x="2057400" y="914400"/>
            <a:ext cx="3886200" cy="1200150"/>
          </a:xfrm>
          <a:prstGeom prst="rect">
            <a:avLst/>
          </a:prstGeom>
        </p:spPr>
        <p:txBody>
          <a:bodyPr wrap="none" fromWordArt="1">
            <a:prstTxWarp prst="textPlain">
              <a:avLst>
                <a:gd name="adj" fmla="val 47722"/>
              </a:avLst>
            </a:prstTxWarp>
          </a:bodyPr>
          <a:lstStyle/>
          <a:p>
            <a:pPr algn="ctr"/>
            <a:r>
              <a:rPr lang="en-US" sz="3600" kern="10">
                <a:ln w="9525">
                  <a:solidFill>
                    <a:srgbClr val="000000"/>
                  </a:solidFill>
                  <a:round/>
                  <a:headEnd/>
                  <a:tailEnd/>
                </a:ln>
                <a:solidFill>
                  <a:srgbClr val="FFFFFF"/>
                </a:solidFill>
                <a:latin typeface="Arial Black"/>
                <a:ea typeface="Arial Black"/>
                <a:cs typeface="Arial Black"/>
              </a:rPr>
              <a:t>Key Word :</a:t>
            </a:r>
          </a:p>
        </p:txBody>
      </p:sp>
      <p:sp>
        <p:nvSpPr>
          <p:cNvPr id="338948" name="Text Box 9"/>
          <p:cNvSpPr txBox="1">
            <a:spLocks noChangeArrowheads="1"/>
          </p:cNvSpPr>
          <p:nvPr/>
        </p:nvSpPr>
        <p:spPr bwMode="auto">
          <a:xfrm>
            <a:off x="8301038"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cs typeface="Arial" charset="0"/>
              </a:rPr>
              <a:t>249</a:t>
            </a:r>
            <a:endParaRPr lang="en-GB" b="1">
              <a:cs typeface="Arial" charset="0"/>
            </a:endParaRPr>
          </a:p>
        </p:txBody>
      </p:sp>
      <p:pic>
        <p:nvPicPr>
          <p:cNvPr id="338949" name="Picture 13" descr="ke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p:cNvSpPr/>
          <p:nvPr/>
        </p:nvSpPr>
        <p:spPr>
          <a:xfrm rot="20428591">
            <a:off x="1205685" y="2967335"/>
            <a:ext cx="6732633" cy="1323439"/>
          </a:xfrm>
          <a:prstGeom prst="rect">
            <a:avLst/>
          </a:prstGeom>
          <a:noFill/>
        </p:spPr>
        <p:txBody>
          <a:bodyPr wrap="none">
            <a:spAutoFit/>
          </a:bodyPr>
          <a:lstStyle/>
          <a:p>
            <a:pPr algn="ctr">
              <a:defRPr/>
            </a:pPr>
            <a:r>
              <a:rPr lang="en-US"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ea typeface="Arial" charset="0"/>
                <a:cs typeface="Arial" charset="0"/>
              </a:rPr>
              <a:t>DOWNFALLS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2"/>
          <p:cNvSpPr>
            <a:spLocks noGrp="1" noChangeArrowheads="1"/>
          </p:cNvSpPr>
          <p:nvPr>
            <p:ph type="title"/>
          </p:nvPr>
        </p:nvSpPr>
        <p:spPr>
          <a:xfrm>
            <a:off x="2743200" y="274638"/>
            <a:ext cx="3276600" cy="1020762"/>
          </a:xfrm>
          <a:solidFill>
            <a:schemeClr val="accent2"/>
          </a:solidFill>
          <a:ln>
            <a:solidFill>
              <a:srgbClr val="FF0000"/>
            </a:solidFill>
            <a:miter lim="800000"/>
            <a:headEnd/>
            <a:tailEnd/>
          </a:ln>
        </p:spPr>
        <p:txBody>
          <a:bodyPr/>
          <a:lstStyle/>
          <a:p>
            <a:pPr eaLnBrk="1" hangingPunct="1"/>
            <a:r>
              <a:rPr lang="en-US" b="1">
                <a:solidFill>
                  <a:srgbClr val="FFFFFF"/>
                </a:solidFill>
                <a:latin typeface="Arial" charset="0"/>
              </a:rPr>
              <a:t>Key Verse</a:t>
            </a:r>
            <a:endParaRPr lang="en-GB">
              <a:solidFill>
                <a:srgbClr val="FFFFFF"/>
              </a:solidFill>
              <a:latin typeface="Arial" charset="0"/>
            </a:endParaRPr>
          </a:p>
        </p:txBody>
      </p:sp>
      <p:pic>
        <p:nvPicPr>
          <p:cNvPr id="339970" name="Picture 13"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1" name="Text Box 14"/>
          <p:cNvSpPr txBox="1">
            <a:spLocks noChangeArrowheads="1"/>
          </p:cNvSpPr>
          <p:nvPr/>
        </p:nvSpPr>
        <p:spPr bwMode="auto">
          <a:xfrm>
            <a:off x="8301038"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249</a:t>
            </a:r>
            <a:endParaRPr lang="en-GB" b="1"/>
          </a:p>
        </p:txBody>
      </p:sp>
      <p:sp>
        <p:nvSpPr>
          <p:cNvPr id="6" name="Rectangle 3"/>
          <p:cNvSpPr txBox="1">
            <a:spLocks noChangeArrowheads="1"/>
          </p:cNvSpPr>
          <p:nvPr/>
        </p:nvSpPr>
        <p:spPr bwMode="auto">
          <a:xfrm>
            <a:off x="679450" y="1852613"/>
            <a:ext cx="79248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ru-RU" sz="4000" b="1" dirty="0"/>
              <a:t>"</a:t>
            </a:r>
            <a:r>
              <a:rPr lang="en-US" sz="4000" b="1" dirty="0"/>
              <a:t>So the L</a:t>
            </a:r>
            <a:r>
              <a:rPr lang="en-US" sz="3200" b="1" dirty="0"/>
              <a:t>ORD</a:t>
            </a:r>
            <a:r>
              <a:rPr lang="en-US" sz="4000" b="1" dirty="0"/>
              <a:t> said, </a:t>
            </a:r>
            <a:r>
              <a:rPr lang="uk-UA" sz="4000" b="1" dirty="0"/>
              <a:t>'</a:t>
            </a:r>
            <a:r>
              <a:rPr lang="en-US" sz="4000" b="1" dirty="0"/>
              <a:t>I will remove Judah also from my presence as I removed Israel, and </a:t>
            </a:r>
            <a:r>
              <a:rPr lang="en-US" sz="4000" b="1" dirty="0">
                <a:solidFill>
                  <a:srgbClr val="FF0000"/>
                </a:solidFill>
              </a:rPr>
              <a:t>I will reject Jerusalem</a:t>
            </a:r>
            <a:r>
              <a:rPr lang="en-US" sz="4000" b="1" dirty="0"/>
              <a:t>, the city I chose, and this temple, about which I said, </a:t>
            </a:r>
            <a:r>
              <a:rPr lang="ru-RU" sz="4000" b="1" dirty="0"/>
              <a:t>"</a:t>
            </a:r>
            <a:r>
              <a:rPr lang="en-US" sz="4000" b="1" dirty="0"/>
              <a:t>There shall my Name be</a:t>
            </a:r>
            <a:r>
              <a:rPr lang="ru-RU" sz="4000" b="1" dirty="0"/>
              <a:t>"</a:t>
            </a:r>
            <a:r>
              <a:rPr lang="uk-UA" altLang="ja-JP" sz="4000" b="1" dirty="0"/>
              <a:t>'</a:t>
            </a:r>
            <a:r>
              <a:rPr lang="ru-RU" altLang="ja-JP" sz="4000" b="1" dirty="0"/>
              <a:t>"</a:t>
            </a:r>
            <a:r>
              <a:rPr lang="en-US" sz="4000" b="1" dirty="0"/>
              <a:t> (2 Kings 23:27).</a:t>
            </a:r>
            <a:endParaRPr lang="en-GB" sz="4000" b="1"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covenant disobedience and resultant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downfalls</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kingdoms of Israel and Judah are contrasted with 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loyalty to the Davidic Covenant to remind Israel of the need to obey the Law–not repeat past mistakes.</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249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Tree>
    <p:extLst>
      <p:ext uri="{BB962C8B-B14F-4D97-AF65-F5344CB8AC3E}">
        <p14:creationId xmlns:p14="http://schemas.microsoft.com/office/powerpoint/2010/main" val="15499807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0993" name="Picture 5"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0994" name="WordArt 7"/>
          <p:cNvSpPr>
            <a:spLocks noChangeArrowheads="1" noChangeShapeType="1" noTextEdit="1"/>
          </p:cNvSpPr>
          <p:nvPr/>
        </p:nvSpPr>
        <p:spPr bwMode="auto">
          <a:xfrm>
            <a:off x="2895600" y="609600"/>
            <a:ext cx="4495800" cy="800100"/>
          </a:xfrm>
          <a:prstGeom prst="rect">
            <a:avLst/>
          </a:prstGeom>
        </p:spPr>
        <p:txBody>
          <a:bodyPr wrap="none" fromWordArt="1">
            <a:prstTxWarp prst="textPlain">
              <a:avLst>
                <a:gd name="adj" fmla="val 50000"/>
              </a:avLst>
            </a:prstTxWarp>
          </a:bodyPr>
          <a:lstStyle/>
          <a:p>
            <a:pPr algn="ct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84680" name="WordArt 8"/>
          <p:cNvSpPr>
            <a:spLocks noChangeArrowheads="1" noChangeShapeType="1" noTextEdit="1"/>
          </p:cNvSpPr>
          <p:nvPr/>
        </p:nvSpPr>
        <p:spPr bwMode="auto">
          <a:xfrm>
            <a:off x="762000" y="5562600"/>
            <a:ext cx="2590800" cy="83185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en-US" sz="3600" kern="1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Manasseh</a:t>
            </a:r>
          </a:p>
        </p:txBody>
      </p:sp>
      <p:sp>
        <p:nvSpPr>
          <p:cNvPr id="284681" name="WordArt 9"/>
          <p:cNvSpPr>
            <a:spLocks noChangeArrowheads="1" noChangeShapeType="1" noTextEdit="1"/>
          </p:cNvSpPr>
          <p:nvPr/>
        </p:nvSpPr>
        <p:spPr bwMode="auto">
          <a:xfrm>
            <a:off x="457200" y="1905000"/>
            <a:ext cx="2609850" cy="103822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Elisha</a:t>
            </a:r>
          </a:p>
        </p:txBody>
      </p:sp>
      <p:sp>
        <p:nvSpPr>
          <p:cNvPr id="284682" name="WordArt 10"/>
          <p:cNvSpPr>
            <a:spLocks noChangeArrowheads="1" noChangeShapeType="1" noTextEdit="1"/>
          </p:cNvSpPr>
          <p:nvPr/>
        </p:nvSpPr>
        <p:spPr bwMode="auto">
          <a:xfrm>
            <a:off x="5791200" y="3505200"/>
            <a:ext cx="2362200" cy="1285875"/>
          </a:xfrm>
          <a:prstGeom prst="rect">
            <a:avLst/>
          </a:prstGeom>
        </p:spPr>
        <p:txBody>
          <a:bodyPr wrap="none"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Hezekiah</a:t>
            </a:r>
          </a:p>
        </p:txBody>
      </p:sp>
      <p:sp>
        <p:nvSpPr>
          <p:cNvPr id="284683" name="WordArt 11"/>
          <p:cNvSpPr>
            <a:spLocks noChangeArrowheads="1" noChangeShapeType="1" noTextEdit="1"/>
          </p:cNvSpPr>
          <p:nvPr/>
        </p:nvSpPr>
        <p:spPr bwMode="auto">
          <a:xfrm>
            <a:off x="4495800" y="2286000"/>
            <a:ext cx="2286000" cy="1028700"/>
          </a:xfrm>
          <a:prstGeom prst="rect">
            <a:avLst/>
          </a:prstGeom>
        </p:spPr>
        <p:txBody>
          <a:bodyPr spcFirstLastPara="1" wrap="none" fromWordArt="1">
            <a:prstTxWarp prst="textArchUp">
              <a:avLst>
                <a:gd name="adj" fmla="val 10800000"/>
              </a:avLst>
            </a:prstTxWarp>
          </a:bodyPr>
          <a:lstStyle/>
          <a:p>
            <a:pPr algn="ctr"/>
            <a:r>
              <a:rPr lang="en-US" sz="3600" kern="10">
                <a:ln w="9525">
                  <a:solidFill>
                    <a:srgbClr val="000000"/>
                  </a:solidFill>
                  <a:round/>
                  <a:headEnd/>
                  <a:tailEnd/>
                </a:ln>
                <a:solidFill>
                  <a:srgbClr val="000000"/>
                </a:solidFill>
                <a:latin typeface="Arial Black"/>
                <a:ea typeface="Arial Black"/>
                <a:cs typeface="Arial Black"/>
              </a:rPr>
              <a:t>Jehu</a:t>
            </a:r>
          </a:p>
        </p:txBody>
      </p:sp>
      <p:sp>
        <p:nvSpPr>
          <p:cNvPr id="284684" name="WordArt 12"/>
          <p:cNvSpPr>
            <a:spLocks noChangeArrowheads="1" noChangeShapeType="1" noTextEdit="1"/>
          </p:cNvSpPr>
          <p:nvPr/>
        </p:nvSpPr>
        <p:spPr bwMode="auto">
          <a:xfrm>
            <a:off x="4800600" y="5562600"/>
            <a:ext cx="1905000" cy="9906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US" sz="3600" kern="10">
                <a:solidFill>
                  <a:srgbClr val="0000FF"/>
                </a:solidFill>
                <a:effectLst>
                  <a:outerShdw blurRad="63500" dist="38099" dir="2700000" algn="ctr" rotWithShape="0">
                    <a:srgbClr val="C0C0C0">
                      <a:alpha val="79999"/>
                    </a:srgbClr>
                  </a:outerShdw>
                </a:effectLst>
                <a:latin typeface="Impact"/>
                <a:ea typeface="Impact"/>
                <a:cs typeface="Impact"/>
              </a:rPr>
              <a:t>Josiah</a:t>
            </a:r>
          </a:p>
        </p:txBody>
      </p:sp>
      <p:sp>
        <p:nvSpPr>
          <p:cNvPr id="284685" name="WordArt 13"/>
          <p:cNvSpPr>
            <a:spLocks noChangeArrowheads="1" noChangeShapeType="1" noTextEdit="1"/>
          </p:cNvSpPr>
          <p:nvPr/>
        </p:nvSpPr>
        <p:spPr bwMode="auto">
          <a:xfrm>
            <a:off x="1752600" y="3581400"/>
            <a:ext cx="2190750" cy="1219200"/>
          </a:xfrm>
          <a:prstGeom prst="rect">
            <a:avLst/>
          </a:prstGeom>
        </p:spPr>
        <p:txBody>
          <a:bodyPr wrap="none" fromWordArt="1">
            <a:prstTxWarp prst="textDoubleWave1">
              <a:avLst>
                <a:gd name="adj1" fmla="val 6500"/>
                <a:gd name="adj2" fmla="val 0"/>
              </a:avLst>
            </a:prstTxWarp>
          </a:bodyPr>
          <a:lstStyle/>
          <a:p>
            <a:pPr algn="ctr"/>
            <a:r>
              <a:rPr lang="en-US" sz="3600" kern="1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Jeroboam II</a:t>
            </a:r>
          </a:p>
        </p:txBody>
      </p:sp>
      <p:sp>
        <p:nvSpPr>
          <p:cNvPr id="2" name="Title 1"/>
          <p:cNvSpPr>
            <a:spLocks noGrp="1"/>
          </p:cNvSpPr>
          <p:nvPr>
            <p:ph type="title"/>
          </p:nvPr>
        </p:nvSpPr>
        <p:spPr/>
        <p:txBody>
          <a:bodyPr/>
          <a:lstStyle/>
          <a:p>
            <a:pPr>
              <a:defRPr/>
            </a:pPr>
            <a:r>
              <a:rPr lang="en-US" sz="66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latin typeface="Impact"/>
                <a:ea typeface="Impact"/>
                <a:cs typeface="Impact"/>
              </a:rPr>
              <a:t>Key Characters</a:t>
            </a:r>
            <a:endParaRPr lang="en-US" sz="80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84681"/>
                                        </p:tgtEl>
                                        <p:attrNameLst>
                                          <p:attrName>style.visibility</p:attrName>
                                        </p:attrNameLst>
                                      </p:cBhvr>
                                      <p:to>
                                        <p:strVal val="visible"/>
                                      </p:to>
                                    </p:set>
                                    <p:anim calcmode="lin" valueType="num">
                                      <p:cBhvr>
                                        <p:cTn id="7" dur="1000" fill="hold"/>
                                        <p:tgtEl>
                                          <p:spTgt spid="284681"/>
                                        </p:tgtEl>
                                        <p:attrNameLst>
                                          <p:attrName>ppt_w</p:attrName>
                                        </p:attrNameLst>
                                      </p:cBhvr>
                                      <p:tavLst>
                                        <p:tav tm="0">
                                          <p:val>
                                            <p:fltVal val="0"/>
                                          </p:val>
                                        </p:tav>
                                        <p:tav tm="100000">
                                          <p:val>
                                            <p:strVal val="#ppt_w"/>
                                          </p:val>
                                        </p:tav>
                                      </p:tavLst>
                                    </p:anim>
                                    <p:anim calcmode="lin" valueType="num">
                                      <p:cBhvr>
                                        <p:cTn id="8" dur="1000" fill="hold"/>
                                        <p:tgtEl>
                                          <p:spTgt spid="284681"/>
                                        </p:tgtEl>
                                        <p:attrNameLst>
                                          <p:attrName>ppt_h</p:attrName>
                                        </p:attrNameLst>
                                      </p:cBhvr>
                                      <p:tavLst>
                                        <p:tav tm="0">
                                          <p:val>
                                            <p:fltVal val="0"/>
                                          </p:val>
                                        </p:tav>
                                        <p:tav tm="100000">
                                          <p:val>
                                            <p:strVal val="#ppt_h"/>
                                          </p:val>
                                        </p:tav>
                                      </p:tavLst>
                                    </p:anim>
                                    <p:anim calcmode="lin" valueType="num">
                                      <p:cBhvr>
                                        <p:cTn id="9" dur="1000" fill="hold"/>
                                        <p:tgtEl>
                                          <p:spTgt spid="28468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84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84683"/>
                                        </p:tgtEl>
                                        <p:attrNameLst>
                                          <p:attrName>style.visibility</p:attrName>
                                        </p:attrNameLst>
                                      </p:cBhvr>
                                      <p:to>
                                        <p:strVal val="visible"/>
                                      </p:to>
                                    </p:set>
                                    <p:anim calcmode="lin" valueType="num">
                                      <p:cBhvr>
                                        <p:cTn id="15" dur="500" fill="hold"/>
                                        <p:tgtEl>
                                          <p:spTgt spid="28468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8468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8468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8468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284685"/>
                                        </p:tgtEl>
                                        <p:attrNameLst>
                                          <p:attrName>style.visibility</p:attrName>
                                        </p:attrNameLst>
                                      </p:cBhvr>
                                      <p:to>
                                        <p:strVal val="visible"/>
                                      </p:to>
                                    </p:set>
                                    <p:anim calcmode="lin" valueType="num">
                                      <p:cBhvr>
                                        <p:cTn id="23" dur="1000" fill="hold"/>
                                        <p:tgtEl>
                                          <p:spTgt spid="284685"/>
                                        </p:tgtEl>
                                        <p:attrNameLst>
                                          <p:attrName>ppt_w</p:attrName>
                                        </p:attrNameLst>
                                      </p:cBhvr>
                                      <p:tavLst>
                                        <p:tav tm="0">
                                          <p:val>
                                            <p:fltVal val="0"/>
                                          </p:val>
                                        </p:tav>
                                        <p:tav tm="100000">
                                          <p:val>
                                            <p:strVal val="#ppt_w"/>
                                          </p:val>
                                        </p:tav>
                                      </p:tavLst>
                                    </p:anim>
                                    <p:anim calcmode="lin" valueType="num">
                                      <p:cBhvr>
                                        <p:cTn id="24" dur="1000" fill="hold"/>
                                        <p:tgtEl>
                                          <p:spTgt spid="284685"/>
                                        </p:tgtEl>
                                        <p:attrNameLst>
                                          <p:attrName>ppt_h</p:attrName>
                                        </p:attrNameLst>
                                      </p:cBhvr>
                                      <p:tavLst>
                                        <p:tav tm="0">
                                          <p:val>
                                            <p:fltVal val="0"/>
                                          </p:val>
                                        </p:tav>
                                        <p:tav tm="100000">
                                          <p:val>
                                            <p:strVal val="#ppt_h"/>
                                          </p:val>
                                        </p:tav>
                                      </p:tavLst>
                                    </p:anim>
                                    <p:anim calcmode="lin" valueType="num">
                                      <p:cBhvr>
                                        <p:cTn id="25" dur="1000" fill="hold"/>
                                        <p:tgtEl>
                                          <p:spTgt spid="284685"/>
                                        </p:tgtEl>
                                        <p:attrNameLst>
                                          <p:attrName>style.rotation</p:attrName>
                                        </p:attrNameLst>
                                      </p:cBhvr>
                                      <p:tavLst>
                                        <p:tav tm="0">
                                          <p:val>
                                            <p:fltVal val="90"/>
                                          </p:val>
                                        </p:tav>
                                        <p:tav tm="100000">
                                          <p:val>
                                            <p:fltVal val="0"/>
                                          </p:val>
                                        </p:tav>
                                      </p:tavLst>
                                    </p:anim>
                                    <p:animEffect transition="in" filter="fade">
                                      <p:cBhvr>
                                        <p:cTn id="26" dur="1000"/>
                                        <p:tgtEl>
                                          <p:spTgt spid="28468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84682"/>
                                        </p:tgtEl>
                                        <p:attrNameLst>
                                          <p:attrName>style.visibility</p:attrName>
                                        </p:attrNameLst>
                                      </p:cBhvr>
                                      <p:to>
                                        <p:strVal val="visible"/>
                                      </p:to>
                                    </p:set>
                                    <p:anim calcmode="lin" valueType="num">
                                      <p:cBhvr>
                                        <p:cTn id="31" dur="500" fill="hold"/>
                                        <p:tgtEl>
                                          <p:spTgt spid="284682"/>
                                        </p:tgtEl>
                                        <p:attrNameLst>
                                          <p:attrName>ppt_w</p:attrName>
                                        </p:attrNameLst>
                                      </p:cBhvr>
                                      <p:tavLst>
                                        <p:tav tm="0">
                                          <p:val>
                                            <p:fltVal val="0"/>
                                          </p:val>
                                        </p:tav>
                                        <p:tav tm="100000">
                                          <p:val>
                                            <p:strVal val="#ppt_w"/>
                                          </p:val>
                                        </p:tav>
                                      </p:tavLst>
                                    </p:anim>
                                    <p:anim calcmode="lin" valueType="num">
                                      <p:cBhvr>
                                        <p:cTn id="32" dur="500" fill="hold"/>
                                        <p:tgtEl>
                                          <p:spTgt spid="284682"/>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284680"/>
                                        </p:tgtEl>
                                        <p:attrNameLst>
                                          <p:attrName>style.visibility</p:attrName>
                                        </p:attrNameLst>
                                      </p:cBhvr>
                                      <p:to>
                                        <p:strVal val="visible"/>
                                      </p:to>
                                    </p:set>
                                    <p:animEffect transition="in" filter="fade">
                                      <p:cBhvr>
                                        <p:cTn id="37" dur="800" decel="100000"/>
                                        <p:tgtEl>
                                          <p:spTgt spid="284680"/>
                                        </p:tgtEl>
                                      </p:cBhvr>
                                    </p:animEffect>
                                    <p:anim calcmode="lin" valueType="num">
                                      <p:cBhvr>
                                        <p:cTn id="38" dur="800" decel="100000" fill="hold"/>
                                        <p:tgtEl>
                                          <p:spTgt spid="284680"/>
                                        </p:tgtEl>
                                        <p:attrNameLst>
                                          <p:attrName>style.rotation</p:attrName>
                                        </p:attrNameLst>
                                      </p:cBhvr>
                                      <p:tavLst>
                                        <p:tav tm="0">
                                          <p:val>
                                            <p:fltVal val="-90"/>
                                          </p:val>
                                        </p:tav>
                                        <p:tav tm="100000">
                                          <p:val>
                                            <p:fltVal val="0"/>
                                          </p:val>
                                        </p:tav>
                                      </p:tavLst>
                                    </p:anim>
                                    <p:anim calcmode="lin" valueType="num">
                                      <p:cBhvr>
                                        <p:cTn id="39" dur="800" decel="100000" fill="hold"/>
                                        <p:tgtEl>
                                          <p:spTgt spid="284680"/>
                                        </p:tgtEl>
                                        <p:attrNameLst>
                                          <p:attrName>ppt_x</p:attrName>
                                        </p:attrNameLst>
                                      </p:cBhvr>
                                      <p:tavLst>
                                        <p:tav tm="0">
                                          <p:val>
                                            <p:strVal val="#ppt_x+0.4"/>
                                          </p:val>
                                        </p:tav>
                                        <p:tav tm="100000">
                                          <p:val>
                                            <p:strVal val="#ppt_x-0.05"/>
                                          </p:val>
                                        </p:tav>
                                      </p:tavLst>
                                    </p:anim>
                                    <p:anim calcmode="lin" valueType="num">
                                      <p:cBhvr>
                                        <p:cTn id="40" dur="800" decel="100000" fill="hold"/>
                                        <p:tgtEl>
                                          <p:spTgt spid="284680"/>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284680"/>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284680"/>
                                        </p:tgtEl>
                                        <p:attrNameLst>
                                          <p:attrName>ppt_y</p:attrName>
                                        </p:attrNameLst>
                                      </p:cBhvr>
                                      <p:tavLst>
                                        <p:tav tm="0">
                                          <p:val>
                                            <p:strVal val="#ppt_y+0.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54" presetClass="entr" presetSubtype="0" accel="100000" fill="hold" grpId="0" nodeType="clickEffect">
                                  <p:stCondLst>
                                    <p:cond delay="0"/>
                                  </p:stCondLst>
                                  <p:childTnLst>
                                    <p:set>
                                      <p:cBhvr>
                                        <p:cTn id="46" dur="1" fill="hold">
                                          <p:stCondLst>
                                            <p:cond delay="0"/>
                                          </p:stCondLst>
                                        </p:cTn>
                                        <p:tgtEl>
                                          <p:spTgt spid="284684"/>
                                        </p:tgtEl>
                                        <p:attrNameLst>
                                          <p:attrName>style.visibility</p:attrName>
                                        </p:attrNameLst>
                                      </p:cBhvr>
                                      <p:to>
                                        <p:strVal val="visible"/>
                                      </p:to>
                                    </p:set>
                                    <p:anim calcmode="lin" valueType="num">
                                      <p:cBhvr>
                                        <p:cTn id="47" dur="500" fill="hold"/>
                                        <p:tgtEl>
                                          <p:spTgt spid="284684"/>
                                        </p:tgtEl>
                                        <p:attrNameLst>
                                          <p:attrName>ppt_w</p:attrName>
                                        </p:attrNameLst>
                                      </p:cBhvr>
                                      <p:tavLst>
                                        <p:tav tm="0">
                                          <p:val>
                                            <p:strVal val="#ppt_w*0.05"/>
                                          </p:val>
                                        </p:tav>
                                        <p:tav tm="100000">
                                          <p:val>
                                            <p:strVal val="#ppt_w"/>
                                          </p:val>
                                        </p:tav>
                                      </p:tavLst>
                                    </p:anim>
                                    <p:anim calcmode="lin" valueType="num">
                                      <p:cBhvr>
                                        <p:cTn id="48" dur="500" fill="hold"/>
                                        <p:tgtEl>
                                          <p:spTgt spid="284684"/>
                                        </p:tgtEl>
                                        <p:attrNameLst>
                                          <p:attrName>ppt_h</p:attrName>
                                        </p:attrNameLst>
                                      </p:cBhvr>
                                      <p:tavLst>
                                        <p:tav tm="0">
                                          <p:val>
                                            <p:strVal val="#ppt_h"/>
                                          </p:val>
                                        </p:tav>
                                        <p:tav tm="100000">
                                          <p:val>
                                            <p:strVal val="#ppt_h"/>
                                          </p:val>
                                        </p:tav>
                                      </p:tavLst>
                                    </p:anim>
                                    <p:anim calcmode="lin" valueType="num">
                                      <p:cBhvr>
                                        <p:cTn id="49" dur="500" fill="hold"/>
                                        <p:tgtEl>
                                          <p:spTgt spid="284684"/>
                                        </p:tgtEl>
                                        <p:attrNameLst>
                                          <p:attrName>ppt_x</p:attrName>
                                        </p:attrNameLst>
                                      </p:cBhvr>
                                      <p:tavLst>
                                        <p:tav tm="0">
                                          <p:val>
                                            <p:strVal val="#ppt_x-.2"/>
                                          </p:val>
                                        </p:tav>
                                        <p:tav tm="100000">
                                          <p:val>
                                            <p:strVal val="#ppt_x"/>
                                          </p:val>
                                        </p:tav>
                                      </p:tavLst>
                                    </p:anim>
                                    <p:anim calcmode="lin" valueType="num">
                                      <p:cBhvr>
                                        <p:cTn id="50" dur="500" fill="hold"/>
                                        <p:tgtEl>
                                          <p:spTgt spid="284684"/>
                                        </p:tgtEl>
                                        <p:attrNameLst>
                                          <p:attrName>ppt_y</p:attrName>
                                        </p:attrNameLst>
                                      </p:cBhvr>
                                      <p:tavLst>
                                        <p:tav tm="0">
                                          <p:val>
                                            <p:strVal val="#ppt_y"/>
                                          </p:val>
                                        </p:tav>
                                        <p:tav tm="100000">
                                          <p:val>
                                            <p:strVal val="#ppt_y"/>
                                          </p:val>
                                        </p:tav>
                                      </p:tavLst>
                                    </p:anim>
                                    <p:animEffect transition="in" filter="fade">
                                      <p:cBhvr>
                                        <p:cTn id="51" dur="500"/>
                                        <p:tgtEl>
                                          <p:spTgt spid="284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80" grpId="0" animBg="1"/>
      <p:bldP spid="284681" grpId="0" animBg="1"/>
      <p:bldP spid="284682" grpId="0" animBg="1"/>
      <p:bldP spid="284683" grpId="0" animBg="1"/>
      <p:bldP spid="284684" grpId="0" animBg="1"/>
      <p:bldP spid="28468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Text Box 4"/>
          <p:cNvSpPr txBox="1">
            <a:spLocks noChangeArrowheads="1"/>
          </p:cNvSpPr>
          <p:nvPr/>
        </p:nvSpPr>
        <p:spPr bwMode="auto">
          <a:xfrm>
            <a:off x="833755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cs typeface="Arial" charset="0"/>
              </a:rPr>
              <a:t>249</a:t>
            </a:r>
            <a:endParaRPr lang="en-GB" sz="2000">
              <a:cs typeface="Arial" charset="0"/>
            </a:endParaRPr>
          </a:p>
        </p:txBody>
      </p:sp>
      <p:sp>
        <p:nvSpPr>
          <p:cNvPr id="343042" name="WordArt 6"/>
          <p:cNvSpPr>
            <a:spLocks noChangeArrowheads="1" noChangeShapeType="1" noTextEdit="1"/>
          </p:cNvSpPr>
          <p:nvPr/>
        </p:nvSpPr>
        <p:spPr bwMode="auto">
          <a:xfrm>
            <a:off x="2057400" y="152400"/>
            <a:ext cx="5095875"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endParaRPr lang="en-US" sz="3600" kern="10">
              <a:ln w="9525">
                <a:round/>
                <a:headEnd/>
                <a:tailEnd/>
              </a:ln>
              <a:gradFill rotWithShape="1">
                <a:gsLst>
                  <a:gs pos="0">
                    <a:srgbClr val="FFF200"/>
                  </a:gs>
                  <a:gs pos="45000">
                    <a:srgbClr val="FF7A00"/>
                  </a:gs>
                  <a:gs pos="70000">
                    <a:srgbClr val="FF0300"/>
                  </a:gs>
                  <a:gs pos="100000">
                    <a:srgbClr val="4D0808"/>
                  </a:gs>
                </a:gsLst>
                <a:lin ang="5400000" scaled="1"/>
              </a:gradFill>
              <a:latin typeface="Arial Black"/>
              <a:ea typeface="Arial Black"/>
              <a:cs typeface="Arial Black"/>
            </a:endParaRPr>
          </a:p>
        </p:txBody>
      </p:sp>
      <p:sp>
        <p:nvSpPr>
          <p:cNvPr id="2" name="Title 1"/>
          <p:cNvSpPr>
            <a:spLocks noGrp="1"/>
          </p:cNvSpPr>
          <p:nvPr>
            <p:ph type="title"/>
          </p:nvPr>
        </p:nvSpPr>
        <p:spPr/>
        <p:txBody>
          <a:bodyPr/>
          <a:lstStyle/>
          <a:p>
            <a:pPr>
              <a:defRPr/>
            </a:pPr>
            <a:r>
              <a:rPr lang="en-US" sz="5400" kern="10" dirty="0">
                <a:gradFill>
                  <a:gsLst>
                    <a:gs pos="0">
                      <a:srgbClr val="FFF200"/>
                    </a:gs>
                    <a:gs pos="45000">
                      <a:srgbClr val="FF7A00"/>
                    </a:gs>
                    <a:gs pos="70000">
                      <a:srgbClr val="FF0300"/>
                    </a:gs>
                    <a:gs pos="100000">
                      <a:srgbClr val="4D0808"/>
                    </a:gs>
                  </a:gsLst>
                  <a:lin ang="5400000" scaled="1"/>
                </a:gradFill>
                <a:latin typeface="Arial Black"/>
                <a:ea typeface="Arial Black"/>
                <a:cs typeface="Arial Black"/>
              </a:rPr>
              <a:t>Summary Statement</a:t>
            </a:r>
            <a:endParaRPr lang="en-US" sz="6600" dirty="0"/>
          </a:p>
        </p:txBody>
      </p:sp>
      <p:sp>
        <p:nvSpPr>
          <p:cNvPr id="6" name="Rectangle 3"/>
          <p:cNvSpPr txBox="1">
            <a:spLocks noChangeArrowheads="1"/>
          </p:cNvSpPr>
          <p:nvPr/>
        </p:nvSpPr>
        <p:spPr bwMode="auto">
          <a:xfrm>
            <a:off x="323850" y="1773238"/>
            <a:ext cx="8153400" cy="47244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buClr>
                <a:schemeClr val="tx1"/>
              </a:buClr>
            </a:pPr>
            <a:r>
              <a:rPr lang="en-US" sz="4000" b="1" i="1"/>
              <a:t>The covenant </a:t>
            </a:r>
            <a:r>
              <a:rPr lang="en-US" sz="4000" b="1" i="1">
                <a:solidFill>
                  <a:srgbClr val="CC0066"/>
                </a:solidFill>
              </a:rPr>
              <a:t>disobedience</a:t>
            </a:r>
            <a:r>
              <a:rPr lang="en-US" sz="4000" b="1" i="1"/>
              <a:t> and resultant </a:t>
            </a:r>
            <a:r>
              <a:rPr lang="en-US" sz="4000" b="1" i="1">
                <a:solidFill>
                  <a:srgbClr val="CC0066"/>
                </a:solidFill>
              </a:rPr>
              <a:t>downfalls</a:t>
            </a:r>
            <a:r>
              <a:rPr lang="en-US" sz="4000" b="1" i="1"/>
              <a:t> of the kingdoms of Israel and Judah are </a:t>
            </a:r>
            <a:r>
              <a:rPr lang="en-US" sz="4000" b="1" i="1">
                <a:solidFill>
                  <a:srgbClr val="CC0066"/>
                </a:solidFill>
              </a:rPr>
              <a:t>contrasted</a:t>
            </a:r>
            <a:r>
              <a:rPr lang="en-US" sz="4000" b="1" i="1"/>
              <a:t> with God</a:t>
            </a:r>
            <a:r>
              <a:rPr lang="uk-UA" altLang="ja-JP" sz="4000" b="1" i="1"/>
              <a:t>'</a:t>
            </a:r>
            <a:r>
              <a:rPr lang="en-US" sz="4000" b="1" i="1"/>
              <a:t>s </a:t>
            </a:r>
            <a:r>
              <a:rPr lang="en-US" sz="4000" b="1" i="1">
                <a:solidFill>
                  <a:srgbClr val="000090"/>
                </a:solidFill>
              </a:rPr>
              <a:t>loyalty to the Davidic Covenant </a:t>
            </a:r>
            <a:r>
              <a:rPr lang="en-US" sz="4000" b="1" i="1"/>
              <a:t>to remind Israel of the need to obey the Law.</a:t>
            </a:r>
            <a:endParaRPr lang="en-GB" sz="4000" b="1" i="1"/>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6">
                                            <p:bg/>
                                          </p:spTgt>
                                        </p:tgtEl>
                                        <p:attrNameLst>
                                          <p:attrName>style.visibility</p:attrName>
                                        </p:attrNameLst>
                                      </p:cBhvr>
                                      <p:to>
                                        <p:strVal val="visible"/>
                                      </p:to>
                                    </p:set>
                                    <p:animEffect transition="in" filter="fade">
                                      <p:cBhvr>
                                        <p:cTn id="7" dur="500"/>
                                        <p:tgtEl>
                                          <p:spTgt spid="6">
                                            <p:bg/>
                                          </p:spTgt>
                                        </p:tgtEl>
                                      </p:cBhvr>
                                    </p:animEffect>
                                    <p:anim calcmode="lin" valueType="num">
                                      <p:cBhvr>
                                        <p:cTn id="8" dur="500" fill="hold"/>
                                        <p:tgtEl>
                                          <p:spTgt spid="6">
                                            <p:bg/>
                                          </p:spTgt>
                                        </p:tgtEl>
                                        <p:attrNameLst>
                                          <p:attrName>ppt_x</p:attrName>
                                        </p:attrNameLst>
                                      </p:cBhvr>
                                      <p:tavLst>
                                        <p:tav tm="0">
                                          <p:val>
                                            <p:strVal val="#ppt_x-.1"/>
                                          </p:val>
                                        </p:tav>
                                        <p:tav tm="100000">
                                          <p:val>
                                            <p:strVal val="#ppt_x"/>
                                          </p:val>
                                        </p:tav>
                                      </p:tavLst>
                                    </p:anim>
                                    <p:anim calcmode="lin" valueType="num">
                                      <p:cBhvr>
                                        <p:cTn id="9" dur="500" fill="hold"/>
                                        <p:tgtEl>
                                          <p:spTgt spid="6">
                                            <p:bg/>
                                          </p:spTgt>
                                        </p:tgtEl>
                                        <p:attrNameLst>
                                          <p:attrName>ppt_y</p:attrName>
                                        </p:attrNameLst>
                                      </p:cBhvr>
                                      <p:tavLst>
                                        <p:tav tm="0">
                                          <p:val>
                                            <p:strVal val="#ppt_y"/>
                                          </p:val>
                                        </p:tav>
                                        <p:tav tm="100000">
                                          <p:val>
                                            <p:strVal val="#ppt_y"/>
                                          </p:val>
                                        </p:tav>
                                      </p:tavLst>
                                    </p:anim>
                                  </p:childTnLst>
                                </p:cTn>
                              </p:par>
                              <p:par>
                                <p:cTn id="10" presetID="40" presetClass="entr" presetSubtype="0" fill="hold" grpId="0" nodeType="withEffect">
                                  <p:stCondLst>
                                    <p:cond delay="0"/>
                                  </p:stCondLst>
                                  <p:iterate type="lt">
                                    <p:tmPct val="10000"/>
                                  </p:iterate>
                                  <p:childTnLst>
                                    <p:set>
                                      <p:cBhvr>
                                        <p:cTn id="11" dur="1" fill="hold">
                                          <p:stCondLst>
                                            <p:cond delay="0"/>
                                          </p:stCondLst>
                                        </p:cTn>
                                        <p:tgtEl>
                                          <p:spTgt spid="6">
                                            <p:txEl>
                                              <p:pRg st="0" end="0"/>
                                            </p:txEl>
                                          </p:spTgt>
                                        </p:tgtEl>
                                        <p:attrNameLst>
                                          <p:attrName>style.visibility</p:attrName>
                                        </p:attrNameLst>
                                      </p:cBhvr>
                                      <p:to>
                                        <p:strVal val="visible"/>
                                      </p:to>
                                    </p:set>
                                    <p:animEffect transition="in" filter="fade">
                                      <p:cBhvr>
                                        <p:cTn id="12" dur="500"/>
                                        <p:tgtEl>
                                          <p:spTgt spid="6">
                                            <p:txEl>
                                              <p:pRg st="0" end="0"/>
                                            </p:txEl>
                                          </p:spTgt>
                                        </p:tgtEl>
                                      </p:cBhvr>
                                    </p:animEffect>
                                    <p:anim calcmode="lin" valueType="num">
                                      <p:cBhvr>
                                        <p:cTn id="13" dur="500" fill="hold"/>
                                        <p:tgtEl>
                                          <p:spTgt spid="6">
                                            <p:txEl>
                                              <p:pRg st="0" end="0"/>
                                            </p:txEl>
                                          </p:spTgt>
                                        </p:tgtEl>
                                        <p:attrNameLst>
                                          <p:attrName>ppt_x</p:attrName>
                                        </p:attrNameLst>
                                      </p:cBhvr>
                                      <p:tavLst>
                                        <p:tav tm="0">
                                          <p:val>
                                            <p:strVal val="#ppt_x-.1"/>
                                          </p:val>
                                        </p:tav>
                                        <p:tav tm="100000">
                                          <p:val>
                                            <p:strVal val="#ppt_x"/>
                                          </p:val>
                                        </p:tav>
                                      </p:tavLst>
                                    </p:anim>
                                    <p:anim calcmode="lin" valueType="num">
                                      <p:cBhvr>
                                        <p:cTn id="14"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95235" name="Rectangle 3"/>
          <p:cNvSpPr>
            <a:spLocks noChangeArrowheads="1"/>
          </p:cNvSpPr>
          <p:nvPr/>
        </p:nvSpPr>
        <p:spPr bwMode="auto">
          <a:xfrm>
            <a:off x="539750" y="1143000"/>
            <a:ext cx="4457700"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
            </a:pPr>
            <a:r>
              <a:rPr lang="en-US" altLang="zh-CN" sz="2500" b="1">
                <a:solidFill>
                  <a:srgbClr val="FFFFFF"/>
                </a:solidFill>
                <a:cs typeface="Arial" charset="0"/>
              </a:rPr>
              <a:t>First and Second Kings originally comprised only one book in the Hebrew canon called </a:t>
            </a:r>
            <a:r>
              <a:rPr lang="ru-RU" altLang="zh-CN" sz="2500" b="1">
                <a:solidFill>
                  <a:srgbClr val="FFFFFF"/>
                </a:solidFill>
                <a:cs typeface="Arial" charset="0"/>
              </a:rPr>
              <a:t>"</a:t>
            </a:r>
            <a:r>
              <a:rPr lang="en-US" altLang="zh-CN" sz="2500" b="1">
                <a:solidFill>
                  <a:srgbClr val="FFFFFF"/>
                </a:solidFill>
                <a:cs typeface="Arial" charset="0"/>
              </a:rPr>
              <a:t>Kings</a:t>
            </a:r>
            <a:r>
              <a:rPr lang="ru-RU" altLang="zh-CN" sz="2500" b="1">
                <a:solidFill>
                  <a:srgbClr val="FFFFFF"/>
                </a:solidFill>
                <a:cs typeface="Arial" charset="0"/>
              </a:rPr>
              <a:t>"</a:t>
            </a:r>
            <a:r>
              <a:rPr lang="en-US" altLang="zh-CN" sz="2500" b="1">
                <a:solidFill>
                  <a:srgbClr val="FFFFFF"/>
                </a:solidFill>
                <a:cs typeface="Arial" charset="0"/>
              </a:rPr>
              <a:t> after the first word in 1:1 (</a:t>
            </a:r>
            <a:r>
              <a:rPr lang="ru-RU" altLang="zh-CN" sz="2500" b="1">
                <a:solidFill>
                  <a:srgbClr val="FFFFFF"/>
                </a:solidFill>
                <a:cs typeface="Arial" charset="0"/>
              </a:rPr>
              <a:t>"</a:t>
            </a:r>
            <a:r>
              <a:rPr lang="en-US" altLang="zh-CN" sz="2500" b="1">
                <a:solidFill>
                  <a:srgbClr val="FFFFFF"/>
                </a:solidFill>
                <a:cs typeface="Arial" charset="0"/>
              </a:rPr>
              <a:t>Now King</a:t>
            </a:r>
            <a:r>
              <a:rPr lang="ru-RU" altLang="zh-CN" sz="2500" b="1">
                <a:solidFill>
                  <a:srgbClr val="FFFFFF"/>
                </a:solidFill>
                <a:cs typeface="Arial" charset="0"/>
              </a:rPr>
              <a:t>"</a:t>
            </a:r>
            <a:r>
              <a:rPr lang="en-US" altLang="zh-CN" sz="2500" b="1">
                <a:solidFill>
                  <a:srgbClr val="FFFFFF"/>
                </a:solidFill>
                <a:cs typeface="Arial" charset="0"/>
              </a:rPr>
              <a:t>)  </a:t>
            </a:r>
          </a:p>
          <a:p>
            <a:pPr marL="457200" indent="-457200">
              <a:lnSpc>
                <a:spcPct val="90000"/>
              </a:lnSpc>
              <a:spcBef>
                <a:spcPct val="20000"/>
              </a:spcBef>
              <a:buFont typeface="Wingdings" charset="0"/>
              <a:buChar char="§"/>
            </a:pPr>
            <a:r>
              <a:rPr lang="en-US" altLang="zh-CN" sz="2500" b="1">
                <a:solidFill>
                  <a:srgbClr val="FFFFFF"/>
                </a:solidFill>
                <a:cs typeface="Arial" charset="0"/>
              </a:rPr>
              <a:t>This single scroll was arbitrarily divided in the Septuagint (250 BC) since the Greek required a greater amount of scroll space.  </a:t>
            </a:r>
          </a:p>
        </p:txBody>
      </p:sp>
      <p:sp>
        <p:nvSpPr>
          <p:cNvPr id="344067"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250</a:t>
            </a:r>
          </a:p>
        </p:txBody>
      </p:sp>
      <p:pic>
        <p:nvPicPr>
          <p:cNvPr id="165892"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19700" y="935038"/>
            <a:ext cx="3097213" cy="220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9"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Title</a:t>
            </a:r>
          </a:p>
        </p:txBody>
      </p:sp>
      <p:pic>
        <p:nvPicPr>
          <p:cNvPr id="165894" name="Picture 6"/>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2363"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5"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1658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95235">
                                            <p:txEl>
                                              <p:pRg st="1" end="1"/>
                                            </p:txEl>
                                          </p:spTgt>
                                        </p:tgtEl>
                                        <p:attrNameLst>
                                          <p:attrName>style.visibility</p:attrName>
                                        </p:attrNameLst>
                                      </p:cBhvr>
                                      <p:to>
                                        <p:strVal val="visible"/>
                                      </p:to>
                                    </p:set>
                                    <p:anim calcmode="lin" valueType="num">
                                      <p:cBhvr additive="base">
                                        <p:cTn id="15"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7" presetID="1" presetClass="entr" presetSubtype="0" fill="hold" nodeType="withEffect">
                                  <p:stCondLst>
                                    <p:cond delay="0"/>
                                  </p:stCondLst>
                                  <p:childTnLst>
                                    <p:set>
                                      <p:cBhvr>
                                        <p:cTn id="18" dur="1" fill="hold">
                                          <p:stCondLst>
                                            <p:cond delay="0"/>
                                          </p:stCondLst>
                                        </p:cTn>
                                        <p:tgtEl>
                                          <p:spTgt spid="16589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5090"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250</a:t>
            </a:r>
          </a:p>
        </p:txBody>
      </p:sp>
      <p:sp>
        <p:nvSpPr>
          <p:cNvPr id="345091"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Title</a:t>
            </a:r>
          </a:p>
        </p:txBody>
      </p:sp>
      <p:pic>
        <p:nvPicPr>
          <p:cNvPr id="166916" name="Picture 6"/>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917" name="Picture 7"/>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4" name="Picture 8"/>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1341438"/>
            <a:ext cx="1717675"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5" name="Picture 9"/>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1341438"/>
            <a:ext cx="1719262"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ChangeArrowheads="1"/>
          </p:cNvSpPr>
          <p:nvPr/>
        </p:nvSpPr>
        <p:spPr bwMode="auto">
          <a:xfrm>
            <a:off x="468313" y="1143000"/>
            <a:ext cx="5040312"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nSpc>
                <a:spcPct val="90000"/>
              </a:lnSpc>
              <a:spcBef>
                <a:spcPct val="20000"/>
              </a:spcBef>
              <a:buFont typeface="Wingdings" charset="0"/>
              <a:buChar char="§"/>
            </a:pPr>
            <a:r>
              <a:rPr lang="en-US" altLang="zh-CN" sz="2500" b="1">
                <a:solidFill>
                  <a:srgbClr val="FFFFFF"/>
                </a:solidFill>
                <a:cs typeface="Arial" charset="0"/>
              </a:rPr>
              <a:t>The Septuagint titles were Third and Fourth Kingdoms (since 1 and 2 Samuel were designated 1 and 2 Kingdoms).  </a:t>
            </a:r>
          </a:p>
          <a:p>
            <a:pPr marL="457200" indent="-457200">
              <a:lnSpc>
                <a:spcPct val="90000"/>
              </a:lnSpc>
              <a:spcBef>
                <a:spcPct val="20000"/>
              </a:spcBef>
              <a:buFont typeface="Wingdings" charset="0"/>
              <a:buChar char="§"/>
            </a:pPr>
            <a:r>
              <a:rPr lang="en-US" altLang="zh-CN" sz="2500" b="1">
                <a:solidFill>
                  <a:srgbClr val="FFFFFF"/>
                </a:solidFill>
                <a:cs typeface="Arial" charset="0"/>
              </a:rPr>
              <a:t>Jerome called 1 and 2 Kings </a:t>
            </a:r>
            <a:r>
              <a:rPr lang="ru-RU" altLang="zh-CN" sz="2500" b="1">
                <a:solidFill>
                  <a:srgbClr val="FFFFFF"/>
                </a:solidFill>
                <a:cs typeface="Arial" charset="0"/>
              </a:rPr>
              <a:t>"</a:t>
            </a:r>
            <a:r>
              <a:rPr lang="en-US" altLang="zh-CN" sz="2500" b="1">
                <a:solidFill>
                  <a:srgbClr val="FFFFFF"/>
                </a:solidFill>
                <a:cs typeface="Arial" charset="0"/>
              </a:rPr>
              <a:t>The Book of the Kings</a:t>
            </a:r>
            <a:r>
              <a:rPr lang="ru-RU" altLang="zh-CN" sz="2500" b="1">
                <a:solidFill>
                  <a:srgbClr val="FFFFFF"/>
                </a:solidFill>
                <a:cs typeface="Arial" charset="0"/>
              </a:rPr>
              <a:t>"</a:t>
            </a:r>
            <a:r>
              <a:rPr lang="en-US" altLang="zh-CN" sz="2500" b="1">
                <a:solidFill>
                  <a:srgbClr val="FFFFFF"/>
                </a:solidFill>
                <a:cs typeface="Arial" charset="0"/>
              </a:rPr>
              <a:t> about six centuries later. These titles are appropriate as these books record and interpret the reign of every king of Israel and Judah except Saul (David has brief mention in 1 Kings 1:1–2:12).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5" presetID="1" presetClass="entr" presetSubtype="0" fill="hold" nodeType="withEffect">
                                  <p:stCondLst>
                                    <p:cond delay="0"/>
                                  </p:stCondLst>
                                  <p:childTnLst>
                                    <p:set>
                                      <p:cBhvr>
                                        <p:cTn id="16" dur="1" fill="hold">
                                          <p:stCondLst>
                                            <p:cond delay="0"/>
                                          </p:stCondLst>
                                        </p:cTn>
                                        <p:tgtEl>
                                          <p:spTgt spid="1669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6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13"/>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1207" name="Rectangle 7"/>
          <p:cNvSpPr>
            <a:spLocks noChangeArrowheads="1"/>
          </p:cNvSpPr>
          <p:nvPr/>
        </p:nvSpPr>
        <p:spPr bwMode="auto">
          <a:xfrm>
            <a:off x="1993900" y="1295400"/>
            <a:ext cx="6681788"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en-US" altLang="zh-CN" sz="3600" b="1" u="sng">
                <a:solidFill>
                  <a:srgbClr val="FFFFFF"/>
                </a:solidFill>
                <a:cs typeface="Arial" charset="0"/>
              </a:rPr>
              <a:t>External Evidence</a:t>
            </a:r>
            <a:endParaRPr lang="en-US" altLang="zh-CN" sz="3600" b="1">
              <a:solidFill>
                <a:srgbClr val="FFFFFF"/>
              </a:solidFill>
              <a:cs typeface="Arial" charset="0"/>
            </a:endParaRPr>
          </a:p>
          <a:p>
            <a:pPr marL="342900" indent="-342900">
              <a:spcBef>
                <a:spcPct val="20000"/>
              </a:spcBef>
              <a:buFontTx/>
              <a:buChar char="•"/>
            </a:pPr>
            <a:r>
              <a:rPr lang="en-US" altLang="zh-CN" sz="3200" b="1">
                <a:solidFill>
                  <a:srgbClr val="FFFFFF"/>
                </a:solidFill>
                <a:cs typeface="Arial" charset="0"/>
              </a:rPr>
              <a:t>The Talmudic tradition ascribes the authorship of the Books of Kings to Jeremiah and this gains weight from literary parallels between this record and the prophecy of Jeremiah.</a:t>
            </a:r>
          </a:p>
        </p:txBody>
      </p:sp>
      <p:sp>
        <p:nvSpPr>
          <p:cNvPr id="346115" name="Text Box 9"/>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250</a:t>
            </a:r>
          </a:p>
        </p:txBody>
      </p:sp>
      <p:pic>
        <p:nvPicPr>
          <p:cNvPr id="346116" name="Picture 12" descr="BS0097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739874">
            <a:off x="228600" y="4221163"/>
            <a:ext cx="2255838" cy="2408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7" name="Rectangle 15"/>
          <p:cNvSpPr>
            <a:spLocks noGrp="1" noChangeArrowheads="1"/>
          </p:cNvSpPr>
          <p:nvPr>
            <p:ph type="ctrTitle"/>
          </p:nvPr>
        </p:nvSpPr>
        <p:spPr>
          <a:xfrm>
            <a:off x="1447800" y="152400"/>
            <a:ext cx="6248400" cy="9144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Authorship</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1207">
                                            <p:txEl>
                                              <p:pRg st="1" end="1"/>
                                            </p:txEl>
                                          </p:spTgt>
                                        </p:tgtEl>
                                        <p:attrNameLst>
                                          <p:attrName>style.visibility</p:attrName>
                                        </p:attrNameLst>
                                      </p:cBhvr>
                                      <p:to>
                                        <p:strVal val="visible"/>
                                      </p:to>
                                    </p:set>
                                    <p:anim calcmode="lin" valueType="num">
                                      <p:cBhvr additive="base">
                                        <p:cTn id="7" dur="500" fill="hold"/>
                                        <p:tgtEl>
                                          <p:spTgt spid="5120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20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118789" name="Rectangle 5"/>
          <p:cNvSpPr>
            <a:spLocks noChangeArrowheads="1"/>
          </p:cNvSpPr>
          <p:nvPr/>
        </p:nvSpPr>
        <p:spPr bwMode="auto">
          <a:xfrm>
            <a:off x="609600" y="914400"/>
            <a:ext cx="662622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en-US" altLang="zh-CN" sz="2800" b="1" u="sng">
                <a:solidFill>
                  <a:srgbClr val="FFFFFF"/>
                </a:solidFill>
                <a:cs typeface="Arial" charset="0"/>
              </a:rPr>
              <a:t>Internal Evidence</a:t>
            </a:r>
            <a:endParaRPr lang="en-US" altLang="zh-CN" sz="2800" b="1">
              <a:solidFill>
                <a:srgbClr val="FFFFFF"/>
              </a:solidFill>
              <a:cs typeface="Arial" charset="0"/>
            </a:endParaRPr>
          </a:p>
          <a:p>
            <a:pPr marL="342900" indent="-342900">
              <a:lnSpc>
                <a:spcPct val="90000"/>
              </a:lnSpc>
              <a:spcBef>
                <a:spcPct val="20000"/>
              </a:spcBef>
              <a:buFontTx/>
              <a:buChar char="•"/>
            </a:pPr>
            <a:r>
              <a:rPr lang="en-US" altLang="zh-CN" sz="2400" b="1">
                <a:solidFill>
                  <a:srgbClr val="FFFFFF"/>
                </a:solidFill>
                <a:cs typeface="Arial" charset="0"/>
              </a:rPr>
              <a:t>The prophetic-like description of Israel</a:t>
            </a:r>
            <a:r>
              <a:rPr lang="uk-UA" altLang="zh-CN" sz="2400" b="1">
                <a:solidFill>
                  <a:srgbClr val="FFFFFF"/>
                </a:solidFill>
                <a:cs typeface="Arial" charset="0"/>
              </a:rPr>
              <a:t>'</a:t>
            </a:r>
            <a:r>
              <a:rPr lang="en-US" altLang="zh-CN" sz="2400" b="1">
                <a:solidFill>
                  <a:srgbClr val="FFFFFF"/>
                </a:solidFill>
                <a:cs typeface="Arial" charset="0"/>
              </a:rPr>
              <a:t>s apostasy indicates these sources at his fingertips: </a:t>
            </a:r>
          </a:p>
          <a:p>
            <a:pPr marL="800100" lvl="1" indent="-342900">
              <a:lnSpc>
                <a:spcPct val="90000"/>
              </a:lnSpc>
              <a:spcBef>
                <a:spcPct val="20000"/>
              </a:spcBef>
              <a:buFontTx/>
              <a:buChar char="•"/>
            </a:pPr>
            <a:r>
              <a:rPr lang="ru-RU" altLang="zh-CN" sz="2400" b="1">
                <a:solidFill>
                  <a:srgbClr val="FFFFFF"/>
                </a:solidFill>
                <a:cs typeface="Arial" charset="0"/>
              </a:rPr>
              <a:t>"</a:t>
            </a:r>
            <a:r>
              <a:rPr lang="en-US" altLang="zh-CN" sz="2400" b="1">
                <a:solidFill>
                  <a:srgbClr val="FFFFFF"/>
                </a:solidFill>
                <a:cs typeface="Arial" charset="0"/>
              </a:rPr>
              <a:t>the book of the acts of Solomon</a:t>
            </a:r>
            <a:r>
              <a:rPr lang="ru-RU" altLang="zh-CN" sz="2400" b="1">
                <a:solidFill>
                  <a:srgbClr val="FFFFFF"/>
                </a:solidFill>
                <a:cs typeface="Arial" charset="0"/>
              </a:rPr>
              <a:t>"</a:t>
            </a:r>
            <a:r>
              <a:rPr lang="en-US" altLang="zh-CN" sz="2400" b="1">
                <a:solidFill>
                  <a:srgbClr val="FFFFFF"/>
                </a:solidFill>
                <a:cs typeface="Arial" charset="0"/>
              </a:rPr>
              <a:t> (11:41), </a:t>
            </a:r>
          </a:p>
          <a:p>
            <a:pPr marL="800100" lvl="1" indent="-342900">
              <a:lnSpc>
                <a:spcPct val="90000"/>
              </a:lnSpc>
              <a:spcBef>
                <a:spcPct val="20000"/>
              </a:spcBef>
              <a:buFontTx/>
              <a:buChar char="•"/>
            </a:pPr>
            <a:r>
              <a:rPr lang="ru-RU" altLang="zh-CN" sz="2400" b="1">
                <a:solidFill>
                  <a:srgbClr val="FFFFFF"/>
                </a:solidFill>
                <a:cs typeface="Arial" charset="0"/>
              </a:rPr>
              <a:t>"</a:t>
            </a:r>
            <a:r>
              <a:rPr lang="en-US" altLang="zh-CN" sz="2400" b="1">
                <a:solidFill>
                  <a:srgbClr val="FFFFFF"/>
                </a:solidFill>
                <a:cs typeface="Arial" charset="0"/>
              </a:rPr>
              <a:t>the book of the chronicles of the kings of Israel</a:t>
            </a:r>
            <a:r>
              <a:rPr lang="ru-RU" altLang="zh-CN" sz="2400" b="1">
                <a:solidFill>
                  <a:srgbClr val="FFFFFF"/>
                </a:solidFill>
                <a:cs typeface="Arial" charset="0"/>
              </a:rPr>
              <a:t>"</a:t>
            </a:r>
            <a:r>
              <a:rPr lang="en-US" altLang="zh-CN" sz="2400" b="1">
                <a:solidFill>
                  <a:srgbClr val="FFFFFF"/>
                </a:solidFill>
                <a:cs typeface="Arial" charset="0"/>
              </a:rPr>
              <a:t> (14:19), and</a:t>
            </a:r>
          </a:p>
          <a:p>
            <a:pPr marL="800100" lvl="1" indent="-342900">
              <a:lnSpc>
                <a:spcPct val="90000"/>
              </a:lnSpc>
              <a:spcBef>
                <a:spcPct val="20000"/>
              </a:spcBef>
              <a:buFontTx/>
              <a:buChar char="•"/>
            </a:pPr>
            <a:r>
              <a:rPr lang="ru-RU" altLang="zh-CN" sz="2400" b="1">
                <a:solidFill>
                  <a:srgbClr val="FFFFFF"/>
                </a:solidFill>
                <a:cs typeface="Arial" charset="0"/>
              </a:rPr>
              <a:t>"</a:t>
            </a:r>
            <a:r>
              <a:rPr lang="en-US" altLang="zh-CN" sz="2400" b="1">
                <a:solidFill>
                  <a:srgbClr val="FFFFFF"/>
                </a:solidFill>
                <a:cs typeface="Arial" charset="0"/>
              </a:rPr>
              <a:t>the book of the chronicles of the kings of Judah</a:t>
            </a:r>
            <a:r>
              <a:rPr lang="ru-RU" altLang="zh-CN" sz="2400" b="1">
                <a:solidFill>
                  <a:srgbClr val="FFFFFF"/>
                </a:solidFill>
                <a:cs typeface="Arial" charset="0"/>
              </a:rPr>
              <a:t>"</a:t>
            </a:r>
            <a:r>
              <a:rPr lang="en-US" altLang="zh-CN" sz="2400" b="1">
                <a:solidFill>
                  <a:srgbClr val="FFFFFF"/>
                </a:solidFill>
                <a:cs typeface="Arial" charset="0"/>
              </a:rPr>
              <a:t> (14:29; 15:7)</a:t>
            </a:r>
          </a:p>
          <a:p>
            <a:pPr marL="342900" indent="-342900">
              <a:lnSpc>
                <a:spcPct val="90000"/>
              </a:lnSpc>
              <a:spcBef>
                <a:spcPct val="20000"/>
              </a:spcBef>
              <a:buFontTx/>
              <a:buChar char="•"/>
            </a:pPr>
            <a:r>
              <a:rPr lang="en-US" altLang="zh-CN" sz="2400" b="1">
                <a:solidFill>
                  <a:srgbClr val="FFFFFF"/>
                </a:solidFill>
                <a:cs typeface="Arial" charset="0"/>
              </a:rPr>
              <a:t>The existence of these books may be attributed to the official secretary Sheba and/or the official recorder of Asaph (2 Kings 18:18).</a:t>
            </a:r>
          </a:p>
        </p:txBody>
      </p:sp>
      <p:sp>
        <p:nvSpPr>
          <p:cNvPr id="347139"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250</a:t>
            </a:r>
            <a:endParaRPr lang="en-US">
              <a:solidFill>
                <a:srgbClr val="FFFFFF"/>
              </a:solidFill>
            </a:endParaRPr>
          </a:p>
        </p:txBody>
      </p:sp>
      <p:pic>
        <p:nvPicPr>
          <p:cNvPr id="1689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408910" y="2349500"/>
            <a:ext cx="71437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7141"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Authorship</a:t>
            </a:r>
          </a:p>
        </p:txBody>
      </p:sp>
      <p:pic>
        <p:nvPicPr>
          <p:cNvPr id="168966"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074544" y="3069432"/>
            <a:ext cx="71437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967" name="Picture 8"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50807" y="3789363"/>
            <a:ext cx="714375"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8789">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8789">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896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8789">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896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18789">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896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1878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89" grpId="0" uiExpand="1"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8162" name="Rectangle 5"/>
          <p:cNvSpPr>
            <a:spLocks noChangeArrowheads="1"/>
          </p:cNvSpPr>
          <p:nvPr/>
        </p:nvSpPr>
        <p:spPr bwMode="auto">
          <a:xfrm>
            <a:off x="609600" y="914400"/>
            <a:ext cx="8077200" cy="215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en-US" altLang="zh-CN" sz="2800" b="1" u="sng">
                <a:solidFill>
                  <a:srgbClr val="FFFFFF"/>
                </a:solidFill>
                <a:cs typeface="Arial" charset="0"/>
              </a:rPr>
              <a:t>Internal Evidence</a:t>
            </a:r>
            <a:endParaRPr lang="en-US" altLang="zh-CN" sz="2800" b="1">
              <a:solidFill>
                <a:srgbClr val="FFFFFF"/>
              </a:solidFill>
              <a:cs typeface="Arial" charset="0"/>
            </a:endParaRPr>
          </a:p>
          <a:p>
            <a:pPr marL="342900" indent="-342900">
              <a:lnSpc>
                <a:spcPct val="90000"/>
              </a:lnSpc>
              <a:spcBef>
                <a:spcPct val="20000"/>
              </a:spcBef>
              <a:buFontTx/>
              <a:buChar char="•"/>
            </a:pPr>
            <a:r>
              <a:rPr lang="en-US" altLang="zh-CN" sz="2400" b="1">
                <a:solidFill>
                  <a:srgbClr val="FFFFFF"/>
                </a:solidFill>
                <a:cs typeface="Arial" charset="0"/>
              </a:rPr>
              <a:t>Parallels between 2 Kings 18–20 and Isaiah 36–39 also indicate that Isaiah</a:t>
            </a:r>
            <a:r>
              <a:rPr lang="uk-UA" altLang="zh-CN" sz="2400" b="1">
                <a:solidFill>
                  <a:srgbClr val="FFFFFF"/>
                </a:solidFill>
                <a:cs typeface="Arial" charset="0"/>
              </a:rPr>
              <a:t>'</a:t>
            </a:r>
            <a:r>
              <a:rPr lang="en-US" altLang="zh-CN" sz="2400" b="1">
                <a:solidFill>
                  <a:srgbClr val="FFFFFF"/>
                </a:solidFill>
                <a:cs typeface="Arial" charset="0"/>
              </a:rPr>
              <a:t>s scroll undoubtedly was a source. No firm evidence exists to refute the tradition that Jeremiah authored the Book of Kings.</a:t>
            </a:r>
          </a:p>
        </p:txBody>
      </p:sp>
      <p:sp>
        <p:nvSpPr>
          <p:cNvPr id="348163"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250</a:t>
            </a:r>
            <a:endParaRPr lang="en-US">
              <a:solidFill>
                <a:srgbClr val="FFFFFF"/>
              </a:solidFill>
            </a:endParaRPr>
          </a:p>
        </p:txBody>
      </p:sp>
      <p:pic>
        <p:nvPicPr>
          <p:cNvPr id="3481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5"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Authorship</a:t>
            </a:r>
          </a:p>
        </p:txBody>
      </p:sp>
      <p:grpSp>
        <p:nvGrpSpPr>
          <p:cNvPr id="6" name="Group 5"/>
          <p:cNvGrpSpPr>
            <a:grpSpLocks/>
          </p:cNvGrpSpPr>
          <p:nvPr/>
        </p:nvGrpSpPr>
        <p:grpSpPr bwMode="auto">
          <a:xfrm>
            <a:off x="5364163" y="2852738"/>
            <a:ext cx="2087562" cy="3557587"/>
            <a:chOff x="5364088" y="2852936"/>
            <a:chExt cx="2088232" cy="3557278"/>
          </a:xfrm>
        </p:grpSpPr>
        <p:pic>
          <p:nvPicPr>
            <p:cNvPr id="348171"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8"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72" name="TextBox 2"/>
            <p:cNvSpPr txBox="1">
              <a:spLocks noChangeArrowheads="1"/>
            </p:cNvSpPr>
            <p:nvPr/>
          </p:nvSpPr>
          <p:spPr bwMode="auto">
            <a:xfrm>
              <a:off x="5580112" y="4005064"/>
              <a:ext cx="1656184"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800" b="1">
                  <a:solidFill>
                    <a:srgbClr val="000000"/>
                  </a:solidFill>
                </a:rPr>
                <a:t>2 Kings 18–20</a:t>
              </a:r>
            </a:p>
          </p:txBody>
        </p:sp>
      </p:grpSp>
      <p:grpSp>
        <p:nvGrpSpPr>
          <p:cNvPr id="5" name="Group 4"/>
          <p:cNvGrpSpPr>
            <a:grpSpLocks/>
          </p:cNvGrpSpPr>
          <p:nvPr/>
        </p:nvGrpSpPr>
        <p:grpSpPr bwMode="auto">
          <a:xfrm>
            <a:off x="1908175" y="2852738"/>
            <a:ext cx="2087563" cy="3557587"/>
            <a:chOff x="1907704" y="2852936"/>
            <a:chExt cx="2088232" cy="3557278"/>
          </a:xfrm>
        </p:grpSpPr>
        <p:pic>
          <p:nvPicPr>
            <p:cNvPr id="34816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7704"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70" name="TextBox 9"/>
            <p:cNvSpPr txBox="1">
              <a:spLocks noChangeArrowheads="1"/>
            </p:cNvSpPr>
            <p:nvPr/>
          </p:nvSpPr>
          <p:spPr bwMode="auto">
            <a:xfrm>
              <a:off x="2195736" y="4005064"/>
              <a:ext cx="144016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800" b="1">
                  <a:solidFill>
                    <a:srgbClr val="000000"/>
                  </a:solidFill>
                </a:rPr>
                <a:t>Isa. 36–39</a:t>
              </a:r>
            </a:p>
          </p:txBody>
        </p:sp>
      </p:grpSp>
      <p:sp>
        <p:nvSpPr>
          <p:cNvPr id="4" name="Right Arrow 3"/>
          <p:cNvSpPr>
            <a:spLocks noChangeArrowheads="1"/>
          </p:cNvSpPr>
          <p:nvPr/>
        </p:nvSpPr>
        <p:spPr bwMode="auto">
          <a:xfrm>
            <a:off x="4284663" y="4005263"/>
            <a:ext cx="863600" cy="1079500"/>
          </a:xfrm>
          <a:prstGeom prst="rightArrow">
            <a:avLst>
              <a:gd name="adj1" fmla="val 50000"/>
              <a:gd name="adj2" fmla="val 50000"/>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a:spcBef>
                <a:spcPct val="50000"/>
              </a:spcBef>
            </a:pPr>
            <a:endParaRPr lang="en-US" sz="2800">
              <a:solidFill>
                <a:srgbClr val="000000"/>
              </a:solidFill>
              <a:latin typeface="Times New Roman"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6"/>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52258" name="Rectangle 7"/>
          <p:cNvSpPr>
            <a:spLocks noGrp="1" noChangeArrowheads="1"/>
          </p:cNvSpPr>
          <p:nvPr>
            <p:ph type="title" idx="4294967295"/>
          </p:nvPr>
        </p:nvSpPr>
        <p:spPr>
          <a:xfrm>
            <a:off x="1066800" y="304800"/>
            <a:ext cx="6400800" cy="8382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Recipients</a:t>
            </a:r>
          </a:p>
        </p:txBody>
      </p:sp>
      <p:sp>
        <p:nvSpPr>
          <p:cNvPr id="352259"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220</a:t>
            </a:r>
            <a:endParaRPr lang="en-US">
              <a:solidFill>
                <a:srgbClr val="FFFFFF"/>
              </a:solidFill>
            </a:endParaRPr>
          </a:p>
        </p:txBody>
      </p:sp>
      <p:pic>
        <p:nvPicPr>
          <p:cNvPr id="352260" name="Picture 5" descr="BS00604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22034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22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9388" y="3789363"/>
            <a:ext cx="2705100"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9" name="Rectangle 3"/>
          <p:cNvSpPr>
            <a:spLocks noChangeArrowheads="1"/>
          </p:cNvSpPr>
          <p:nvPr/>
        </p:nvSpPr>
        <p:spPr bwMode="auto">
          <a:xfrm>
            <a:off x="2843808" y="1557338"/>
            <a:ext cx="5689005" cy="400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buFont typeface="Wingdings" charset="0"/>
              <a:buNone/>
            </a:pPr>
            <a:r>
              <a:rPr lang="en-US" altLang="zh-CN" sz="3200" b="1">
                <a:solidFill>
                  <a:srgbClr val="FFFFFF"/>
                </a:solidFill>
                <a:cs typeface="Arial" charset="0"/>
              </a:rPr>
              <a:t>The Book of Kings was written to the remaining kingdom of Judah before (1 Kings 1–2 Kings 23) and after (2 Kings 24–25) its own exile in Babylon.</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96259"/>
                                        </p:tgtEl>
                                        <p:attrNameLst>
                                          <p:attrName>style.visibility</p:attrName>
                                        </p:attrNameLst>
                                      </p:cBhvr>
                                      <p:to>
                                        <p:strVal val="visible"/>
                                      </p:to>
                                    </p:set>
                                    <p:animEffect transition="in" filter="checkerboard(down)">
                                      <p:cBhvr>
                                        <p:cTn id="7" dur="500"/>
                                        <p:tgtEl>
                                          <p:spTgt spid="96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cs typeface="Arial" charset="0"/>
              </a:rPr>
              <a:t>Date</a:t>
            </a: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Books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Saul</a:t>
            </a: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David</a:t>
            </a: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Solomon-Ahaziah</a:t>
            </a: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Ahaziah-Zedekiah</a:t>
            </a: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Dates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Kingdom</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---------United-------</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---------Divided------------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Surviving</a:t>
            </a: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-Returned-</a:t>
            </a: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First Kings covers 120 years from 971 BC with the crowning of Solomon to 852 BC during Ahaziah</a:t>
            </a:r>
            <a:r>
              <a:rPr kumimoji="0" lang="uk-UA"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reign. The year 931 marks the most significant date when Solomon</a:t>
            </a:r>
            <a:r>
              <a:rPr kumimoji="0" lang="uk-UA"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kingdom split into the northern nation of Israel and the southern kingdom of Judah after his death.  </a:t>
            </a: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endParaRPr kumimoji="0" lang="en-US" sz="20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Kingdoms</a:t>
              </a:r>
              <a:endParaRPr kumimoji="0" lang="en-US" sz="20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Jerome</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46928755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en-US" sz="3600" b="1">
                <a:solidFill>
                  <a:srgbClr val="FFFFFF"/>
                </a:solidFill>
                <a:latin typeface="Arial Black" charset="0"/>
                <a:ea typeface="ＭＳ Ｐゴシック" charset="0"/>
                <a:cs typeface="ＭＳ Ｐゴシック" charset="0"/>
              </a:rPr>
              <a:t>Making Sense of Samuel, Kings, and Chronicles</a:t>
            </a: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i="1">
                <a:solidFill>
                  <a:srgbClr val="000000"/>
                </a:solidFill>
                <a:latin typeface="Arial Narrow" charset="0"/>
                <a:cs typeface="Times New Roman" charset="0"/>
              </a:rPr>
              <a:t> </a:t>
            </a:r>
            <a:endParaRPr lang="en-US" sz="2000" b="1">
              <a:solidFill>
                <a:srgbClr val="000000"/>
              </a:solidFill>
              <a:latin typeface="Arial Narrow" charset="0"/>
              <a:cs typeface="Times New Roman" charset="0"/>
            </a:endParaRPr>
          </a:p>
          <a:p>
            <a:pPr eaLnBrk="0" hangingPunct="0"/>
            <a:r>
              <a:rPr lang="en-US" sz="2000" b="1">
                <a:solidFill>
                  <a:srgbClr val="000000"/>
                </a:solidFill>
                <a:latin typeface="Arial Narrow" charset="0"/>
                <a:cs typeface="Times New Roman" charset="0"/>
              </a:rPr>
              <a:t> </a:t>
            </a:r>
          </a:p>
          <a:p>
            <a:pPr eaLnBrk="0" hangingPunct="0"/>
            <a:endParaRPr lang="en-US" sz="2000" b="1">
              <a:solidFill>
                <a:srgbClr val="000000"/>
              </a:solidFill>
              <a:latin typeface="Arial Narrow" charset="0"/>
              <a:cs typeface="Times New Roman"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a:t>
            </a:r>
          </a:p>
          <a:p>
            <a:pPr eaLnBrk="0" hangingPunct="0"/>
            <a:endParaRPr lang="en-US" sz="2000" b="1">
              <a:solidFill>
                <a:srgbClr val="000000"/>
              </a:solidFill>
              <a:latin typeface="Arial Narrow" charset="0"/>
              <a:cs typeface="Times New Roman"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a:t>
            </a:r>
          </a:p>
          <a:p>
            <a:pPr eaLnBrk="0" hangingPunct="0"/>
            <a:endParaRPr lang="en-US" sz="2000" b="1">
              <a:solidFill>
                <a:srgbClr val="000000"/>
              </a:solidFill>
              <a:latin typeface="Arial Narrow" charset="0"/>
              <a:cs typeface="Times New Roman"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i="1">
                <a:solidFill>
                  <a:srgbClr val="000000"/>
                </a:solidFill>
                <a:latin typeface="Arial Narrow" charset="0"/>
                <a:cs typeface="Times New Roman" charset="0"/>
              </a:rPr>
              <a:t>Books</a:t>
            </a:r>
            <a:endParaRPr lang="en-US" sz="2000" b="1">
              <a:solidFill>
                <a:srgbClr val="000000"/>
              </a:solidFill>
              <a:latin typeface="Arial Narrow" charset="0"/>
              <a:cs typeface="Times New Roman"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a:t>
            </a:r>
          </a:p>
          <a:p>
            <a:pPr eaLnBrk="0" hangingPunct="0"/>
            <a:endParaRPr lang="en-US" sz="2000" b="1">
              <a:solidFill>
                <a:srgbClr val="000000"/>
              </a:solidFill>
              <a:latin typeface="Arial Narrow" charset="0"/>
              <a:cs typeface="Times New Roman"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i="1">
                <a:solidFill>
                  <a:srgbClr val="000000"/>
                </a:solidFill>
                <a:latin typeface="Arial Narrow" charset="0"/>
                <a:cs typeface="Times New Roman" charset="0"/>
              </a:rPr>
              <a:t>Kings</a:t>
            </a:r>
            <a:endParaRPr lang="en-US" sz="2000" b="1">
              <a:solidFill>
                <a:srgbClr val="000000"/>
              </a:solidFill>
              <a:latin typeface="Arial Narrow" charset="0"/>
              <a:cs typeface="Times New Roman"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Saul</a:t>
            </a: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David</a:t>
            </a: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Solomon-Ahaziah</a:t>
            </a: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Ahaziah-Zedekiah</a:t>
            </a: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a:t>
            </a:r>
          </a:p>
          <a:p>
            <a:pPr eaLnBrk="0" hangingPunct="0"/>
            <a:endParaRPr lang="en-US" sz="2000" b="1">
              <a:solidFill>
                <a:srgbClr val="000000"/>
              </a:solidFill>
              <a:latin typeface="Arial Narrow" charset="0"/>
              <a:cs typeface="Times New Roman"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i="1">
                <a:solidFill>
                  <a:srgbClr val="000000"/>
                </a:solidFill>
                <a:latin typeface="Arial Narrow" charset="0"/>
                <a:cs typeface="Times New Roman" charset="0"/>
              </a:rPr>
              <a:t>Dates</a:t>
            </a:r>
            <a:endParaRPr lang="en-US" sz="2000" b="1">
              <a:solidFill>
                <a:srgbClr val="000000"/>
              </a:solidFill>
              <a:latin typeface="Arial Narrow" charset="0"/>
              <a:cs typeface="Times New Roman"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1043</a:t>
            </a: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sz="2000" b="1">
                <a:solidFill>
                  <a:srgbClr val="000000"/>
                </a:solidFill>
                <a:latin typeface="Arial Narrow" charset="0"/>
                <a:cs typeface="Times New Roman" charset="0"/>
              </a:rPr>
              <a:t>1011</a:t>
            </a: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971        931               852</a:t>
            </a:r>
          </a:p>
        </p:txBody>
      </p:sp>
      <p:sp>
        <p:nvSpPr>
          <p:cNvPr id="269330" name="Rectangle 19"/>
          <p:cNvSpPr>
            <a:spLocks noChangeArrowheads="1"/>
          </p:cNvSpPr>
          <p:nvPr/>
        </p:nvSpPr>
        <p:spPr bwMode="auto">
          <a:xfrm>
            <a:off x="5562600" y="4173538"/>
            <a:ext cx="17462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600" b="1">
                <a:solidFill>
                  <a:srgbClr val="000000"/>
                </a:solidFill>
                <a:latin typeface="Arial Narrow" charset="0"/>
                <a:cs typeface="Times New Roman" charset="0"/>
              </a:rPr>
              <a:t>852    722   586   560</a:t>
            </a: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538</a:t>
            </a: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a:t>
            </a:r>
          </a:p>
          <a:p>
            <a:pPr eaLnBrk="0" hangingPunct="0"/>
            <a:endParaRPr lang="en-US" sz="2000" b="1">
              <a:solidFill>
                <a:srgbClr val="000000"/>
              </a:solidFill>
              <a:latin typeface="Arial Narrow" charset="0"/>
              <a:cs typeface="Times New Roman"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600" b="1" i="1">
                <a:solidFill>
                  <a:srgbClr val="000000"/>
                </a:solidFill>
                <a:latin typeface="Arial Narrow" charset="0"/>
                <a:cs typeface="Times New Roman" charset="0"/>
              </a:rPr>
              <a:t>Kingdom</a:t>
            </a:r>
            <a:endParaRPr lang="en-US" sz="1600" b="1">
              <a:solidFill>
                <a:srgbClr val="000000"/>
              </a:solidFill>
              <a:latin typeface="Arial Narrow" charset="0"/>
              <a:cs typeface="Times New Roman"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---------United-------</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    ---------Divided------------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sz="1700" b="1">
                <a:solidFill>
                  <a:srgbClr val="000000"/>
                </a:solidFill>
                <a:latin typeface="Arial Narrow" charset="0"/>
                <a:cs typeface="Times New Roman" charset="0"/>
              </a:rPr>
              <a:t>Surviving</a:t>
            </a: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-Returned-</a:t>
            </a: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endParaRPr lang="en-US" sz="1900" b="1">
                <a:solidFill>
                  <a:srgbClr val="000000"/>
                </a:solidFill>
                <a:latin typeface="Arial Narrow"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endParaRPr lang="en-US" sz="2000" b="1">
                <a:solidFill>
                  <a:srgbClr val="FEFDE3"/>
                </a:solidFill>
                <a:latin typeface="Arial Narrow" charset="0"/>
                <a:cs typeface="Times New Roman" charset="0"/>
              </a:endParaRPr>
            </a:p>
            <a:p>
              <a:pPr algn="ctr"/>
              <a:r>
                <a:rPr lang="en-US" sz="2000" b="1">
                  <a:solidFill>
                    <a:srgbClr val="FEFDE3"/>
                  </a:solidFill>
                  <a:latin typeface="Arial Narrow" charset="0"/>
                  <a:cs typeface="Times New Roman" charset="0"/>
                </a:rPr>
                <a:t>1</a:t>
              </a:r>
            </a:p>
            <a:p>
              <a:pPr algn="ctr"/>
              <a:r>
                <a:rPr lang="en-US" sz="2000" b="1">
                  <a:solidFill>
                    <a:srgbClr val="FEFDE3"/>
                  </a:solidFill>
                  <a:latin typeface="Arial Narrow" charset="0"/>
                  <a:cs typeface="Times New Roman" charset="0"/>
                </a:rPr>
                <a:t>Chronicles</a:t>
              </a:r>
            </a:p>
            <a:p>
              <a:pPr algn="ctr"/>
              <a:endParaRPr lang="en-US" sz="2000" b="1">
                <a:solidFill>
                  <a:srgbClr val="FEFDE3"/>
                </a:solidFill>
                <a:latin typeface="Arial Narrow" charset="0"/>
                <a:cs typeface="Times New Roman"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sz="2400" b="1">
                  <a:solidFill>
                    <a:srgbClr val="FEFDE3"/>
                  </a:solidFill>
                  <a:latin typeface="Arial Narrow" charset="0"/>
                  <a:cs typeface="Times New Roman" charset="0"/>
                </a:rPr>
                <a:t>2 </a:t>
              </a:r>
            </a:p>
            <a:p>
              <a:pPr algn="ctr"/>
              <a:r>
                <a:rPr lang="en-US" sz="2400" b="1">
                  <a:solidFill>
                    <a:srgbClr val="FEFDE3"/>
                  </a:solidFill>
                  <a:latin typeface="Arial Narrow" charset="0"/>
                  <a:cs typeface="Times New Roman" charset="0"/>
                </a:rPr>
                <a:t>Chronicles</a:t>
              </a: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sz="2400">
                <a:solidFill>
                  <a:srgbClr val="000000"/>
                </a:solidFill>
                <a:latin typeface="Times New Roman"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sz="2400" b="1">
                  <a:solidFill>
                    <a:srgbClr val="FEFDE3"/>
                  </a:solidFill>
                  <a:latin typeface="Arial Narrow" charset="0"/>
                  <a:cs typeface="Times New Roman" charset="0"/>
                </a:rPr>
                <a:t>1 </a:t>
              </a:r>
            </a:p>
            <a:p>
              <a:pPr algn="ctr"/>
              <a:r>
                <a:rPr lang="en-US" sz="2400" b="1">
                  <a:solidFill>
                    <a:srgbClr val="FEFDE3"/>
                  </a:solidFill>
                  <a:latin typeface="Arial Narrow" charset="0"/>
                  <a:cs typeface="Times New Roman" charset="0"/>
                </a:rPr>
                <a:t>Samuel</a:t>
              </a: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sz="2400" b="1">
                <a:solidFill>
                  <a:srgbClr val="FEFDE3"/>
                </a:solidFill>
                <a:latin typeface="Arial Narrow" charset="0"/>
                <a:cs typeface="Times New Roman" charset="0"/>
              </a:rPr>
              <a:t>2 </a:t>
            </a:r>
          </a:p>
          <a:p>
            <a:pPr algn="ctr"/>
            <a:r>
              <a:rPr lang="en-US" sz="2400" b="1">
                <a:solidFill>
                  <a:srgbClr val="FEFDE3"/>
                </a:solidFill>
                <a:latin typeface="Arial Narrow" charset="0"/>
                <a:cs typeface="Times New Roman" charset="0"/>
              </a:rPr>
              <a:t>Samuel</a:t>
            </a: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en-US" sz="2400" b="1">
                  <a:solidFill>
                    <a:srgbClr val="FEFDE3"/>
                  </a:solidFill>
                  <a:latin typeface="Arial Narrow" charset="0"/>
                  <a:cs typeface="Times New Roman" charset="0"/>
                </a:rPr>
                <a:t>1 </a:t>
              </a:r>
            </a:p>
            <a:p>
              <a:pPr algn="ctr">
                <a:defRPr/>
              </a:pPr>
              <a:r>
                <a:rPr lang="en-US" sz="2400" b="1">
                  <a:solidFill>
                    <a:srgbClr val="FEFDE3"/>
                  </a:solidFill>
                  <a:latin typeface="Arial Narrow" charset="0"/>
                  <a:cs typeface="Times New Roman" charset="0"/>
                </a:rPr>
                <a:t>Kings</a:t>
              </a:r>
              <a:endParaRPr lang="en-US" sz="2400" b="1">
                <a:solidFill>
                  <a:srgbClr val="FEFDE3"/>
                </a:solidFill>
                <a:latin typeface="Arial Narrow" charset="0"/>
                <a:ea typeface="Times New Roman" charset="0"/>
                <a:cs typeface="Times New Roman"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en-US" sz="2400" b="1">
                  <a:solidFill>
                    <a:srgbClr val="FEFDE3"/>
                  </a:solidFill>
                  <a:latin typeface="Arial Narrow" charset="0"/>
                  <a:cs typeface="Times New Roman" charset="0"/>
                </a:rPr>
                <a:t>2 </a:t>
              </a:r>
            </a:p>
            <a:p>
              <a:pPr algn="ctr">
                <a:defRPr/>
              </a:pPr>
              <a:r>
                <a:rPr lang="en-US" sz="2400" b="1">
                  <a:solidFill>
                    <a:srgbClr val="FEFDE3"/>
                  </a:solidFill>
                  <a:latin typeface="Arial Narrow" charset="0"/>
                  <a:cs typeface="Times New Roman" charset="0"/>
                </a:rPr>
                <a:t>Kings</a:t>
              </a:r>
              <a:endParaRPr lang="en-US" sz="2400" b="1">
                <a:solidFill>
                  <a:srgbClr val="FEFDE3"/>
                </a:solidFill>
                <a:latin typeface="Arial Narrow" charset="0"/>
                <a:ea typeface="Times New Roman" charset="0"/>
                <a:cs typeface="Times New Roman"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a:solidFill>
                  <a:srgbClr val="000000"/>
                </a:solidFill>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a:endParaRPr lang="en-US">
              <a:solidFill>
                <a:srgbClr val="000000"/>
              </a:solidFill>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a:solidFill>
                <a:srgbClr val="000000"/>
              </a:solidFill>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a:solidFill>
                <a:srgbClr val="000000"/>
              </a:solidFill>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630738"/>
            <a:ext cx="1447800" cy="137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en-US" sz="2400" b="1">
                <a:solidFill>
                  <a:srgbClr val="000000"/>
                </a:solidFill>
                <a:latin typeface="Arial" charset="0"/>
                <a:cs typeface="Arial" charset="0"/>
              </a:rPr>
              <a:t>220</a:t>
            </a:r>
            <a:br>
              <a:rPr lang="en-US" sz="2400" b="1">
                <a:solidFill>
                  <a:srgbClr val="000000"/>
                </a:solidFill>
                <a:latin typeface="Arial" charset="0"/>
                <a:cs typeface="Arial" charset="0"/>
              </a:rPr>
            </a:br>
            <a:r>
              <a:rPr lang="en-US" sz="2400" b="1">
                <a:solidFill>
                  <a:srgbClr val="000000"/>
                </a:solidFill>
                <a:latin typeface="Arial" charset="0"/>
                <a:cs typeface="Arial" charset="0"/>
              </a:rPr>
              <a:t>264</a:t>
            </a: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8"/>
            <a:ext cx="7953484" cy="3601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covenant faithfulness blessed kings who obeyed and disciplined those who disobeyed the Mosaic covenant —even in exile— though He still kept David's line.</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Tree>
    <p:extLst>
      <p:ext uri="{BB962C8B-B14F-4D97-AF65-F5344CB8AC3E}">
        <p14:creationId xmlns:p14="http://schemas.microsoft.com/office/powerpoint/2010/main" val="1914741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Man</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900" b="1" i="0" u="none" strike="noStrike" kern="1200" cap="none" spc="0" normalizeH="0" baseline="0" noProof="0">
                    <a:ln>
                      <a:noFill/>
                    </a:ln>
                    <a:solidFill>
                      <a:srgbClr val="000000"/>
                    </a:solidFill>
                    <a:effectLst/>
                    <a:uLnTx/>
                    <a:uFillTx/>
                    <a:latin typeface="Arial Narrow" charset="0"/>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l" defTabSz="914400" rtl="0" eaLnBrk="1" fontAlgn="base" latinLnBrk="0" hangingPunct="1">
              <a:lnSpc>
                <a:spcPct val="100000"/>
              </a:lnSpc>
              <a:spcBef>
                <a:spcPct val="20000"/>
              </a:spcBef>
              <a:spcAft>
                <a:spcPct val="0"/>
              </a:spcAft>
              <a:buClrTx/>
              <a:buSzTx/>
              <a:buFontTx/>
              <a:buNone/>
              <a:tabLst/>
              <a:defRPr/>
            </a:pPr>
            <a:r>
              <a:rPr kumimoji="1" lang="en-US" altLang="zh-CN" sz="2800" b="1" i="1" u="none" strike="noStrike" kern="0" cap="none" spc="0" normalizeH="0" baseline="0" noProof="0" dirty="0">
                <a:ln>
                  <a:noFill/>
                </a:ln>
                <a:solidFill>
                  <a:srgbClr val="000000"/>
                </a:solidFill>
                <a:effectLst/>
                <a:uLnTx/>
                <a:uFillTx/>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3253" name="Rectangle 5"/>
          <p:cNvSpPr>
            <a:spLocks noChangeArrowheads="1"/>
          </p:cNvSpPr>
          <p:nvPr/>
        </p:nvSpPr>
        <p:spPr bwMode="auto">
          <a:xfrm>
            <a:off x="685800" y="1484313"/>
            <a:ext cx="7772400" cy="124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90000"/>
              </a:lnSpc>
              <a:spcBef>
                <a:spcPct val="20000"/>
              </a:spcBef>
            </a:pPr>
            <a:r>
              <a:rPr lang="en-US" altLang="zh-CN" sz="2500" b="1">
                <a:solidFill>
                  <a:srgbClr val="FFFFFF"/>
                </a:solidFill>
                <a:cs typeface="Arial" charset="0"/>
              </a:rPr>
              <a:t>Three lines of evidence indicate that First Kings and even most of Second Kings was written before the Babylonian Captivity (586 BC). </a:t>
            </a:r>
          </a:p>
        </p:txBody>
      </p:sp>
      <p:sp>
        <p:nvSpPr>
          <p:cNvPr id="35123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220</a:t>
            </a:r>
            <a:endParaRPr lang="en-US">
              <a:solidFill>
                <a:srgbClr val="FFFFFF"/>
              </a:solidFill>
            </a:endParaRPr>
          </a:p>
        </p:txBody>
      </p:sp>
      <p:pic>
        <p:nvPicPr>
          <p:cNvPr id="351236" name="Picture 9" descr="BD0491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0813" y="-127000"/>
            <a:ext cx="175101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1237" name="Rectangle 11"/>
          <p:cNvSpPr>
            <a:spLocks noGrp="1" noChangeArrowheads="1"/>
          </p:cNvSpPr>
          <p:nvPr>
            <p:ph type="title"/>
          </p:nvPr>
        </p:nvSpPr>
        <p:spPr>
          <a:xfrm>
            <a:off x="1524000" y="152400"/>
            <a:ext cx="6172200" cy="838200"/>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rPr>
              <a:t>Date</a:t>
            </a:r>
          </a:p>
        </p:txBody>
      </p:sp>
      <p:sp>
        <p:nvSpPr>
          <p:cNvPr id="7" name="Rectangle 5"/>
          <p:cNvSpPr>
            <a:spLocks noChangeArrowheads="1"/>
          </p:cNvSpPr>
          <p:nvPr/>
        </p:nvSpPr>
        <p:spPr bwMode="auto">
          <a:xfrm>
            <a:off x="611188" y="2708275"/>
            <a:ext cx="4248150" cy="3529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8163" indent="-538163">
              <a:lnSpc>
                <a:spcPct val="90000"/>
              </a:lnSpc>
              <a:spcBef>
                <a:spcPct val="20000"/>
              </a:spcBef>
              <a:buFont typeface="Times New Roman" charset="0"/>
              <a:buAutoNum type="arabicPeriod"/>
            </a:pPr>
            <a:r>
              <a:rPr lang="en-US" altLang="zh-CN" sz="2500" b="1">
                <a:solidFill>
                  <a:srgbClr val="FFFFFF"/>
                </a:solidFill>
                <a:cs typeface="Arial" charset="0"/>
              </a:rPr>
              <a:t>The </a:t>
            </a:r>
            <a:r>
              <a:rPr lang="en-US" altLang="zh-CN" sz="2500" b="1">
                <a:solidFill>
                  <a:srgbClr val="FFFF00"/>
                </a:solidFill>
                <a:cs typeface="Arial" charset="0"/>
              </a:rPr>
              <a:t>ark</a:t>
            </a:r>
            <a:r>
              <a:rPr lang="en-US" altLang="zh-CN" sz="2500" b="1">
                <a:solidFill>
                  <a:srgbClr val="FFFFFF"/>
                </a:solidFill>
                <a:cs typeface="Arial" charset="0"/>
              </a:rPr>
              <a:t> still resided in Solomon</a:t>
            </a:r>
            <a:r>
              <a:rPr lang="uk-UA" altLang="zh-CN" sz="2500" b="1">
                <a:solidFill>
                  <a:srgbClr val="FFFFFF"/>
                </a:solidFill>
                <a:cs typeface="Arial" charset="0"/>
              </a:rPr>
              <a:t>'</a:t>
            </a:r>
            <a:r>
              <a:rPr lang="en-US" altLang="zh-CN" sz="2500" b="1">
                <a:solidFill>
                  <a:srgbClr val="FFFFFF"/>
                </a:solidFill>
                <a:cs typeface="Arial" charset="0"/>
              </a:rPr>
              <a:t>s temple (8:8)</a:t>
            </a:r>
          </a:p>
          <a:p>
            <a:pPr marL="538163" indent="-538163">
              <a:lnSpc>
                <a:spcPct val="90000"/>
              </a:lnSpc>
              <a:spcBef>
                <a:spcPct val="20000"/>
              </a:spcBef>
              <a:buFont typeface="Times New Roman" charset="0"/>
              <a:buAutoNum type="arabicPeriod"/>
            </a:pPr>
            <a:r>
              <a:rPr lang="en-US" altLang="zh-CN" sz="2500" b="1">
                <a:solidFill>
                  <a:srgbClr val="FFFFFF"/>
                </a:solidFill>
                <a:cs typeface="Arial" charset="0"/>
              </a:rPr>
              <a:t>Israel was still in </a:t>
            </a:r>
            <a:r>
              <a:rPr lang="en-US" altLang="zh-CN" sz="2500" b="1">
                <a:solidFill>
                  <a:srgbClr val="FFFF00"/>
                </a:solidFill>
                <a:cs typeface="Arial" charset="0"/>
              </a:rPr>
              <a:t>rebellion against Judah</a:t>
            </a:r>
            <a:r>
              <a:rPr lang="en-US" altLang="zh-CN" sz="2500" b="1">
                <a:solidFill>
                  <a:srgbClr val="FFFFFF"/>
                </a:solidFill>
                <a:cs typeface="Arial" charset="0"/>
              </a:rPr>
              <a:t> (12:19), and </a:t>
            </a:r>
          </a:p>
          <a:p>
            <a:pPr marL="538163" indent="-538163">
              <a:lnSpc>
                <a:spcPct val="90000"/>
              </a:lnSpc>
              <a:spcBef>
                <a:spcPct val="20000"/>
              </a:spcBef>
              <a:buFont typeface="Times New Roman" charset="0"/>
              <a:buAutoNum type="arabicPeriod"/>
            </a:pPr>
            <a:r>
              <a:rPr lang="en-US" altLang="zh-CN" sz="2500" b="1">
                <a:solidFill>
                  <a:srgbClr val="FFFFFF"/>
                </a:solidFill>
                <a:cs typeface="Arial" charset="0"/>
              </a:rPr>
              <a:t>Samaria</a:t>
            </a:r>
            <a:r>
              <a:rPr lang="uk-UA" altLang="zh-CN" sz="2500" b="1">
                <a:solidFill>
                  <a:srgbClr val="FFFFFF"/>
                </a:solidFill>
                <a:cs typeface="Arial" charset="0"/>
              </a:rPr>
              <a:t>'</a:t>
            </a:r>
            <a:r>
              <a:rPr lang="en-US" altLang="zh-CN" sz="2500" b="1">
                <a:solidFill>
                  <a:srgbClr val="FFFFFF"/>
                </a:solidFill>
                <a:cs typeface="Arial" charset="0"/>
              </a:rPr>
              <a:t>s </a:t>
            </a:r>
            <a:r>
              <a:rPr lang="en-US" altLang="zh-CN" sz="2500" b="1">
                <a:solidFill>
                  <a:srgbClr val="FFFF00"/>
                </a:solidFill>
                <a:cs typeface="Arial" charset="0"/>
              </a:rPr>
              <a:t>idolatry</a:t>
            </a:r>
            <a:r>
              <a:rPr lang="en-US" altLang="zh-CN" sz="2500" b="1">
                <a:solidFill>
                  <a:srgbClr val="FFFFFF"/>
                </a:solidFill>
                <a:cs typeface="Arial" charset="0"/>
              </a:rPr>
              <a:t> persisted even after its resettlement (2 Kings 17:34, 41).</a:t>
            </a:r>
          </a:p>
        </p:txBody>
      </p:sp>
      <p:sp>
        <p:nvSpPr>
          <p:cNvPr id="351239" name="Rectangle 1"/>
          <p:cNvSpPr>
            <a:spLocks noChangeArrowheads="1"/>
          </p:cNvSpPr>
          <p:nvPr/>
        </p:nvSpPr>
        <p:spPr bwMode="auto">
          <a:xfrm>
            <a:off x="4968875" y="2873375"/>
            <a:ext cx="4067175" cy="39401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50000"/>
              </a:spcBef>
            </a:pPr>
            <a:r>
              <a:rPr lang="en-US" sz="2500" b="1">
                <a:solidFill>
                  <a:srgbClr val="FFFFFF"/>
                </a:solidFill>
              </a:rPr>
              <a:t>However, the final two chapters of Second Kings record up to 26 years after this captivity and may have been recorded by a Jewish captive in Babylon or by Jeremiah himself, who would have been at least 84 years old.</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 calcmode="lin" valueType="num">
                                      <p:cBhvr additive="base">
                                        <p:cTn id="7" dur="500" fill="hold"/>
                                        <p:tgtEl>
                                          <p:spTgt spid="53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2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autoUpdateAnimBg="0"/>
      <p:bldP spid="7"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5635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5635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5635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a:t>
            </a:r>
            <a:r>
              <a:rPr lang="en-US" sz="2400" b="1">
                <a:solidFill>
                  <a:srgbClr val="790015"/>
                </a:solidFill>
                <a:latin typeface="Times" charset="0"/>
              </a:rPr>
              <a:t>ROYALTY</a:t>
            </a:r>
          </a:p>
        </p:txBody>
      </p:sp>
      <p:sp>
        <p:nvSpPr>
          <p:cNvPr id="35635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5671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2000" b="1">
                <a:solidFill>
                  <a:srgbClr val="FAFD00"/>
                </a:solidFill>
                <a:latin typeface="Times" pitchFamily="-112" charset="0"/>
              </a:rPr>
              <a:t>ca. 1000 B.C.</a:t>
            </a:r>
          </a:p>
        </p:txBody>
      </p:sp>
      <p:sp>
        <p:nvSpPr>
          <p:cNvPr id="35635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36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S - D - S</a:t>
            </a:r>
          </a:p>
        </p:txBody>
      </p:sp>
      <p:sp>
        <p:nvSpPr>
          <p:cNvPr id="356361"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10             2</a:t>
            </a: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56363" name="Group 14"/>
          <p:cNvGrpSpPr>
            <a:grpSpLocks/>
          </p:cNvGrpSpPr>
          <p:nvPr/>
        </p:nvGrpSpPr>
        <p:grpSpPr bwMode="auto">
          <a:xfrm>
            <a:off x="901700" y="2603500"/>
            <a:ext cx="2201863" cy="1765300"/>
            <a:chOff x="568" y="1640"/>
            <a:chExt cx="1387" cy="1112"/>
          </a:xfrm>
        </p:grpSpPr>
        <p:grpSp>
          <p:nvGrpSpPr>
            <p:cNvPr id="35644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5644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35644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Times" pitchFamily="-112" charset="0"/>
                </a:rPr>
                <a:t>A </a:t>
              </a:r>
              <a:r>
                <a:rPr lang="en-US" sz="6000">
                  <a:solidFill>
                    <a:srgbClr val="51DC00"/>
                  </a:solidFill>
                  <a:latin typeface="Times" pitchFamily="-112" charset="0"/>
                </a:rPr>
                <a:t>R</a:t>
              </a:r>
              <a:r>
                <a:rPr lang="en-US" sz="3600">
                  <a:solidFill>
                    <a:srgbClr val="FFD34A"/>
                  </a:solidFill>
                  <a:latin typeface="Times" pitchFamily="-112" charset="0"/>
                </a:rPr>
                <a:t> C</a:t>
              </a:r>
            </a:p>
          </p:txBody>
        </p:sp>
      </p:grpSp>
      <p:sp>
        <p:nvSpPr>
          <p:cNvPr id="356364"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a:solidFill>
                  <a:srgbClr val="1A0004"/>
                </a:solidFill>
                <a:latin typeface="Times" charset="0"/>
              </a:rPr>
              <a:t> NORTH  SOUTH</a:t>
            </a:r>
          </a:p>
        </p:txBody>
      </p:sp>
      <p:sp>
        <p:nvSpPr>
          <p:cNvPr id="356365" name="Rectangle 21"/>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ISRAEL  JUDAH</a:t>
            </a:r>
          </a:p>
        </p:txBody>
      </p:sp>
      <p:sp>
        <p:nvSpPr>
          <p:cNvPr id="356366"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367"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68"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69"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0"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1"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2"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3"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4"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5"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76"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377"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378"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379"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456745" name="Rectangle 41"/>
          <p:cNvSpPr>
            <a:spLocks noChangeArrowheads="1"/>
          </p:cNvSpPr>
          <p:nvPr/>
        </p:nvSpPr>
        <p:spPr bwMode="auto">
          <a:xfrm>
            <a:off x="6188075" y="2247900"/>
            <a:ext cx="2849563"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2800" b="1" i="1">
                <a:solidFill>
                  <a:srgbClr val="FFFFFF"/>
                </a:solidFill>
                <a:latin typeface="Helvetica" pitchFamily="-112" charset="0"/>
              </a:rPr>
              <a:t>2 Sam 7: 4-16</a:t>
            </a:r>
          </a:p>
          <a:p>
            <a:pPr eaLnBrk="0" hangingPunct="0">
              <a:defRPr/>
            </a:pPr>
            <a:r>
              <a:rPr lang="en-US" sz="2800" b="1" i="1">
                <a:solidFill>
                  <a:srgbClr val="FFFFFF"/>
                </a:solidFill>
                <a:latin typeface="Helvetica" pitchFamily="-112" charset="0"/>
              </a:rPr>
              <a:t>1 Chron 17:3-15</a:t>
            </a:r>
          </a:p>
        </p:txBody>
      </p:sp>
      <p:sp>
        <p:nvSpPr>
          <p:cNvPr id="456746" name="Rectangle 42"/>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Times" charset="0"/>
              </a:rPr>
              <a:t>&lt;&lt;&lt;&lt; </a:t>
            </a:r>
            <a:r>
              <a:rPr lang="en-US" sz="2800" b="1" i="1">
                <a:solidFill>
                  <a:srgbClr val="114FFB"/>
                </a:solidFill>
                <a:effectLst>
                  <a:outerShdw blurRad="38100" dist="38100" dir="2700000" algn="tl">
                    <a:srgbClr val="000000"/>
                  </a:outerShdw>
                </a:effectLst>
                <a:latin typeface="Times" charset="0"/>
              </a:rPr>
              <a:t>SPLIT</a:t>
            </a:r>
            <a:r>
              <a:rPr lang="en-US" sz="2800" b="1">
                <a:solidFill>
                  <a:srgbClr val="114FFB"/>
                </a:solidFill>
                <a:effectLst>
                  <a:outerShdw blurRad="38100" dist="38100" dir="2700000" algn="tl">
                    <a:srgbClr val="000000"/>
                  </a:outerShdw>
                </a:effectLst>
                <a:latin typeface="Times" charset="0"/>
              </a:rPr>
              <a:t> &gt;&gt;&gt;&gt;</a:t>
            </a:r>
          </a:p>
        </p:txBody>
      </p:sp>
      <p:sp>
        <p:nvSpPr>
          <p:cNvPr id="356382"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383"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56786" name="Text Box 82"/>
          <p:cNvSpPr txBox="1">
            <a:spLocks noChangeArrowheads="1"/>
          </p:cNvSpPr>
          <p:nvPr/>
        </p:nvSpPr>
        <p:spPr bwMode="auto">
          <a:xfrm>
            <a:off x="1778000" y="-22225"/>
            <a:ext cx="56499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600" b="1">
                <a:solidFill>
                  <a:srgbClr val="FFFFFF"/>
                </a:solidFill>
                <a:latin typeface="Comic Sans MS" pitchFamily="-112" charset="0"/>
              </a:rPr>
              <a:t>1 Kings 17-22; Isaiah through Malachi</a:t>
            </a:r>
          </a:p>
        </p:txBody>
      </p:sp>
      <p:grpSp>
        <p:nvGrpSpPr>
          <p:cNvPr id="356385" name="Group 105"/>
          <p:cNvGrpSpPr>
            <a:grpSpLocks/>
          </p:cNvGrpSpPr>
          <p:nvPr/>
        </p:nvGrpSpPr>
        <p:grpSpPr bwMode="auto">
          <a:xfrm>
            <a:off x="8018463" y="3436938"/>
            <a:ext cx="981075" cy="1843087"/>
            <a:chOff x="5051" y="2165"/>
            <a:chExt cx="618" cy="1161"/>
          </a:xfrm>
        </p:grpSpPr>
        <p:sp>
          <p:nvSpPr>
            <p:cNvPr id="35642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5642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5642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5642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43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643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3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4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4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6442" name="Rectangle 1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56386" name="Rectangle 123"/>
          <p:cNvSpPr>
            <a:spLocks noChangeArrowheads="1"/>
          </p:cNvSpPr>
          <p:nvPr/>
        </p:nvSpPr>
        <p:spPr bwMode="auto">
          <a:xfrm>
            <a:off x="8158163" y="3598863"/>
            <a:ext cx="6191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sp>
        <p:nvSpPr>
          <p:cNvPr id="456828" name="Rectangle 124"/>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56388" name="Rectangle 126"/>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56833" name="Rectangle 129"/>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sp>
        <p:nvSpPr>
          <p:cNvPr id="356390"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356391"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1800" b="1">
              <a:solidFill>
                <a:srgbClr val="FFFFFF"/>
              </a:solidFill>
              <a:latin typeface="Comic Sans MS" charset="0"/>
            </a:endParaRPr>
          </a:p>
        </p:txBody>
      </p:sp>
      <p:grpSp>
        <p:nvGrpSpPr>
          <p:cNvPr id="356392" name="Group 133"/>
          <p:cNvGrpSpPr>
            <a:grpSpLocks/>
          </p:cNvGrpSpPr>
          <p:nvPr/>
        </p:nvGrpSpPr>
        <p:grpSpPr bwMode="auto">
          <a:xfrm>
            <a:off x="8061325" y="4151313"/>
            <a:ext cx="931863" cy="377825"/>
            <a:chOff x="5078" y="2615"/>
            <a:chExt cx="587" cy="238"/>
          </a:xfrm>
        </p:grpSpPr>
        <p:sp>
          <p:nvSpPr>
            <p:cNvPr id="35642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5642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56425" name="Rectangle 136"/>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456841" name="Rectangle 137"/>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41</a:t>
            </a:r>
          </a:p>
        </p:txBody>
      </p:sp>
      <p:sp>
        <p:nvSpPr>
          <p:cNvPr id="356394" name="Text Box 13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56396"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Times" charset="0"/>
                </a:rPr>
                <a:t>7</a:t>
              </a:r>
              <a:endParaRPr lang="en-US" sz="2800">
                <a:solidFill>
                  <a:srgbClr val="00DFCA"/>
                </a:solidFill>
                <a:latin typeface="Matura MT Script Capitals" charset="0"/>
              </a:endParaRPr>
            </a:p>
          </p:txBody>
        </p:sp>
        <p:sp>
          <p:nvSpPr>
            <p:cNvPr id="9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defRPr/>
            </a:pPr>
            <a:r>
              <a:rPr lang="en-US" sz="2800" b="1" i="1">
                <a:solidFill>
                  <a:schemeClr val="accent1"/>
                </a:solidFill>
                <a:latin typeface="Times" charset="0"/>
                <a:ea typeface="ＭＳ Ｐゴシック" charset="0"/>
                <a:cs typeface="ＭＳ Ｐゴシック" charset="0"/>
              </a:rPr>
              <a:t>THE PROPHETS</a:t>
            </a:r>
            <a:endParaRPr lang="en-US">
              <a:latin typeface="Times" charset="0"/>
              <a:ea typeface="ＭＳ Ｐゴシック" charset="0"/>
              <a:cs typeface="ＭＳ Ｐゴシック" charset="0"/>
            </a:endParaRPr>
          </a:p>
        </p:txBody>
      </p:sp>
      <p:grpSp>
        <p:nvGrpSpPr>
          <p:cNvPr id="356398" name="Group 113"/>
          <p:cNvGrpSpPr>
            <a:grpSpLocks/>
          </p:cNvGrpSpPr>
          <p:nvPr/>
        </p:nvGrpSpPr>
        <p:grpSpPr bwMode="auto">
          <a:xfrm>
            <a:off x="6083300" y="1136650"/>
            <a:ext cx="1289050" cy="1435100"/>
            <a:chOff x="1084" y="711"/>
            <a:chExt cx="2950" cy="2769"/>
          </a:xfrm>
        </p:grpSpPr>
        <p:grpSp>
          <p:nvGrpSpPr>
            <p:cNvPr id="356411" name="Group 114"/>
            <p:cNvGrpSpPr>
              <a:grpSpLocks/>
            </p:cNvGrpSpPr>
            <p:nvPr/>
          </p:nvGrpSpPr>
          <p:grpSpPr bwMode="auto">
            <a:xfrm>
              <a:off x="1084" y="711"/>
              <a:ext cx="2950" cy="2769"/>
              <a:chOff x="2707" y="548"/>
              <a:chExt cx="2950" cy="2769"/>
            </a:xfrm>
          </p:grpSpPr>
          <p:grpSp>
            <p:nvGrpSpPr>
              <p:cNvPr id="356417" name="Group 115"/>
              <p:cNvGrpSpPr>
                <a:grpSpLocks/>
              </p:cNvGrpSpPr>
              <p:nvPr/>
            </p:nvGrpSpPr>
            <p:grpSpPr bwMode="auto">
              <a:xfrm>
                <a:off x="3180" y="1046"/>
                <a:ext cx="2105" cy="1421"/>
                <a:chOff x="578" y="2316"/>
                <a:chExt cx="2105" cy="1421"/>
              </a:xfrm>
            </p:grpSpPr>
            <p:sp>
              <p:nvSpPr>
                <p:cNvPr id="35641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5642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35641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1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1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1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1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1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356399" name="Group 113"/>
          <p:cNvGrpSpPr>
            <a:grpSpLocks/>
          </p:cNvGrpSpPr>
          <p:nvPr/>
        </p:nvGrpSpPr>
        <p:grpSpPr bwMode="auto">
          <a:xfrm>
            <a:off x="6083300" y="3154363"/>
            <a:ext cx="1289050" cy="1435100"/>
            <a:chOff x="1084" y="711"/>
            <a:chExt cx="2950" cy="2769"/>
          </a:xfrm>
        </p:grpSpPr>
        <p:grpSp>
          <p:nvGrpSpPr>
            <p:cNvPr id="356401" name="Group 114"/>
            <p:cNvGrpSpPr>
              <a:grpSpLocks/>
            </p:cNvGrpSpPr>
            <p:nvPr/>
          </p:nvGrpSpPr>
          <p:grpSpPr bwMode="auto">
            <a:xfrm>
              <a:off x="1084" y="711"/>
              <a:ext cx="2950" cy="2769"/>
              <a:chOff x="2707" y="548"/>
              <a:chExt cx="2950" cy="2769"/>
            </a:xfrm>
          </p:grpSpPr>
          <p:grpSp>
            <p:nvGrpSpPr>
              <p:cNvPr id="356407" name="Group 115"/>
              <p:cNvGrpSpPr>
                <a:grpSpLocks/>
              </p:cNvGrpSpPr>
              <p:nvPr/>
            </p:nvGrpSpPr>
            <p:grpSpPr bwMode="auto">
              <a:xfrm>
                <a:off x="3180" y="1046"/>
                <a:ext cx="2105" cy="1421"/>
                <a:chOff x="578" y="2316"/>
                <a:chExt cx="2105" cy="1421"/>
              </a:xfrm>
            </p:grpSpPr>
            <p:sp>
              <p:nvSpPr>
                <p:cNvPr id="35640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5641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35640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0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0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0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0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5640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18" name="Text Box 95"/>
          <p:cNvSpPr txBox="1">
            <a:spLocks noChangeArrowheads="1"/>
          </p:cNvSpPr>
          <p:nvPr/>
        </p:nvSpPr>
        <p:spPr bwMode="auto">
          <a:xfrm>
            <a:off x="6248400"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dirty="0">
                <a:solidFill>
                  <a:srgbClr val="FFFFFF"/>
                </a:solidFill>
                <a:latin typeface="Kosher-Normal" pitchFamily="-105" charset="0"/>
                <a:ea typeface="Times New Roman" pitchFamily="-105" charset="0"/>
                <a:cs typeface="Times New Roman" pitchFamily="-105" charset="0"/>
              </a:rPr>
              <a:t>DC</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5840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840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1600">
              <a:solidFill>
                <a:srgbClr val="003399"/>
              </a:solidFill>
              <a:latin typeface="Comic Sans MS" charset="0"/>
            </a:endParaRPr>
          </a:p>
        </p:txBody>
      </p:sp>
      <p:sp>
        <p:nvSpPr>
          <p:cNvPr id="358404"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0066FF"/>
                </a:solidFill>
                <a:latin typeface="Times" charset="0"/>
              </a:rPr>
              <a:t> </a:t>
            </a:r>
            <a:r>
              <a:rPr lang="en-US" sz="2400" b="1">
                <a:solidFill>
                  <a:srgbClr val="0066FF"/>
                </a:solidFill>
                <a:latin typeface="Times" charset="0"/>
              </a:rPr>
              <a:t>ROYALTY</a:t>
            </a:r>
          </a:p>
        </p:txBody>
      </p:sp>
      <p:sp>
        <p:nvSpPr>
          <p:cNvPr id="35840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56218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7501" dir="1676261"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2000" b="1">
                <a:solidFill>
                  <a:srgbClr val="0066FF"/>
                </a:solidFill>
                <a:latin typeface="Times" pitchFamily="-112" charset="0"/>
              </a:rPr>
              <a:t>ca. 1000 B.C.</a:t>
            </a:r>
          </a:p>
        </p:txBody>
      </p:sp>
      <p:sp>
        <p:nvSpPr>
          <p:cNvPr id="358407"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58408"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S - D - S</a:t>
            </a:r>
          </a:p>
        </p:txBody>
      </p:sp>
      <p:sp>
        <p:nvSpPr>
          <p:cNvPr id="358409" name="Rectangle 10"/>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14FFB"/>
                </a:solidFill>
                <a:latin typeface="Times" charset="0"/>
              </a:rPr>
              <a:t>10             2</a:t>
            </a:r>
          </a:p>
        </p:txBody>
      </p:sp>
      <p:sp>
        <p:nvSpPr>
          <p:cNvPr id="56218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58411" name="Rectangle 12"/>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a:solidFill>
                  <a:srgbClr val="114FFB"/>
                </a:solidFill>
                <a:latin typeface="Times" charset="0"/>
              </a:rPr>
              <a:t> NORTH  SOUTH</a:t>
            </a:r>
          </a:p>
        </p:txBody>
      </p:sp>
      <p:sp>
        <p:nvSpPr>
          <p:cNvPr id="358412" name="Rectangle 13"/>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14FFB"/>
                </a:solidFill>
                <a:latin typeface="Times" charset="0"/>
              </a:rPr>
              <a:t>ISRAEL  JUDAH</a:t>
            </a:r>
          </a:p>
        </p:txBody>
      </p:sp>
      <p:sp>
        <p:nvSpPr>
          <p:cNvPr id="358413" name="Line 1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14" name="Line 1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15" name="Line 1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16" name="Line 1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17" name="Line 1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18" name="Line 1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19" name="Line 2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20" name="Line 2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21" name="Line 2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22" name="Rectangle 2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8423" name="Rectangle 2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8424" name="Rectangle 25"/>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8425" name="Rectangle 26"/>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562203" name="Rectangle 27"/>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Times" charset="0"/>
              </a:rPr>
              <a:t>&lt;&lt;&lt;&lt; </a:t>
            </a:r>
            <a:r>
              <a:rPr lang="en-US" sz="2800" b="1" i="1">
                <a:solidFill>
                  <a:srgbClr val="114FFB"/>
                </a:solidFill>
                <a:effectLst>
                  <a:outerShdw blurRad="38100" dist="38100" dir="2700000" algn="tl">
                    <a:srgbClr val="000000"/>
                  </a:outerShdw>
                </a:effectLst>
                <a:latin typeface="Times" charset="0"/>
              </a:rPr>
              <a:t>SPLIT</a:t>
            </a:r>
            <a:r>
              <a:rPr lang="en-US" sz="2800" b="1">
                <a:solidFill>
                  <a:srgbClr val="114FFB"/>
                </a:solidFill>
                <a:effectLst>
                  <a:outerShdw blurRad="38100" dist="38100" dir="2700000" algn="tl">
                    <a:srgbClr val="000000"/>
                  </a:outerShdw>
                </a:effectLst>
                <a:latin typeface="Times" charset="0"/>
              </a:rPr>
              <a:t> &gt;&gt;&gt;&gt;</a:t>
            </a:r>
          </a:p>
        </p:txBody>
      </p:sp>
      <p:sp>
        <p:nvSpPr>
          <p:cNvPr id="358427" name="Line 2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28" name="Line 31"/>
          <p:cNvSpPr>
            <a:spLocks noChangeShapeType="1"/>
          </p:cNvSpPr>
          <p:nvPr/>
        </p:nvSpPr>
        <p:spPr bwMode="auto">
          <a:xfrm>
            <a:off x="4622800" y="2298700"/>
            <a:ext cx="0" cy="3327400"/>
          </a:xfrm>
          <a:prstGeom prst="line">
            <a:avLst/>
          </a:prstGeom>
          <a:noFill/>
          <a:ln w="50800">
            <a:solidFill>
              <a:srgbClr val="003399"/>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62209" name="Text Box 33"/>
          <p:cNvSpPr txBox="1">
            <a:spLocks noChangeArrowheads="1"/>
          </p:cNvSpPr>
          <p:nvPr/>
        </p:nvSpPr>
        <p:spPr bwMode="auto">
          <a:xfrm>
            <a:off x="927100" y="53498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ISAIAH</a:t>
            </a:r>
          </a:p>
        </p:txBody>
      </p:sp>
      <p:sp>
        <p:nvSpPr>
          <p:cNvPr id="562210" name="Text Box 34"/>
          <p:cNvSpPr txBox="1">
            <a:spLocks noChangeArrowheads="1"/>
          </p:cNvSpPr>
          <p:nvPr/>
        </p:nvSpPr>
        <p:spPr bwMode="auto">
          <a:xfrm>
            <a:off x="2311400" y="2284413"/>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JEREMIAH</a:t>
            </a:r>
          </a:p>
        </p:txBody>
      </p:sp>
      <p:sp>
        <p:nvSpPr>
          <p:cNvPr id="562211" name="Text Box 35"/>
          <p:cNvSpPr txBox="1">
            <a:spLocks noChangeArrowheads="1"/>
          </p:cNvSpPr>
          <p:nvPr/>
        </p:nvSpPr>
        <p:spPr bwMode="auto">
          <a:xfrm>
            <a:off x="3670300" y="14573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DANIEL</a:t>
            </a:r>
          </a:p>
        </p:txBody>
      </p:sp>
      <p:sp>
        <p:nvSpPr>
          <p:cNvPr id="562212" name="Text Box 36"/>
          <p:cNvSpPr txBox="1">
            <a:spLocks noChangeArrowheads="1"/>
          </p:cNvSpPr>
          <p:nvPr/>
        </p:nvSpPr>
        <p:spPr bwMode="auto">
          <a:xfrm>
            <a:off x="5916613" y="1069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EZEKIEL</a:t>
            </a:r>
          </a:p>
        </p:txBody>
      </p:sp>
      <p:sp>
        <p:nvSpPr>
          <p:cNvPr id="562213" name="Text Box 37"/>
          <p:cNvSpPr txBox="1">
            <a:spLocks noChangeArrowheads="1"/>
          </p:cNvSpPr>
          <p:nvPr/>
        </p:nvSpPr>
        <p:spPr bwMode="auto">
          <a:xfrm>
            <a:off x="4856163" y="526415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HOSEA</a:t>
            </a:r>
          </a:p>
        </p:txBody>
      </p:sp>
      <p:sp>
        <p:nvSpPr>
          <p:cNvPr id="562214" name="Text Box 38"/>
          <p:cNvSpPr txBox="1">
            <a:spLocks noChangeArrowheads="1"/>
          </p:cNvSpPr>
          <p:nvPr/>
        </p:nvSpPr>
        <p:spPr bwMode="auto">
          <a:xfrm>
            <a:off x="1206500" y="3135313"/>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JOEL</a:t>
            </a:r>
          </a:p>
        </p:txBody>
      </p:sp>
      <p:sp>
        <p:nvSpPr>
          <p:cNvPr id="562215" name="Text Box 39"/>
          <p:cNvSpPr txBox="1">
            <a:spLocks noChangeArrowheads="1"/>
          </p:cNvSpPr>
          <p:nvPr/>
        </p:nvSpPr>
        <p:spPr bwMode="auto">
          <a:xfrm>
            <a:off x="6883400" y="28416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AMOS</a:t>
            </a:r>
          </a:p>
        </p:txBody>
      </p:sp>
      <p:sp>
        <p:nvSpPr>
          <p:cNvPr id="562216" name="Text Box 40"/>
          <p:cNvSpPr txBox="1">
            <a:spLocks noChangeArrowheads="1"/>
          </p:cNvSpPr>
          <p:nvPr/>
        </p:nvSpPr>
        <p:spPr bwMode="auto">
          <a:xfrm>
            <a:off x="4572000" y="418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OBADIAH</a:t>
            </a:r>
          </a:p>
        </p:txBody>
      </p:sp>
      <p:sp>
        <p:nvSpPr>
          <p:cNvPr id="562217" name="Text Box 41"/>
          <p:cNvSpPr txBox="1">
            <a:spLocks noChangeArrowheads="1"/>
          </p:cNvSpPr>
          <p:nvPr/>
        </p:nvSpPr>
        <p:spPr bwMode="auto">
          <a:xfrm>
            <a:off x="6313488" y="57404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eaLnBrk="0" hangingPunct="0">
              <a:spcBef>
                <a:spcPct val="50000"/>
              </a:spcBef>
              <a:defRPr/>
            </a:pPr>
            <a:r>
              <a:rPr lang="en-US" b="1" i="1">
                <a:solidFill>
                  <a:srgbClr val="FFFF00"/>
                </a:solidFill>
                <a:latin typeface="Comic Sans MS" charset="0"/>
              </a:rPr>
              <a:t>JONAH…</a:t>
            </a:r>
          </a:p>
        </p:txBody>
      </p:sp>
      <p:sp>
        <p:nvSpPr>
          <p:cNvPr id="562218" name="Text Box 42"/>
          <p:cNvSpPr txBox="1">
            <a:spLocks noChangeArrowheads="1"/>
          </p:cNvSpPr>
          <p:nvPr/>
        </p:nvSpPr>
        <p:spPr bwMode="auto">
          <a:xfrm>
            <a:off x="1847850" y="7334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MICAH</a:t>
            </a:r>
          </a:p>
        </p:txBody>
      </p:sp>
      <p:sp>
        <p:nvSpPr>
          <p:cNvPr id="562219" name="Text Box 43"/>
          <p:cNvSpPr txBox="1">
            <a:spLocks noChangeArrowheads="1"/>
          </p:cNvSpPr>
          <p:nvPr/>
        </p:nvSpPr>
        <p:spPr bwMode="auto">
          <a:xfrm>
            <a:off x="2976563" y="56229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NAHUM</a:t>
            </a:r>
          </a:p>
        </p:txBody>
      </p:sp>
      <p:sp>
        <p:nvSpPr>
          <p:cNvPr id="562220" name="Text Box 44"/>
          <p:cNvSpPr txBox="1">
            <a:spLocks noChangeArrowheads="1"/>
          </p:cNvSpPr>
          <p:nvPr/>
        </p:nvSpPr>
        <p:spPr bwMode="auto">
          <a:xfrm>
            <a:off x="3860800" y="28448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HABAKKUK</a:t>
            </a:r>
          </a:p>
        </p:txBody>
      </p:sp>
      <p:sp>
        <p:nvSpPr>
          <p:cNvPr id="562221" name="Text Box 45"/>
          <p:cNvSpPr txBox="1">
            <a:spLocks noChangeArrowheads="1"/>
          </p:cNvSpPr>
          <p:nvPr/>
        </p:nvSpPr>
        <p:spPr bwMode="auto">
          <a:xfrm>
            <a:off x="933450" y="1571625"/>
            <a:ext cx="25908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ZEPHANIAH</a:t>
            </a:r>
          </a:p>
        </p:txBody>
      </p:sp>
      <p:sp>
        <p:nvSpPr>
          <p:cNvPr id="562222" name="Text Box 46"/>
          <p:cNvSpPr txBox="1">
            <a:spLocks noChangeArrowheads="1"/>
          </p:cNvSpPr>
          <p:nvPr/>
        </p:nvSpPr>
        <p:spPr bwMode="auto">
          <a:xfrm>
            <a:off x="611188" y="38862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HAGGAI</a:t>
            </a:r>
          </a:p>
        </p:txBody>
      </p:sp>
      <p:sp>
        <p:nvSpPr>
          <p:cNvPr id="562223" name="Text Box 47"/>
          <p:cNvSpPr txBox="1">
            <a:spLocks noChangeArrowheads="1"/>
          </p:cNvSpPr>
          <p:nvPr/>
        </p:nvSpPr>
        <p:spPr bwMode="auto">
          <a:xfrm>
            <a:off x="5434013" y="2138363"/>
            <a:ext cx="27178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ZECHARIAH</a:t>
            </a:r>
          </a:p>
        </p:txBody>
      </p:sp>
      <p:sp>
        <p:nvSpPr>
          <p:cNvPr id="562224" name="Text Box 48"/>
          <p:cNvSpPr txBox="1">
            <a:spLocks noChangeArrowheads="1"/>
          </p:cNvSpPr>
          <p:nvPr/>
        </p:nvSpPr>
        <p:spPr bwMode="auto">
          <a:xfrm>
            <a:off x="4440238" y="37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MALACHI</a:t>
            </a:r>
          </a:p>
        </p:txBody>
      </p:sp>
      <p:sp>
        <p:nvSpPr>
          <p:cNvPr id="562225" name="Text Box 49"/>
          <p:cNvSpPr txBox="1">
            <a:spLocks noChangeArrowheads="1"/>
          </p:cNvSpPr>
          <p:nvPr/>
        </p:nvSpPr>
        <p:spPr bwMode="auto">
          <a:xfrm>
            <a:off x="6130925" y="4752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ELIJAH</a:t>
            </a:r>
          </a:p>
        </p:txBody>
      </p:sp>
      <p:sp>
        <p:nvSpPr>
          <p:cNvPr id="562226" name="Text Box 50"/>
          <p:cNvSpPr txBox="1">
            <a:spLocks noChangeArrowheads="1"/>
          </p:cNvSpPr>
          <p:nvPr/>
        </p:nvSpPr>
        <p:spPr bwMode="auto">
          <a:xfrm>
            <a:off x="2311400" y="43815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2800" b="1" i="1">
                <a:solidFill>
                  <a:srgbClr val="FFFF00"/>
                </a:solidFill>
                <a:latin typeface="Comic Sans MS" pitchFamily="-112" charset="0"/>
              </a:rPr>
              <a:t>ELISHA</a:t>
            </a:r>
          </a:p>
        </p:txBody>
      </p:sp>
      <p:sp>
        <p:nvSpPr>
          <p:cNvPr id="562227" name="Text Box 51"/>
          <p:cNvSpPr txBox="1">
            <a:spLocks noChangeArrowheads="1"/>
          </p:cNvSpPr>
          <p:nvPr/>
        </p:nvSpPr>
        <p:spPr bwMode="auto">
          <a:xfrm>
            <a:off x="1778000" y="-12700"/>
            <a:ext cx="3741738"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600" b="1">
                <a:solidFill>
                  <a:srgbClr val="FFFFFF"/>
                </a:solidFill>
                <a:latin typeface="Comic Sans MS" pitchFamily="-112" charset="0"/>
              </a:rPr>
              <a:t>Isaiah through Malachi</a:t>
            </a:r>
          </a:p>
        </p:txBody>
      </p:sp>
      <p:grpSp>
        <p:nvGrpSpPr>
          <p:cNvPr id="358448" name="Group 54"/>
          <p:cNvGrpSpPr>
            <a:grpSpLocks/>
          </p:cNvGrpSpPr>
          <p:nvPr/>
        </p:nvGrpSpPr>
        <p:grpSpPr bwMode="auto">
          <a:xfrm>
            <a:off x="8002588" y="3436938"/>
            <a:ext cx="996950" cy="1843087"/>
            <a:chOff x="5041" y="2165"/>
            <a:chExt cx="628" cy="1161"/>
          </a:xfrm>
        </p:grpSpPr>
        <p:grpSp>
          <p:nvGrpSpPr>
            <p:cNvPr id="358455" name="Group 55"/>
            <p:cNvGrpSpPr>
              <a:grpSpLocks/>
            </p:cNvGrpSpPr>
            <p:nvPr/>
          </p:nvGrpSpPr>
          <p:grpSpPr bwMode="auto">
            <a:xfrm>
              <a:off x="5041" y="2165"/>
              <a:ext cx="628" cy="1161"/>
              <a:chOff x="5041" y="2165"/>
              <a:chExt cx="628" cy="1161"/>
            </a:xfrm>
          </p:grpSpPr>
          <p:grpSp>
            <p:nvGrpSpPr>
              <p:cNvPr id="358458" name="Group 56"/>
              <p:cNvGrpSpPr>
                <a:grpSpLocks/>
              </p:cNvGrpSpPr>
              <p:nvPr/>
            </p:nvGrpSpPr>
            <p:grpSpPr bwMode="auto">
              <a:xfrm>
                <a:off x="5041" y="2165"/>
                <a:ext cx="628" cy="1161"/>
                <a:chOff x="5041" y="2165"/>
                <a:chExt cx="628" cy="1161"/>
              </a:xfrm>
            </p:grpSpPr>
            <p:grpSp>
              <p:nvGrpSpPr>
                <p:cNvPr id="358462" name="Group 57"/>
                <p:cNvGrpSpPr>
                  <a:grpSpLocks/>
                </p:cNvGrpSpPr>
                <p:nvPr/>
              </p:nvGrpSpPr>
              <p:grpSpPr bwMode="auto">
                <a:xfrm>
                  <a:off x="5042" y="2165"/>
                  <a:ext cx="627" cy="1161"/>
                  <a:chOff x="5042" y="2165"/>
                  <a:chExt cx="627" cy="1161"/>
                </a:xfrm>
              </p:grpSpPr>
              <p:grpSp>
                <p:nvGrpSpPr>
                  <p:cNvPr id="358464" name="Group 58"/>
                  <p:cNvGrpSpPr>
                    <a:grpSpLocks/>
                  </p:cNvGrpSpPr>
                  <p:nvPr/>
                </p:nvGrpSpPr>
                <p:grpSpPr bwMode="auto">
                  <a:xfrm>
                    <a:off x="5051" y="2165"/>
                    <a:ext cx="618" cy="1161"/>
                    <a:chOff x="5051" y="2165"/>
                    <a:chExt cx="618" cy="1161"/>
                  </a:xfrm>
                </p:grpSpPr>
                <p:grpSp>
                  <p:nvGrpSpPr>
                    <p:cNvPr id="358470" name="Group 59"/>
                    <p:cNvGrpSpPr>
                      <a:grpSpLocks/>
                    </p:cNvGrpSpPr>
                    <p:nvPr/>
                  </p:nvGrpSpPr>
                  <p:grpSpPr bwMode="auto">
                    <a:xfrm>
                      <a:off x="5051" y="2165"/>
                      <a:ext cx="618" cy="1161"/>
                      <a:chOff x="5051" y="2165"/>
                      <a:chExt cx="618" cy="1161"/>
                    </a:xfrm>
                  </p:grpSpPr>
                  <p:sp>
                    <p:nvSpPr>
                      <p:cNvPr id="358472" name="Freeform 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58473" name="AutoShape 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58474" name="Rectangle 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58475" name="Line 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76" name="Rectangle 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8477" name="Rectangle 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58478" name="Line 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79" name="Line 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0" name="Line 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1" name="Line 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2" name="Line 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3" name="Line 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4" name="Line 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5" name="Line 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6" name="Line 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7" name="Line 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58488" name="Rectangle 7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58471" name="Rectangle 7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562254" name="Rectangle 78"/>
                  <p:cNvSpPr>
                    <a:spLocks noChangeArrowheads="1"/>
                  </p:cNvSpPr>
                  <p:nvPr/>
                </p:nvSpPr>
                <p:spPr bwMode="auto">
                  <a:xfrm>
                    <a:off x="5072" y="2387"/>
                    <a:ext cx="549" cy="142"/>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58466" name="Rectangle 79"/>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Israel</a:t>
                    </a:r>
                  </a:p>
                </p:txBody>
              </p:sp>
              <p:sp>
                <p:nvSpPr>
                  <p:cNvPr id="358467" name="Rectangle 80"/>
                  <p:cNvSpPr>
                    <a:spLocks noChangeArrowheads="1"/>
                  </p:cNvSpPr>
                  <p:nvPr/>
                </p:nvSpPr>
                <p:spPr bwMode="auto">
                  <a:xfrm>
                    <a:off x="5060" y="2503"/>
                    <a:ext cx="59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358468" name="Rectangle 81"/>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58469" name="Rectangle 82"/>
                  <p:cNvSpPr>
                    <a:spLocks noChangeArrowheads="1"/>
                  </p:cNvSpPr>
                  <p:nvPr/>
                </p:nvSpPr>
                <p:spPr bwMode="auto">
                  <a:xfrm>
                    <a:off x="5096"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562259" name="Rectangle 83"/>
                <p:cNvSpPr>
                  <a:spLocks noChangeArrowheads="1"/>
                </p:cNvSpPr>
                <p:nvPr/>
              </p:nvSpPr>
              <p:spPr bwMode="auto">
                <a:xfrm>
                  <a:off x="5041" y="2824"/>
                  <a:ext cx="612" cy="133"/>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grpSp>
          <p:sp>
            <p:nvSpPr>
              <p:cNvPr id="358459" name="Rectangle 84"/>
              <p:cNvSpPr>
                <a:spLocks noChangeArrowheads="1"/>
              </p:cNvSpPr>
              <p:nvPr/>
            </p:nvSpPr>
            <p:spPr bwMode="auto">
              <a:xfrm>
                <a:off x="5107" y="3048"/>
                <a:ext cx="27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a:t>
                </a:r>
              </a:p>
            </p:txBody>
          </p:sp>
          <p:sp>
            <p:nvSpPr>
              <p:cNvPr id="358460" name="Rectangle 85"/>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a:t>
                </a:r>
              </a:p>
            </p:txBody>
          </p:sp>
          <p:sp>
            <p:nvSpPr>
              <p:cNvPr id="358461" name="Rectangle 86"/>
              <p:cNvSpPr>
                <a:spLocks noChangeArrowheads="1"/>
              </p:cNvSpPr>
              <p:nvPr/>
            </p:nvSpPr>
            <p:spPr bwMode="auto">
              <a:xfrm>
                <a:off x="5056" y="2943"/>
                <a:ext cx="11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Helvetica" charset="0"/>
                </a:endParaRPr>
              </a:p>
            </p:txBody>
          </p:sp>
        </p:grpSp>
        <p:sp>
          <p:nvSpPr>
            <p:cNvPr id="358456" name="Rectangle 87"/>
            <p:cNvSpPr>
              <a:spLocks noChangeArrowheads="1"/>
            </p:cNvSpPr>
            <p:nvPr/>
          </p:nvSpPr>
          <p:spPr bwMode="auto">
            <a:xfrm>
              <a:off x="5304" y="3146"/>
              <a:ext cx="11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Helvetica" charset="0"/>
              </a:endParaRPr>
            </a:p>
          </p:txBody>
        </p:sp>
        <p:sp>
          <p:nvSpPr>
            <p:cNvPr id="358457" name="Rectangle 88"/>
            <p:cNvSpPr>
              <a:spLocks noChangeArrowheads="1"/>
            </p:cNvSpPr>
            <p:nvPr/>
          </p:nvSpPr>
          <p:spPr bwMode="auto">
            <a:xfrm>
              <a:off x="5378" y="3047"/>
              <a:ext cx="11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Helvetica" charset="0"/>
              </a:endParaRPr>
            </a:p>
          </p:txBody>
        </p:sp>
      </p:grpSp>
      <p:sp>
        <p:nvSpPr>
          <p:cNvPr id="562266" name="Rectangle 90"/>
          <p:cNvSpPr>
            <a:spLocks noChangeArrowheads="1"/>
          </p:cNvSpPr>
          <p:nvPr/>
        </p:nvSpPr>
        <p:spPr bwMode="auto">
          <a:xfrm>
            <a:off x="8113713" y="654367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358450" name="Text Box 9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grpSp>
        <p:nvGrpSpPr>
          <p:cNvPr id="358451" name="Group 89"/>
          <p:cNvGrpSpPr>
            <a:grpSpLocks/>
          </p:cNvGrpSpPr>
          <p:nvPr/>
        </p:nvGrpSpPr>
        <p:grpSpPr bwMode="auto">
          <a:xfrm>
            <a:off x="519113" y="117475"/>
            <a:ext cx="854075" cy="1720850"/>
            <a:chOff x="519113" y="312738"/>
            <a:chExt cx="854075" cy="1910769"/>
          </a:xfrm>
        </p:grpSpPr>
        <p:sp>
          <p:nvSpPr>
            <p:cNvPr id="91" name="Rectangle 90"/>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dirty="0">
                  <a:solidFill>
                    <a:srgbClr val="FFFF00"/>
                  </a:solidFill>
                  <a:latin typeface="Times" charset="0"/>
                </a:rPr>
                <a:t>7</a:t>
              </a:r>
              <a:endParaRPr lang="en-US" sz="2800" dirty="0">
                <a:solidFill>
                  <a:srgbClr val="00DFCA"/>
                </a:solidFill>
                <a:latin typeface="Matura MT Script Capitals" charset="0"/>
              </a:endParaRPr>
            </a:p>
          </p:txBody>
        </p:sp>
        <p:sp>
          <p:nvSpPr>
            <p:cNvPr id="92"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sp>
        <p:nvSpPr>
          <p:cNvPr id="2" name="Title 1"/>
          <p:cNvSpPr>
            <a:spLocks noGrp="1"/>
          </p:cNvSpPr>
          <p:nvPr>
            <p:ph type="title" idx="4294967295"/>
          </p:nvPr>
        </p:nvSpPr>
        <p:spPr>
          <a:xfrm>
            <a:off x="2192338" y="3475038"/>
            <a:ext cx="4981575" cy="828675"/>
          </a:xfrm>
          <a:prstGeom prst="rect">
            <a:avLst/>
          </a:prstGeom>
          <a:ln w="12700">
            <a:miter lim="800000"/>
            <a:headEnd/>
            <a:tailEnd/>
          </a:ln>
        </p:spPr>
        <p:txBody>
          <a:bodyPr wrap="none" lIns="90487" tIns="44450" rIns="90487" bIns="44450">
            <a:spAutoFit/>
          </a:bodyPr>
          <a:lstStyle/>
          <a:p>
            <a:pPr>
              <a:defRPr/>
            </a:pPr>
            <a:r>
              <a:rPr lang="en-US" sz="4800" b="1" i="1" kern="1200" dirty="0">
                <a:solidFill>
                  <a:srgbClr val="20E8FA"/>
                </a:solidFill>
                <a:latin typeface="Times" charset="0"/>
                <a:ea typeface="ＭＳ Ｐゴシック" charset="0"/>
                <a:cs typeface="ＭＳ Ｐゴシック" charset="0"/>
              </a:rPr>
              <a:t>THE PROPHETS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100"/>
                                  </p:stCondLst>
                                  <p:childTnLst>
                                    <p:set>
                                      <p:cBhvr>
                                        <p:cTn id="6" dur="1" fill="hold">
                                          <p:stCondLst>
                                            <p:cond delay="0"/>
                                          </p:stCondLst>
                                        </p:cTn>
                                        <p:tgtEl>
                                          <p:spTgt spid="562209"/>
                                        </p:tgtEl>
                                        <p:attrNameLst>
                                          <p:attrName>style.visibility</p:attrName>
                                        </p:attrNameLst>
                                      </p:cBhvr>
                                      <p:to>
                                        <p:strVal val="visible"/>
                                      </p:to>
                                    </p:set>
                                    <p:anim calcmode="lin" valueType="num">
                                      <p:cBhvr>
                                        <p:cTn id="7" dur="500" fill="hold"/>
                                        <p:tgtEl>
                                          <p:spTgt spid="562209"/>
                                        </p:tgtEl>
                                        <p:attrNameLst>
                                          <p:attrName>ppt_w</p:attrName>
                                        </p:attrNameLst>
                                      </p:cBhvr>
                                      <p:tavLst>
                                        <p:tav tm="0">
                                          <p:val>
                                            <p:fltVal val="0"/>
                                          </p:val>
                                        </p:tav>
                                        <p:tav tm="100000">
                                          <p:val>
                                            <p:strVal val="#ppt_w"/>
                                          </p:val>
                                        </p:tav>
                                      </p:tavLst>
                                    </p:anim>
                                    <p:anim calcmode="lin" valueType="num">
                                      <p:cBhvr>
                                        <p:cTn id="8" dur="500" fill="hold"/>
                                        <p:tgtEl>
                                          <p:spTgt spid="562209"/>
                                        </p:tgtEl>
                                        <p:attrNameLst>
                                          <p:attrName>ppt_h</p:attrName>
                                        </p:attrNameLst>
                                      </p:cBhvr>
                                      <p:tavLst>
                                        <p:tav tm="0">
                                          <p:val>
                                            <p:fltVal val="0"/>
                                          </p:val>
                                        </p:tav>
                                        <p:tav tm="100000">
                                          <p:val>
                                            <p:strVal val="#ppt_h"/>
                                          </p:val>
                                        </p:tav>
                                      </p:tavLst>
                                    </p:anim>
                                    <p:anim calcmode="lin" valueType="num">
                                      <p:cBhvr>
                                        <p:cTn id="9" dur="500" fill="hold"/>
                                        <p:tgtEl>
                                          <p:spTgt spid="562209"/>
                                        </p:tgtEl>
                                        <p:attrNameLst>
                                          <p:attrName>ppt_x</p:attrName>
                                        </p:attrNameLst>
                                      </p:cBhvr>
                                      <p:tavLst>
                                        <p:tav tm="0">
                                          <p:val>
                                            <p:fltVal val="0.5"/>
                                          </p:val>
                                        </p:tav>
                                        <p:tav tm="100000">
                                          <p:val>
                                            <p:strVal val="#ppt_x"/>
                                          </p:val>
                                        </p:tav>
                                      </p:tavLst>
                                    </p:anim>
                                    <p:anim calcmode="lin" valueType="num">
                                      <p:cBhvr>
                                        <p:cTn id="10" dur="500" fill="hold"/>
                                        <p:tgtEl>
                                          <p:spTgt spid="56220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600"/>
                            </p:stCondLst>
                            <p:childTnLst>
                              <p:par>
                                <p:cTn id="12" presetID="23" presetClass="entr" presetSubtype="528" fill="hold" grpId="0" nodeType="afterEffect">
                                  <p:stCondLst>
                                    <p:cond delay="100"/>
                                  </p:stCondLst>
                                  <p:childTnLst>
                                    <p:set>
                                      <p:cBhvr>
                                        <p:cTn id="13" dur="1" fill="hold">
                                          <p:stCondLst>
                                            <p:cond delay="0"/>
                                          </p:stCondLst>
                                        </p:cTn>
                                        <p:tgtEl>
                                          <p:spTgt spid="562210"/>
                                        </p:tgtEl>
                                        <p:attrNameLst>
                                          <p:attrName>style.visibility</p:attrName>
                                        </p:attrNameLst>
                                      </p:cBhvr>
                                      <p:to>
                                        <p:strVal val="visible"/>
                                      </p:to>
                                    </p:set>
                                    <p:anim calcmode="lin" valueType="num">
                                      <p:cBhvr>
                                        <p:cTn id="14" dur="500" fill="hold"/>
                                        <p:tgtEl>
                                          <p:spTgt spid="562210"/>
                                        </p:tgtEl>
                                        <p:attrNameLst>
                                          <p:attrName>ppt_w</p:attrName>
                                        </p:attrNameLst>
                                      </p:cBhvr>
                                      <p:tavLst>
                                        <p:tav tm="0">
                                          <p:val>
                                            <p:fltVal val="0"/>
                                          </p:val>
                                        </p:tav>
                                        <p:tav tm="100000">
                                          <p:val>
                                            <p:strVal val="#ppt_w"/>
                                          </p:val>
                                        </p:tav>
                                      </p:tavLst>
                                    </p:anim>
                                    <p:anim calcmode="lin" valueType="num">
                                      <p:cBhvr>
                                        <p:cTn id="15" dur="500" fill="hold"/>
                                        <p:tgtEl>
                                          <p:spTgt spid="562210"/>
                                        </p:tgtEl>
                                        <p:attrNameLst>
                                          <p:attrName>ppt_h</p:attrName>
                                        </p:attrNameLst>
                                      </p:cBhvr>
                                      <p:tavLst>
                                        <p:tav tm="0">
                                          <p:val>
                                            <p:fltVal val="0"/>
                                          </p:val>
                                        </p:tav>
                                        <p:tav tm="100000">
                                          <p:val>
                                            <p:strVal val="#ppt_h"/>
                                          </p:val>
                                        </p:tav>
                                      </p:tavLst>
                                    </p:anim>
                                    <p:anim calcmode="lin" valueType="num">
                                      <p:cBhvr>
                                        <p:cTn id="16" dur="500" fill="hold"/>
                                        <p:tgtEl>
                                          <p:spTgt spid="562210"/>
                                        </p:tgtEl>
                                        <p:attrNameLst>
                                          <p:attrName>ppt_x</p:attrName>
                                        </p:attrNameLst>
                                      </p:cBhvr>
                                      <p:tavLst>
                                        <p:tav tm="0">
                                          <p:val>
                                            <p:fltVal val="0.5"/>
                                          </p:val>
                                        </p:tav>
                                        <p:tav tm="100000">
                                          <p:val>
                                            <p:strVal val="#ppt_x"/>
                                          </p:val>
                                        </p:tav>
                                      </p:tavLst>
                                    </p:anim>
                                    <p:anim calcmode="lin" valueType="num">
                                      <p:cBhvr>
                                        <p:cTn id="17" dur="500" fill="hold"/>
                                        <p:tgtEl>
                                          <p:spTgt spid="56221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562211"/>
                                        </p:tgtEl>
                                        <p:attrNameLst>
                                          <p:attrName>style.visibility</p:attrName>
                                        </p:attrNameLst>
                                      </p:cBhvr>
                                      <p:to>
                                        <p:strVal val="visible"/>
                                      </p:to>
                                    </p:set>
                                    <p:anim calcmode="lin" valueType="num">
                                      <p:cBhvr>
                                        <p:cTn id="21" dur="500" fill="hold"/>
                                        <p:tgtEl>
                                          <p:spTgt spid="562211"/>
                                        </p:tgtEl>
                                        <p:attrNameLst>
                                          <p:attrName>ppt_w</p:attrName>
                                        </p:attrNameLst>
                                      </p:cBhvr>
                                      <p:tavLst>
                                        <p:tav tm="0">
                                          <p:val>
                                            <p:fltVal val="0"/>
                                          </p:val>
                                        </p:tav>
                                        <p:tav tm="100000">
                                          <p:val>
                                            <p:strVal val="#ppt_w"/>
                                          </p:val>
                                        </p:tav>
                                      </p:tavLst>
                                    </p:anim>
                                    <p:anim calcmode="lin" valueType="num">
                                      <p:cBhvr>
                                        <p:cTn id="22" dur="500" fill="hold"/>
                                        <p:tgtEl>
                                          <p:spTgt spid="562211"/>
                                        </p:tgtEl>
                                        <p:attrNameLst>
                                          <p:attrName>ppt_h</p:attrName>
                                        </p:attrNameLst>
                                      </p:cBhvr>
                                      <p:tavLst>
                                        <p:tav tm="0">
                                          <p:val>
                                            <p:fltVal val="0"/>
                                          </p:val>
                                        </p:tav>
                                        <p:tav tm="100000">
                                          <p:val>
                                            <p:strVal val="#ppt_h"/>
                                          </p:val>
                                        </p:tav>
                                      </p:tavLst>
                                    </p:anim>
                                    <p:anim calcmode="lin" valueType="num">
                                      <p:cBhvr>
                                        <p:cTn id="23" dur="500" fill="hold"/>
                                        <p:tgtEl>
                                          <p:spTgt spid="562211"/>
                                        </p:tgtEl>
                                        <p:attrNameLst>
                                          <p:attrName>ppt_x</p:attrName>
                                        </p:attrNameLst>
                                      </p:cBhvr>
                                      <p:tavLst>
                                        <p:tav tm="0">
                                          <p:val>
                                            <p:fltVal val="0.5"/>
                                          </p:val>
                                        </p:tav>
                                        <p:tav tm="100000">
                                          <p:val>
                                            <p:strVal val="#ppt_x"/>
                                          </p:val>
                                        </p:tav>
                                      </p:tavLst>
                                    </p:anim>
                                    <p:anim calcmode="lin" valueType="num">
                                      <p:cBhvr>
                                        <p:cTn id="24" dur="500" fill="hold"/>
                                        <p:tgtEl>
                                          <p:spTgt spid="56221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800"/>
                            </p:stCondLst>
                            <p:childTnLst>
                              <p:par>
                                <p:cTn id="26" presetID="23" presetClass="entr" presetSubtype="528" fill="hold" grpId="0" nodeType="afterEffect">
                                  <p:stCondLst>
                                    <p:cond delay="100"/>
                                  </p:stCondLst>
                                  <p:childTnLst>
                                    <p:set>
                                      <p:cBhvr>
                                        <p:cTn id="27" dur="1" fill="hold">
                                          <p:stCondLst>
                                            <p:cond delay="0"/>
                                          </p:stCondLst>
                                        </p:cTn>
                                        <p:tgtEl>
                                          <p:spTgt spid="562212"/>
                                        </p:tgtEl>
                                        <p:attrNameLst>
                                          <p:attrName>style.visibility</p:attrName>
                                        </p:attrNameLst>
                                      </p:cBhvr>
                                      <p:to>
                                        <p:strVal val="visible"/>
                                      </p:to>
                                    </p:set>
                                    <p:anim calcmode="lin" valueType="num">
                                      <p:cBhvr>
                                        <p:cTn id="28" dur="500" fill="hold"/>
                                        <p:tgtEl>
                                          <p:spTgt spid="562212"/>
                                        </p:tgtEl>
                                        <p:attrNameLst>
                                          <p:attrName>ppt_w</p:attrName>
                                        </p:attrNameLst>
                                      </p:cBhvr>
                                      <p:tavLst>
                                        <p:tav tm="0">
                                          <p:val>
                                            <p:fltVal val="0"/>
                                          </p:val>
                                        </p:tav>
                                        <p:tav tm="100000">
                                          <p:val>
                                            <p:strVal val="#ppt_w"/>
                                          </p:val>
                                        </p:tav>
                                      </p:tavLst>
                                    </p:anim>
                                    <p:anim calcmode="lin" valueType="num">
                                      <p:cBhvr>
                                        <p:cTn id="29" dur="500" fill="hold"/>
                                        <p:tgtEl>
                                          <p:spTgt spid="562212"/>
                                        </p:tgtEl>
                                        <p:attrNameLst>
                                          <p:attrName>ppt_h</p:attrName>
                                        </p:attrNameLst>
                                      </p:cBhvr>
                                      <p:tavLst>
                                        <p:tav tm="0">
                                          <p:val>
                                            <p:fltVal val="0"/>
                                          </p:val>
                                        </p:tav>
                                        <p:tav tm="100000">
                                          <p:val>
                                            <p:strVal val="#ppt_h"/>
                                          </p:val>
                                        </p:tav>
                                      </p:tavLst>
                                    </p:anim>
                                    <p:anim calcmode="lin" valueType="num">
                                      <p:cBhvr>
                                        <p:cTn id="30" dur="500" fill="hold"/>
                                        <p:tgtEl>
                                          <p:spTgt spid="562212"/>
                                        </p:tgtEl>
                                        <p:attrNameLst>
                                          <p:attrName>ppt_x</p:attrName>
                                        </p:attrNameLst>
                                      </p:cBhvr>
                                      <p:tavLst>
                                        <p:tav tm="0">
                                          <p:val>
                                            <p:fltVal val="0.5"/>
                                          </p:val>
                                        </p:tav>
                                        <p:tav tm="100000">
                                          <p:val>
                                            <p:strVal val="#ppt_x"/>
                                          </p:val>
                                        </p:tav>
                                      </p:tavLst>
                                    </p:anim>
                                    <p:anim calcmode="lin" valueType="num">
                                      <p:cBhvr>
                                        <p:cTn id="31" dur="500" fill="hold"/>
                                        <p:tgtEl>
                                          <p:spTgt spid="56221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400"/>
                            </p:stCondLst>
                            <p:childTnLst>
                              <p:par>
                                <p:cTn id="33" presetID="23" presetClass="entr" presetSubtype="528" fill="hold" grpId="0" nodeType="afterEffect">
                                  <p:stCondLst>
                                    <p:cond delay="100"/>
                                  </p:stCondLst>
                                  <p:childTnLst>
                                    <p:set>
                                      <p:cBhvr>
                                        <p:cTn id="34" dur="1" fill="hold">
                                          <p:stCondLst>
                                            <p:cond delay="0"/>
                                          </p:stCondLst>
                                        </p:cTn>
                                        <p:tgtEl>
                                          <p:spTgt spid="562213"/>
                                        </p:tgtEl>
                                        <p:attrNameLst>
                                          <p:attrName>style.visibility</p:attrName>
                                        </p:attrNameLst>
                                      </p:cBhvr>
                                      <p:to>
                                        <p:strVal val="visible"/>
                                      </p:to>
                                    </p:set>
                                    <p:anim calcmode="lin" valueType="num">
                                      <p:cBhvr>
                                        <p:cTn id="35" dur="500" fill="hold"/>
                                        <p:tgtEl>
                                          <p:spTgt spid="562213"/>
                                        </p:tgtEl>
                                        <p:attrNameLst>
                                          <p:attrName>ppt_w</p:attrName>
                                        </p:attrNameLst>
                                      </p:cBhvr>
                                      <p:tavLst>
                                        <p:tav tm="0">
                                          <p:val>
                                            <p:fltVal val="0"/>
                                          </p:val>
                                        </p:tav>
                                        <p:tav tm="100000">
                                          <p:val>
                                            <p:strVal val="#ppt_w"/>
                                          </p:val>
                                        </p:tav>
                                      </p:tavLst>
                                    </p:anim>
                                    <p:anim calcmode="lin" valueType="num">
                                      <p:cBhvr>
                                        <p:cTn id="36" dur="500" fill="hold"/>
                                        <p:tgtEl>
                                          <p:spTgt spid="562213"/>
                                        </p:tgtEl>
                                        <p:attrNameLst>
                                          <p:attrName>ppt_h</p:attrName>
                                        </p:attrNameLst>
                                      </p:cBhvr>
                                      <p:tavLst>
                                        <p:tav tm="0">
                                          <p:val>
                                            <p:fltVal val="0"/>
                                          </p:val>
                                        </p:tav>
                                        <p:tav tm="100000">
                                          <p:val>
                                            <p:strVal val="#ppt_h"/>
                                          </p:val>
                                        </p:tav>
                                      </p:tavLst>
                                    </p:anim>
                                    <p:anim calcmode="lin" valueType="num">
                                      <p:cBhvr>
                                        <p:cTn id="37" dur="500" fill="hold"/>
                                        <p:tgtEl>
                                          <p:spTgt spid="562213"/>
                                        </p:tgtEl>
                                        <p:attrNameLst>
                                          <p:attrName>ppt_x</p:attrName>
                                        </p:attrNameLst>
                                      </p:cBhvr>
                                      <p:tavLst>
                                        <p:tav tm="0">
                                          <p:val>
                                            <p:fltVal val="0.5"/>
                                          </p:val>
                                        </p:tav>
                                        <p:tav tm="100000">
                                          <p:val>
                                            <p:strVal val="#ppt_x"/>
                                          </p:val>
                                        </p:tav>
                                      </p:tavLst>
                                    </p:anim>
                                    <p:anim calcmode="lin" valueType="num">
                                      <p:cBhvr>
                                        <p:cTn id="38" dur="500" fill="hold"/>
                                        <p:tgtEl>
                                          <p:spTgt spid="562213"/>
                                        </p:tgtEl>
                                        <p:attrNameLst>
                                          <p:attrName>ppt_y</p:attrName>
                                        </p:attrNameLst>
                                      </p:cBhvr>
                                      <p:tavLst>
                                        <p:tav tm="0">
                                          <p:val>
                                            <p:fltVal val="0.5"/>
                                          </p:val>
                                        </p:tav>
                                        <p:tav tm="100000">
                                          <p:val>
                                            <p:strVal val="#ppt_y"/>
                                          </p:val>
                                        </p:tav>
                                      </p:tavLst>
                                    </p:anim>
                                  </p:childTnLst>
                                </p:cTn>
                              </p:par>
                            </p:childTnLst>
                          </p:cTn>
                        </p:par>
                        <p:par>
                          <p:cTn id="39" fill="hold" nodeType="afterGroup">
                            <p:stCondLst>
                              <p:cond delay="3000"/>
                            </p:stCondLst>
                            <p:childTnLst>
                              <p:par>
                                <p:cTn id="40" presetID="23" presetClass="entr" presetSubtype="528" fill="hold" grpId="0" nodeType="afterEffect">
                                  <p:stCondLst>
                                    <p:cond delay="100"/>
                                  </p:stCondLst>
                                  <p:childTnLst>
                                    <p:set>
                                      <p:cBhvr>
                                        <p:cTn id="41" dur="1" fill="hold">
                                          <p:stCondLst>
                                            <p:cond delay="0"/>
                                          </p:stCondLst>
                                        </p:cTn>
                                        <p:tgtEl>
                                          <p:spTgt spid="562214"/>
                                        </p:tgtEl>
                                        <p:attrNameLst>
                                          <p:attrName>style.visibility</p:attrName>
                                        </p:attrNameLst>
                                      </p:cBhvr>
                                      <p:to>
                                        <p:strVal val="visible"/>
                                      </p:to>
                                    </p:set>
                                    <p:anim calcmode="lin" valueType="num">
                                      <p:cBhvr>
                                        <p:cTn id="42" dur="500" fill="hold"/>
                                        <p:tgtEl>
                                          <p:spTgt spid="562214"/>
                                        </p:tgtEl>
                                        <p:attrNameLst>
                                          <p:attrName>ppt_w</p:attrName>
                                        </p:attrNameLst>
                                      </p:cBhvr>
                                      <p:tavLst>
                                        <p:tav tm="0">
                                          <p:val>
                                            <p:fltVal val="0"/>
                                          </p:val>
                                        </p:tav>
                                        <p:tav tm="100000">
                                          <p:val>
                                            <p:strVal val="#ppt_w"/>
                                          </p:val>
                                        </p:tav>
                                      </p:tavLst>
                                    </p:anim>
                                    <p:anim calcmode="lin" valueType="num">
                                      <p:cBhvr>
                                        <p:cTn id="43" dur="500" fill="hold"/>
                                        <p:tgtEl>
                                          <p:spTgt spid="562214"/>
                                        </p:tgtEl>
                                        <p:attrNameLst>
                                          <p:attrName>ppt_h</p:attrName>
                                        </p:attrNameLst>
                                      </p:cBhvr>
                                      <p:tavLst>
                                        <p:tav tm="0">
                                          <p:val>
                                            <p:fltVal val="0"/>
                                          </p:val>
                                        </p:tav>
                                        <p:tav tm="100000">
                                          <p:val>
                                            <p:strVal val="#ppt_h"/>
                                          </p:val>
                                        </p:tav>
                                      </p:tavLst>
                                    </p:anim>
                                    <p:anim calcmode="lin" valueType="num">
                                      <p:cBhvr>
                                        <p:cTn id="44" dur="500" fill="hold"/>
                                        <p:tgtEl>
                                          <p:spTgt spid="562214"/>
                                        </p:tgtEl>
                                        <p:attrNameLst>
                                          <p:attrName>ppt_x</p:attrName>
                                        </p:attrNameLst>
                                      </p:cBhvr>
                                      <p:tavLst>
                                        <p:tav tm="0">
                                          <p:val>
                                            <p:fltVal val="0.5"/>
                                          </p:val>
                                        </p:tav>
                                        <p:tav tm="100000">
                                          <p:val>
                                            <p:strVal val="#ppt_x"/>
                                          </p:val>
                                        </p:tav>
                                      </p:tavLst>
                                    </p:anim>
                                    <p:anim calcmode="lin" valueType="num">
                                      <p:cBhvr>
                                        <p:cTn id="45" dur="500" fill="hold"/>
                                        <p:tgtEl>
                                          <p:spTgt spid="562214"/>
                                        </p:tgtEl>
                                        <p:attrNameLst>
                                          <p:attrName>ppt_y</p:attrName>
                                        </p:attrNameLst>
                                      </p:cBhvr>
                                      <p:tavLst>
                                        <p:tav tm="0">
                                          <p:val>
                                            <p:fltVal val="0.5"/>
                                          </p:val>
                                        </p:tav>
                                        <p:tav tm="100000">
                                          <p:val>
                                            <p:strVal val="#ppt_y"/>
                                          </p:val>
                                        </p:tav>
                                      </p:tavLst>
                                    </p:anim>
                                  </p:childTnLst>
                                </p:cTn>
                              </p:par>
                            </p:childTnLst>
                          </p:cTn>
                        </p:par>
                        <p:par>
                          <p:cTn id="46" fill="hold" nodeType="afterGroup">
                            <p:stCondLst>
                              <p:cond delay="3600"/>
                            </p:stCondLst>
                            <p:childTnLst>
                              <p:par>
                                <p:cTn id="47" presetID="23" presetClass="entr" presetSubtype="528" fill="hold" grpId="0" nodeType="afterEffect">
                                  <p:stCondLst>
                                    <p:cond delay="100"/>
                                  </p:stCondLst>
                                  <p:childTnLst>
                                    <p:set>
                                      <p:cBhvr>
                                        <p:cTn id="48" dur="1" fill="hold">
                                          <p:stCondLst>
                                            <p:cond delay="0"/>
                                          </p:stCondLst>
                                        </p:cTn>
                                        <p:tgtEl>
                                          <p:spTgt spid="562215"/>
                                        </p:tgtEl>
                                        <p:attrNameLst>
                                          <p:attrName>style.visibility</p:attrName>
                                        </p:attrNameLst>
                                      </p:cBhvr>
                                      <p:to>
                                        <p:strVal val="visible"/>
                                      </p:to>
                                    </p:set>
                                    <p:anim calcmode="lin" valueType="num">
                                      <p:cBhvr>
                                        <p:cTn id="49" dur="500" fill="hold"/>
                                        <p:tgtEl>
                                          <p:spTgt spid="562215"/>
                                        </p:tgtEl>
                                        <p:attrNameLst>
                                          <p:attrName>ppt_w</p:attrName>
                                        </p:attrNameLst>
                                      </p:cBhvr>
                                      <p:tavLst>
                                        <p:tav tm="0">
                                          <p:val>
                                            <p:fltVal val="0"/>
                                          </p:val>
                                        </p:tav>
                                        <p:tav tm="100000">
                                          <p:val>
                                            <p:strVal val="#ppt_w"/>
                                          </p:val>
                                        </p:tav>
                                      </p:tavLst>
                                    </p:anim>
                                    <p:anim calcmode="lin" valueType="num">
                                      <p:cBhvr>
                                        <p:cTn id="50" dur="500" fill="hold"/>
                                        <p:tgtEl>
                                          <p:spTgt spid="562215"/>
                                        </p:tgtEl>
                                        <p:attrNameLst>
                                          <p:attrName>ppt_h</p:attrName>
                                        </p:attrNameLst>
                                      </p:cBhvr>
                                      <p:tavLst>
                                        <p:tav tm="0">
                                          <p:val>
                                            <p:fltVal val="0"/>
                                          </p:val>
                                        </p:tav>
                                        <p:tav tm="100000">
                                          <p:val>
                                            <p:strVal val="#ppt_h"/>
                                          </p:val>
                                        </p:tav>
                                      </p:tavLst>
                                    </p:anim>
                                    <p:anim calcmode="lin" valueType="num">
                                      <p:cBhvr>
                                        <p:cTn id="51" dur="500" fill="hold"/>
                                        <p:tgtEl>
                                          <p:spTgt spid="562215"/>
                                        </p:tgtEl>
                                        <p:attrNameLst>
                                          <p:attrName>ppt_x</p:attrName>
                                        </p:attrNameLst>
                                      </p:cBhvr>
                                      <p:tavLst>
                                        <p:tav tm="0">
                                          <p:val>
                                            <p:fltVal val="0.5"/>
                                          </p:val>
                                        </p:tav>
                                        <p:tav tm="100000">
                                          <p:val>
                                            <p:strVal val="#ppt_x"/>
                                          </p:val>
                                        </p:tav>
                                      </p:tavLst>
                                    </p:anim>
                                    <p:anim calcmode="lin" valueType="num">
                                      <p:cBhvr>
                                        <p:cTn id="52" dur="500" fill="hold"/>
                                        <p:tgtEl>
                                          <p:spTgt spid="562215"/>
                                        </p:tgtEl>
                                        <p:attrNameLst>
                                          <p:attrName>ppt_y</p:attrName>
                                        </p:attrNameLst>
                                      </p:cBhvr>
                                      <p:tavLst>
                                        <p:tav tm="0">
                                          <p:val>
                                            <p:fltVal val="0.5"/>
                                          </p:val>
                                        </p:tav>
                                        <p:tav tm="100000">
                                          <p:val>
                                            <p:strVal val="#ppt_y"/>
                                          </p:val>
                                        </p:tav>
                                      </p:tavLst>
                                    </p:anim>
                                  </p:childTnLst>
                                </p:cTn>
                              </p:par>
                            </p:childTnLst>
                          </p:cTn>
                        </p:par>
                        <p:par>
                          <p:cTn id="53" fill="hold" nodeType="afterGroup">
                            <p:stCondLst>
                              <p:cond delay="4200"/>
                            </p:stCondLst>
                            <p:childTnLst>
                              <p:par>
                                <p:cTn id="54" presetID="23" presetClass="entr" presetSubtype="528" fill="hold" grpId="0" nodeType="afterEffect">
                                  <p:stCondLst>
                                    <p:cond delay="100"/>
                                  </p:stCondLst>
                                  <p:childTnLst>
                                    <p:set>
                                      <p:cBhvr>
                                        <p:cTn id="55" dur="1" fill="hold">
                                          <p:stCondLst>
                                            <p:cond delay="0"/>
                                          </p:stCondLst>
                                        </p:cTn>
                                        <p:tgtEl>
                                          <p:spTgt spid="562216"/>
                                        </p:tgtEl>
                                        <p:attrNameLst>
                                          <p:attrName>style.visibility</p:attrName>
                                        </p:attrNameLst>
                                      </p:cBhvr>
                                      <p:to>
                                        <p:strVal val="visible"/>
                                      </p:to>
                                    </p:set>
                                    <p:anim calcmode="lin" valueType="num">
                                      <p:cBhvr>
                                        <p:cTn id="56" dur="500" fill="hold"/>
                                        <p:tgtEl>
                                          <p:spTgt spid="562216"/>
                                        </p:tgtEl>
                                        <p:attrNameLst>
                                          <p:attrName>ppt_w</p:attrName>
                                        </p:attrNameLst>
                                      </p:cBhvr>
                                      <p:tavLst>
                                        <p:tav tm="0">
                                          <p:val>
                                            <p:fltVal val="0"/>
                                          </p:val>
                                        </p:tav>
                                        <p:tav tm="100000">
                                          <p:val>
                                            <p:strVal val="#ppt_w"/>
                                          </p:val>
                                        </p:tav>
                                      </p:tavLst>
                                    </p:anim>
                                    <p:anim calcmode="lin" valueType="num">
                                      <p:cBhvr>
                                        <p:cTn id="57" dur="500" fill="hold"/>
                                        <p:tgtEl>
                                          <p:spTgt spid="562216"/>
                                        </p:tgtEl>
                                        <p:attrNameLst>
                                          <p:attrName>ppt_h</p:attrName>
                                        </p:attrNameLst>
                                      </p:cBhvr>
                                      <p:tavLst>
                                        <p:tav tm="0">
                                          <p:val>
                                            <p:fltVal val="0"/>
                                          </p:val>
                                        </p:tav>
                                        <p:tav tm="100000">
                                          <p:val>
                                            <p:strVal val="#ppt_h"/>
                                          </p:val>
                                        </p:tav>
                                      </p:tavLst>
                                    </p:anim>
                                    <p:anim calcmode="lin" valueType="num">
                                      <p:cBhvr>
                                        <p:cTn id="58" dur="500" fill="hold"/>
                                        <p:tgtEl>
                                          <p:spTgt spid="562216"/>
                                        </p:tgtEl>
                                        <p:attrNameLst>
                                          <p:attrName>ppt_x</p:attrName>
                                        </p:attrNameLst>
                                      </p:cBhvr>
                                      <p:tavLst>
                                        <p:tav tm="0">
                                          <p:val>
                                            <p:fltVal val="0.5"/>
                                          </p:val>
                                        </p:tav>
                                        <p:tav tm="100000">
                                          <p:val>
                                            <p:strVal val="#ppt_x"/>
                                          </p:val>
                                        </p:tav>
                                      </p:tavLst>
                                    </p:anim>
                                    <p:anim calcmode="lin" valueType="num">
                                      <p:cBhvr>
                                        <p:cTn id="59" dur="500" fill="hold"/>
                                        <p:tgtEl>
                                          <p:spTgt spid="562216"/>
                                        </p:tgtEl>
                                        <p:attrNameLst>
                                          <p:attrName>ppt_y</p:attrName>
                                        </p:attrNameLst>
                                      </p:cBhvr>
                                      <p:tavLst>
                                        <p:tav tm="0">
                                          <p:val>
                                            <p:fltVal val="0.5"/>
                                          </p:val>
                                        </p:tav>
                                        <p:tav tm="100000">
                                          <p:val>
                                            <p:strVal val="#ppt_y"/>
                                          </p:val>
                                        </p:tav>
                                      </p:tavLst>
                                    </p:anim>
                                  </p:childTnLst>
                                </p:cTn>
                              </p:par>
                            </p:childTnLst>
                          </p:cTn>
                        </p:par>
                        <p:par>
                          <p:cTn id="60" fill="hold" nodeType="afterGroup">
                            <p:stCondLst>
                              <p:cond delay="4800"/>
                            </p:stCondLst>
                            <p:childTnLst>
                              <p:par>
                                <p:cTn id="61" presetID="23" presetClass="entr" presetSubtype="528" fill="hold" grpId="0" nodeType="afterEffect">
                                  <p:stCondLst>
                                    <p:cond delay="100"/>
                                  </p:stCondLst>
                                  <p:childTnLst>
                                    <p:set>
                                      <p:cBhvr>
                                        <p:cTn id="62" dur="1" fill="hold">
                                          <p:stCondLst>
                                            <p:cond delay="0"/>
                                          </p:stCondLst>
                                        </p:cTn>
                                        <p:tgtEl>
                                          <p:spTgt spid="562218"/>
                                        </p:tgtEl>
                                        <p:attrNameLst>
                                          <p:attrName>style.visibility</p:attrName>
                                        </p:attrNameLst>
                                      </p:cBhvr>
                                      <p:to>
                                        <p:strVal val="visible"/>
                                      </p:to>
                                    </p:set>
                                    <p:anim calcmode="lin" valueType="num">
                                      <p:cBhvr>
                                        <p:cTn id="63" dur="500" fill="hold"/>
                                        <p:tgtEl>
                                          <p:spTgt spid="562218"/>
                                        </p:tgtEl>
                                        <p:attrNameLst>
                                          <p:attrName>ppt_w</p:attrName>
                                        </p:attrNameLst>
                                      </p:cBhvr>
                                      <p:tavLst>
                                        <p:tav tm="0">
                                          <p:val>
                                            <p:fltVal val="0"/>
                                          </p:val>
                                        </p:tav>
                                        <p:tav tm="100000">
                                          <p:val>
                                            <p:strVal val="#ppt_w"/>
                                          </p:val>
                                        </p:tav>
                                      </p:tavLst>
                                    </p:anim>
                                    <p:anim calcmode="lin" valueType="num">
                                      <p:cBhvr>
                                        <p:cTn id="64" dur="500" fill="hold"/>
                                        <p:tgtEl>
                                          <p:spTgt spid="562218"/>
                                        </p:tgtEl>
                                        <p:attrNameLst>
                                          <p:attrName>ppt_h</p:attrName>
                                        </p:attrNameLst>
                                      </p:cBhvr>
                                      <p:tavLst>
                                        <p:tav tm="0">
                                          <p:val>
                                            <p:fltVal val="0"/>
                                          </p:val>
                                        </p:tav>
                                        <p:tav tm="100000">
                                          <p:val>
                                            <p:strVal val="#ppt_h"/>
                                          </p:val>
                                        </p:tav>
                                      </p:tavLst>
                                    </p:anim>
                                    <p:anim calcmode="lin" valueType="num">
                                      <p:cBhvr>
                                        <p:cTn id="65" dur="500" fill="hold"/>
                                        <p:tgtEl>
                                          <p:spTgt spid="562218"/>
                                        </p:tgtEl>
                                        <p:attrNameLst>
                                          <p:attrName>ppt_x</p:attrName>
                                        </p:attrNameLst>
                                      </p:cBhvr>
                                      <p:tavLst>
                                        <p:tav tm="0">
                                          <p:val>
                                            <p:fltVal val="0.5"/>
                                          </p:val>
                                        </p:tav>
                                        <p:tav tm="100000">
                                          <p:val>
                                            <p:strVal val="#ppt_x"/>
                                          </p:val>
                                        </p:tav>
                                      </p:tavLst>
                                    </p:anim>
                                    <p:anim calcmode="lin" valueType="num">
                                      <p:cBhvr>
                                        <p:cTn id="66" dur="500" fill="hold"/>
                                        <p:tgtEl>
                                          <p:spTgt spid="562218"/>
                                        </p:tgtEl>
                                        <p:attrNameLst>
                                          <p:attrName>ppt_y</p:attrName>
                                        </p:attrNameLst>
                                      </p:cBhvr>
                                      <p:tavLst>
                                        <p:tav tm="0">
                                          <p:val>
                                            <p:fltVal val="0.5"/>
                                          </p:val>
                                        </p:tav>
                                        <p:tav tm="100000">
                                          <p:val>
                                            <p:strVal val="#ppt_y"/>
                                          </p:val>
                                        </p:tav>
                                      </p:tavLst>
                                    </p:anim>
                                  </p:childTnLst>
                                </p:cTn>
                              </p:par>
                            </p:childTnLst>
                          </p:cTn>
                        </p:par>
                        <p:par>
                          <p:cTn id="67" fill="hold" nodeType="afterGroup">
                            <p:stCondLst>
                              <p:cond delay="5400"/>
                            </p:stCondLst>
                            <p:childTnLst>
                              <p:par>
                                <p:cTn id="68" presetID="23" presetClass="entr" presetSubtype="528" fill="hold" grpId="0" nodeType="afterEffect">
                                  <p:stCondLst>
                                    <p:cond delay="100"/>
                                  </p:stCondLst>
                                  <p:childTnLst>
                                    <p:set>
                                      <p:cBhvr>
                                        <p:cTn id="69" dur="1" fill="hold">
                                          <p:stCondLst>
                                            <p:cond delay="0"/>
                                          </p:stCondLst>
                                        </p:cTn>
                                        <p:tgtEl>
                                          <p:spTgt spid="562219"/>
                                        </p:tgtEl>
                                        <p:attrNameLst>
                                          <p:attrName>style.visibility</p:attrName>
                                        </p:attrNameLst>
                                      </p:cBhvr>
                                      <p:to>
                                        <p:strVal val="visible"/>
                                      </p:to>
                                    </p:set>
                                    <p:anim calcmode="lin" valueType="num">
                                      <p:cBhvr>
                                        <p:cTn id="70" dur="500" fill="hold"/>
                                        <p:tgtEl>
                                          <p:spTgt spid="562219"/>
                                        </p:tgtEl>
                                        <p:attrNameLst>
                                          <p:attrName>ppt_w</p:attrName>
                                        </p:attrNameLst>
                                      </p:cBhvr>
                                      <p:tavLst>
                                        <p:tav tm="0">
                                          <p:val>
                                            <p:fltVal val="0"/>
                                          </p:val>
                                        </p:tav>
                                        <p:tav tm="100000">
                                          <p:val>
                                            <p:strVal val="#ppt_w"/>
                                          </p:val>
                                        </p:tav>
                                      </p:tavLst>
                                    </p:anim>
                                    <p:anim calcmode="lin" valueType="num">
                                      <p:cBhvr>
                                        <p:cTn id="71" dur="500" fill="hold"/>
                                        <p:tgtEl>
                                          <p:spTgt spid="562219"/>
                                        </p:tgtEl>
                                        <p:attrNameLst>
                                          <p:attrName>ppt_h</p:attrName>
                                        </p:attrNameLst>
                                      </p:cBhvr>
                                      <p:tavLst>
                                        <p:tav tm="0">
                                          <p:val>
                                            <p:fltVal val="0"/>
                                          </p:val>
                                        </p:tav>
                                        <p:tav tm="100000">
                                          <p:val>
                                            <p:strVal val="#ppt_h"/>
                                          </p:val>
                                        </p:tav>
                                      </p:tavLst>
                                    </p:anim>
                                    <p:anim calcmode="lin" valueType="num">
                                      <p:cBhvr>
                                        <p:cTn id="72" dur="500" fill="hold"/>
                                        <p:tgtEl>
                                          <p:spTgt spid="562219"/>
                                        </p:tgtEl>
                                        <p:attrNameLst>
                                          <p:attrName>ppt_x</p:attrName>
                                        </p:attrNameLst>
                                      </p:cBhvr>
                                      <p:tavLst>
                                        <p:tav tm="0">
                                          <p:val>
                                            <p:fltVal val="0.5"/>
                                          </p:val>
                                        </p:tav>
                                        <p:tav tm="100000">
                                          <p:val>
                                            <p:strVal val="#ppt_x"/>
                                          </p:val>
                                        </p:tav>
                                      </p:tavLst>
                                    </p:anim>
                                    <p:anim calcmode="lin" valueType="num">
                                      <p:cBhvr>
                                        <p:cTn id="73" dur="500" fill="hold"/>
                                        <p:tgtEl>
                                          <p:spTgt spid="562219"/>
                                        </p:tgtEl>
                                        <p:attrNameLst>
                                          <p:attrName>ppt_y</p:attrName>
                                        </p:attrNameLst>
                                      </p:cBhvr>
                                      <p:tavLst>
                                        <p:tav tm="0">
                                          <p:val>
                                            <p:fltVal val="0.5"/>
                                          </p:val>
                                        </p:tav>
                                        <p:tav tm="100000">
                                          <p:val>
                                            <p:strVal val="#ppt_y"/>
                                          </p:val>
                                        </p:tav>
                                      </p:tavLst>
                                    </p:anim>
                                  </p:childTnLst>
                                </p:cTn>
                              </p:par>
                            </p:childTnLst>
                          </p:cTn>
                        </p:par>
                        <p:par>
                          <p:cTn id="74" fill="hold" nodeType="afterGroup">
                            <p:stCondLst>
                              <p:cond delay="6000"/>
                            </p:stCondLst>
                            <p:childTnLst>
                              <p:par>
                                <p:cTn id="75" presetID="23" presetClass="entr" presetSubtype="528" fill="hold" grpId="0" nodeType="afterEffect">
                                  <p:stCondLst>
                                    <p:cond delay="100"/>
                                  </p:stCondLst>
                                  <p:childTnLst>
                                    <p:set>
                                      <p:cBhvr>
                                        <p:cTn id="76" dur="1" fill="hold">
                                          <p:stCondLst>
                                            <p:cond delay="0"/>
                                          </p:stCondLst>
                                        </p:cTn>
                                        <p:tgtEl>
                                          <p:spTgt spid="562220"/>
                                        </p:tgtEl>
                                        <p:attrNameLst>
                                          <p:attrName>style.visibility</p:attrName>
                                        </p:attrNameLst>
                                      </p:cBhvr>
                                      <p:to>
                                        <p:strVal val="visible"/>
                                      </p:to>
                                    </p:set>
                                    <p:anim calcmode="lin" valueType="num">
                                      <p:cBhvr>
                                        <p:cTn id="77" dur="500" fill="hold"/>
                                        <p:tgtEl>
                                          <p:spTgt spid="562220"/>
                                        </p:tgtEl>
                                        <p:attrNameLst>
                                          <p:attrName>ppt_w</p:attrName>
                                        </p:attrNameLst>
                                      </p:cBhvr>
                                      <p:tavLst>
                                        <p:tav tm="0">
                                          <p:val>
                                            <p:fltVal val="0"/>
                                          </p:val>
                                        </p:tav>
                                        <p:tav tm="100000">
                                          <p:val>
                                            <p:strVal val="#ppt_w"/>
                                          </p:val>
                                        </p:tav>
                                      </p:tavLst>
                                    </p:anim>
                                    <p:anim calcmode="lin" valueType="num">
                                      <p:cBhvr>
                                        <p:cTn id="78" dur="500" fill="hold"/>
                                        <p:tgtEl>
                                          <p:spTgt spid="562220"/>
                                        </p:tgtEl>
                                        <p:attrNameLst>
                                          <p:attrName>ppt_h</p:attrName>
                                        </p:attrNameLst>
                                      </p:cBhvr>
                                      <p:tavLst>
                                        <p:tav tm="0">
                                          <p:val>
                                            <p:fltVal val="0"/>
                                          </p:val>
                                        </p:tav>
                                        <p:tav tm="100000">
                                          <p:val>
                                            <p:strVal val="#ppt_h"/>
                                          </p:val>
                                        </p:tav>
                                      </p:tavLst>
                                    </p:anim>
                                    <p:anim calcmode="lin" valueType="num">
                                      <p:cBhvr>
                                        <p:cTn id="79" dur="500" fill="hold"/>
                                        <p:tgtEl>
                                          <p:spTgt spid="562220"/>
                                        </p:tgtEl>
                                        <p:attrNameLst>
                                          <p:attrName>ppt_x</p:attrName>
                                        </p:attrNameLst>
                                      </p:cBhvr>
                                      <p:tavLst>
                                        <p:tav tm="0">
                                          <p:val>
                                            <p:fltVal val="0.5"/>
                                          </p:val>
                                        </p:tav>
                                        <p:tav tm="100000">
                                          <p:val>
                                            <p:strVal val="#ppt_x"/>
                                          </p:val>
                                        </p:tav>
                                      </p:tavLst>
                                    </p:anim>
                                    <p:anim calcmode="lin" valueType="num">
                                      <p:cBhvr>
                                        <p:cTn id="80" dur="500" fill="hold"/>
                                        <p:tgtEl>
                                          <p:spTgt spid="562220"/>
                                        </p:tgtEl>
                                        <p:attrNameLst>
                                          <p:attrName>ppt_y</p:attrName>
                                        </p:attrNameLst>
                                      </p:cBhvr>
                                      <p:tavLst>
                                        <p:tav tm="0">
                                          <p:val>
                                            <p:fltVal val="0.5"/>
                                          </p:val>
                                        </p:tav>
                                        <p:tav tm="100000">
                                          <p:val>
                                            <p:strVal val="#ppt_y"/>
                                          </p:val>
                                        </p:tav>
                                      </p:tavLst>
                                    </p:anim>
                                  </p:childTnLst>
                                </p:cTn>
                              </p:par>
                            </p:childTnLst>
                          </p:cTn>
                        </p:par>
                        <p:par>
                          <p:cTn id="81" fill="hold" nodeType="afterGroup">
                            <p:stCondLst>
                              <p:cond delay="6600"/>
                            </p:stCondLst>
                            <p:childTnLst>
                              <p:par>
                                <p:cTn id="82" presetID="23" presetClass="entr" presetSubtype="528" fill="hold" grpId="0" nodeType="afterEffect">
                                  <p:stCondLst>
                                    <p:cond delay="100"/>
                                  </p:stCondLst>
                                  <p:childTnLst>
                                    <p:set>
                                      <p:cBhvr>
                                        <p:cTn id="83" dur="1" fill="hold">
                                          <p:stCondLst>
                                            <p:cond delay="0"/>
                                          </p:stCondLst>
                                        </p:cTn>
                                        <p:tgtEl>
                                          <p:spTgt spid="562221"/>
                                        </p:tgtEl>
                                        <p:attrNameLst>
                                          <p:attrName>style.visibility</p:attrName>
                                        </p:attrNameLst>
                                      </p:cBhvr>
                                      <p:to>
                                        <p:strVal val="visible"/>
                                      </p:to>
                                    </p:set>
                                    <p:anim calcmode="lin" valueType="num">
                                      <p:cBhvr>
                                        <p:cTn id="84" dur="500" fill="hold"/>
                                        <p:tgtEl>
                                          <p:spTgt spid="562221"/>
                                        </p:tgtEl>
                                        <p:attrNameLst>
                                          <p:attrName>ppt_w</p:attrName>
                                        </p:attrNameLst>
                                      </p:cBhvr>
                                      <p:tavLst>
                                        <p:tav tm="0">
                                          <p:val>
                                            <p:fltVal val="0"/>
                                          </p:val>
                                        </p:tav>
                                        <p:tav tm="100000">
                                          <p:val>
                                            <p:strVal val="#ppt_w"/>
                                          </p:val>
                                        </p:tav>
                                      </p:tavLst>
                                    </p:anim>
                                    <p:anim calcmode="lin" valueType="num">
                                      <p:cBhvr>
                                        <p:cTn id="85" dur="500" fill="hold"/>
                                        <p:tgtEl>
                                          <p:spTgt spid="562221"/>
                                        </p:tgtEl>
                                        <p:attrNameLst>
                                          <p:attrName>ppt_h</p:attrName>
                                        </p:attrNameLst>
                                      </p:cBhvr>
                                      <p:tavLst>
                                        <p:tav tm="0">
                                          <p:val>
                                            <p:fltVal val="0"/>
                                          </p:val>
                                        </p:tav>
                                        <p:tav tm="100000">
                                          <p:val>
                                            <p:strVal val="#ppt_h"/>
                                          </p:val>
                                        </p:tav>
                                      </p:tavLst>
                                    </p:anim>
                                    <p:anim calcmode="lin" valueType="num">
                                      <p:cBhvr>
                                        <p:cTn id="86" dur="500" fill="hold"/>
                                        <p:tgtEl>
                                          <p:spTgt spid="562221"/>
                                        </p:tgtEl>
                                        <p:attrNameLst>
                                          <p:attrName>ppt_x</p:attrName>
                                        </p:attrNameLst>
                                      </p:cBhvr>
                                      <p:tavLst>
                                        <p:tav tm="0">
                                          <p:val>
                                            <p:fltVal val="0.5"/>
                                          </p:val>
                                        </p:tav>
                                        <p:tav tm="100000">
                                          <p:val>
                                            <p:strVal val="#ppt_x"/>
                                          </p:val>
                                        </p:tav>
                                      </p:tavLst>
                                    </p:anim>
                                    <p:anim calcmode="lin" valueType="num">
                                      <p:cBhvr>
                                        <p:cTn id="87" dur="500" fill="hold"/>
                                        <p:tgtEl>
                                          <p:spTgt spid="562221"/>
                                        </p:tgtEl>
                                        <p:attrNameLst>
                                          <p:attrName>ppt_y</p:attrName>
                                        </p:attrNameLst>
                                      </p:cBhvr>
                                      <p:tavLst>
                                        <p:tav tm="0">
                                          <p:val>
                                            <p:fltVal val="0.5"/>
                                          </p:val>
                                        </p:tav>
                                        <p:tav tm="100000">
                                          <p:val>
                                            <p:strVal val="#ppt_y"/>
                                          </p:val>
                                        </p:tav>
                                      </p:tavLst>
                                    </p:anim>
                                  </p:childTnLst>
                                </p:cTn>
                              </p:par>
                            </p:childTnLst>
                          </p:cTn>
                        </p:par>
                        <p:par>
                          <p:cTn id="88" fill="hold" nodeType="afterGroup">
                            <p:stCondLst>
                              <p:cond delay="7200"/>
                            </p:stCondLst>
                            <p:childTnLst>
                              <p:par>
                                <p:cTn id="89" presetID="23" presetClass="entr" presetSubtype="528" fill="hold" grpId="0" nodeType="afterEffect">
                                  <p:stCondLst>
                                    <p:cond delay="100"/>
                                  </p:stCondLst>
                                  <p:childTnLst>
                                    <p:set>
                                      <p:cBhvr>
                                        <p:cTn id="90" dur="1" fill="hold">
                                          <p:stCondLst>
                                            <p:cond delay="0"/>
                                          </p:stCondLst>
                                        </p:cTn>
                                        <p:tgtEl>
                                          <p:spTgt spid="562222"/>
                                        </p:tgtEl>
                                        <p:attrNameLst>
                                          <p:attrName>style.visibility</p:attrName>
                                        </p:attrNameLst>
                                      </p:cBhvr>
                                      <p:to>
                                        <p:strVal val="visible"/>
                                      </p:to>
                                    </p:set>
                                    <p:anim calcmode="lin" valueType="num">
                                      <p:cBhvr>
                                        <p:cTn id="91" dur="500" fill="hold"/>
                                        <p:tgtEl>
                                          <p:spTgt spid="562222"/>
                                        </p:tgtEl>
                                        <p:attrNameLst>
                                          <p:attrName>ppt_w</p:attrName>
                                        </p:attrNameLst>
                                      </p:cBhvr>
                                      <p:tavLst>
                                        <p:tav tm="0">
                                          <p:val>
                                            <p:fltVal val="0"/>
                                          </p:val>
                                        </p:tav>
                                        <p:tav tm="100000">
                                          <p:val>
                                            <p:strVal val="#ppt_w"/>
                                          </p:val>
                                        </p:tav>
                                      </p:tavLst>
                                    </p:anim>
                                    <p:anim calcmode="lin" valueType="num">
                                      <p:cBhvr>
                                        <p:cTn id="92" dur="500" fill="hold"/>
                                        <p:tgtEl>
                                          <p:spTgt spid="562222"/>
                                        </p:tgtEl>
                                        <p:attrNameLst>
                                          <p:attrName>ppt_h</p:attrName>
                                        </p:attrNameLst>
                                      </p:cBhvr>
                                      <p:tavLst>
                                        <p:tav tm="0">
                                          <p:val>
                                            <p:fltVal val="0"/>
                                          </p:val>
                                        </p:tav>
                                        <p:tav tm="100000">
                                          <p:val>
                                            <p:strVal val="#ppt_h"/>
                                          </p:val>
                                        </p:tav>
                                      </p:tavLst>
                                    </p:anim>
                                    <p:anim calcmode="lin" valueType="num">
                                      <p:cBhvr>
                                        <p:cTn id="93" dur="500" fill="hold"/>
                                        <p:tgtEl>
                                          <p:spTgt spid="562222"/>
                                        </p:tgtEl>
                                        <p:attrNameLst>
                                          <p:attrName>ppt_x</p:attrName>
                                        </p:attrNameLst>
                                      </p:cBhvr>
                                      <p:tavLst>
                                        <p:tav tm="0">
                                          <p:val>
                                            <p:fltVal val="0.5"/>
                                          </p:val>
                                        </p:tav>
                                        <p:tav tm="100000">
                                          <p:val>
                                            <p:strVal val="#ppt_x"/>
                                          </p:val>
                                        </p:tav>
                                      </p:tavLst>
                                    </p:anim>
                                    <p:anim calcmode="lin" valueType="num">
                                      <p:cBhvr>
                                        <p:cTn id="94" dur="500" fill="hold"/>
                                        <p:tgtEl>
                                          <p:spTgt spid="562222"/>
                                        </p:tgtEl>
                                        <p:attrNameLst>
                                          <p:attrName>ppt_y</p:attrName>
                                        </p:attrNameLst>
                                      </p:cBhvr>
                                      <p:tavLst>
                                        <p:tav tm="0">
                                          <p:val>
                                            <p:fltVal val="0.5"/>
                                          </p:val>
                                        </p:tav>
                                        <p:tav tm="100000">
                                          <p:val>
                                            <p:strVal val="#ppt_y"/>
                                          </p:val>
                                        </p:tav>
                                      </p:tavLst>
                                    </p:anim>
                                  </p:childTnLst>
                                </p:cTn>
                              </p:par>
                            </p:childTnLst>
                          </p:cTn>
                        </p:par>
                        <p:par>
                          <p:cTn id="95" fill="hold" nodeType="afterGroup">
                            <p:stCondLst>
                              <p:cond delay="7800"/>
                            </p:stCondLst>
                            <p:childTnLst>
                              <p:par>
                                <p:cTn id="96" presetID="23" presetClass="entr" presetSubtype="528" fill="hold" grpId="0" nodeType="afterEffect">
                                  <p:stCondLst>
                                    <p:cond delay="100"/>
                                  </p:stCondLst>
                                  <p:childTnLst>
                                    <p:set>
                                      <p:cBhvr>
                                        <p:cTn id="97" dur="1" fill="hold">
                                          <p:stCondLst>
                                            <p:cond delay="0"/>
                                          </p:stCondLst>
                                        </p:cTn>
                                        <p:tgtEl>
                                          <p:spTgt spid="562223"/>
                                        </p:tgtEl>
                                        <p:attrNameLst>
                                          <p:attrName>style.visibility</p:attrName>
                                        </p:attrNameLst>
                                      </p:cBhvr>
                                      <p:to>
                                        <p:strVal val="visible"/>
                                      </p:to>
                                    </p:set>
                                    <p:anim calcmode="lin" valueType="num">
                                      <p:cBhvr>
                                        <p:cTn id="98" dur="500" fill="hold"/>
                                        <p:tgtEl>
                                          <p:spTgt spid="562223"/>
                                        </p:tgtEl>
                                        <p:attrNameLst>
                                          <p:attrName>ppt_w</p:attrName>
                                        </p:attrNameLst>
                                      </p:cBhvr>
                                      <p:tavLst>
                                        <p:tav tm="0">
                                          <p:val>
                                            <p:fltVal val="0"/>
                                          </p:val>
                                        </p:tav>
                                        <p:tav tm="100000">
                                          <p:val>
                                            <p:strVal val="#ppt_w"/>
                                          </p:val>
                                        </p:tav>
                                      </p:tavLst>
                                    </p:anim>
                                    <p:anim calcmode="lin" valueType="num">
                                      <p:cBhvr>
                                        <p:cTn id="99" dur="500" fill="hold"/>
                                        <p:tgtEl>
                                          <p:spTgt spid="562223"/>
                                        </p:tgtEl>
                                        <p:attrNameLst>
                                          <p:attrName>ppt_h</p:attrName>
                                        </p:attrNameLst>
                                      </p:cBhvr>
                                      <p:tavLst>
                                        <p:tav tm="0">
                                          <p:val>
                                            <p:fltVal val="0"/>
                                          </p:val>
                                        </p:tav>
                                        <p:tav tm="100000">
                                          <p:val>
                                            <p:strVal val="#ppt_h"/>
                                          </p:val>
                                        </p:tav>
                                      </p:tavLst>
                                    </p:anim>
                                    <p:anim calcmode="lin" valueType="num">
                                      <p:cBhvr>
                                        <p:cTn id="100" dur="500" fill="hold"/>
                                        <p:tgtEl>
                                          <p:spTgt spid="562223"/>
                                        </p:tgtEl>
                                        <p:attrNameLst>
                                          <p:attrName>ppt_x</p:attrName>
                                        </p:attrNameLst>
                                      </p:cBhvr>
                                      <p:tavLst>
                                        <p:tav tm="0">
                                          <p:val>
                                            <p:fltVal val="0.5"/>
                                          </p:val>
                                        </p:tav>
                                        <p:tav tm="100000">
                                          <p:val>
                                            <p:strVal val="#ppt_x"/>
                                          </p:val>
                                        </p:tav>
                                      </p:tavLst>
                                    </p:anim>
                                    <p:anim calcmode="lin" valueType="num">
                                      <p:cBhvr>
                                        <p:cTn id="101" dur="500" fill="hold"/>
                                        <p:tgtEl>
                                          <p:spTgt spid="562223"/>
                                        </p:tgtEl>
                                        <p:attrNameLst>
                                          <p:attrName>ppt_y</p:attrName>
                                        </p:attrNameLst>
                                      </p:cBhvr>
                                      <p:tavLst>
                                        <p:tav tm="0">
                                          <p:val>
                                            <p:fltVal val="0.5"/>
                                          </p:val>
                                        </p:tav>
                                        <p:tav tm="100000">
                                          <p:val>
                                            <p:strVal val="#ppt_y"/>
                                          </p:val>
                                        </p:tav>
                                      </p:tavLst>
                                    </p:anim>
                                  </p:childTnLst>
                                </p:cTn>
                              </p:par>
                            </p:childTnLst>
                          </p:cTn>
                        </p:par>
                        <p:par>
                          <p:cTn id="102" fill="hold" nodeType="afterGroup">
                            <p:stCondLst>
                              <p:cond delay="8400"/>
                            </p:stCondLst>
                            <p:childTnLst>
                              <p:par>
                                <p:cTn id="103" presetID="23" presetClass="entr" presetSubtype="528" fill="hold" grpId="0" nodeType="afterEffect">
                                  <p:stCondLst>
                                    <p:cond delay="100"/>
                                  </p:stCondLst>
                                  <p:childTnLst>
                                    <p:set>
                                      <p:cBhvr>
                                        <p:cTn id="104" dur="1" fill="hold">
                                          <p:stCondLst>
                                            <p:cond delay="0"/>
                                          </p:stCondLst>
                                        </p:cTn>
                                        <p:tgtEl>
                                          <p:spTgt spid="562224"/>
                                        </p:tgtEl>
                                        <p:attrNameLst>
                                          <p:attrName>style.visibility</p:attrName>
                                        </p:attrNameLst>
                                      </p:cBhvr>
                                      <p:to>
                                        <p:strVal val="visible"/>
                                      </p:to>
                                    </p:set>
                                    <p:anim calcmode="lin" valueType="num">
                                      <p:cBhvr>
                                        <p:cTn id="105" dur="500" fill="hold"/>
                                        <p:tgtEl>
                                          <p:spTgt spid="562224"/>
                                        </p:tgtEl>
                                        <p:attrNameLst>
                                          <p:attrName>ppt_w</p:attrName>
                                        </p:attrNameLst>
                                      </p:cBhvr>
                                      <p:tavLst>
                                        <p:tav tm="0">
                                          <p:val>
                                            <p:fltVal val="0"/>
                                          </p:val>
                                        </p:tav>
                                        <p:tav tm="100000">
                                          <p:val>
                                            <p:strVal val="#ppt_w"/>
                                          </p:val>
                                        </p:tav>
                                      </p:tavLst>
                                    </p:anim>
                                    <p:anim calcmode="lin" valueType="num">
                                      <p:cBhvr>
                                        <p:cTn id="106" dur="500" fill="hold"/>
                                        <p:tgtEl>
                                          <p:spTgt spid="562224"/>
                                        </p:tgtEl>
                                        <p:attrNameLst>
                                          <p:attrName>ppt_h</p:attrName>
                                        </p:attrNameLst>
                                      </p:cBhvr>
                                      <p:tavLst>
                                        <p:tav tm="0">
                                          <p:val>
                                            <p:fltVal val="0"/>
                                          </p:val>
                                        </p:tav>
                                        <p:tav tm="100000">
                                          <p:val>
                                            <p:strVal val="#ppt_h"/>
                                          </p:val>
                                        </p:tav>
                                      </p:tavLst>
                                    </p:anim>
                                    <p:anim calcmode="lin" valueType="num">
                                      <p:cBhvr>
                                        <p:cTn id="107" dur="500" fill="hold"/>
                                        <p:tgtEl>
                                          <p:spTgt spid="562224"/>
                                        </p:tgtEl>
                                        <p:attrNameLst>
                                          <p:attrName>ppt_x</p:attrName>
                                        </p:attrNameLst>
                                      </p:cBhvr>
                                      <p:tavLst>
                                        <p:tav tm="0">
                                          <p:val>
                                            <p:fltVal val="0.5"/>
                                          </p:val>
                                        </p:tav>
                                        <p:tav tm="100000">
                                          <p:val>
                                            <p:strVal val="#ppt_x"/>
                                          </p:val>
                                        </p:tav>
                                      </p:tavLst>
                                    </p:anim>
                                    <p:anim calcmode="lin" valueType="num">
                                      <p:cBhvr>
                                        <p:cTn id="108" dur="500" fill="hold"/>
                                        <p:tgtEl>
                                          <p:spTgt spid="562224"/>
                                        </p:tgtEl>
                                        <p:attrNameLst>
                                          <p:attrName>ppt_y</p:attrName>
                                        </p:attrNameLst>
                                      </p:cBhvr>
                                      <p:tavLst>
                                        <p:tav tm="0">
                                          <p:val>
                                            <p:fltVal val="0.5"/>
                                          </p:val>
                                        </p:tav>
                                        <p:tav tm="100000">
                                          <p:val>
                                            <p:strVal val="#ppt_y"/>
                                          </p:val>
                                        </p:tav>
                                      </p:tavLst>
                                    </p:anim>
                                  </p:childTnLst>
                                </p:cTn>
                              </p:par>
                            </p:childTnLst>
                          </p:cTn>
                        </p:par>
                        <p:par>
                          <p:cTn id="109" fill="hold" nodeType="afterGroup">
                            <p:stCondLst>
                              <p:cond delay="9000"/>
                            </p:stCondLst>
                            <p:childTnLst>
                              <p:par>
                                <p:cTn id="110" presetID="23" presetClass="entr" presetSubtype="528" fill="hold" grpId="0" nodeType="afterEffect">
                                  <p:stCondLst>
                                    <p:cond delay="100"/>
                                  </p:stCondLst>
                                  <p:childTnLst>
                                    <p:set>
                                      <p:cBhvr>
                                        <p:cTn id="111" dur="1" fill="hold">
                                          <p:stCondLst>
                                            <p:cond delay="0"/>
                                          </p:stCondLst>
                                        </p:cTn>
                                        <p:tgtEl>
                                          <p:spTgt spid="562225"/>
                                        </p:tgtEl>
                                        <p:attrNameLst>
                                          <p:attrName>style.visibility</p:attrName>
                                        </p:attrNameLst>
                                      </p:cBhvr>
                                      <p:to>
                                        <p:strVal val="visible"/>
                                      </p:to>
                                    </p:set>
                                    <p:anim calcmode="lin" valueType="num">
                                      <p:cBhvr>
                                        <p:cTn id="112" dur="500" fill="hold"/>
                                        <p:tgtEl>
                                          <p:spTgt spid="562225"/>
                                        </p:tgtEl>
                                        <p:attrNameLst>
                                          <p:attrName>ppt_w</p:attrName>
                                        </p:attrNameLst>
                                      </p:cBhvr>
                                      <p:tavLst>
                                        <p:tav tm="0">
                                          <p:val>
                                            <p:fltVal val="0"/>
                                          </p:val>
                                        </p:tav>
                                        <p:tav tm="100000">
                                          <p:val>
                                            <p:strVal val="#ppt_w"/>
                                          </p:val>
                                        </p:tav>
                                      </p:tavLst>
                                    </p:anim>
                                    <p:anim calcmode="lin" valueType="num">
                                      <p:cBhvr>
                                        <p:cTn id="113" dur="500" fill="hold"/>
                                        <p:tgtEl>
                                          <p:spTgt spid="562225"/>
                                        </p:tgtEl>
                                        <p:attrNameLst>
                                          <p:attrName>ppt_h</p:attrName>
                                        </p:attrNameLst>
                                      </p:cBhvr>
                                      <p:tavLst>
                                        <p:tav tm="0">
                                          <p:val>
                                            <p:fltVal val="0"/>
                                          </p:val>
                                        </p:tav>
                                        <p:tav tm="100000">
                                          <p:val>
                                            <p:strVal val="#ppt_h"/>
                                          </p:val>
                                        </p:tav>
                                      </p:tavLst>
                                    </p:anim>
                                    <p:anim calcmode="lin" valueType="num">
                                      <p:cBhvr>
                                        <p:cTn id="114" dur="500" fill="hold"/>
                                        <p:tgtEl>
                                          <p:spTgt spid="562225"/>
                                        </p:tgtEl>
                                        <p:attrNameLst>
                                          <p:attrName>ppt_x</p:attrName>
                                        </p:attrNameLst>
                                      </p:cBhvr>
                                      <p:tavLst>
                                        <p:tav tm="0">
                                          <p:val>
                                            <p:fltVal val="0.5"/>
                                          </p:val>
                                        </p:tav>
                                        <p:tav tm="100000">
                                          <p:val>
                                            <p:strVal val="#ppt_x"/>
                                          </p:val>
                                        </p:tav>
                                      </p:tavLst>
                                    </p:anim>
                                    <p:anim calcmode="lin" valueType="num">
                                      <p:cBhvr>
                                        <p:cTn id="115" dur="500" fill="hold"/>
                                        <p:tgtEl>
                                          <p:spTgt spid="562225"/>
                                        </p:tgtEl>
                                        <p:attrNameLst>
                                          <p:attrName>ppt_y</p:attrName>
                                        </p:attrNameLst>
                                      </p:cBhvr>
                                      <p:tavLst>
                                        <p:tav tm="0">
                                          <p:val>
                                            <p:fltVal val="0.5"/>
                                          </p:val>
                                        </p:tav>
                                        <p:tav tm="100000">
                                          <p:val>
                                            <p:strVal val="#ppt_y"/>
                                          </p:val>
                                        </p:tav>
                                      </p:tavLst>
                                    </p:anim>
                                  </p:childTnLst>
                                </p:cTn>
                              </p:par>
                            </p:childTnLst>
                          </p:cTn>
                        </p:par>
                        <p:par>
                          <p:cTn id="116" fill="hold" nodeType="afterGroup">
                            <p:stCondLst>
                              <p:cond delay="9600"/>
                            </p:stCondLst>
                            <p:childTnLst>
                              <p:par>
                                <p:cTn id="117" presetID="23" presetClass="entr" presetSubtype="528" fill="hold" grpId="0" nodeType="afterEffect">
                                  <p:stCondLst>
                                    <p:cond delay="100"/>
                                  </p:stCondLst>
                                  <p:childTnLst>
                                    <p:set>
                                      <p:cBhvr>
                                        <p:cTn id="118" dur="1" fill="hold">
                                          <p:stCondLst>
                                            <p:cond delay="0"/>
                                          </p:stCondLst>
                                        </p:cTn>
                                        <p:tgtEl>
                                          <p:spTgt spid="562226"/>
                                        </p:tgtEl>
                                        <p:attrNameLst>
                                          <p:attrName>style.visibility</p:attrName>
                                        </p:attrNameLst>
                                      </p:cBhvr>
                                      <p:to>
                                        <p:strVal val="visible"/>
                                      </p:to>
                                    </p:set>
                                    <p:anim calcmode="lin" valueType="num">
                                      <p:cBhvr>
                                        <p:cTn id="119" dur="500" fill="hold"/>
                                        <p:tgtEl>
                                          <p:spTgt spid="562226"/>
                                        </p:tgtEl>
                                        <p:attrNameLst>
                                          <p:attrName>ppt_w</p:attrName>
                                        </p:attrNameLst>
                                      </p:cBhvr>
                                      <p:tavLst>
                                        <p:tav tm="0">
                                          <p:val>
                                            <p:fltVal val="0"/>
                                          </p:val>
                                        </p:tav>
                                        <p:tav tm="100000">
                                          <p:val>
                                            <p:strVal val="#ppt_w"/>
                                          </p:val>
                                        </p:tav>
                                      </p:tavLst>
                                    </p:anim>
                                    <p:anim calcmode="lin" valueType="num">
                                      <p:cBhvr>
                                        <p:cTn id="120" dur="500" fill="hold"/>
                                        <p:tgtEl>
                                          <p:spTgt spid="562226"/>
                                        </p:tgtEl>
                                        <p:attrNameLst>
                                          <p:attrName>ppt_h</p:attrName>
                                        </p:attrNameLst>
                                      </p:cBhvr>
                                      <p:tavLst>
                                        <p:tav tm="0">
                                          <p:val>
                                            <p:fltVal val="0"/>
                                          </p:val>
                                        </p:tav>
                                        <p:tav tm="100000">
                                          <p:val>
                                            <p:strVal val="#ppt_h"/>
                                          </p:val>
                                        </p:tav>
                                      </p:tavLst>
                                    </p:anim>
                                    <p:anim calcmode="lin" valueType="num">
                                      <p:cBhvr>
                                        <p:cTn id="121" dur="500" fill="hold"/>
                                        <p:tgtEl>
                                          <p:spTgt spid="562226"/>
                                        </p:tgtEl>
                                        <p:attrNameLst>
                                          <p:attrName>ppt_x</p:attrName>
                                        </p:attrNameLst>
                                      </p:cBhvr>
                                      <p:tavLst>
                                        <p:tav tm="0">
                                          <p:val>
                                            <p:fltVal val="0.5"/>
                                          </p:val>
                                        </p:tav>
                                        <p:tav tm="100000">
                                          <p:val>
                                            <p:strVal val="#ppt_x"/>
                                          </p:val>
                                        </p:tav>
                                      </p:tavLst>
                                    </p:anim>
                                    <p:anim calcmode="lin" valueType="num">
                                      <p:cBhvr>
                                        <p:cTn id="122" dur="500" fill="hold"/>
                                        <p:tgtEl>
                                          <p:spTgt spid="562226"/>
                                        </p:tgtEl>
                                        <p:attrNameLst>
                                          <p:attrName>ppt_y</p:attrName>
                                        </p:attrNameLst>
                                      </p:cBhvr>
                                      <p:tavLst>
                                        <p:tav tm="0">
                                          <p:val>
                                            <p:fltVal val="0.5"/>
                                          </p:val>
                                        </p:tav>
                                        <p:tav tm="100000">
                                          <p:val>
                                            <p:strVal val="#ppt_y"/>
                                          </p:val>
                                        </p:tav>
                                      </p:tavLst>
                                    </p:anim>
                                  </p:childTnLst>
                                </p:cTn>
                              </p:par>
                            </p:childTnLst>
                          </p:cTn>
                        </p:par>
                        <p:par>
                          <p:cTn id="123" fill="hold" nodeType="afterGroup">
                            <p:stCondLst>
                              <p:cond delay="10200"/>
                            </p:stCondLst>
                            <p:childTnLst>
                              <p:par>
                                <p:cTn id="124" presetID="23" presetClass="entr" presetSubtype="528" fill="hold" grpId="0" nodeType="afterEffect">
                                  <p:stCondLst>
                                    <p:cond delay="100"/>
                                  </p:stCondLst>
                                  <p:childTnLst>
                                    <p:set>
                                      <p:cBhvr>
                                        <p:cTn id="125" dur="1" fill="hold">
                                          <p:stCondLst>
                                            <p:cond delay="0"/>
                                          </p:stCondLst>
                                        </p:cTn>
                                        <p:tgtEl>
                                          <p:spTgt spid="562217"/>
                                        </p:tgtEl>
                                        <p:attrNameLst>
                                          <p:attrName>style.visibility</p:attrName>
                                        </p:attrNameLst>
                                      </p:cBhvr>
                                      <p:to>
                                        <p:strVal val="visible"/>
                                      </p:to>
                                    </p:set>
                                    <p:anim calcmode="lin" valueType="num">
                                      <p:cBhvr>
                                        <p:cTn id="126" dur="500" fill="hold"/>
                                        <p:tgtEl>
                                          <p:spTgt spid="562217"/>
                                        </p:tgtEl>
                                        <p:attrNameLst>
                                          <p:attrName>ppt_w</p:attrName>
                                        </p:attrNameLst>
                                      </p:cBhvr>
                                      <p:tavLst>
                                        <p:tav tm="0">
                                          <p:val>
                                            <p:fltVal val="0"/>
                                          </p:val>
                                        </p:tav>
                                        <p:tav tm="100000">
                                          <p:val>
                                            <p:strVal val="#ppt_w"/>
                                          </p:val>
                                        </p:tav>
                                      </p:tavLst>
                                    </p:anim>
                                    <p:anim calcmode="lin" valueType="num">
                                      <p:cBhvr>
                                        <p:cTn id="127" dur="500" fill="hold"/>
                                        <p:tgtEl>
                                          <p:spTgt spid="562217"/>
                                        </p:tgtEl>
                                        <p:attrNameLst>
                                          <p:attrName>ppt_h</p:attrName>
                                        </p:attrNameLst>
                                      </p:cBhvr>
                                      <p:tavLst>
                                        <p:tav tm="0">
                                          <p:val>
                                            <p:fltVal val="0"/>
                                          </p:val>
                                        </p:tav>
                                        <p:tav tm="100000">
                                          <p:val>
                                            <p:strVal val="#ppt_h"/>
                                          </p:val>
                                        </p:tav>
                                      </p:tavLst>
                                    </p:anim>
                                    <p:anim calcmode="lin" valueType="num">
                                      <p:cBhvr>
                                        <p:cTn id="128" dur="500" fill="hold"/>
                                        <p:tgtEl>
                                          <p:spTgt spid="562217"/>
                                        </p:tgtEl>
                                        <p:attrNameLst>
                                          <p:attrName>ppt_x</p:attrName>
                                        </p:attrNameLst>
                                      </p:cBhvr>
                                      <p:tavLst>
                                        <p:tav tm="0">
                                          <p:val>
                                            <p:fltVal val="0.5"/>
                                          </p:val>
                                        </p:tav>
                                        <p:tav tm="100000">
                                          <p:val>
                                            <p:strVal val="#ppt_x"/>
                                          </p:val>
                                        </p:tav>
                                      </p:tavLst>
                                    </p:anim>
                                    <p:anim calcmode="lin" valueType="num">
                                      <p:cBhvr>
                                        <p:cTn id="129" dur="500" fill="hold"/>
                                        <p:tgtEl>
                                          <p:spTgt spid="5622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209" grpId="0" autoUpdateAnimBg="0"/>
      <p:bldP spid="562210" grpId="0" autoUpdateAnimBg="0"/>
      <p:bldP spid="562211" grpId="0" autoUpdateAnimBg="0"/>
      <p:bldP spid="562212" grpId="0" autoUpdateAnimBg="0"/>
      <p:bldP spid="562213" grpId="0" autoUpdateAnimBg="0"/>
      <p:bldP spid="562214" grpId="0" autoUpdateAnimBg="0"/>
      <p:bldP spid="562215" grpId="0" autoUpdateAnimBg="0"/>
      <p:bldP spid="562216" grpId="0" autoUpdateAnimBg="0"/>
      <p:bldP spid="562217" grpId="0" autoUpdateAnimBg="0"/>
      <p:bldP spid="562218" grpId="0" autoUpdateAnimBg="0"/>
      <p:bldP spid="562219" grpId="0" autoUpdateAnimBg="0"/>
      <p:bldP spid="562220" grpId="0" autoUpdateAnimBg="0"/>
      <p:bldP spid="562221" grpId="0" autoUpdateAnimBg="0"/>
      <p:bldP spid="562222" grpId="0" autoUpdateAnimBg="0"/>
      <p:bldP spid="562223" grpId="0" autoUpdateAnimBg="0"/>
      <p:bldP spid="562224" grpId="0" autoUpdateAnimBg="0"/>
      <p:bldP spid="562225" grpId="0" autoUpdateAnimBg="0"/>
      <p:bldP spid="562226"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0449" name="Group 113"/>
          <p:cNvGrpSpPr>
            <a:grpSpLocks/>
          </p:cNvGrpSpPr>
          <p:nvPr/>
        </p:nvGrpSpPr>
        <p:grpSpPr bwMode="auto">
          <a:xfrm>
            <a:off x="6083300" y="1136650"/>
            <a:ext cx="1289050" cy="1435100"/>
            <a:chOff x="1084" y="711"/>
            <a:chExt cx="2950" cy="2769"/>
          </a:xfrm>
        </p:grpSpPr>
        <p:grpSp>
          <p:nvGrpSpPr>
            <p:cNvPr id="360546" name="Group 114"/>
            <p:cNvGrpSpPr>
              <a:grpSpLocks/>
            </p:cNvGrpSpPr>
            <p:nvPr/>
          </p:nvGrpSpPr>
          <p:grpSpPr bwMode="auto">
            <a:xfrm>
              <a:off x="1084" y="711"/>
              <a:ext cx="2950" cy="2769"/>
              <a:chOff x="2707" y="548"/>
              <a:chExt cx="2950" cy="2769"/>
            </a:xfrm>
          </p:grpSpPr>
          <p:grpSp>
            <p:nvGrpSpPr>
              <p:cNvPr id="360552" name="Group 115"/>
              <p:cNvGrpSpPr>
                <a:grpSpLocks/>
              </p:cNvGrpSpPr>
              <p:nvPr/>
            </p:nvGrpSpPr>
            <p:grpSpPr bwMode="auto">
              <a:xfrm>
                <a:off x="3180" y="1046"/>
                <a:ext cx="2105" cy="1421"/>
                <a:chOff x="578" y="2316"/>
                <a:chExt cx="2105" cy="1421"/>
              </a:xfrm>
            </p:grpSpPr>
            <p:sp>
              <p:nvSpPr>
                <p:cNvPr id="36055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6055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36055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4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4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4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5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5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360450" name="Group 113"/>
          <p:cNvGrpSpPr>
            <a:grpSpLocks/>
          </p:cNvGrpSpPr>
          <p:nvPr/>
        </p:nvGrpSpPr>
        <p:grpSpPr bwMode="auto">
          <a:xfrm>
            <a:off x="6083300" y="3154363"/>
            <a:ext cx="1289050" cy="1435100"/>
            <a:chOff x="1084" y="711"/>
            <a:chExt cx="2950" cy="2769"/>
          </a:xfrm>
        </p:grpSpPr>
        <p:grpSp>
          <p:nvGrpSpPr>
            <p:cNvPr id="360536" name="Group 114"/>
            <p:cNvGrpSpPr>
              <a:grpSpLocks/>
            </p:cNvGrpSpPr>
            <p:nvPr/>
          </p:nvGrpSpPr>
          <p:grpSpPr bwMode="auto">
            <a:xfrm>
              <a:off x="1084" y="711"/>
              <a:ext cx="2950" cy="2769"/>
              <a:chOff x="2707" y="548"/>
              <a:chExt cx="2950" cy="2769"/>
            </a:xfrm>
          </p:grpSpPr>
          <p:grpSp>
            <p:nvGrpSpPr>
              <p:cNvPr id="360542" name="Group 115"/>
              <p:cNvGrpSpPr>
                <a:grpSpLocks/>
              </p:cNvGrpSpPr>
              <p:nvPr/>
            </p:nvGrpSpPr>
            <p:grpSpPr bwMode="auto">
              <a:xfrm>
                <a:off x="3180" y="1046"/>
                <a:ext cx="2105" cy="1421"/>
                <a:chOff x="578" y="2316"/>
                <a:chExt cx="2105" cy="1421"/>
              </a:xfrm>
            </p:grpSpPr>
            <p:sp>
              <p:nvSpPr>
                <p:cNvPr id="36054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36054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pic>
            <p:nvPicPr>
              <p:cNvPr id="36054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3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3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3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4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36054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32" name="Text Box 95"/>
          <p:cNvSpPr txBox="1">
            <a:spLocks noChangeArrowheads="1"/>
          </p:cNvSpPr>
          <p:nvPr/>
        </p:nvSpPr>
        <p:spPr bwMode="auto">
          <a:xfrm>
            <a:off x="6248400"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dirty="0">
                <a:solidFill>
                  <a:srgbClr val="FFFFFF"/>
                </a:solidFill>
                <a:latin typeface="Kosher-Normal" pitchFamily="-105" charset="0"/>
                <a:ea typeface="Times New Roman" pitchFamily="-105" charset="0"/>
                <a:cs typeface="Times New Roman" pitchFamily="-105" charset="0"/>
              </a:rPr>
              <a:t>DC</a:t>
            </a:r>
          </a:p>
        </p:txBody>
      </p:sp>
      <p:sp>
        <p:nvSpPr>
          <p:cNvPr id="541698" name="Rectangle 2"/>
          <p:cNvSpPr>
            <a:spLocks noChangeArrowheads="1"/>
          </p:cNvSpPr>
          <p:nvPr/>
        </p:nvSpPr>
        <p:spPr bwMode="auto">
          <a:xfrm>
            <a:off x="3138488" y="1368425"/>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0453"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0454"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0455"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790015"/>
                </a:solidFill>
                <a:latin typeface="Times" charset="0"/>
              </a:rPr>
              <a:t> </a:t>
            </a:r>
            <a:r>
              <a:rPr lang="en-US" sz="2400" b="1">
                <a:solidFill>
                  <a:srgbClr val="790015"/>
                </a:solidFill>
                <a:latin typeface="Times" charset="0"/>
              </a:rPr>
              <a:t>ROYALTY</a:t>
            </a:r>
          </a:p>
        </p:txBody>
      </p:sp>
      <p:sp>
        <p:nvSpPr>
          <p:cNvPr id="36045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54170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2000" b="1">
                <a:solidFill>
                  <a:srgbClr val="FAFD00"/>
                </a:solidFill>
                <a:latin typeface="Times" pitchFamily="-112" charset="0"/>
              </a:rPr>
              <a:t>ca. 1000 B.C.</a:t>
            </a:r>
          </a:p>
        </p:txBody>
      </p:sp>
      <p:sp>
        <p:nvSpPr>
          <p:cNvPr id="360458"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459"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S - D - S</a:t>
            </a:r>
          </a:p>
        </p:txBody>
      </p:sp>
      <p:sp>
        <p:nvSpPr>
          <p:cNvPr id="360460"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10             2</a:t>
            </a:r>
          </a:p>
        </p:txBody>
      </p:sp>
      <p:sp>
        <p:nvSpPr>
          <p:cNvPr id="54170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60462" name="Group 14"/>
          <p:cNvGrpSpPr>
            <a:grpSpLocks/>
          </p:cNvGrpSpPr>
          <p:nvPr/>
        </p:nvGrpSpPr>
        <p:grpSpPr bwMode="auto">
          <a:xfrm>
            <a:off x="901700" y="2603500"/>
            <a:ext cx="2201863" cy="1765300"/>
            <a:chOff x="568" y="1640"/>
            <a:chExt cx="1387" cy="1112"/>
          </a:xfrm>
        </p:grpSpPr>
        <p:grpSp>
          <p:nvGrpSpPr>
            <p:cNvPr id="360531" name="Group 15"/>
            <p:cNvGrpSpPr>
              <a:grpSpLocks/>
            </p:cNvGrpSpPr>
            <p:nvPr/>
          </p:nvGrpSpPr>
          <p:grpSpPr bwMode="auto">
            <a:xfrm>
              <a:off x="568" y="1640"/>
              <a:ext cx="1249" cy="1112"/>
              <a:chOff x="568" y="1640"/>
              <a:chExt cx="1249" cy="1112"/>
            </a:xfrm>
          </p:grpSpPr>
          <p:sp>
            <p:nvSpPr>
              <p:cNvPr id="54171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0534"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360535"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54171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a:solidFill>
                    <a:srgbClr val="FFD34A"/>
                  </a:solidFill>
                  <a:latin typeface="Times" pitchFamily="-112" charset="0"/>
                </a:rPr>
                <a:t>A </a:t>
              </a:r>
              <a:r>
                <a:rPr lang="en-US" sz="6000">
                  <a:solidFill>
                    <a:srgbClr val="51DC00"/>
                  </a:solidFill>
                  <a:latin typeface="Times" pitchFamily="-112" charset="0"/>
                </a:rPr>
                <a:t>R</a:t>
              </a:r>
              <a:r>
                <a:rPr lang="en-US" sz="3600">
                  <a:solidFill>
                    <a:srgbClr val="FFD34A"/>
                  </a:solidFill>
                  <a:latin typeface="Times" pitchFamily="-112" charset="0"/>
                </a:rPr>
                <a:t> C</a:t>
              </a:r>
            </a:p>
          </p:txBody>
        </p:sp>
      </p:grpSp>
      <p:sp>
        <p:nvSpPr>
          <p:cNvPr id="360463"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a:solidFill>
                  <a:srgbClr val="1A0004"/>
                </a:solidFill>
                <a:latin typeface="Times" charset="0"/>
              </a:rPr>
              <a:t> NORTH  SOUTH</a:t>
            </a:r>
          </a:p>
        </p:txBody>
      </p:sp>
      <p:sp>
        <p:nvSpPr>
          <p:cNvPr id="360464" name="Rectangle 21"/>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a:solidFill>
                  <a:srgbClr val="1A0004"/>
                </a:solidFill>
                <a:latin typeface="Times" charset="0"/>
              </a:rPr>
              <a:t>ISRAEL  JUDAH</a:t>
            </a:r>
          </a:p>
        </p:txBody>
      </p:sp>
      <p:sp>
        <p:nvSpPr>
          <p:cNvPr id="360465"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466"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67"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68"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69"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70"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71"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72"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73"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74"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75"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476"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477"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478"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541734" name="Rectangle 38"/>
          <p:cNvSpPr>
            <a:spLocks noChangeArrowheads="1"/>
          </p:cNvSpPr>
          <p:nvPr/>
        </p:nvSpPr>
        <p:spPr bwMode="auto">
          <a:xfrm>
            <a:off x="6451600" y="4502150"/>
            <a:ext cx="1495425" cy="942975"/>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eaLnBrk="0" hangingPunct="0">
              <a:defRPr/>
            </a:pPr>
            <a:r>
              <a:rPr lang="en-US" sz="2800" b="1" i="1">
                <a:solidFill>
                  <a:srgbClr val="FFFFFF"/>
                </a:solidFill>
                <a:latin typeface="Helvetica" pitchFamily="-112" charset="0"/>
              </a:rPr>
              <a:t>Jer 31: 31-33</a:t>
            </a:r>
          </a:p>
        </p:txBody>
      </p:sp>
      <p:sp>
        <p:nvSpPr>
          <p:cNvPr id="541738" name="Rectangle 42"/>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a:solidFill>
                  <a:srgbClr val="114FFB"/>
                </a:solidFill>
                <a:effectLst>
                  <a:outerShdw blurRad="38100" dist="38100" dir="2700000" algn="tl">
                    <a:srgbClr val="000000"/>
                  </a:outerShdw>
                </a:effectLst>
                <a:latin typeface="Times" charset="0"/>
              </a:rPr>
              <a:t>&lt;&lt;&lt;&lt; </a:t>
            </a:r>
            <a:r>
              <a:rPr lang="en-US" sz="2800" b="1" i="1">
                <a:solidFill>
                  <a:srgbClr val="114FFB"/>
                </a:solidFill>
                <a:effectLst>
                  <a:outerShdw blurRad="38100" dist="38100" dir="2700000" algn="tl">
                    <a:srgbClr val="000000"/>
                  </a:outerShdw>
                </a:effectLst>
                <a:latin typeface="Times" charset="0"/>
              </a:rPr>
              <a:t>SPLIT</a:t>
            </a:r>
            <a:r>
              <a:rPr lang="en-US" sz="2800" b="1">
                <a:solidFill>
                  <a:srgbClr val="114FFB"/>
                </a:solidFill>
                <a:effectLst>
                  <a:outerShdw blurRad="38100" dist="38100" dir="2700000" algn="tl">
                    <a:srgbClr val="000000"/>
                  </a:outerShdw>
                </a:effectLst>
                <a:latin typeface="Times" charset="0"/>
              </a:rPr>
              <a:t> &gt;&gt;&gt;&gt;</a:t>
            </a:r>
          </a:p>
        </p:txBody>
      </p:sp>
      <p:sp>
        <p:nvSpPr>
          <p:cNvPr id="360481"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482"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41743" name="Rectangle 47"/>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i="1">
                <a:solidFill>
                  <a:srgbClr val="114FFB"/>
                </a:solidFill>
                <a:effectLst>
                  <a:outerShdw blurRad="38100" dist="38100" dir="2700000" algn="tl">
                    <a:srgbClr val="000000"/>
                  </a:outerShdw>
                </a:effectLst>
                <a:latin typeface="Times" charset="0"/>
              </a:rPr>
              <a:t>THE PROPHETS</a:t>
            </a:r>
          </a:p>
        </p:txBody>
      </p:sp>
      <p:sp>
        <p:nvSpPr>
          <p:cNvPr id="360484" name="Text Box 18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1904" name="Rectangle 208"/>
          <p:cNvSpPr>
            <a:spLocks noChangeArrowheads="1"/>
          </p:cNvSpPr>
          <p:nvPr/>
        </p:nvSpPr>
        <p:spPr bwMode="auto">
          <a:xfrm>
            <a:off x="8118475"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43</a:t>
            </a:r>
          </a:p>
        </p:txBody>
      </p:sp>
      <p:sp>
        <p:nvSpPr>
          <p:cNvPr id="360486" name="Text Box 209"/>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541930" name="Rectangle 234"/>
          <p:cNvSpPr>
            <a:spLocks noChangeArrowheads="1"/>
          </p:cNvSpPr>
          <p:nvPr/>
        </p:nvSpPr>
        <p:spPr bwMode="auto">
          <a:xfrm>
            <a:off x="6188075" y="2247900"/>
            <a:ext cx="2849563"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2800" b="1" i="1">
                <a:solidFill>
                  <a:srgbClr val="FFFFFF"/>
                </a:solidFill>
                <a:latin typeface="Helvetica" pitchFamily="-112" charset="0"/>
              </a:rPr>
              <a:t>2 Sam 7: 4-16</a:t>
            </a:r>
          </a:p>
          <a:p>
            <a:pPr eaLnBrk="0" hangingPunct="0">
              <a:defRPr/>
            </a:pPr>
            <a:r>
              <a:rPr lang="en-US" sz="2800" b="1" i="1">
                <a:solidFill>
                  <a:srgbClr val="FFFFFF"/>
                </a:solidFill>
                <a:latin typeface="Helvetica" pitchFamily="-112" charset="0"/>
              </a:rPr>
              <a:t>1 Chron 17:3-15</a:t>
            </a:r>
          </a:p>
        </p:txBody>
      </p:sp>
      <p:sp>
        <p:nvSpPr>
          <p:cNvPr id="541747" name="AutoShape 51"/>
          <p:cNvSpPr>
            <a:spLocks noChangeArrowheads="1"/>
          </p:cNvSpPr>
          <p:nvPr/>
        </p:nvSpPr>
        <p:spPr bwMode="auto">
          <a:xfrm>
            <a:off x="6119813" y="3424238"/>
            <a:ext cx="2628900" cy="2043112"/>
          </a:xfrm>
          <a:prstGeom prst="roundRect">
            <a:avLst>
              <a:gd name="adj" fmla="val 16667"/>
            </a:avLst>
          </a:prstGeom>
          <a:noFill/>
          <a:ln w="76200">
            <a:solidFill>
              <a:srgbClr val="D83104"/>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541746" name="AutoShape 50"/>
          <p:cNvSpPr>
            <a:spLocks noChangeArrowheads="1"/>
          </p:cNvSpPr>
          <p:nvPr/>
        </p:nvSpPr>
        <p:spPr bwMode="auto">
          <a:xfrm rot="-8250459">
            <a:off x="5013325" y="4327525"/>
            <a:ext cx="1593850" cy="7699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D83104"/>
          </a:solidFill>
          <a:ln w="12700">
            <a:solidFill>
              <a:schemeClr val="tx1"/>
            </a:solidFill>
            <a:miter lim="800000"/>
            <a:headEnd/>
            <a:tailEnd/>
          </a:ln>
          <a:effectLst>
            <a:outerShdw blurRad="63500" dist="81320" dir="2319588"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60490" name="Group 259"/>
          <p:cNvGrpSpPr>
            <a:grpSpLocks/>
          </p:cNvGrpSpPr>
          <p:nvPr/>
        </p:nvGrpSpPr>
        <p:grpSpPr bwMode="auto">
          <a:xfrm>
            <a:off x="8002588" y="3436938"/>
            <a:ext cx="996950" cy="1843087"/>
            <a:chOff x="5041" y="2165"/>
            <a:chExt cx="628" cy="1161"/>
          </a:xfrm>
        </p:grpSpPr>
        <p:grpSp>
          <p:nvGrpSpPr>
            <p:cNvPr id="360497" name="Group 260"/>
            <p:cNvGrpSpPr>
              <a:grpSpLocks/>
            </p:cNvGrpSpPr>
            <p:nvPr/>
          </p:nvGrpSpPr>
          <p:grpSpPr bwMode="auto">
            <a:xfrm>
              <a:off x="5041" y="2165"/>
              <a:ext cx="628" cy="1161"/>
              <a:chOff x="5041" y="2165"/>
              <a:chExt cx="628" cy="1161"/>
            </a:xfrm>
          </p:grpSpPr>
          <p:grpSp>
            <p:nvGrpSpPr>
              <p:cNvPr id="360500" name="Group 261"/>
              <p:cNvGrpSpPr>
                <a:grpSpLocks/>
              </p:cNvGrpSpPr>
              <p:nvPr/>
            </p:nvGrpSpPr>
            <p:grpSpPr bwMode="auto">
              <a:xfrm>
                <a:off x="5041" y="2165"/>
                <a:ext cx="628" cy="1161"/>
                <a:chOff x="5041" y="2165"/>
                <a:chExt cx="628" cy="1161"/>
              </a:xfrm>
            </p:grpSpPr>
            <p:grpSp>
              <p:nvGrpSpPr>
                <p:cNvPr id="360504" name="Group 262"/>
                <p:cNvGrpSpPr>
                  <a:grpSpLocks/>
                </p:cNvGrpSpPr>
                <p:nvPr/>
              </p:nvGrpSpPr>
              <p:grpSpPr bwMode="auto">
                <a:xfrm>
                  <a:off x="5042" y="2165"/>
                  <a:ext cx="627" cy="1161"/>
                  <a:chOff x="5042" y="2165"/>
                  <a:chExt cx="627" cy="1161"/>
                </a:xfrm>
              </p:grpSpPr>
              <p:grpSp>
                <p:nvGrpSpPr>
                  <p:cNvPr id="360506" name="Group 263"/>
                  <p:cNvGrpSpPr>
                    <a:grpSpLocks/>
                  </p:cNvGrpSpPr>
                  <p:nvPr/>
                </p:nvGrpSpPr>
                <p:grpSpPr bwMode="auto">
                  <a:xfrm>
                    <a:off x="5051" y="2165"/>
                    <a:ext cx="618" cy="1161"/>
                    <a:chOff x="5051" y="2165"/>
                    <a:chExt cx="618" cy="1161"/>
                  </a:xfrm>
                </p:grpSpPr>
                <p:grpSp>
                  <p:nvGrpSpPr>
                    <p:cNvPr id="360512" name="Group 264"/>
                    <p:cNvGrpSpPr>
                      <a:grpSpLocks/>
                    </p:cNvGrpSpPr>
                    <p:nvPr/>
                  </p:nvGrpSpPr>
                  <p:grpSpPr bwMode="auto">
                    <a:xfrm>
                      <a:off x="5051" y="2165"/>
                      <a:ext cx="618" cy="1161"/>
                      <a:chOff x="5051" y="2165"/>
                      <a:chExt cx="618" cy="1161"/>
                    </a:xfrm>
                  </p:grpSpPr>
                  <p:sp>
                    <p:nvSpPr>
                      <p:cNvPr id="360514" name="Freeform 26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60515" name="AutoShape 26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0516" name="Rectangle 26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0517" name="Line 26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18" name="Rectangle 26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519" name="Rectangle 27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0520" name="Line 27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1" name="Line 27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2" name="Line 27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3" name="Line 27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4" name="Line 27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5" name="Line 27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6" name="Line 27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7" name="Line 27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8" name="Line 27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29" name="Line 28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0530" name="Rectangle 281"/>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60513" name="Rectangle 282"/>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grpSp>
              <p:sp>
                <p:nvSpPr>
                  <p:cNvPr id="541979" name="Rectangle 283"/>
                  <p:cNvSpPr>
                    <a:spLocks noChangeArrowheads="1"/>
                  </p:cNvSpPr>
                  <p:nvPr/>
                </p:nvSpPr>
                <p:spPr bwMode="auto">
                  <a:xfrm>
                    <a:off x="5072" y="2387"/>
                    <a:ext cx="549" cy="142"/>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60508" name="Rectangle 284"/>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Israel</a:t>
                    </a:r>
                  </a:p>
                </p:txBody>
              </p:sp>
              <p:sp>
                <p:nvSpPr>
                  <p:cNvPr id="360509" name="Rectangle 285"/>
                  <p:cNvSpPr>
                    <a:spLocks noChangeArrowheads="1"/>
                  </p:cNvSpPr>
                  <p:nvPr/>
                </p:nvSpPr>
                <p:spPr bwMode="auto">
                  <a:xfrm>
                    <a:off x="5060" y="2503"/>
                    <a:ext cx="59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360510" name="Rectangle 2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60511" name="Rectangle 287"/>
                  <p:cNvSpPr>
                    <a:spLocks noChangeArrowheads="1"/>
                  </p:cNvSpPr>
                  <p:nvPr/>
                </p:nvSpPr>
                <p:spPr bwMode="auto">
                  <a:xfrm>
                    <a:off x="5096"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541984" name="Rectangle 288"/>
                <p:cNvSpPr>
                  <a:spLocks noChangeArrowheads="1"/>
                </p:cNvSpPr>
                <p:nvPr/>
              </p:nvSpPr>
              <p:spPr bwMode="auto">
                <a:xfrm>
                  <a:off x="5041" y="2824"/>
                  <a:ext cx="612" cy="133"/>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grpSp>
          <p:sp>
            <p:nvSpPr>
              <p:cNvPr id="360501" name="Rectangle 289"/>
              <p:cNvSpPr>
                <a:spLocks noChangeArrowheads="1"/>
              </p:cNvSpPr>
              <p:nvPr/>
            </p:nvSpPr>
            <p:spPr bwMode="auto">
              <a:xfrm>
                <a:off x="5107" y="3048"/>
                <a:ext cx="27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a:t>
                </a:r>
              </a:p>
            </p:txBody>
          </p:sp>
          <p:sp>
            <p:nvSpPr>
              <p:cNvPr id="360502" name="Rectangle 290"/>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  </a:t>
                </a:r>
              </a:p>
            </p:txBody>
          </p:sp>
          <p:sp>
            <p:nvSpPr>
              <p:cNvPr id="360503" name="Rectangle 291"/>
              <p:cNvSpPr>
                <a:spLocks noChangeArrowheads="1"/>
              </p:cNvSpPr>
              <p:nvPr/>
            </p:nvSpPr>
            <p:spPr bwMode="auto">
              <a:xfrm>
                <a:off x="5056" y="2943"/>
                <a:ext cx="11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Helvetica" charset="0"/>
                </a:endParaRPr>
              </a:p>
            </p:txBody>
          </p:sp>
        </p:grpSp>
        <p:sp>
          <p:nvSpPr>
            <p:cNvPr id="360498" name="Rectangle 292"/>
            <p:cNvSpPr>
              <a:spLocks noChangeArrowheads="1"/>
            </p:cNvSpPr>
            <p:nvPr/>
          </p:nvSpPr>
          <p:spPr bwMode="auto">
            <a:xfrm>
              <a:off x="5304" y="3146"/>
              <a:ext cx="11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Helvetica" charset="0"/>
              </a:endParaRPr>
            </a:p>
          </p:txBody>
        </p:sp>
        <p:sp>
          <p:nvSpPr>
            <p:cNvPr id="360499" name="Rectangle 293"/>
            <p:cNvSpPr>
              <a:spLocks noChangeArrowheads="1"/>
            </p:cNvSpPr>
            <p:nvPr/>
          </p:nvSpPr>
          <p:spPr bwMode="auto">
            <a:xfrm>
              <a:off x="5378" y="3047"/>
              <a:ext cx="114"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a:solidFill>
                  <a:srgbClr val="000000"/>
                </a:solidFill>
                <a:latin typeface="Helvetica" charset="0"/>
              </a:endParaRPr>
            </a:p>
          </p:txBody>
        </p:sp>
      </p:grpSp>
      <p:sp>
        <p:nvSpPr>
          <p:cNvPr id="541990" name="Text Box 294"/>
          <p:cNvSpPr txBox="1">
            <a:spLocks noChangeArrowheads="1"/>
          </p:cNvSpPr>
          <p:nvPr/>
        </p:nvSpPr>
        <p:spPr bwMode="auto">
          <a:xfrm>
            <a:off x="6340475" y="3492500"/>
            <a:ext cx="1630363" cy="96837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p>
            <a:pPr algn="r" eaLnBrk="0" hangingPunct="0">
              <a:lnSpc>
                <a:spcPct val="80000"/>
              </a:lnSpc>
              <a:spcBef>
                <a:spcPct val="50000"/>
              </a:spcBef>
              <a:defRPr/>
            </a:pPr>
            <a:r>
              <a:rPr lang="en-US" sz="2400" b="1" dirty="0">
                <a:solidFill>
                  <a:srgbClr val="FFEA18"/>
                </a:solidFill>
                <a:latin typeface="Arial" pitchFamily="-112" charset="0"/>
              </a:rPr>
              <a:t>The            New Covenant</a:t>
            </a:r>
          </a:p>
        </p:txBody>
      </p:sp>
      <p:sp>
        <p:nvSpPr>
          <p:cNvPr id="360492" name="Rectangle 295"/>
          <p:cNvSpPr>
            <a:spLocks noChangeArrowheads="1"/>
          </p:cNvSpPr>
          <p:nvPr/>
        </p:nvSpPr>
        <p:spPr bwMode="auto">
          <a:xfrm>
            <a:off x="3429000" y="2571750"/>
            <a:ext cx="1841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eaLnBrk="0" hangingPunct="0"/>
            <a:endParaRPr lang="en-US" sz="2800">
              <a:solidFill>
                <a:srgbClr val="00DFCA"/>
              </a:solidFill>
              <a:latin typeface="Comic Sans MS" charset="0"/>
            </a:endParaRPr>
          </a:p>
        </p:txBody>
      </p:sp>
      <p:grpSp>
        <p:nvGrpSpPr>
          <p:cNvPr id="360493"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Times" charset="0"/>
                </a:rPr>
                <a:t>7</a:t>
              </a:r>
              <a:endParaRPr lang="en-US" sz="2800">
                <a:solidFill>
                  <a:srgbClr val="00DFCA"/>
                </a:solidFill>
                <a:latin typeface="Matura MT Script Capitals"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sp>
        <p:nvSpPr>
          <p:cNvPr id="130" name="Title 129"/>
          <p:cNvSpPr>
            <a:spLocks noGrp="1"/>
          </p:cNvSpPr>
          <p:nvPr>
            <p:ph type="title" idx="4294967295"/>
          </p:nvPr>
        </p:nvSpPr>
        <p:spPr>
          <a:xfrm>
            <a:off x="2390775" y="-74613"/>
            <a:ext cx="4243388" cy="568326"/>
          </a:xfrm>
          <a:prstGeom prst="rect">
            <a:avLst/>
          </a:prstGeom>
        </p:spPr>
        <p:txBody>
          <a:bodyPr/>
          <a:lstStyle/>
          <a:p>
            <a:pPr algn="ctr">
              <a:defRPr/>
            </a:pPr>
            <a:r>
              <a:rPr lang="en-US" sz="2400" b="1" dirty="0">
                <a:solidFill>
                  <a:srgbClr val="FFEA18"/>
                </a:solidFill>
                <a:latin typeface="Arial" charset="0"/>
                <a:ea typeface="ＭＳ Ｐゴシック" charset="0"/>
                <a:cs typeface="ＭＳ Ｐゴシック" charset="0"/>
              </a:rPr>
              <a:t>The New Covenant</a:t>
            </a:r>
            <a:endParaRPr lang="en-US" dirty="0">
              <a:latin typeface="Times" charset="0"/>
              <a:ea typeface="ＭＳ Ｐゴシック" charset="0"/>
              <a:cs typeface="ＭＳ Ｐゴシック" charset="0"/>
            </a:endParaRPr>
          </a:p>
        </p:txBody>
      </p:sp>
      <p:sp>
        <p:nvSpPr>
          <p:cNvPr id="109" name="Text Box 95"/>
          <p:cNvSpPr txBox="1">
            <a:spLocks noChangeArrowheads="1"/>
          </p:cNvSpPr>
          <p:nvPr/>
        </p:nvSpPr>
        <p:spPr bwMode="auto">
          <a:xfrm>
            <a:off x="6228184" y="3356992"/>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sz="4000" i="1" dirty="0">
                <a:solidFill>
                  <a:srgbClr val="FFFFFF"/>
                </a:solidFill>
                <a:latin typeface="Kosher-Normal" pitchFamily="-105" charset="0"/>
                <a:ea typeface="Times New Roman" pitchFamily="-105" charset="0"/>
                <a:cs typeface="Times New Roman" pitchFamily="-105" charset="0"/>
              </a:rPr>
              <a:t>NC</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1990"/>
                                        </p:tgtEl>
                                        <p:attrNameLst>
                                          <p:attrName>style.visibility</p:attrName>
                                        </p:attrNameLst>
                                      </p:cBhvr>
                                      <p:to>
                                        <p:strVal val="visible"/>
                                      </p:to>
                                    </p:set>
                                    <p:animEffect transition="in" filter="dissolve">
                                      <p:cBhvr>
                                        <p:cTn id="7" dur="500"/>
                                        <p:tgtEl>
                                          <p:spTgt spid="54199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41734"/>
                                        </p:tgtEl>
                                        <p:attrNameLst>
                                          <p:attrName>style.visibility</p:attrName>
                                        </p:attrNameLst>
                                      </p:cBhvr>
                                      <p:to>
                                        <p:strVal val="visible"/>
                                      </p:to>
                                    </p:set>
                                    <p:animEffect transition="in" filter="dissolve">
                                      <p:cBhvr>
                                        <p:cTn id="11" dur="500"/>
                                        <p:tgtEl>
                                          <p:spTgt spid="541734"/>
                                        </p:tgtEl>
                                      </p:cBhvr>
                                    </p:animEffect>
                                  </p:childTnLst>
                                </p:cTn>
                              </p:par>
                            </p:childTnLst>
                          </p:cTn>
                        </p:par>
                        <p:par>
                          <p:cTn id="12" fill="hold" nodeType="afterGroup">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541747"/>
                                        </p:tgtEl>
                                        <p:attrNameLst>
                                          <p:attrName>style.visibility</p:attrName>
                                        </p:attrNameLst>
                                      </p:cBhvr>
                                      <p:to>
                                        <p:strVal val="visible"/>
                                      </p:to>
                                    </p:set>
                                    <p:anim calcmode="lin" valueType="num">
                                      <p:cBhvr additive="base">
                                        <p:cTn id="15" dur="500" fill="hold"/>
                                        <p:tgtEl>
                                          <p:spTgt spid="541747"/>
                                        </p:tgtEl>
                                        <p:attrNameLst>
                                          <p:attrName>ppt_x</p:attrName>
                                        </p:attrNameLst>
                                      </p:cBhvr>
                                      <p:tavLst>
                                        <p:tav tm="0">
                                          <p:val>
                                            <p:strVal val="1+#ppt_w/2"/>
                                          </p:val>
                                        </p:tav>
                                        <p:tav tm="100000">
                                          <p:val>
                                            <p:strVal val="#ppt_x"/>
                                          </p:val>
                                        </p:tav>
                                      </p:tavLst>
                                    </p:anim>
                                    <p:anim calcmode="lin" valueType="num">
                                      <p:cBhvr additive="base">
                                        <p:cTn id="16" dur="500" fill="hold"/>
                                        <p:tgtEl>
                                          <p:spTgt spid="541747"/>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22" presetClass="entr" presetSubtype="2" fill="hold" nodeType="afterEffect">
                                  <p:stCondLst>
                                    <p:cond delay="0"/>
                                  </p:stCondLst>
                                  <p:childTnLst>
                                    <p:set>
                                      <p:cBhvr>
                                        <p:cTn id="19" dur="1" fill="hold">
                                          <p:stCondLst>
                                            <p:cond delay="0"/>
                                          </p:stCondLst>
                                        </p:cTn>
                                        <p:tgtEl>
                                          <p:spTgt spid="541746"/>
                                        </p:tgtEl>
                                        <p:attrNameLst>
                                          <p:attrName>style.visibility</p:attrName>
                                        </p:attrNameLst>
                                      </p:cBhvr>
                                      <p:to>
                                        <p:strVal val="visible"/>
                                      </p:to>
                                    </p:set>
                                    <p:animEffect transition="in" filter="wipe(right)">
                                      <p:cBhvr>
                                        <p:cTn id="20" dur="500"/>
                                        <p:tgtEl>
                                          <p:spTgt spid="54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734" grpId="0" autoUpdateAnimBg="0"/>
      <p:bldP spid="541747" grpId="0" animBg="1"/>
      <p:bldP spid="541990"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p:cNvSpPr>
            <a:spLocks noChangeArrowheads="1"/>
          </p:cNvSpPr>
          <p:nvPr/>
        </p:nvSpPr>
        <p:spPr bwMode="auto">
          <a:xfrm>
            <a:off x="668338"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AFD00"/>
                </a:solidFill>
                <a:latin typeface="Times" pitchFamily="-112" charset="0"/>
              </a:rPr>
              <a:t>                            </a:t>
            </a:r>
          </a:p>
        </p:txBody>
      </p:sp>
      <p:sp>
        <p:nvSpPr>
          <p:cNvPr id="457732" name="Rectangle 4"/>
          <p:cNvSpPr>
            <a:spLocks noChangeArrowheads="1"/>
          </p:cNvSpPr>
          <p:nvPr/>
        </p:nvSpPr>
        <p:spPr bwMode="auto">
          <a:xfrm>
            <a:off x="804863" y="2725738"/>
            <a:ext cx="7397750" cy="2552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3600" b="1" baseline="30000">
                <a:solidFill>
                  <a:srgbClr val="FFFFFF"/>
                </a:solidFill>
                <a:latin typeface="Times" charset="0"/>
              </a:rPr>
              <a:t>31</a:t>
            </a:r>
            <a:r>
              <a:rPr lang="en-US" sz="3200" b="1">
                <a:solidFill>
                  <a:srgbClr val="FFFFFF"/>
                </a:solidFill>
                <a:latin typeface="Times" charset="0"/>
              </a:rPr>
              <a:t> </a:t>
            </a:r>
            <a:r>
              <a:rPr lang="ru-RU" altLang="ja-JP" sz="3200" b="1">
                <a:solidFill>
                  <a:srgbClr val="FFFFFF"/>
                </a:solidFill>
                <a:latin typeface="Times" charset="0"/>
              </a:rPr>
              <a:t>"</a:t>
            </a:r>
            <a:r>
              <a:rPr lang="en-US" altLang="ja-JP" sz="3200" b="1">
                <a:solidFill>
                  <a:srgbClr val="FFFFFF"/>
                </a:solidFill>
                <a:latin typeface="Times" charset="0"/>
              </a:rPr>
              <a:t>The time is coming,</a:t>
            </a:r>
            <a:r>
              <a:rPr lang="ru-RU" altLang="ja-JP" sz="3200" b="1">
                <a:solidFill>
                  <a:srgbClr val="FFFFFF"/>
                </a:solidFill>
                <a:latin typeface="Times" charset="0"/>
              </a:rPr>
              <a:t>"</a:t>
            </a:r>
            <a:r>
              <a:rPr lang="en-US" altLang="ja-JP" sz="3200" b="1">
                <a:solidFill>
                  <a:srgbClr val="FFFFFF"/>
                </a:solidFill>
                <a:latin typeface="Times" charset="0"/>
              </a:rPr>
              <a:t> declares the Lord, </a:t>
            </a:r>
            <a:r>
              <a:rPr lang="ru-RU" altLang="ja-JP" sz="3200" b="1">
                <a:solidFill>
                  <a:srgbClr val="FFFFFF"/>
                </a:solidFill>
                <a:latin typeface="Times" charset="0"/>
              </a:rPr>
              <a:t>"</a:t>
            </a:r>
            <a:r>
              <a:rPr lang="en-US" altLang="ja-JP" sz="3200" b="1">
                <a:solidFill>
                  <a:srgbClr val="FFFFFF"/>
                </a:solidFill>
                <a:latin typeface="Times" charset="0"/>
              </a:rPr>
              <a:t>when I will make a </a:t>
            </a:r>
            <a:r>
              <a:rPr lang="en-US" altLang="ja-JP" sz="3200" b="1">
                <a:solidFill>
                  <a:srgbClr val="EEFF4B"/>
                </a:solidFill>
                <a:latin typeface="Times" charset="0"/>
              </a:rPr>
              <a:t>new covenant</a:t>
            </a:r>
            <a:r>
              <a:rPr lang="en-US" altLang="ja-JP" sz="3200" b="1">
                <a:solidFill>
                  <a:srgbClr val="FFD34A"/>
                </a:solidFill>
                <a:latin typeface="Times" charset="0"/>
              </a:rPr>
              <a:t> </a:t>
            </a:r>
            <a:r>
              <a:rPr lang="en-US" altLang="ja-JP" sz="3200" b="1">
                <a:solidFill>
                  <a:srgbClr val="FFFFFF"/>
                </a:solidFill>
                <a:latin typeface="Times" charset="0"/>
              </a:rPr>
              <a:t>with the </a:t>
            </a:r>
            <a:r>
              <a:rPr lang="en-US" altLang="ja-JP" sz="3200" b="1">
                <a:solidFill>
                  <a:srgbClr val="CECECE"/>
                </a:solidFill>
                <a:latin typeface="Times" charset="0"/>
              </a:rPr>
              <a:t>house of Israel</a:t>
            </a:r>
            <a:r>
              <a:rPr lang="en-US" altLang="ja-JP" sz="3200" b="1">
                <a:solidFill>
                  <a:srgbClr val="FFD34A"/>
                </a:solidFill>
                <a:latin typeface="Times" charset="0"/>
              </a:rPr>
              <a:t> </a:t>
            </a:r>
            <a:r>
              <a:rPr lang="en-US" altLang="ja-JP" sz="3200" b="1">
                <a:solidFill>
                  <a:srgbClr val="FFFFFF"/>
                </a:solidFill>
                <a:latin typeface="Times" charset="0"/>
              </a:rPr>
              <a:t>and with the </a:t>
            </a:r>
            <a:r>
              <a:rPr lang="en-US" altLang="ja-JP" sz="3200" b="1">
                <a:solidFill>
                  <a:srgbClr val="CECECE"/>
                </a:solidFill>
                <a:latin typeface="Times" charset="0"/>
              </a:rPr>
              <a:t>house of Judah.</a:t>
            </a:r>
            <a:r>
              <a:rPr lang="ru-RU" altLang="ja-JP" sz="3200" b="1">
                <a:solidFill>
                  <a:srgbClr val="CECECE"/>
                </a:solidFill>
                <a:latin typeface="Times" charset="0"/>
              </a:rPr>
              <a:t>"</a:t>
            </a:r>
            <a:endParaRPr lang="en-US" altLang="ja-JP" sz="3200" b="1">
              <a:solidFill>
                <a:srgbClr val="CECECE"/>
              </a:solidFill>
              <a:latin typeface="Times" charset="0"/>
            </a:endParaRPr>
          </a:p>
          <a:p>
            <a:pPr eaLnBrk="0" hangingPunct="0">
              <a:defRPr/>
            </a:pPr>
            <a:endParaRPr lang="en-US" sz="3200" b="1">
              <a:solidFill>
                <a:srgbClr val="CECECE"/>
              </a:solidFill>
              <a:latin typeface="Times" charset="0"/>
            </a:endParaRPr>
          </a:p>
        </p:txBody>
      </p:sp>
      <p:sp>
        <p:nvSpPr>
          <p:cNvPr id="457761" name="Text Box 33"/>
          <p:cNvSpPr txBox="1">
            <a:spLocks noChangeArrowheads="1"/>
          </p:cNvSpPr>
          <p:nvPr/>
        </p:nvSpPr>
        <p:spPr bwMode="auto">
          <a:xfrm>
            <a:off x="1346200" y="5105400"/>
            <a:ext cx="7340600" cy="701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4000" b="1">
                <a:solidFill>
                  <a:srgbClr val="FFFF00"/>
                </a:solidFill>
                <a:latin typeface="Comic Sans MS" pitchFamily="-112" charset="0"/>
              </a:rPr>
              <a:t>MESSIAH IS PROMISED!</a:t>
            </a:r>
          </a:p>
        </p:txBody>
      </p:sp>
      <p:sp>
        <p:nvSpPr>
          <p:cNvPr id="457764" name="Rectangle 36"/>
          <p:cNvSpPr>
            <a:spLocks noChangeArrowheads="1"/>
          </p:cNvSpPr>
          <p:nvPr/>
        </p:nvSpPr>
        <p:spPr bwMode="auto">
          <a:xfrm>
            <a:off x="808038" y="3703638"/>
            <a:ext cx="7397750" cy="1074737"/>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3200" b="1">
                <a:solidFill>
                  <a:srgbClr val="0F90C7"/>
                </a:solidFill>
                <a:latin typeface="Times" charset="0"/>
              </a:rPr>
              <a:t>with the house of Israel and with the house of Judah.</a:t>
            </a:r>
            <a:r>
              <a:rPr lang="ru-RU" altLang="ja-JP" sz="3200" b="1">
                <a:solidFill>
                  <a:srgbClr val="0F90C7"/>
                </a:solidFill>
                <a:latin typeface="Times" charset="0"/>
              </a:rPr>
              <a:t>"</a:t>
            </a:r>
            <a:endParaRPr lang="en-US" sz="3200" b="1">
              <a:solidFill>
                <a:srgbClr val="0F90C7"/>
              </a:solidFill>
              <a:latin typeface="Times" charset="0"/>
            </a:endParaRPr>
          </a:p>
        </p:txBody>
      </p:sp>
      <p:sp>
        <p:nvSpPr>
          <p:cNvPr id="362501" name="Text Box 10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362502" name="Text Box 109"/>
          <p:cNvSpPr txBox="1">
            <a:spLocks noChangeArrowheads="1"/>
          </p:cNvSpPr>
          <p:nvPr/>
        </p:nvSpPr>
        <p:spPr bwMode="auto">
          <a:xfrm>
            <a:off x="8594725" y="64516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a:solidFill>
                  <a:srgbClr val="FFFFFF"/>
                </a:solidFill>
                <a:latin typeface="Comic Sans MS" charset="0"/>
              </a:rPr>
              <a:t>3</a:t>
            </a:r>
            <a:endParaRPr lang="en-US" sz="2000">
              <a:solidFill>
                <a:srgbClr val="FFA27C"/>
              </a:solidFill>
              <a:latin typeface="B VAG Rounded Bold" charset="0"/>
            </a:endParaRPr>
          </a:p>
        </p:txBody>
      </p:sp>
      <p:sp>
        <p:nvSpPr>
          <p:cNvPr id="457735" name="Oval 7"/>
          <p:cNvSpPr>
            <a:spLocks noChangeArrowheads="1"/>
          </p:cNvSpPr>
          <p:nvPr/>
        </p:nvSpPr>
        <p:spPr bwMode="auto">
          <a:xfrm>
            <a:off x="5268913" y="3252788"/>
            <a:ext cx="3001962" cy="569912"/>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grpSp>
        <p:nvGrpSpPr>
          <p:cNvPr id="362504" name="Group 110"/>
          <p:cNvGrpSpPr>
            <a:grpSpLocks/>
          </p:cNvGrpSpPr>
          <p:nvPr/>
        </p:nvGrpSpPr>
        <p:grpSpPr bwMode="auto">
          <a:xfrm>
            <a:off x="8018463" y="3436938"/>
            <a:ext cx="981075" cy="1843087"/>
            <a:chOff x="5051" y="2165"/>
            <a:chExt cx="618" cy="1161"/>
          </a:xfrm>
        </p:grpSpPr>
        <p:sp>
          <p:nvSpPr>
            <p:cNvPr id="362520" name="Freeform 11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62521" name="AutoShape 11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2522" name="Rectangle 11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2523" name="Line 11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24" name="Rectangle 11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2525" name="Rectangle 11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2526" name="Line 11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27" name="Line 11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28" name="Line 11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29" name="Line 12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0" name="Line 12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1" name="Line 12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2" name="Line 12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3" name="Line 12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4" name="Line 12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5" name="Line 12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2536" name="Rectangle 127"/>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grpSp>
      <p:sp>
        <p:nvSpPr>
          <p:cNvPr id="362505" name="Rectangle 128"/>
          <p:cNvSpPr>
            <a:spLocks noChangeArrowheads="1"/>
          </p:cNvSpPr>
          <p:nvPr/>
        </p:nvSpPr>
        <p:spPr bwMode="auto">
          <a:xfrm>
            <a:off x="8158163" y="3598863"/>
            <a:ext cx="6191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sp>
        <p:nvSpPr>
          <p:cNvPr id="457857" name="Rectangle 129"/>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62507" name="Rectangle 130"/>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457859" name="Rectangle 131"/>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grpSp>
        <p:nvGrpSpPr>
          <p:cNvPr id="362509" name="Group 132"/>
          <p:cNvGrpSpPr>
            <a:grpSpLocks/>
          </p:cNvGrpSpPr>
          <p:nvPr/>
        </p:nvGrpSpPr>
        <p:grpSpPr bwMode="auto">
          <a:xfrm>
            <a:off x="8061325" y="4151313"/>
            <a:ext cx="931863" cy="377825"/>
            <a:chOff x="5078" y="2615"/>
            <a:chExt cx="587" cy="238"/>
          </a:xfrm>
        </p:grpSpPr>
        <p:sp>
          <p:nvSpPr>
            <p:cNvPr id="362517" name="Rectangle 13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62518" name="Rectangle 13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62519" name="Rectangle 135"/>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sp>
        <p:nvSpPr>
          <p:cNvPr id="457864" name="Rectangle 136"/>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44</a:t>
            </a:r>
          </a:p>
        </p:txBody>
      </p:sp>
      <p:sp>
        <p:nvSpPr>
          <p:cNvPr id="362511" name="Text Box 13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grpSp>
        <p:nvGrpSpPr>
          <p:cNvPr id="362512" name="Group 40"/>
          <p:cNvGrpSpPr>
            <a:grpSpLocks/>
          </p:cNvGrpSpPr>
          <p:nvPr/>
        </p:nvGrpSpPr>
        <p:grpSpPr bwMode="auto">
          <a:xfrm>
            <a:off x="519113" y="117475"/>
            <a:ext cx="854075" cy="1720850"/>
            <a:chOff x="519113" y="312738"/>
            <a:chExt cx="854075" cy="1910769"/>
          </a:xfrm>
        </p:grpSpPr>
        <p:sp>
          <p:nvSpPr>
            <p:cNvPr id="42" name="Rectangle 4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a:solidFill>
                    <a:srgbClr val="FFFF00"/>
                  </a:solidFill>
                  <a:latin typeface="Times" charset="0"/>
                </a:rPr>
                <a:t>7</a:t>
              </a:r>
              <a:endParaRPr lang="en-US" sz="2800">
                <a:solidFill>
                  <a:srgbClr val="00DFCA"/>
                </a:solidFill>
                <a:latin typeface="Matura MT Script Capitals" charset="0"/>
              </a:endParaRPr>
            </a:p>
          </p:txBody>
        </p:sp>
        <p:sp>
          <p:nvSpPr>
            <p:cNvPr id="4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sp>
        <p:nvSpPr>
          <p:cNvPr id="41" name="Rectangle 3"/>
          <p:cNvSpPr>
            <a:spLocks noChangeArrowheads="1"/>
          </p:cNvSpPr>
          <p:nvPr/>
        </p:nvSpPr>
        <p:spPr bwMode="auto">
          <a:xfrm>
            <a:off x="1717675" y="1828800"/>
            <a:ext cx="6580188" cy="58261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CECECE"/>
                </a:solidFill>
                <a:latin typeface="Times" charset="0"/>
              </a:rPr>
              <a:t>THE NEW COVENANT</a:t>
            </a:r>
            <a:endParaRPr lang="en-US" sz="3200" b="1" dirty="0">
              <a:solidFill>
                <a:srgbClr val="FFD34A"/>
              </a:solidFill>
              <a:latin typeface="Times" charset="0"/>
            </a:endParaRPr>
          </a:p>
        </p:txBody>
      </p:sp>
      <p:sp>
        <p:nvSpPr>
          <p:cNvPr id="3" name="Title 2"/>
          <p:cNvSpPr>
            <a:spLocks noGrp="1"/>
          </p:cNvSpPr>
          <p:nvPr>
            <p:ph type="title" idx="4294967295"/>
          </p:nvPr>
        </p:nvSpPr>
        <p:spPr>
          <a:xfrm>
            <a:off x="457200" y="1282700"/>
            <a:ext cx="8229600" cy="582613"/>
          </a:xfrm>
          <a:prstGeom prst="rect">
            <a:avLst/>
          </a:prstGeom>
          <a:ln w="12700">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defRPr/>
            </a:pPr>
            <a:r>
              <a:rPr lang="en-US" sz="3200" b="1" kern="1200" dirty="0">
                <a:solidFill>
                  <a:schemeClr val="tx1"/>
                </a:solidFill>
                <a:latin typeface="Times" charset="0"/>
                <a:ea typeface="ＭＳ Ｐゴシック" charset="0"/>
                <a:cs typeface="ＭＳ Ｐゴシック" charset="0"/>
              </a:rPr>
              <a:t>Jeremiah 31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457735"/>
                                        </p:tgtEl>
                                        <p:attrNameLst>
                                          <p:attrName>style.visibility</p:attrName>
                                        </p:attrNameLst>
                                      </p:cBhvr>
                                      <p:to>
                                        <p:strVal val="visible"/>
                                      </p:to>
                                    </p:set>
                                    <p:anim calcmode="lin" valueType="num">
                                      <p:cBhvr>
                                        <p:cTn id="7" dur="500" fill="hold"/>
                                        <p:tgtEl>
                                          <p:spTgt spid="457735"/>
                                        </p:tgtEl>
                                        <p:attrNameLst>
                                          <p:attrName>ppt_w</p:attrName>
                                        </p:attrNameLst>
                                      </p:cBhvr>
                                      <p:tavLst>
                                        <p:tav tm="0">
                                          <p:val>
                                            <p:fltVal val="0"/>
                                          </p:val>
                                        </p:tav>
                                        <p:tav tm="100000">
                                          <p:val>
                                            <p:strVal val="#ppt_w"/>
                                          </p:val>
                                        </p:tav>
                                      </p:tavLst>
                                    </p:anim>
                                    <p:anim calcmode="lin" valueType="num">
                                      <p:cBhvr>
                                        <p:cTn id="8" dur="500" fill="hold"/>
                                        <p:tgtEl>
                                          <p:spTgt spid="457735"/>
                                        </p:tgtEl>
                                        <p:attrNameLst>
                                          <p:attrName>ppt_h</p:attrName>
                                        </p:attrNameLst>
                                      </p:cBhvr>
                                      <p:tavLst>
                                        <p:tav tm="0">
                                          <p:val>
                                            <p:fltVal val="0"/>
                                          </p:val>
                                        </p:tav>
                                        <p:tav tm="100000">
                                          <p:val>
                                            <p:strVal val="#ppt_h"/>
                                          </p:val>
                                        </p:tav>
                                      </p:tavLst>
                                    </p:anim>
                                    <p:anim calcmode="lin" valueType="num">
                                      <p:cBhvr>
                                        <p:cTn id="9" dur="500" fill="hold"/>
                                        <p:tgtEl>
                                          <p:spTgt spid="457735"/>
                                        </p:tgtEl>
                                        <p:attrNameLst>
                                          <p:attrName>ppt_x</p:attrName>
                                        </p:attrNameLst>
                                      </p:cBhvr>
                                      <p:tavLst>
                                        <p:tav tm="0">
                                          <p:val>
                                            <p:fltVal val="0.5"/>
                                          </p:val>
                                        </p:tav>
                                        <p:tav tm="100000">
                                          <p:val>
                                            <p:strVal val="#ppt_x"/>
                                          </p:val>
                                        </p:tav>
                                      </p:tavLst>
                                    </p:anim>
                                    <p:anim calcmode="lin" valueType="num">
                                      <p:cBhvr>
                                        <p:cTn id="10" dur="500" fill="hold"/>
                                        <p:tgtEl>
                                          <p:spTgt spid="457735"/>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457764"/>
                                        </p:tgtEl>
                                        <p:attrNameLst>
                                          <p:attrName>style.visibility</p:attrName>
                                        </p:attrNameLst>
                                      </p:cBhvr>
                                      <p:to>
                                        <p:strVal val="visible"/>
                                      </p:to>
                                    </p:set>
                                    <p:anim calcmode="lin" valueType="num">
                                      <p:cBhvr>
                                        <p:cTn id="15" dur="500" fill="hold"/>
                                        <p:tgtEl>
                                          <p:spTgt spid="457764"/>
                                        </p:tgtEl>
                                        <p:attrNameLst>
                                          <p:attrName>ppt_w</p:attrName>
                                        </p:attrNameLst>
                                      </p:cBhvr>
                                      <p:tavLst>
                                        <p:tav tm="0">
                                          <p:val>
                                            <p:fltVal val="0"/>
                                          </p:val>
                                        </p:tav>
                                        <p:tav tm="100000">
                                          <p:val>
                                            <p:strVal val="#ppt_w"/>
                                          </p:val>
                                        </p:tav>
                                      </p:tavLst>
                                    </p:anim>
                                    <p:anim calcmode="lin" valueType="num">
                                      <p:cBhvr>
                                        <p:cTn id="16" dur="500" fill="hold"/>
                                        <p:tgtEl>
                                          <p:spTgt spid="457764"/>
                                        </p:tgtEl>
                                        <p:attrNameLst>
                                          <p:attrName>ppt_h</p:attrName>
                                        </p:attrNameLst>
                                      </p:cBhvr>
                                      <p:tavLst>
                                        <p:tav tm="0">
                                          <p:val>
                                            <p:fltVal val="0"/>
                                          </p:val>
                                        </p:tav>
                                        <p:tav tm="100000">
                                          <p:val>
                                            <p:strVal val="#ppt_h"/>
                                          </p:val>
                                        </p:tav>
                                      </p:tavLst>
                                    </p:anim>
                                    <p:anim calcmode="lin" valueType="num">
                                      <p:cBhvr>
                                        <p:cTn id="17" dur="500" fill="hold"/>
                                        <p:tgtEl>
                                          <p:spTgt spid="457764"/>
                                        </p:tgtEl>
                                        <p:attrNameLst>
                                          <p:attrName>ppt_x</p:attrName>
                                        </p:attrNameLst>
                                      </p:cBhvr>
                                      <p:tavLst>
                                        <p:tav tm="0">
                                          <p:val>
                                            <p:fltVal val="0.5"/>
                                          </p:val>
                                        </p:tav>
                                        <p:tav tm="100000">
                                          <p:val>
                                            <p:strVal val="#ppt_x"/>
                                          </p:val>
                                        </p:tav>
                                      </p:tavLst>
                                    </p:anim>
                                    <p:anim calcmode="lin" valueType="num">
                                      <p:cBhvr>
                                        <p:cTn id="18" dur="500" fill="hold"/>
                                        <p:tgtEl>
                                          <p:spTgt spid="457764"/>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457761"/>
                                        </p:tgtEl>
                                        <p:attrNameLst>
                                          <p:attrName>style.visibility</p:attrName>
                                        </p:attrNameLst>
                                      </p:cBhvr>
                                      <p:to>
                                        <p:strVal val="visible"/>
                                      </p:to>
                                    </p:set>
                                    <p:anim calcmode="lin" valueType="num">
                                      <p:cBhvr>
                                        <p:cTn id="23" dur="500" fill="hold"/>
                                        <p:tgtEl>
                                          <p:spTgt spid="457761"/>
                                        </p:tgtEl>
                                        <p:attrNameLst>
                                          <p:attrName>ppt_w</p:attrName>
                                        </p:attrNameLst>
                                      </p:cBhvr>
                                      <p:tavLst>
                                        <p:tav tm="0">
                                          <p:val>
                                            <p:fltVal val="0"/>
                                          </p:val>
                                        </p:tav>
                                        <p:tav tm="100000">
                                          <p:val>
                                            <p:strVal val="#ppt_w"/>
                                          </p:val>
                                        </p:tav>
                                      </p:tavLst>
                                    </p:anim>
                                    <p:anim calcmode="lin" valueType="num">
                                      <p:cBhvr>
                                        <p:cTn id="24" dur="500" fill="hold"/>
                                        <p:tgtEl>
                                          <p:spTgt spid="457761"/>
                                        </p:tgtEl>
                                        <p:attrNameLst>
                                          <p:attrName>ppt_h</p:attrName>
                                        </p:attrNameLst>
                                      </p:cBhvr>
                                      <p:tavLst>
                                        <p:tav tm="0">
                                          <p:val>
                                            <p:fltVal val="0"/>
                                          </p:val>
                                        </p:tav>
                                        <p:tav tm="100000">
                                          <p:val>
                                            <p:strVal val="#ppt_h"/>
                                          </p:val>
                                        </p:tav>
                                      </p:tavLst>
                                    </p:anim>
                                    <p:anim calcmode="lin" valueType="num">
                                      <p:cBhvr>
                                        <p:cTn id="25" dur="500" fill="hold"/>
                                        <p:tgtEl>
                                          <p:spTgt spid="457761"/>
                                        </p:tgtEl>
                                        <p:attrNameLst>
                                          <p:attrName>ppt_x</p:attrName>
                                        </p:attrNameLst>
                                      </p:cBhvr>
                                      <p:tavLst>
                                        <p:tav tm="0">
                                          <p:val>
                                            <p:fltVal val="0.5"/>
                                          </p:val>
                                        </p:tav>
                                        <p:tav tm="100000">
                                          <p:val>
                                            <p:strVal val="#ppt_x"/>
                                          </p:val>
                                        </p:tav>
                                      </p:tavLst>
                                    </p:anim>
                                    <p:anim calcmode="lin" valueType="num">
                                      <p:cBhvr>
                                        <p:cTn id="26" dur="500" fill="hold"/>
                                        <p:tgtEl>
                                          <p:spTgt spid="45776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61" grpId="0" autoUpdateAnimBg="0"/>
      <p:bldP spid="457764" grpId="0" autoUpdateAnimBg="0"/>
      <p:bldP spid="45773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632838"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64547"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a:solidFill>
                  <a:srgbClr val="FFA27C"/>
                </a:solidFill>
              </a:rPr>
              <a:t> </a:t>
            </a:r>
          </a:p>
        </p:txBody>
      </p:sp>
      <p:sp>
        <p:nvSpPr>
          <p:cNvPr id="364548"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endParaRPr lang="en-US" sz="3600" b="1">
              <a:solidFill>
                <a:srgbClr val="00FF00"/>
              </a:solidFill>
            </a:endParaRPr>
          </a:p>
        </p:txBody>
      </p:sp>
      <p:sp>
        <p:nvSpPr>
          <p:cNvPr id="632848"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en-US" sz="3200" b="1" i="1">
                <a:solidFill>
                  <a:srgbClr val="00FF00"/>
                </a:solidFill>
                <a:latin typeface="Arial" pitchFamily="-112" charset="0"/>
              </a:rPr>
              <a:t>Genesis 12: 1-3</a:t>
            </a:r>
          </a:p>
        </p:txBody>
      </p:sp>
      <p:sp>
        <p:nvSpPr>
          <p:cNvPr id="632849" name="Rectangle 17"/>
          <p:cNvSpPr>
            <a:spLocks noChangeArrowheads="1"/>
          </p:cNvSpPr>
          <p:nvPr/>
        </p:nvSpPr>
        <p:spPr bwMode="auto">
          <a:xfrm>
            <a:off x="3249613" y="1323975"/>
            <a:ext cx="2651125" cy="582211"/>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a:solidFill>
                  <a:srgbClr val="FAFD00"/>
                </a:solidFill>
              </a:rPr>
              <a:t>(</a:t>
            </a:r>
            <a:r>
              <a:rPr lang="ru-RU" altLang="ja-JP" sz="3200" b="1">
                <a:solidFill>
                  <a:srgbClr val="FAFD00"/>
                </a:solidFill>
              </a:rPr>
              <a:t>"</a:t>
            </a:r>
            <a:r>
              <a:rPr lang="en-US" altLang="ja-JP" sz="3200" b="1">
                <a:solidFill>
                  <a:srgbClr val="FAFD00"/>
                </a:solidFill>
              </a:rPr>
              <a:t>The Call</a:t>
            </a:r>
            <a:r>
              <a:rPr lang="ru-RU" altLang="ja-JP" sz="3200" b="1">
                <a:solidFill>
                  <a:srgbClr val="FAFD00"/>
                </a:solidFill>
              </a:rPr>
              <a:t>"</a:t>
            </a:r>
            <a:r>
              <a:rPr lang="en-US" altLang="ja-JP" sz="3200" b="1">
                <a:solidFill>
                  <a:srgbClr val="FAFD00"/>
                </a:solidFill>
              </a:rPr>
              <a:t>)</a:t>
            </a:r>
            <a:endParaRPr lang="en-US" sz="2400">
              <a:solidFill>
                <a:srgbClr val="00FF00"/>
              </a:solidFill>
            </a:endParaRPr>
          </a:p>
        </p:txBody>
      </p:sp>
      <p:grpSp>
        <p:nvGrpSpPr>
          <p:cNvPr id="2" name="Group 22"/>
          <p:cNvGrpSpPr>
            <a:grpSpLocks/>
          </p:cNvGrpSpPr>
          <p:nvPr/>
        </p:nvGrpSpPr>
        <p:grpSpPr bwMode="auto">
          <a:xfrm>
            <a:off x="2300288" y="2451100"/>
            <a:ext cx="4387850" cy="1246188"/>
            <a:chOff x="1449" y="1544"/>
            <a:chExt cx="2764" cy="785"/>
          </a:xfrm>
        </p:grpSpPr>
        <p:sp>
          <p:nvSpPr>
            <p:cNvPr id="632850" name="Line 18"/>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632851" name="Line 19"/>
            <p:cNvSpPr>
              <a:spLocks noChangeShapeType="1"/>
            </p:cNvSpPr>
            <p:nvPr/>
          </p:nvSpPr>
          <p:spPr bwMode="auto">
            <a:xfrm flipH="1">
              <a:off x="2859" y="1544"/>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sp>
          <p:nvSpPr>
            <p:cNvPr id="632852" name="Line 20"/>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08" charset="0"/>
              </a:endParaRPr>
            </a:p>
          </p:txBody>
        </p:sp>
      </p:grpSp>
      <p:sp>
        <p:nvSpPr>
          <p:cNvPr id="364552" name="Text Box 25"/>
          <p:cNvSpPr txBox="1">
            <a:spLocks noChangeArrowheads="1"/>
          </p:cNvSpPr>
          <p:nvPr/>
        </p:nvSpPr>
        <p:spPr bwMode="auto">
          <a:xfrm>
            <a:off x="8602663" y="64643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a:solidFill>
                  <a:srgbClr val="FFFFFF"/>
                </a:solidFill>
                <a:latin typeface="Comic Sans MS" charset="0"/>
              </a:rPr>
              <a:t>5</a:t>
            </a:r>
            <a:endParaRPr lang="en-US" sz="1600">
              <a:solidFill>
                <a:srgbClr val="FFA27C"/>
              </a:solidFill>
              <a:latin typeface="Comic Sans MS" charset="0"/>
            </a:endParaRPr>
          </a:p>
        </p:txBody>
      </p:sp>
      <p:grpSp>
        <p:nvGrpSpPr>
          <p:cNvPr id="364553" name="Group 26"/>
          <p:cNvGrpSpPr>
            <a:grpSpLocks/>
          </p:cNvGrpSpPr>
          <p:nvPr/>
        </p:nvGrpSpPr>
        <p:grpSpPr bwMode="auto">
          <a:xfrm>
            <a:off x="8002588" y="3436938"/>
            <a:ext cx="996950" cy="1843087"/>
            <a:chOff x="5041" y="2165"/>
            <a:chExt cx="628" cy="1161"/>
          </a:xfrm>
        </p:grpSpPr>
        <p:sp>
          <p:nvSpPr>
            <p:cNvPr id="364571" name="Freeform 2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364572" name="AutoShape 2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a:solidFill>
                  <a:srgbClr val="00DFCA"/>
                </a:solidFill>
                <a:latin typeface="Matura MT Script Capitals" charset="0"/>
              </a:endParaRPr>
            </a:p>
          </p:txBody>
        </p:sp>
        <p:sp>
          <p:nvSpPr>
            <p:cNvPr id="364573" name="Rectangle 2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a:solidFill>
                  <a:srgbClr val="00DFCA"/>
                </a:solidFill>
                <a:latin typeface="Matura MT Script Capitals" charset="0"/>
              </a:endParaRPr>
            </a:p>
          </p:txBody>
        </p:sp>
        <p:sp>
          <p:nvSpPr>
            <p:cNvPr id="364574" name="Line 3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75" name="Rectangle 3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4576" name="Rectangle 3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364577" name="Line 3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78" name="Line 3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79" name="Line 3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0" name="Line 3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1" name="Line 3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2" name="Line 3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3" name="Line 3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4" name="Line 4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5" name="Line 4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6" name="Line 4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364587" name="Rectangle 4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a:solidFill>
                    <a:srgbClr val="000000"/>
                  </a:solidFill>
                  <a:latin typeface="Chicago" charset="0"/>
                </a:rPr>
                <a:t>ROYALTY</a:t>
              </a:r>
            </a:p>
          </p:txBody>
        </p:sp>
        <p:sp>
          <p:nvSpPr>
            <p:cNvPr id="364588" name="Rectangle 4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 - D - S</a:t>
              </a:r>
            </a:p>
          </p:txBody>
        </p:sp>
        <p:sp>
          <p:nvSpPr>
            <p:cNvPr id="632877" name="Rectangle 45"/>
            <p:cNvSpPr>
              <a:spLocks noChangeArrowheads="1"/>
            </p:cNvSpPr>
            <p:nvPr/>
          </p:nvSpPr>
          <p:spPr bwMode="auto">
            <a:xfrm>
              <a:off x="5072" y="2387"/>
              <a:ext cx="549" cy="142"/>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a:solidFill>
                    <a:srgbClr val="000000"/>
                  </a:solidFill>
                  <a:effectLst>
                    <a:outerShdw blurRad="38100" dist="38100" dir="2700000" algn="tl">
                      <a:srgbClr val="FFFFFF"/>
                    </a:outerShdw>
                  </a:effectLst>
                  <a:latin typeface="Helvetica" charset="0"/>
                </a:rPr>
                <a:t> ••• SPLIT ••• </a:t>
              </a:r>
            </a:p>
          </p:txBody>
        </p:sp>
        <p:sp>
          <p:nvSpPr>
            <p:cNvPr id="364590" name="Rectangle 46"/>
            <p:cNvSpPr>
              <a:spLocks noChangeArrowheads="1"/>
            </p:cNvSpPr>
            <p:nvPr/>
          </p:nvSpPr>
          <p:spPr bwMode="auto">
            <a:xfrm>
              <a:off x="5060" y="2503"/>
              <a:ext cx="59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North       South</a:t>
              </a:r>
            </a:p>
          </p:txBody>
        </p:sp>
        <p:sp>
          <p:nvSpPr>
            <p:cNvPr id="632879" name="Rectangle 47"/>
            <p:cNvSpPr>
              <a:spLocks noChangeArrowheads="1"/>
            </p:cNvSpPr>
            <p:nvPr/>
          </p:nvSpPr>
          <p:spPr bwMode="auto">
            <a:xfrm>
              <a:off x="5041" y="2824"/>
              <a:ext cx="612" cy="133"/>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a:solidFill>
                    <a:srgbClr val="000000"/>
                  </a:solidFill>
                  <a:effectLst>
                    <a:outerShdw blurRad="38100" dist="38100" dir="2700000" algn="tl">
                      <a:srgbClr val="FFFFFF"/>
                    </a:outerShdw>
                  </a:effectLst>
                  <a:latin typeface="Helvetica" charset="0"/>
                </a:rPr>
                <a:t>THE PROPHETS</a:t>
              </a:r>
            </a:p>
          </p:txBody>
        </p:sp>
        <p:grpSp>
          <p:nvGrpSpPr>
            <p:cNvPr id="364592" name="Group 48"/>
            <p:cNvGrpSpPr>
              <a:grpSpLocks/>
            </p:cNvGrpSpPr>
            <p:nvPr/>
          </p:nvGrpSpPr>
          <p:grpSpPr bwMode="auto">
            <a:xfrm>
              <a:off x="5078" y="2615"/>
              <a:ext cx="587" cy="238"/>
              <a:chOff x="5078" y="2615"/>
              <a:chExt cx="587" cy="238"/>
            </a:xfrm>
          </p:grpSpPr>
          <p:sp>
            <p:nvSpPr>
              <p:cNvPr id="364593" name="Rectangle 4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Israel</a:t>
                </a:r>
              </a:p>
            </p:txBody>
          </p:sp>
          <p:sp>
            <p:nvSpPr>
              <p:cNvPr id="364594" name="Rectangle 5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a:solidFill>
                      <a:srgbClr val="000000"/>
                    </a:solidFill>
                    <a:latin typeface="Helvetica" charset="0"/>
                  </a:rPr>
                  <a:t>  Judah</a:t>
                </a:r>
              </a:p>
            </p:txBody>
          </p:sp>
          <p:sp>
            <p:nvSpPr>
              <p:cNvPr id="364595" name="Rectangle 51"/>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10              2</a:t>
                </a:r>
              </a:p>
            </p:txBody>
          </p:sp>
        </p:grpSp>
      </p:grpSp>
      <p:sp>
        <p:nvSpPr>
          <p:cNvPr id="364554" name="Text Box 52"/>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a:solidFill>
                  <a:srgbClr val="FFFFFF"/>
                </a:solidFill>
              </a:rPr>
              <a:t>Handbook pg. 32-37</a:t>
            </a:r>
          </a:p>
        </p:txBody>
      </p:sp>
      <p:sp>
        <p:nvSpPr>
          <p:cNvPr id="632885" name="Rectangle 53"/>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45</a:t>
            </a:r>
          </a:p>
        </p:txBody>
      </p:sp>
      <p:grpSp>
        <p:nvGrpSpPr>
          <p:cNvPr id="5" name="Group 54"/>
          <p:cNvGrpSpPr>
            <a:grpSpLocks/>
          </p:cNvGrpSpPr>
          <p:nvPr/>
        </p:nvGrpSpPr>
        <p:grpSpPr bwMode="auto">
          <a:xfrm>
            <a:off x="1009650" y="3643313"/>
            <a:ext cx="7045325" cy="2449512"/>
            <a:chOff x="638" y="2304"/>
            <a:chExt cx="4438" cy="1543"/>
          </a:xfrm>
        </p:grpSpPr>
        <p:sp>
          <p:nvSpPr>
            <p:cNvPr id="632887" name="Rectangle 55"/>
            <p:cNvSpPr>
              <a:spLocks noChangeArrowheads="1"/>
            </p:cNvSpPr>
            <p:nvPr/>
          </p:nvSpPr>
          <p:spPr bwMode="auto">
            <a:xfrm>
              <a:off x="2269" y="3248"/>
              <a:ext cx="1163"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en-US" sz="2800" b="1" i="1">
                  <a:solidFill>
                    <a:srgbClr val="00FF00"/>
                  </a:solidFill>
                  <a:ea typeface="ＭＳ Ｐゴシック" charset="-128"/>
                  <a:cs typeface="ＭＳ Ｐゴシック" charset="-128"/>
                </a:rPr>
                <a:t>2 Samuel</a:t>
              </a:r>
            </a:p>
            <a:p>
              <a:pPr algn="ctr" eaLnBrk="0" hangingPunct="0">
                <a:defRPr/>
              </a:pPr>
              <a:r>
                <a:rPr lang="en-US" sz="2800" b="1" i="1">
                  <a:solidFill>
                    <a:srgbClr val="00FF00"/>
                  </a:solidFill>
                  <a:ea typeface="ＭＳ Ｐゴシック" charset="-128"/>
                  <a:cs typeface="ＭＳ Ｐゴシック" charset="-128"/>
                </a:rPr>
                <a:t>7:4 -16</a:t>
              </a:r>
            </a:p>
          </p:txBody>
        </p:sp>
        <p:sp>
          <p:nvSpPr>
            <p:cNvPr id="632888" name="Rectangle 56"/>
            <p:cNvSpPr>
              <a:spLocks noChangeArrowheads="1"/>
            </p:cNvSpPr>
            <p:nvPr/>
          </p:nvSpPr>
          <p:spPr bwMode="auto">
            <a:xfrm>
              <a:off x="638" y="3247"/>
              <a:ext cx="1628"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en-US" sz="2800" b="1" i="1">
                  <a:solidFill>
                    <a:srgbClr val="00FF00"/>
                  </a:solidFill>
                  <a:ea typeface="ＭＳ Ｐゴシック" charset="-128"/>
                  <a:cs typeface="ＭＳ Ｐゴシック" charset="-128"/>
                </a:rPr>
                <a:t>Deuteronomy</a:t>
              </a:r>
            </a:p>
            <a:p>
              <a:pPr algn="ctr" eaLnBrk="0" hangingPunct="0">
                <a:defRPr/>
              </a:pPr>
              <a:r>
                <a:rPr lang="en-US" sz="2800" b="1" i="1">
                  <a:solidFill>
                    <a:srgbClr val="00FF00"/>
                  </a:solidFill>
                  <a:ea typeface="ＭＳ Ｐゴシック" charset="-128"/>
                  <a:cs typeface="ＭＳ Ｐゴシック" charset="-128"/>
                </a:rPr>
                <a:t>30:1-10</a:t>
              </a:r>
            </a:p>
          </p:txBody>
        </p:sp>
        <p:sp>
          <p:nvSpPr>
            <p:cNvPr id="632889" name="Rectangle 57"/>
            <p:cNvSpPr>
              <a:spLocks noChangeArrowheads="1"/>
            </p:cNvSpPr>
            <p:nvPr/>
          </p:nvSpPr>
          <p:spPr bwMode="auto">
            <a:xfrm>
              <a:off x="3628" y="3246"/>
              <a:ext cx="1163"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en-US" sz="2800" b="1" i="1">
                  <a:solidFill>
                    <a:srgbClr val="00FF00"/>
                  </a:solidFill>
                  <a:ea typeface="ＭＳ Ｐゴシック" charset="-128"/>
                  <a:cs typeface="ＭＳ Ｐゴシック" charset="-128"/>
                </a:rPr>
                <a:t>Jeremiah</a:t>
              </a:r>
            </a:p>
            <a:p>
              <a:pPr algn="ctr" eaLnBrk="0" hangingPunct="0">
                <a:defRPr/>
              </a:pPr>
              <a:r>
                <a:rPr lang="en-US" sz="2800" b="1" i="1">
                  <a:solidFill>
                    <a:srgbClr val="00FF00"/>
                  </a:solidFill>
                  <a:ea typeface="ＭＳ Ｐゴシック" charset="-128"/>
                  <a:cs typeface="ＭＳ Ｐゴシック" charset="-128"/>
                </a:rPr>
                <a:t>31:31-33</a:t>
              </a:r>
            </a:p>
          </p:txBody>
        </p:sp>
        <p:sp>
          <p:nvSpPr>
            <p:cNvPr id="632890" name="Text Box 58"/>
            <p:cNvSpPr txBox="1">
              <a:spLocks noChangeArrowheads="1"/>
            </p:cNvSpPr>
            <p:nvPr/>
          </p:nvSpPr>
          <p:spPr bwMode="auto">
            <a:xfrm>
              <a:off x="3342" y="2304"/>
              <a:ext cx="173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12" charset="0"/>
                </a:rPr>
                <a:t>BLESSING</a:t>
              </a:r>
            </a:p>
          </p:txBody>
        </p:sp>
        <p:sp>
          <p:nvSpPr>
            <p:cNvPr id="632891" name="Text Box 59"/>
            <p:cNvSpPr txBox="1">
              <a:spLocks noChangeArrowheads="1"/>
            </p:cNvSpPr>
            <p:nvPr/>
          </p:nvSpPr>
          <p:spPr bwMode="auto">
            <a:xfrm>
              <a:off x="2345" y="2312"/>
              <a:ext cx="992"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12" charset="0"/>
                </a:rPr>
                <a:t>SEED</a:t>
              </a:r>
            </a:p>
          </p:txBody>
        </p:sp>
        <p:sp>
          <p:nvSpPr>
            <p:cNvPr id="632892" name="Text Box 60"/>
            <p:cNvSpPr txBox="1">
              <a:spLocks noChangeArrowheads="1"/>
            </p:cNvSpPr>
            <p:nvPr/>
          </p:nvSpPr>
          <p:spPr bwMode="auto">
            <a:xfrm>
              <a:off x="944" y="2305"/>
              <a:ext cx="101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12" charset="0"/>
                </a:rPr>
                <a:t>LAND</a:t>
              </a:r>
            </a:p>
          </p:txBody>
        </p:sp>
        <p:sp>
          <p:nvSpPr>
            <p:cNvPr id="632893" name="Text Box 61"/>
            <p:cNvSpPr txBox="1">
              <a:spLocks noChangeArrowheads="1"/>
            </p:cNvSpPr>
            <p:nvPr/>
          </p:nvSpPr>
          <p:spPr bwMode="auto">
            <a:xfrm>
              <a:off x="920" y="2749"/>
              <a:ext cx="1061"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dirty="0">
                  <a:solidFill>
                    <a:srgbClr val="FAFD00"/>
                  </a:solidFill>
                  <a:latin typeface="Arial" pitchFamily="-112" charset="0"/>
                </a:rPr>
                <a:t>Land</a:t>
              </a:r>
            </a:p>
          </p:txBody>
        </p:sp>
        <p:sp>
          <p:nvSpPr>
            <p:cNvPr id="632894" name="Text Box 62"/>
            <p:cNvSpPr txBox="1">
              <a:spLocks noChangeArrowheads="1"/>
            </p:cNvSpPr>
            <p:nvPr/>
          </p:nvSpPr>
          <p:spPr bwMode="auto">
            <a:xfrm>
              <a:off x="3532" y="2749"/>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a:solidFill>
                    <a:srgbClr val="FAFD00"/>
                  </a:solidFill>
                  <a:latin typeface="Arial" pitchFamily="-112" charset="0"/>
                </a:rPr>
                <a:t>New</a:t>
              </a:r>
            </a:p>
          </p:txBody>
        </p:sp>
        <p:sp>
          <p:nvSpPr>
            <p:cNvPr id="632895" name="Text Box 63"/>
            <p:cNvSpPr txBox="1">
              <a:spLocks noChangeArrowheads="1"/>
            </p:cNvSpPr>
            <p:nvPr/>
          </p:nvSpPr>
          <p:spPr bwMode="auto">
            <a:xfrm>
              <a:off x="2171" y="2757"/>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a:solidFill>
                    <a:srgbClr val="FAFD00"/>
                  </a:solidFill>
                  <a:latin typeface="Arial" pitchFamily="-112" charset="0"/>
                </a:rPr>
                <a:t>Davidic</a:t>
              </a:r>
            </a:p>
          </p:txBody>
        </p:sp>
      </p:grpSp>
      <p:sp>
        <p:nvSpPr>
          <p:cNvPr id="632896" name="Text Box 64"/>
          <p:cNvSpPr txBox="1">
            <a:spLocks noChangeArrowheads="1"/>
          </p:cNvSpPr>
          <p:nvPr/>
        </p:nvSpPr>
        <p:spPr bwMode="auto">
          <a:xfrm>
            <a:off x="5302250" y="3648075"/>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FFFFFF"/>
                </a:solidFill>
                <a:latin typeface="Arial" pitchFamily="-112" charset="0"/>
              </a:rPr>
              <a:t>BLESSING</a:t>
            </a:r>
          </a:p>
        </p:txBody>
      </p:sp>
      <p:sp>
        <p:nvSpPr>
          <p:cNvPr id="632897" name="Text Box 65"/>
          <p:cNvSpPr txBox="1">
            <a:spLocks noChangeArrowheads="1"/>
          </p:cNvSpPr>
          <p:nvPr/>
        </p:nvSpPr>
        <p:spPr bwMode="auto">
          <a:xfrm>
            <a:off x="3719513" y="3660775"/>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dirty="0">
                <a:solidFill>
                  <a:srgbClr val="FFFFFF"/>
                </a:solidFill>
                <a:latin typeface="Arial" pitchFamily="-112" charset="0"/>
              </a:rPr>
              <a:t>SEED</a:t>
            </a:r>
          </a:p>
        </p:txBody>
      </p:sp>
      <p:sp>
        <p:nvSpPr>
          <p:cNvPr id="632898" name="Text Box 66"/>
          <p:cNvSpPr txBox="1">
            <a:spLocks noChangeArrowheads="1"/>
          </p:cNvSpPr>
          <p:nvPr/>
        </p:nvSpPr>
        <p:spPr bwMode="auto">
          <a:xfrm>
            <a:off x="1495425" y="3649663"/>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dirty="0">
                <a:solidFill>
                  <a:srgbClr val="FFFFFF"/>
                </a:solidFill>
                <a:latin typeface="Arial" pitchFamily="-112" charset="0"/>
              </a:rPr>
              <a:t>LAND</a:t>
            </a:r>
          </a:p>
        </p:txBody>
      </p:sp>
      <p:sp>
        <p:nvSpPr>
          <p:cNvPr id="632899" name="AutoShape 67"/>
          <p:cNvSpPr>
            <a:spLocks noChangeArrowheads="1"/>
          </p:cNvSpPr>
          <p:nvPr/>
        </p:nvSpPr>
        <p:spPr bwMode="auto">
          <a:xfrm>
            <a:off x="1552575" y="3683000"/>
            <a:ext cx="6386513" cy="1355725"/>
          </a:xfrm>
          <a:prstGeom prst="roundRect">
            <a:avLst>
              <a:gd name="adj" fmla="val 16667"/>
            </a:avLst>
          </a:prstGeom>
          <a:noFill/>
          <a:ln w="76200">
            <a:solidFill>
              <a:srgbClr val="F8131B"/>
            </a:solidFill>
            <a:round/>
            <a:headEnd/>
            <a:tailEnd/>
          </a:ln>
          <a:effectLst>
            <a:outerShdw blurRad="63500" dist="46662" dir="3284183"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3" name="Title 2"/>
          <p:cNvSpPr>
            <a:spLocks noGrp="1"/>
          </p:cNvSpPr>
          <p:nvPr>
            <p:ph type="title" idx="4294967295"/>
          </p:nvPr>
        </p:nvSpPr>
        <p:spPr>
          <a:xfrm>
            <a:off x="457200" y="588963"/>
            <a:ext cx="8229600" cy="766762"/>
          </a:xfrm>
          <a:prstGeom prst="rect">
            <a:avLst/>
          </a:prstGeom>
          <a:ln w="12700">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a:defRPr/>
            </a:pPr>
            <a:r>
              <a:rPr lang="en-US" b="1" kern="1200" dirty="0">
                <a:solidFill>
                  <a:srgbClr val="FAFD00"/>
                </a:solidFill>
                <a:latin typeface="Arial" charset="0"/>
                <a:ea typeface="ＭＳ Ｐゴシック" charset="0"/>
                <a:cs typeface="ＭＳ Ｐゴシック" charset="0"/>
              </a:rPr>
              <a:t>The Abrahamic Covenant</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32898"/>
                                        </p:tgtEl>
                                        <p:attrNameLst>
                                          <p:attrName>style.visibility</p:attrName>
                                        </p:attrNameLst>
                                      </p:cBhvr>
                                      <p:to>
                                        <p:strVal val="visible"/>
                                      </p:to>
                                    </p:set>
                                    <p:animEffect transition="in" filter="wipe(left)">
                                      <p:cBhvr>
                                        <p:cTn id="17" dur="500"/>
                                        <p:tgtEl>
                                          <p:spTgt spid="63289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32897"/>
                                        </p:tgtEl>
                                        <p:attrNameLst>
                                          <p:attrName>style.visibility</p:attrName>
                                        </p:attrNameLst>
                                      </p:cBhvr>
                                      <p:to>
                                        <p:strVal val="visible"/>
                                      </p:to>
                                    </p:set>
                                    <p:animEffect transition="in" filter="wipe(left)">
                                      <p:cBhvr>
                                        <p:cTn id="22" dur="500"/>
                                        <p:tgtEl>
                                          <p:spTgt spid="6328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32896"/>
                                        </p:tgtEl>
                                        <p:attrNameLst>
                                          <p:attrName>style.visibility</p:attrName>
                                        </p:attrNameLst>
                                      </p:cBhvr>
                                      <p:to>
                                        <p:strVal val="visible"/>
                                      </p:to>
                                    </p:set>
                                    <p:animEffect transition="in" filter="wipe(left)">
                                      <p:cBhvr>
                                        <p:cTn id="27" dur="500"/>
                                        <p:tgtEl>
                                          <p:spTgt spid="632896"/>
                                        </p:tgtEl>
                                      </p:cBhvr>
                                    </p:animEffect>
                                  </p:childTnLst>
                                </p:cTn>
                              </p:par>
                            </p:childTnLst>
                          </p:cTn>
                        </p:par>
                        <p:par>
                          <p:cTn id="28" fill="hold" nodeType="afterGroup">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632899"/>
                                        </p:tgtEl>
                                        <p:attrNameLst>
                                          <p:attrName>style.visibility</p:attrName>
                                        </p:attrNameLst>
                                      </p:cBhvr>
                                      <p:to>
                                        <p:strVal val="visible"/>
                                      </p:to>
                                    </p:set>
                                    <p:animEffect transition="in" filter="wipe(left)">
                                      <p:cBhvr>
                                        <p:cTn id="31" dur="500"/>
                                        <p:tgtEl>
                                          <p:spTgt spid="632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96" grpId="0" autoUpdateAnimBg="0"/>
      <p:bldP spid="632897" grpId="0" autoUpdateAnimBg="0"/>
      <p:bldP spid="632898" grpId="0" autoUpdateAnimBg="0"/>
      <p:bldP spid="63289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80528" y="4221088"/>
            <a:ext cx="9144000" cy="1446550"/>
          </a:xfrm>
          <a:prstGeom prst="rect">
            <a:avLst/>
          </a:prstGeom>
          <a:noFill/>
        </p:spPr>
        <p:txBody>
          <a:bodyPr wrap="square">
            <a:spAutoFit/>
          </a:bodyPr>
          <a:lstStyle/>
          <a:p>
            <a:pPr eaLnBrk="0" hangingPunct="0">
              <a:spcBef>
                <a:spcPct val="50000"/>
              </a:spcBef>
              <a:defRPr/>
            </a:pPr>
            <a:r>
              <a:rPr lang="en-US" sz="4400" b="1" dirty="0">
                <a:solidFill>
                  <a:srgbClr val="6BCBF4"/>
                </a:solidFill>
                <a:effectLst>
                  <a:glow rad="228600">
                    <a:srgbClr val="000000">
                      <a:alpha val="75000"/>
                    </a:srgbClr>
                  </a:glow>
                  <a:outerShdw blurRad="50800" dist="38100" dir="2700000" algn="tl" rotWithShape="0">
                    <a:srgbClr val="000000"/>
                  </a:outerShdw>
                </a:effectLst>
              </a:rPr>
              <a:t>ELIJAH ANOINTS ELISHA TO SUCCEED HIM</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4067944" y="5013176"/>
            <a:ext cx="5112568" cy="584776"/>
          </a:xfrm>
          <a:prstGeom prst="rect">
            <a:avLst/>
          </a:prstGeom>
          <a:noFill/>
        </p:spPr>
        <p:txBody>
          <a:bodyPr wrap="square">
            <a:spAutoFit/>
          </a:bodyPr>
          <a:lstStyle/>
          <a:p>
            <a:pPr algn="r" eaLnBrk="0" hangingPunct="0">
              <a:spcBef>
                <a:spcPct val="50000"/>
              </a:spcBef>
              <a:defRPr/>
            </a:pPr>
            <a:r>
              <a:rPr lang="en-US" sz="3200" b="1" dirty="0">
                <a:solidFill>
                  <a:srgbClr val="FFFFFF"/>
                </a:solidFill>
                <a:effectLst>
                  <a:glow rad="228600">
                    <a:srgbClr val="000000">
                      <a:alpha val="75000"/>
                    </a:srgbClr>
                  </a:glow>
                  <a:outerShdw blurRad="50800" dist="38100" dir="2700000" algn="tl" rotWithShape="0">
                    <a:srgbClr val="000000"/>
                  </a:outerShdw>
                </a:effectLst>
              </a:rPr>
              <a:t>1 Kings 19:15-21</a:t>
            </a: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kern="0">
                  <a:solidFill>
                    <a:srgbClr val="FFFFFF"/>
                  </a:solidFill>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fontAlgn="auto">
                <a:lnSpc>
                  <a:spcPct val="70000"/>
                </a:lnSpc>
                <a:spcBef>
                  <a:spcPts val="0"/>
                </a:spcBef>
                <a:spcAft>
                  <a:spcPts val="0"/>
                </a:spcAft>
                <a:defRPr/>
              </a:pPr>
              <a:r>
                <a:rPr lang="en-US" altLang="zh-CN" sz="3600" kern="0" spc="-250" dirty="0">
                  <a:solidFill>
                    <a:srgbClr val="002060"/>
                  </a:solidFill>
                  <a:latin typeface="Avenir Black"/>
                  <a:cs typeface="Avenir Black"/>
                </a:rPr>
                <a:t>Free</a:t>
              </a:r>
              <a:br>
                <a:rPr lang="en-US" altLang="zh-CN" sz="3200" kern="0" spc="-250" dirty="0">
                  <a:solidFill>
                    <a:srgbClr val="002060"/>
                  </a:solidFill>
                  <a:latin typeface="Avenir Black"/>
                  <a:cs typeface="Avenir Black"/>
                </a:rPr>
              </a:br>
              <a:r>
                <a:rPr lang="en-US" altLang="zh-CN" sz="3200" kern="0" spc="-250" dirty="0">
                  <a:solidFill>
                    <a:srgbClr val="36BAD5"/>
                  </a:solidFill>
                  <a:latin typeface="Avenir Black"/>
                  <a:cs typeface="Avenir Black"/>
                </a:rPr>
                <a:t>Bible </a:t>
              </a:r>
              <a:br>
                <a:rPr lang="en-US" altLang="zh-CN" sz="3200" kern="0" spc="-250" dirty="0">
                  <a:solidFill>
                    <a:srgbClr val="002060"/>
                  </a:solidFill>
                  <a:latin typeface="Avenir Black"/>
                  <a:cs typeface="Avenir Black"/>
                </a:rPr>
              </a:br>
              <a:r>
                <a:rPr lang="en-US" altLang="zh-CN" sz="2800" kern="0" spc="-250" dirty="0">
                  <a:solidFill>
                    <a:srgbClr val="002060"/>
                  </a:solidFill>
                  <a:latin typeface="Avenir Black"/>
                  <a:cs typeface="Avenir Black"/>
                </a:rPr>
                <a:t>images</a:t>
              </a:r>
              <a:endParaRPr lang="en-GB" sz="48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395405420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3" descr="01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01029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descr="02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62758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exile—not annihilation—of the divided kingdoms was due to God’s commitment to redeem humanity later via a Redeemer in the salvation role of Jeroboam II (14:26-27).</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Tree>
    <p:extLst>
      <p:ext uri="{BB962C8B-B14F-4D97-AF65-F5344CB8AC3E}">
        <p14:creationId xmlns:p14="http://schemas.microsoft.com/office/powerpoint/2010/main" val="613827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03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278725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79469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05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32183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6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162060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7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79566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8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504614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9" tIns="32852" rIns="63189" bIns="32852" numCol="1" anchor="ctr" anchorCtr="0" compatLnSpc="1">
            <a:prstTxWarp prst="textNoShape">
              <a:avLst/>
            </a:prstTxWarp>
          </a:bodyPr>
          <a:lstStyle/>
          <a:p>
            <a:pPr defTabSz="320975"/>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33"/>
            <a:ext cx="4501008" cy="3288593"/>
          </a:xfrm>
          <a:prstGeom prst="rect">
            <a:avLst/>
          </a:prstGeom>
          <a:solidFill>
            <a:schemeClr val="bg1"/>
          </a:solidFill>
        </p:spPr>
        <p:txBody>
          <a:bodyPr wrap="square" lIns="91341" tIns="45671" rIns="91341" bIns="45671" rtlCol="0">
            <a:spAutoFit/>
          </a:bodyPr>
          <a:lstStyle/>
          <a:p>
            <a:pPr>
              <a:lnSpc>
                <a:spcPct val="70000"/>
              </a:lnSpc>
              <a:spcBef>
                <a:spcPct val="50000"/>
              </a:spcBef>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4059187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txBox="1">
            <a:spLocks noChangeArrowheads="1"/>
          </p:cNvSpPr>
          <p:nvPr/>
        </p:nvSpPr>
        <p:spPr bwMode="auto">
          <a:xfrm>
            <a:off x="0" y="4763"/>
            <a:ext cx="5334000" cy="6858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pPr>
            <a:endParaRPr lang="en-US" sz="2800" dirty="0">
              <a:solidFill>
                <a:srgbClr val="000000"/>
              </a:solidFill>
            </a:endParaRPr>
          </a:p>
          <a:p>
            <a:pPr lvl="1" eaLnBrk="1" hangingPunct="1">
              <a:lnSpc>
                <a:spcPct val="90000"/>
              </a:lnSpc>
              <a:spcBef>
                <a:spcPct val="20000"/>
              </a:spcBef>
              <a:buFontTx/>
              <a:buChar char="–"/>
            </a:pPr>
            <a:endParaRPr lang="en-US" dirty="0">
              <a:solidFill>
                <a:srgbClr val="000000"/>
              </a:solidFill>
              <a:cs typeface="Arial" charset="0"/>
            </a:endParaRPr>
          </a:p>
          <a:p>
            <a:pPr eaLnBrk="1" hangingPunct="1">
              <a:lnSpc>
                <a:spcPct val="90000"/>
              </a:lnSpc>
              <a:spcBef>
                <a:spcPct val="20000"/>
              </a:spcBef>
              <a:buFontTx/>
              <a:buChar char="•"/>
            </a:pPr>
            <a:endParaRPr lang="en-US" sz="2800" dirty="0">
              <a:solidFill>
                <a:srgbClr val="000000"/>
              </a:solidFill>
            </a:endParaRPr>
          </a:p>
          <a:p>
            <a:pPr eaLnBrk="1" hangingPunct="1">
              <a:lnSpc>
                <a:spcPct val="90000"/>
              </a:lnSpc>
              <a:spcBef>
                <a:spcPct val="20000"/>
              </a:spcBef>
              <a:buFontTx/>
              <a:buChar char="•"/>
            </a:pPr>
            <a:endParaRPr lang="en-US" sz="2800" dirty="0">
              <a:solidFill>
                <a:srgbClr val="000000"/>
              </a:solidFill>
            </a:endParaRPr>
          </a:p>
          <a:p>
            <a:pPr eaLnBrk="1" hangingPunct="1">
              <a:lnSpc>
                <a:spcPct val="90000"/>
              </a:lnSpc>
              <a:spcBef>
                <a:spcPct val="20000"/>
              </a:spcBef>
              <a:buFontTx/>
              <a:buChar char="•"/>
            </a:pPr>
            <a:endParaRPr lang="en-US" sz="2800" dirty="0">
              <a:solidFill>
                <a:srgbClr val="000000"/>
              </a:solidFill>
            </a:endParaRPr>
          </a:p>
          <a:p>
            <a:pPr eaLnBrk="1" hangingPunct="1">
              <a:lnSpc>
                <a:spcPct val="90000"/>
              </a:lnSpc>
              <a:spcBef>
                <a:spcPct val="20000"/>
              </a:spcBef>
              <a:buFontTx/>
              <a:buChar char="•"/>
            </a:pPr>
            <a:r>
              <a:rPr lang="en-US" sz="2800" dirty="0">
                <a:solidFill>
                  <a:srgbClr val="000000"/>
                </a:solidFill>
              </a:rPr>
              <a:t>Written before fall of Judah</a:t>
            </a:r>
          </a:p>
          <a:p>
            <a:pPr lvl="2" eaLnBrk="1" hangingPunct="1">
              <a:lnSpc>
                <a:spcPct val="90000"/>
              </a:lnSpc>
              <a:spcBef>
                <a:spcPct val="20000"/>
              </a:spcBef>
              <a:buFontTx/>
              <a:buChar char="•"/>
            </a:pPr>
            <a:endParaRPr lang="en-US" sz="2000" dirty="0">
              <a:solidFill>
                <a:srgbClr val="000000"/>
              </a:solidFill>
              <a:cs typeface="Arial" charset="0"/>
            </a:endParaRPr>
          </a:p>
          <a:p>
            <a:pPr eaLnBrk="1" hangingPunct="1">
              <a:lnSpc>
                <a:spcPct val="90000"/>
              </a:lnSpc>
              <a:spcBef>
                <a:spcPct val="20000"/>
              </a:spcBef>
              <a:buFontTx/>
              <a:buChar char="•"/>
            </a:pPr>
            <a:r>
              <a:rPr lang="en-US" sz="2800" dirty="0">
                <a:solidFill>
                  <a:srgbClr val="000000"/>
                </a:solidFill>
              </a:rPr>
              <a:t>Covers 852 to 560 BC (293 years)</a:t>
            </a:r>
          </a:p>
          <a:p>
            <a:pPr lvl="2" eaLnBrk="1" hangingPunct="1">
              <a:lnSpc>
                <a:spcPct val="90000"/>
              </a:lnSpc>
              <a:spcBef>
                <a:spcPct val="20000"/>
              </a:spcBef>
              <a:buFontTx/>
              <a:buChar char="•"/>
            </a:pPr>
            <a:endParaRPr lang="en-US" sz="2000" dirty="0">
              <a:solidFill>
                <a:srgbClr val="000000"/>
              </a:solidFill>
              <a:cs typeface="Arial" charset="0"/>
            </a:endParaRPr>
          </a:p>
          <a:p>
            <a:pPr eaLnBrk="1" hangingPunct="1">
              <a:lnSpc>
                <a:spcPct val="90000"/>
              </a:lnSpc>
              <a:spcBef>
                <a:spcPct val="20000"/>
              </a:spcBef>
              <a:buFontTx/>
              <a:buChar char="•"/>
            </a:pPr>
            <a:r>
              <a:rPr lang="en-US" sz="2800" dirty="0">
                <a:solidFill>
                  <a:srgbClr val="000000"/>
                </a:solidFill>
              </a:rPr>
              <a:t>Fall of Israel at 722 BC</a:t>
            </a:r>
          </a:p>
          <a:p>
            <a:pPr lvl="2" eaLnBrk="1" hangingPunct="1">
              <a:lnSpc>
                <a:spcPct val="90000"/>
              </a:lnSpc>
              <a:spcBef>
                <a:spcPct val="20000"/>
              </a:spcBef>
              <a:buFontTx/>
              <a:buChar char="•"/>
            </a:pPr>
            <a:endParaRPr lang="en-US" sz="2000" dirty="0">
              <a:solidFill>
                <a:srgbClr val="000000"/>
              </a:solidFill>
              <a:cs typeface="Arial" charset="0"/>
            </a:endParaRPr>
          </a:p>
          <a:p>
            <a:pPr eaLnBrk="1" hangingPunct="1">
              <a:lnSpc>
                <a:spcPct val="90000"/>
              </a:lnSpc>
              <a:spcBef>
                <a:spcPct val="20000"/>
              </a:spcBef>
              <a:buFontTx/>
              <a:buChar char="•"/>
            </a:pPr>
            <a:r>
              <a:rPr lang="en-US" sz="2800" dirty="0">
                <a:solidFill>
                  <a:srgbClr val="000000"/>
                </a:solidFill>
              </a:rPr>
              <a:t>Fall of Judah at 586 BC</a:t>
            </a:r>
          </a:p>
          <a:p>
            <a:pPr lvl="2" eaLnBrk="1" hangingPunct="1">
              <a:lnSpc>
                <a:spcPct val="90000"/>
              </a:lnSpc>
              <a:spcBef>
                <a:spcPct val="20000"/>
              </a:spcBef>
              <a:buFontTx/>
              <a:buChar char="•"/>
            </a:pPr>
            <a:endParaRPr lang="en-US" sz="2000" dirty="0">
              <a:solidFill>
                <a:srgbClr val="000000"/>
              </a:solidFill>
              <a:cs typeface="Arial" charset="0"/>
            </a:endParaRPr>
          </a:p>
          <a:p>
            <a:pPr eaLnBrk="1" hangingPunct="1">
              <a:lnSpc>
                <a:spcPct val="90000"/>
              </a:lnSpc>
              <a:spcBef>
                <a:spcPct val="20000"/>
              </a:spcBef>
              <a:buFontTx/>
              <a:buChar char="•"/>
            </a:pPr>
            <a:r>
              <a:rPr lang="en-US" sz="2800" dirty="0">
                <a:solidFill>
                  <a:srgbClr val="000000"/>
                </a:solidFill>
              </a:rPr>
              <a:t>Release of Jehoiachin in Babylon at 560 BC</a:t>
            </a:r>
            <a:endParaRPr lang="en-GB" sz="2800" dirty="0">
              <a:solidFill>
                <a:srgbClr val="000000"/>
              </a:solidFill>
            </a:endParaRPr>
          </a:p>
        </p:txBody>
      </p:sp>
      <p:pic>
        <p:nvPicPr>
          <p:cNvPr id="378882" name="Picture 5"/>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5334000" y="0"/>
            <a:ext cx="3810000" cy="6858000"/>
          </a:xfrm>
          <a:noFill/>
        </p:spPr>
      </p:pic>
      <p:sp>
        <p:nvSpPr>
          <p:cNvPr id="378883" name="Text Box 10"/>
          <p:cNvSpPr txBox="1">
            <a:spLocks noChangeArrowheads="1"/>
          </p:cNvSpPr>
          <p:nvPr/>
        </p:nvSpPr>
        <p:spPr bwMode="auto">
          <a:xfrm>
            <a:off x="5257800" y="5943600"/>
            <a:ext cx="3275013"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000">
                <a:solidFill>
                  <a:srgbClr val="000000"/>
                </a:solidFill>
                <a:latin typeface="Tahoma" charset="0"/>
              </a:rPr>
              <a:t>Kingdoms of Israel &amp; Judah</a:t>
            </a:r>
          </a:p>
          <a:p>
            <a:pPr algn="r" eaLnBrk="1" hangingPunct="1"/>
            <a:r>
              <a:rPr lang="en-US" sz="1800">
                <a:solidFill>
                  <a:srgbClr val="000000"/>
                </a:solidFill>
                <a:latin typeface="Tahoma" charset="0"/>
              </a:rPr>
              <a:t>(Moody Atlas, 127)</a:t>
            </a:r>
            <a:r>
              <a:rPr lang="en-US" sz="2000">
                <a:solidFill>
                  <a:srgbClr val="000000"/>
                </a:solidFill>
                <a:latin typeface="Tahoma" charset="0"/>
              </a:rPr>
              <a:t> </a:t>
            </a:r>
            <a:endParaRPr lang="en-GB" sz="2000">
              <a:solidFill>
                <a:srgbClr val="000000"/>
              </a:solidFill>
              <a:latin typeface="Tahoma" charset="0"/>
            </a:endParaRPr>
          </a:p>
        </p:txBody>
      </p:sp>
      <p:sp>
        <p:nvSpPr>
          <p:cNvPr id="378884" name="WordArt 12"/>
          <p:cNvSpPr>
            <a:spLocks noChangeArrowheads="1" noChangeShapeType="1" noTextEdit="1"/>
          </p:cNvSpPr>
          <p:nvPr/>
        </p:nvSpPr>
        <p:spPr bwMode="auto">
          <a:xfrm>
            <a:off x="6019800" y="3962400"/>
            <a:ext cx="1295400" cy="609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FFFF"/>
                </a:solidFill>
                <a:latin typeface="Arial Black"/>
                <a:ea typeface="Arial Black"/>
                <a:cs typeface="Arial Black"/>
              </a:rPr>
              <a:t>Judah</a:t>
            </a:r>
          </a:p>
        </p:txBody>
      </p:sp>
      <p:sp>
        <p:nvSpPr>
          <p:cNvPr id="378885" name="WordArt 13"/>
          <p:cNvSpPr>
            <a:spLocks noChangeArrowheads="1" noChangeShapeType="1" noTextEdit="1"/>
          </p:cNvSpPr>
          <p:nvPr/>
        </p:nvSpPr>
        <p:spPr bwMode="auto">
          <a:xfrm>
            <a:off x="6477000" y="2895600"/>
            <a:ext cx="1219200" cy="5334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FFFF"/>
                </a:solidFill>
                <a:latin typeface="Arial Black"/>
                <a:ea typeface="Arial Black"/>
                <a:cs typeface="Arial Black"/>
              </a:rPr>
              <a:t>Israel</a:t>
            </a:r>
          </a:p>
        </p:txBody>
      </p:sp>
      <p:sp>
        <p:nvSpPr>
          <p:cNvPr id="378886" name="Text Box 16"/>
          <p:cNvSpPr txBox="1">
            <a:spLocks noChangeArrowheads="1"/>
          </p:cNvSpPr>
          <p:nvPr/>
        </p:nvSpPr>
        <p:spPr bwMode="auto">
          <a:xfrm>
            <a:off x="8226425" y="73025"/>
            <a:ext cx="76676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latin typeface="Tahoma" charset="0"/>
              </a:rPr>
              <a:t>250</a:t>
            </a:r>
            <a:endParaRPr lang="en-GB" b="1">
              <a:solidFill>
                <a:srgbClr val="000000"/>
              </a:solidFill>
              <a:latin typeface="Tahoma" charset="0"/>
            </a:endParaRPr>
          </a:p>
        </p:txBody>
      </p:sp>
      <p:sp>
        <p:nvSpPr>
          <p:cNvPr id="378887" name="Title 2"/>
          <p:cNvSpPr>
            <a:spLocks noGrp="1"/>
          </p:cNvSpPr>
          <p:nvPr>
            <p:ph type="title"/>
          </p:nvPr>
        </p:nvSpPr>
        <p:spPr>
          <a:xfrm>
            <a:off x="20638" y="981075"/>
            <a:ext cx="5991225" cy="1008063"/>
          </a:xfrm>
          <a:solidFill>
            <a:srgbClr val="333399"/>
          </a:solidFill>
        </p:spPr>
        <p:txBody>
          <a:bodyPr/>
          <a:lstStyle/>
          <a:p>
            <a:r>
              <a:rPr lang="en-US">
                <a:solidFill>
                  <a:schemeClr val="bg1"/>
                </a:solidFill>
                <a:latin typeface="Arial" charset="0"/>
              </a:rPr>
              <a:t>Circumstances</a:t>
            </a:r>
          </a:p>
        </p:txBody>
      </p:sp>
    </p:spTree>
    <p:extLst>
      <p:ext uri="{BB962C8B-B14F-4D97-AF65-F5344CB8AC3E}">
        <p14:creationId xmlns:p14="http://schemas.microsoft.com/office/powerpoint/2010/main" val="3857961278"/>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xEl>
                                              <p:pRg st="5" end="5"/>
                                            </p:txEl>
                                          </p:spTgt>
                                        </p:tgtEl>
                                        <p:attrNameLst>
                                          <p:attrName>style.visibility</p:attrName>
                                        </p:attrNameLst>
                                      </p:cBhvr>
                                      <p:to>
                                        <p:strVal val="visible"/>
                                      </p:to>
                                    </p:set>
                                    <p:animEffect transition="in" filter="fade">
                                      <p:cBhvr>
                                        <p:cTn id="7" dur="1000"/>
                                        <p:tgtEl>
                                          <p:spTgt spid="10">
                                            <p:txEl>
                                              <p:pRg st="5" end="5"/>
                                            </p:txEl>
                                          </p:spTgt>
                                        </p:tgtEl>
                                      </p:cBhvr>
                                    </p:animEffect>
                                    <p:anim calcmode="lin" valueType="num">
                                      <p:cBhvr>
                                        <p:cTn id="8"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0">
                                            <p:txEl>
                                              <p:pRg st="7" end="7"/>
                                            </p:txEl>
                                          </p:spTgt>
                                        </p:tgtEl>
                                        <p:attrNameLst>
                                          <p:attrName>style.visibility</p:attrName>
                                        </p:attrNameLst>
                                      </p:cBhvr>
                                      <p:to>
                                        <p:strVal val="visible"/>
                                      </p:to>
                                    </p:set>
                                    <p:animEffect transition="in" filter="fade">
                                      <p:cBhvr>
                                        <p:cTn id="14" dur="1000"/>
                                        <p:tgtEl>
                                          <p:spTgt spid="10">
                                            <p:txEl>
                                              <p:pRg st="7" end="7"/>
                                            </p:txEl>
                                          </p:spTgt>
                                        </p:tgtEl>
                                      </p:cBhvr>
                                    </p:animEffect>
                                    <p:anim calcmode="lin" valueType="num">
                                      <p:cBhvr>
                                        <p:cTn id="15"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0">
                                            <p:txEl>
                                              <p:pRg st="9" end="9"/>
                                            </p:txEl>
                                          </p:spTgt>
                                        </p:tgtEl>
                                        <p:attrNameLst>
                                          <p:attrName>style.visibility</p:attrName>
                                        </p:attrNameLst>
                                      </p:cBhvr>
                                      <p:to>
                                        <p:strVal val="visible"/>
                                      </p:to>
                                    </p:set>
                                    <p:animEffect transition="in" filter="fade">
                                      <p:cBhvr>
                                        <p:cTn id="21" dur="1000"/>
                                        <p:tgtEl>
                                          <p:spTgt spid="10">
                                            <p:txEl>
                                              <p:pRg st="9" end="9"/>
                                            </p:txEl>
                                          </p:spTgt>
                                        </p:tgtEl>
                                      </p:cBhvr>
                                    </p:animEffect>
                                    <p:anim calcmode="lin" valueType="num">
                                      <p:cBhvr>
                                        <p:cTn id="22" dur="1000" fill="hold"/>
                                        <p:tgtEl>
                                          <p:spTgt spid="10">
                                            <p:txEl>
                                              <p:pRg st="9" end="9"/>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0">
                                            <p:txEl>
                                              <p:pRg st="11" end="11"/>
                                            </p:txEl>
                                          </p:spTgt>
                                        </p:tgtEl>
                                        <p:attrNameLst>
                                          <p:attrName>style.visibility</p:attrName>
                                        </p:attrNameLst>
                                      </p:cBhvr>
                                      <p:to>
                                        <p:strVal val="visible"/>
                                      </p:to>
                                    </p:set>
                                    <p:animEffect transition="in" filter="fade">
                                      <p:cBhvr>
                                        <p:cTn id="28" dur="1000"/>
                                        <p:tgtEl>
                                          <p:spTgt spid="10">
                                            <p:txEl>
                                              <p:pRg st="11" end="11"/>
                                            </p:txEl>
                                          </p:spTgt>
                                        </p:tgtEl>
                                      </p:cBhvr>
                                    </p:animEffect>
                                    <p:anim calcmode="lin" valueType="num">
                                      <p:cBhvr>
                                        <p:cTn id="29" dur="1000" fill="hold"/>
                                        <p:tgtEl>
                                          <p:spTgt spid="10">
                                            <p:txEl>
                                              <p:pRg st="11" end="11"/>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0">
                                            <p:txEl>
                                              <p:pRg st="13" end="13"/>
                                            </p:txEl>
                                          </p:spTgt>
                                        </p:tgtEl>
                                        <p:attrNameLst>
                                          <p:attrName>style.visibility</p:attrName>
                                        </p:attrNameLst>
                                      </p:cBhvr>
                                      <p:to>
                                        <p:strVal val="visible"/>
                                      </p:to>
                                    </p:set>
                                    <p:animEffect transition="in" filter="fade">
                                      <p:cBhvr>
                                        <p:cTn id="35" dur="1000"/>
                                        <p:tgtEl>
                                          <p:spTgt spid="10">
                                            <p:txEl>
                                              <p:pRg st="13" end="13"/>
                                            </p:txEl>
                                          </p:spTgt>
                                        </p:tgtEl>
                                      </p:cBhvr>
                                    </p:animEffect>
                                    <p:anim calcmode="lin" valueType="num">
                                      <p:cBhvr>
                                        <p:cTn id="36" dur="1000" fill="hold"/>
                                        <p:tgtEl>
                                          <p:spTgt spid="10">
                                            <p:txEl>
                                              <p:pRg st="13" end="1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Rectangle 18"/>
          <p:cNvSpPr txBox="1">
            <a:spLocks noChangeArrowheads="1"/>
          </p:cNvSpPr>
          <p:nvPr/>
        </p:nvSpPr>
        <p:spPr bwMode="auto">
          <a:xfrm>
            <a:off x="15875" y="0"/>
            <a:ext cx="9144000" cy="1628775"/>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en-US" sz="3200" b="1">
                <a:solidFill>
                  <a:srgbClr val="CC3300"/>
                </a:solidFill>
              </a:rPr>
              <a:t>Recipients: kingdom of Judah</a:t>
            </a:r>
          </a:p>
          <a:p>
            <a:pPr algn="ctr" eaLnBrk="1" hangingPunct="1">
              <a:spcBef>
                <a:spcPct val="20000"/>
              </a:spcBef>
            </a:pPr>
            <a:r>
              <a:rPr lang="en-US" sz="3200" b="1">
                <a:solidFill>
                  <a:srgbClr val="CC3300"/>
                </a:solidFill>
              </a:rPr>
              <a:t>Occasion: God</a:t>
            </a:r>
            <a:r>
              <a:rPr lang="uk-UA" sz="3200" b="1">
                <a:solidFill>
                  <a:srgbClr val="CC3300"/>
                </a:solidFill>
              </a:rPr>
              <a:t>'</a:t>
            </a:r>
            <a:r>
              <a:rPr lang="en-US" sz="3200" b="1">
                <a:solidFill>
                  <a:srgbClr val="CC3300"/>
                </a:solidFill>
              </a:rPr>
              <a:t>s judgment on idolatry of Israel &amp; Judah</a:t>
            </a:r>
            <a:endParaRPr lang="en-GB" sz="3200" b="1">
              <a:solidFill>
                <a:srgbClr val="CC3300"/>
              </a:solidFill>
            </a:endParaRPr>
          </a:p>
        </p:txBody>
      </p:sp>
      <p:pic>
        <p:nvPicPr>
          <p:cNvPr id="379906" name="Picture 12"/>
          <p:cNvPicPr>
            <a:picLocks noGrp="1" noChangeAspect="1" noChangeArrowheads="1"/>
          </p:cNvPicPr>
          <p:nvPr>
            <p:ph sz="quarter" idx="3"/>
          </p:nvPr>
        </p:nvPicPr>
        <p:blipFill>
          <a:blip r:embed="rId2">
            <a:extLst>
              <a:ext uri="{28A0092B-C50C-407E-A947-70E740481C1C}">
                <a14:useLocalDpi xmlns:a14="http://schemas.microsoft.com/office/drawing/2010/main"/>
              </a:ext>
            </a:extLst>
          </a:blip>
          <a:srcRect/>
          <a:stretch>
            <a:fillRect/>
          </a:stretch>
        </p:blipFill>
        <p:spPr>
          <a:xfrm>
            <a:off x="0" y="1557338"/>
            <a:ext cx="9144000" cy="5300662"/>
          </a:xfrm>
          <a:solidFill>
            <a:schemeClr val="accent1"/>
          </a:solidFill>
        </p:spPr>
      </p:pic>
      <p:sp>
        <p:nvSpPr>
          <p:cNvPr id="379907" name="Text Box 15"/>
          <p:cNvSpPr txBox="1">
            <a:spLocks noChangeArrowheads="1"/>
          </p:cNvSpPr>
          <p:nvPr/>
        </p:nvSpPr>
        <p:spPr bwMode="auto">
          <a:xfrm>
            <a:off x="163513" y="6400800"/>
            <a:ext cx="8905875" cy="4000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a:solidFill>
                  <a:srgbClr val="FFFFFF"/>
                </a:solidFill>
              </a:rPr>
              <a:t>The Israelites were carried into captivity via Wadi Beidan (</a:t>
            </a:r>
            <a:r>
              <a:rPr lang="en-US" sz="2000" i="1">
                <a:solidFill>
                  <a:srgbClr val="FFFFFF"/>
                </a:solidFill>
              </a:rPr>
              <a:t>Moody Atlas</a:t>
            </a:r>
            <a:r>
              <a:rPr lang="en-US" sz="2000">
                <a:solidFill>
                  <a:srgbClr val="FFFFFF"/>
                </a:solidFill>
              </a:rPr>
              <a:t>, 144).</a:t>
            </a:r>
            <a:endParaRPr lang="en-GB" sz="2800">
              <a:solidFill>
                <a:srgbClr val="FFFFFF"/>
              </a:solidFill>
            </a:endParaRPr>
          </a:p>
        </p:txBody>
      </p:sp>
      <p:sp>
        <p:nvSpPr>
          <p:cNvPr id="379908" name="Text Box 20"/>
          <p:cNvSpPr txBox="1">
            <a:spLocks noChangeArrowheads="1"/>
          </p:cNvSpPr>
          <p:nvPr/>
        </p:nvSpPr>
        <p:spPr bwMode="auto">
          <a:xfrm>
            <a:off x="8410575" y="7302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250</a:t>
            </a:r>
            <a:endParaRPr lang="en-GB" b="1">
              <a:solidFill>
                <a:srgbClr val="000000"/>
              </a:solidFill>
            </a:endParaRPr>
          </a:p>
        </p:txBody>
      </p:sp>
      <p:sp>
        <p:nvSpPr>
          <p:cNvPr id="379909" name="Title 1"/>
          <p:cNvSpPr>
            <a:spLocks noGrp="1"/>
          </p:cNvSpPr>
          <p:nvPr>
            <p:ph type="title"/>
          </p:nvPr>
        </p:nvSpPr>
        <p:spPr>
          <a:xfrm>
            <a:off x="323850" y="1552575"/>
            <a:ext cx="8229600" cy="723900"/>
          </a:xfrm>
        </p:spPr>
        <p:txBody>
          <a:bodyPr/>
          <a:lstStyle/>
          <a:p>
            <a:r>
              <a:rPr lang="en-US">
                <a:latin typeface="Arial" charset="0"/>
              </a:rPr>
              <a:t>Context of Exile</a:t>
            </a:r>
          </a:p>
        </p:txBody>
      </p:sp>
    </p:spTree>
    <p:extLst>
      <p:ext uri="{BB962C8B-B14F-4D97-AF65-F5344CB8AC3E}">
        <p14:creationId xmlns:p14="http://schemas.microsoft.com/office/powerpoint/2010/main" val="3785137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898" decel="100000" fill="hold"/>
                                        <p:tgtEl>
                                          <p:spTgt spid="7">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898"/>
                                          </p:stCondLst>
                                        </p:cTn>
                                        <p:tgtEl>
                                          <p:spTgt spid="7">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1000"/>
                                        <p:tgtEl>
                                          <p:spTgt spid="7">
                                            <p:txEl>
                                              <p:pRg st="1" end="1"/>
                                            </p:txEl>
                                          </p:spTgt>
                                        </p:tgtEl>
                                      </p:cBhvr>
                                    </p:animEffect>
                                    <p:anim calcmode="lin" valueType="num">
                                      <p:cBhvr>
                                        <p:cTn id="1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7" dur="898" decel="100000" fill="hold"/>
                                        <p:tgtEl>
                                          <p:spTgt spid="7">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898"/>
                                          </p:stCondLst>
                                        </p:cTn>
                                        <p:tgtEl>
                                          <p:spTgt spid="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5"/>
          <p:cNvSpPr>
            <a:spLocks noGrp="1" noChangeArrowheads="1"/>
          </p:cNvSpPr>
          <p:nvPr>
            <p:ph type="title"/>
          </p:nvPr>
        </p:nvSpPr>
        <p:spPr>
          <a:xfrm>
            <a:off x="0" y="0"/>
            <a:ext cx="9144000" cy="762000"/>
          </a:xfrm>
          <a:solidFill>
            <a:srgbClr val="262626"/>
          </a:solidFill>
        </p:spPr>
        <p:txBody>
          <a:bodyPr/>
          <a:lstStyle/>
          <a:p>
            <a:pPr eaLnBrk="1" hangingPunct="1"/>
            <a:r>
              <a:rPr lang="en-US" b="1">
                <a:solidFill>
                  <a:srgbClr val="FFFFFF"/>
                </a:solidFill>
                <a:latin typeface="Arial" charset="0"/>
              </a:rPr>
              <a:t>Jewish Deportations</a:t>
            </a:r>
            <a:endParaRPr lang="en-GB" b="1">
              <a:solidFill>
                <a:srgbClr val="FFFFFF"/>
              </a:solidFill>
              <a:latin typeface="Arial" charset="0"/>
            </a:endParaRPr>
          </a:p>
        </p:txBody>
      </p:sp>
      <p:pic>
        <p:nvPicPr>
          <p:cNvPr id="380930"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380931" name="Text Box 7"/>
          <p:cNvSpPr txBox="1">
            <a:spLocks noChangeArrowheads="1"/>
          </p:cNvSpPr>
          <p:nvPr/>
        </p:nvSpPr>
        <p:spPr bwMode="auto">
          <a:xfrm>
            <a:off x="0" y="6577607"/>
            <a:ext cx="1907704" cy="307777"/>
          </a:xfrm>
          <a:prstGeom prst="rect">
            <a:avLst/>
          </a:prstGeom>
          <a:solidFill>
            <a:schemeClr val="tx1"/>
          </a:solidFill>
          <a:ln>
            <a:noFill/>
          </a:ln>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400" b="1" i="1">
                <a:solidFill>
                  <a:srgbClr val="FFFFFF"/>
                </a:solidFill>
                <a:latin typeface="Tahoma" charset="0"/>
              </a:rPr>
              <a:t>Moody Atlas</a:t>
            </a:r>
            <a:r>
              <a:rPr lang="en-US" sz="1400" b="1">
                <a:solidFill>
                  <a:srgbClr val="FFFFFF"/>
                </a:solidFill>
                <a:latin typeface="Tahoma" charset="0"/>
              </a:rPr>
              <a:t>, 144</a:t>
            </a:r>
            <a:endParaRPr lang="en-GB" sz="1400" b="1">
              <a:solidFill>
                <a:srgbClr val="FFFFFF"/>
              </a:solidFill>
              <a:latin typeface="Tahoma" charset="0"/>
            </a:endParaRPr>
          </a:p>
        </p:txBody>
      </p:sp>
      <p:sp>
        <p:nvSpPr>
          <p:cNvPr id="380932" name="Oval 8"/>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a:solidFill>
                <a:srgbClr val="009900"/>
              </a:solidFill>
              <a:latin typeface="Tahoma" charset="0"/>
            </a:endParaRPr>
          </a:p>
        </p:txBody>
      </p:sp>
      <p:sp>
        <p:nvSpPr>
          <p:cNvPr id="380933" name="Oval 10"/>
          <p:cNvSpPr>
            <a:spLocks noChangeArrowheads="1"/>
          </p:cNvSpPr>
          <p:nvPr/>
        </p:nvSpPr>
        <p:spPr bwMode="auto">
          <a:xfrm>
            <a:off x="7315200" y="3124200"/>
            <a:ext cx="990600" cy="533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34" name="Text Box 11"/>
          <p:cNvSpPr txBox="1">
            <a:spLocks noChangeArrowheads="1"/>
          </p:cNvSpPr>
          <p:nvPr/>
        </p:nvSpPr>
        <p:spPr bwMode="auto">
          <a:xfrm>
            <a:off x="4876800" y="2438400"/>
            <a:ext cx="3101975" cy="396875"/>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FF0000"/>
                </a:solidFill>
                <a:latin typeface="Tahoma" charset="0"/>
              </a:rPr>
              <a:t>Israel exiled to Assyria</a:t>
            </a:r>
            <a:endParaRPr lang="en-GB" sz="2000" b="1">
              <a:solidFill>
                <a:srgbClr val="FF0000"/>
              </a:solidFill>
              <a:latin typeface="Tahoma" charset="0"/>
            </a:endParaRPr>
          </a:p>
        </p:txBody>
      </p:sp>
      <p:sp>
        <p:nvSpPr>
          <p:cNvPr id="380935" name="Text Box 12"/>
          <p:cNvSpPr txBox="1">
            <a:spLocks noChangeArrowheads="1"/>
          </p:cNvSpPr>
          <p:nvPr/>
        </p:nvSpPr>
        <p:spPr bwMode="auto">
          <a:xfrm>
            <a:off x="4800600" y="5715000"/>
            <a:ext cx="3460750" cy="396875"/>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a:solidFill>
                  <a:srgbClr val="009900"/>
                </a:solidFill>
                <a:latin typeface="Tahoma" charset="0"/>
              </a:rPr>
              <a:t>Judah exiled to Babylonia</a:t>
            </a:r>
            <a:endParaRPr lang="en-GB" sz="2000" b="1">
              <a:solidFill>
                <a:srgbClr val="009900"/>
              </a:solidFill>
              <a:latin typeface="Tahoma" charset="0"/>
            </a:endParaRPr>
          </a:p>
        </p:txBody>
      </p:sp>
      <p:sp>
        <p:nvSpPr>
          <p:cNvPr id="380936" name="Oval 15"/>
          <p:cNvSpPr>
            <a:spLocks noChangeArrowheads="1"/>
          </p:cNvSpPr>
          <p:nvPr/>
        </p:nvSpPr>
        <p:spPr bwMode="auto">
          <a:xfrm>
            <a:off x="3657600" y="23622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37" name="Oval 16"/>
          <p:cNvSpPr>
            <a:spLocks noChangeArrowheads="1"/>
          </p:cNvSpPr>
          <p:nvPr/>
        </p:nvSpPr>
        <p:spPr bwMode="auto">
          <a:xfrm>
            <a:off x="3352800" y="22098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38" name="Text Box 20"/>
          <p:cNvSpPr txBox="1">
            <a:spLocks noChangeArrowheads="1"/>
          </p:cNvSpPr>
          <p:nvPr/>
        </p:nvSpPr>
        <p:spPr bwMode="auto">
          <a:xfrm>
            <a:off x="8410575" y="-26988"/>
            <a:ext cx="6985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259</a:t>
            </a:r>
            <a:br>
              <a:rPr lang="en-US" b="1">
                <a:solidFill>
                  <a:srgbClr val="FFFFFF"/>
                </a:solidFill>
              </a:rPr>
            </a:br>
            <a:r>
              <a:rPr lang="en-US" b="1">
                <a:solidFill>
                  <a:srgbClr val="FFFFFF"/>
                </a:solidFill>
              </a:rPr>
              <a:t>261</a:t>
            </a:r>
            <a:endParaRPr lang="en-GB" b="1">
              <a:solidFill>
                <a:srgbClr val="FFFFFF"/>
              </a:solidFill>
            </a:endParaRPr>
          </a:p>
        </p:txBody>
      </p:sp>
    </p:spTree>
    <p:extLst>
      <p:ext uri="{BB962C8B-B14F-4D97-AF65-F5344CB8AC3E}">
        <p14:creationId xmlns:p14="http://schemas.microsoft.com/office/powerpoint/2010/main" val="2214788338"/>
      </p:ext>
    </p:extLst>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protection of Joash as the last surviving heir to the throne (11:1-3) shows God’s unfailing promise of a Messiah from the line of David despite opposition.</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42c</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Kings</a:t>
            </a:r>
          </a:p>
        </p:txBody>
      </p:sp>
    </p:spTree>
    <p:extLst>
      <p:ext uri="{BB962C8B-B14F-4D97-AF65-F5344CB8AC3E}">
        <p14:creationId xmlns:p14="http://schemas.microsoft.com/office/powerpoint/2010/main" val="192471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a:solidFill>
                <a:srgbClr val="EAEAEA"/>
              </a:solidFill>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Final Judean Kings</a:t>
            </a:r>
            <a:endParaRPr kumimoji="1" lang="en-US" sz="4000">
              <a:latin typeface="Arial" charset="0"/>
              <a:ea typeface="ＭＳ Ｐゴシック" charset="0"/>
              <a:cs typeface="Arial"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en-US" sz="2400" b="1" dirty="0">
                <a:solidFill>
                  <a:srgbClr val="EAEAEA"/>
                </a:solidFill>
                <a:latin typeface="Arial"/>
                <a:cs typeface="Arial"/>
              </a:rPr>
              <a:t>232 &amp; 342</a:t>
            </a: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Jeroboam</a:t>
            </a: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Nadab</a:t>
            </a: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Baasha</a:t>
            </a: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Elah</a:t>
            </a: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Zimri</a:t>
            </a: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Omri</a:t>
            </a: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Ahab</a:t>
            </a: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FFF00"/>
                </a:solidFill>
                <a:latin typeface="Arial"/>
                <a:cs typeface="Arial"/>
              </a:rPr>
              <a:t>Ahaziah</a:t>
            </a: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Joram</a:t>
            </a: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Rehoboam</a:t>
            </a: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Abijam</a:t>
            </a: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EAEAEA"/>
                </a:solidFill>
                <a:latin typeface="Arial"/>
                <a:cs typeface="Arial"/>
              </a:rPr>
              <a:t>Asa</a:t>
            </a: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Jehoram</a:t>
            </a:r>
          </a:p>
        </p:txBody>
      </p:sp>
      <p:sp>
        <p:nvSpPr>
          <p:cNvPr id="207896"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3B600"/>
                </a:solidFill>
                <a:latin typeface="Arial"/>
                <a:cs typeface="Arial"/>
              </a:rPr>
              <a:t>Ahaziah</a:t>
            </a: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3B600"/>
                </a:solidFill>
                <a:latin typeface="Arial"/>
                <a:cs typeface="Arial"/>
              </a:rPr>
              <a:t>Athaliah</a:t>
            </a: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EAEAEA"/>
                </a:solidFill>
                <a:latin typeface="Arial"/>
                <a:cs typeface="Arial"/>
              </a:rPr>
              <a:t>Joash</a:t>
            </a: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Jehu</a:t>
            </a:r>
          </a:p>
        </p:txBody>
      </p:sp>
      <p:sp>
        <p:nvSpPr>
          <p:cNvPr id="207900"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Jehoshaphat</a:t>
            </a: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Jehu</a:t>
            </a: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FFF00"/>
                </a:solidFill>
                <a:latin typeface="Arial"/>
                <a:cs typeface="Arial"/>
              </a:rPr>
              <a:t>Jehoahaz</a:t>
            </a: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Jehoash</a:t>
            </a: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Jeroboam II</a:t>
            </a: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Zechariah</a:t>
            </a: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Menahem</a:t>
            </a: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Pekahiah</a:t>
            </a: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Pekah</a:t>
            </a: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EAEAEA"/>
                </a:solidFill>
                <a:latin typeface="Arial"/>
                <a:cs typeface="Arial"/>
              </a:rPr>
              <a:t>Joash</a:t>
            </a: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Amaziah</a:t>
            </a: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Uzziah</a:t>
            </a: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Ahaz</a:t>
            </a: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Hezekiah</a:t>
            </a: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Manasseh</a:t>
            </a: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Amon</a:t>
            </a: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EAEAEA"/>
                </a:solidFill>
                <a:latin typeface="Arial"/>
                <a:cs typeface="Arial"/>
              </a:rPr>
              <a:t>Jotham</a:t>
            </a: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Shallum</a:t>
            </a: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FFF00"/>
                </a:solidFill>
                <a:latin typeface="Arial"/>
                <a:cs typeface="Arial"/>
              </a:rPr>
              <a:t>Hoshea</a:t>
            </a: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Josiah</a:t>
            </a: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3B600"/>
                </a:solidFill>
                <a:latin typeface="Arial"/>
                <a:cs typeface="Arial"/>
              </a:rPr>
              <a:t>Jehoahaz</a:t>
            </a: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Jehoiakim</a:t>
            </a: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3B600"/>
                </a:solidFill>
                <a:latin typeface="Arial"/>
                <a:cs typeface="Arial"/>
              </a:rPr>
              <a:t>Jehoiachin</a:t>
            </a: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Zedekiah</a:t>
            </a:r>
          </a:p>
        </p:txBody>
      </p:sp>
      <p:sp>
        <p:nvSpPr>
          <p:cNvPr id="207924"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FFF00"/>
                </a:solidFill>
                <a:latin typeface="Arial"/>
                <a:cs typeface="Arial"/>
              </a:rPr>
              <a:t>JNBEZOAAJJ</a:t>
            </a: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JAU   J</a:t>
            </a:r>
            <a:r>
              <a:rPr lang="en-US" b="1">
                <a:solidFill>
                  <a:srgbClr val="F3B600"/>
                </a:solidFill>
                <a:latin typeface="Arial"/>
                <a:cs typeface="Arial"/>
              </a:rPr>
              <a:t>A</a:t>
            </a:r>
            <a:r>
              <a:rPr lang="en-US" b="1">
                <a:solidFill>
                  <a:srgbClr val="EAEAEA"/>
                </a:solidFill>
                <a:latin typeface="Arial"/>
                <a:cs typeface="Arial"/>
              </a:rPr>
              <a:t>H   </a:t>
            </a:r>
            <a:r>
              <a:rPr lang="en-US" b="1">
                <a:solidFill>
                  <a:srgbClr val="F3B600"/>
                </a:solidFill>
                <a:latin typeface="Arial"/>
                <a:cs typeface="Arial"/>
              </a:rPr>
              <a:t>MA</a:t>
            </a:r>
            <a:r>
              <a:rPr lang="en-US" b="1">
                <a:solidFill>
                  <a:srgbClr val="EAEAEA"/>
                </a:solidFill>
                <a:latin typeface="Arial"/>
                <a:cs typeface="Arial"/>
              </a:rPr>
              <a:t>J</a:t>
            </a: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en-US" b="1">
                <a:solidFill>
                  <a:srgbClr val="FFFF00"/>
                </a:solidFill>
                <a:latin typeface="Arial"/>
                <a:cs typeface="Arial"/>
              </a:rPr>
              <a:t>U Has Ash 2</a:t>
            </a: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en-US" b="1">
                <a:solidFill>
                  <a:srgbClr val="FFFF00"/>
                </a:solidFill>
                <a:latin typeface="Arial"/>
                <a:cs typeface="Arial"/>
              </a:rPr>
              <a:t>ZS MPPH</a:t>
            </a: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3B600"/>
                </a:solidFill>
                <a:latin typeface="Arial"/>
                <a:cs typeface="Arial"/>
              </a:rPr>
              <a:t>Has Kim</a:t>
            </a:r>
            <a:r>
              <a:rPr lang="uk-UA" b="1" dirty="0">
                <a:solidFill>
                  <a:srgbClr val="F3B600"/>
                </a:solidFill>
                <a:latin typeface="Arial"/>
                <a:cs typeface="Arial"/>
              </a:rPr>
              <a:t>'</a:t>
            </a:r>
            <a:r>
              <a:rPr lang="en-US" b="1" dirty="0">
                <a:solidFill>
                  <a:srgbClr val="F3B600"/>
                </a:solidFill>
                <a:latin typeface="Arial"/>
                <a:cs typeface="Arial"/>
              </a:rPr>
              <a:t>s Chin Zed</a:t>
            </a: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RA</a:t>
            </a:r>
            <a:r>
              <a:rPr lang="en-US" b="1">
                <a:solidFill>
                  <a:srgbClr val="EAEAEA"/>
                </a:solidFill>
                <a:latin typeface="Arial"/>
                <a:cs typeface="Arial"/>
              </a:rPr>
              <a:t>AJ</a:t>
            </a:r>
            <a:r>
              <a:rPr lang="en-US" b="1">
                <a:solidFill>
                  <a:srgbClr val="F3B600"/>
                </a:solidFill>
                <a:latin typeface="Arial"/>
                <a:cs typeface="Arial"/>
              </a:rPr>
              <a:t>JAA</a:t>
            </a:r>
            <a:r>
              <a:rPr lang="en-US" b="1">
                <a:solidFill>
                  <a:srgbClr val="EAEAEA"/>
                </a:solidFill>
                <a:latin typeface="Arial"/>
                <a:cs typeface="Arial"/>
              </a:rPr>
              <a:t>J</a:t>
            </a: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EAEAEA"/>
              </a:solidFill>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FFFF00"/>
                </a:solidFill>
                <a:latin typeface="Arial"/>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F3B600"/>
                </a:solidFill>
                <a:latin typeface="Arial"/>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a:solidFill>
                  <a:srgbClr val="EAEAEA"/>
                </a:solidFill>
                <a:latin typeface="Arial"/>
                <a:cs typeface="Arial"/>
              </a:rPr>
              <a:t>Good Kings of Judah</a:t>
            </a: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sz="2400">
              <a:solidFill>
                <a:srgbClr val="EAEAEA"/>
              </a:solidFill>
              <a:latin typeface="Times"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EAEAEA"/>
                </a:solidFill>
                <a:latin typeface="Arial"/>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en-US" b="1" dirty="0">
                <a:solidFill>
                  <a:srgbClr val="EAEAEA"/>
                </a:solidFill>
                <a:latin typeface="Arial"/>
                <a:cs typeface="Arial"/>
              </a:rPr>
              <a:t>Line between 9 dynasties in Israel</a:t>
            </a: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Late Divided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Surviving Kingdom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&amp; 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Chaps. 18–25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Israel Exiled to Assyria</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Judah Exiled to Babylon</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Ahaziah to Hoshea</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Hezekiah to Zedekiah</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130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(852-722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163 Years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(722-560 BC)</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 Bad Israel Kings &amp; Elisha</a:t>
                      </a:r>
                      <a:r>
                        <a:rPr kumimoji="0" lang="uk-UA" altLang="ja-JP" sz="2000" b="0" i="0" u="none" strike="noStrike" cap="none" normalizeH="0" baseline="0" dirty="0">
                          <a:ln>
                            <a:noFill/>
                          </a:ln>
                          <a:solidFill>
                            <a:schemeClr val="tx1"/>
                          </a:solidFill>
                          <a:effectLst/>
                          <a:latin typeface="Arial" charset="0"/>
                          <a:ea typeface="ＭＳ Ｐゴシック" charset="0"/>
                          <a:cs typeface="Arial" charset="0"/>
                        </a:rPr>
                        <a:t>'</a:t>
                      </a:r>
                      <a:r>
                        <a:rPr kumimoji="0" lang="en-US" sz="2000" b="0" i="0" u="none" strike="noStrike" cap="none" normalizeH="0" baseline="0" dirty="0">
                          <a:ln>
                            <a:noFill/>
                          </a:ln>
                          <a:solidFill>
                            <a:schemeClr val="tx1"/>
                          </a:solidFill>
                          <a:effectLst/>
                          <a:latin typeface="Arial" charset="0"/>
                          <a:ea typeface="ＭＳ Ｐゴシック" charset="0"/>
                          <a:cs typeface="Arial" charset="0"/>
                        </a:rPr>
                        <a:t>s Ministry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1:1–8:15</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10 Bad Israel Kings &amp; 4 Bad / </a:t>
                      </a:r>
                      <a:br>
                        <a:rPr kumimoji="0" lang="en-US" sz="2000" b="0" i="0" u="none" strike="noStrike" cap="none" normalizeH="0" baseline="0" dirty="0">
                          <a:ln>
                            <a:noFill/>
                          </a:ln>
                          <a:solidFill>
                            <a:schemeClr val="tx1"/>
                          </a:solidFill>
                          <a:effectLst/>
                          <a:latin typeface="Arial" charset="0"/>
                          <a:ea typeface="ＭＳ Ｐゴシック" charset="0"/>
                          <a:cs typeface="Arial" charset="0"/>
                        </a:rPr>
                      </a:br>
                      <a:r>
                        <a:rPr kumimoji="0" lang="en-US" sz="2000" b="0" i="0" u="none" strike="noStrike" cap="none" normalizeH="0" baseline="0" dirty="0">
                          <a:ln>
                            <a:noFill/>
                          </a:ln>
                          <a:solidFill>
                            <a:schemeClr val="tx1"/>
                          </a:solidFill>
                          <a:effectLst/>
                          <a:latin typeface="Arial" charset="0"/>
                          <a:ea typeface="ＭＳ Ｐゴシック" charset="0"/>
                          <a:cs typeface="Arial" charset="0"/>
                        </a:rPr>
                        <a:t>4 Good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8:16–16:20</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Hoshea culminating in Fall of Israel</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17</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Hezekiah &amp; 2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18–21</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Good Josiah &amp; 4 Bad Judah Kings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22:1–24:16</a:t>
                      </a:r>
                      <a:endParaRPr kumimoji="0" lang="en-GB" sz="20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chemeClr val="tx1"/>
                          </a:solidFill>
                          <a:effectLst/>
                          <a:latin typeface="Arial" charset="0"/>
                          <a:ea typeface="ＭＳ Ｐゴシック" charset="0"/>
                          <a:cs typeface="Arial" charset="0"/>
                        </a:rPr>
                        <a:t>Bad Zedekiah culmination in Fall of Judah &amp; Jerusalem</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0" i="0" u="none" strike="noStrike" cap="none" normalizeH="0" baseline="0" dirty="0">
                          <a:ln>
                            <a:noFill/>
                          </a:ln>
                          <a:solidFill>
                            <a:schemeClr val="tx1"/>
                          </a:solidFill>
                          <a:effectLst/>
                          <a:latin typeface="Arial" charset="0"/>
                          <a:ea typeface="ＭＳ Ｐゴシック" charset="0"/>
                          <a:cs typeface="Arial" charset="0"/>
                        </a:rPr>
                        <a:t>24:17–25:30</a:t>
                      </a:r>
                      <a:endParaRPr kumimoji="0" lang="en-GB" sz="1800" b="0" i="0" u="none" strike="noStrike" cap="none" normalizeH="0" baseline="0" dirty="0">
                        <a:ln>
                          <a:noFill/>
                        </a:ln>
                        <a:solidFill>
                          <a:schemeClr val="tx1"/>
                        </a:solidFill>
                        <a:effectLst/>
                        <a:latin typeface="Arial" charset="0"/>
                        <a:ea typeface="ＭＳ Ｐゴシック"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en-US" sz="2800" b="1" kern="1200" dirty="0">
                <a:solidFill>
                  <a:schemeClr val="bg1"/>
                </a:solidFill>
                <a:latin typeface="Arial"/>
                <a:ea typeface="ＭＳ Ｐゴシック"/>
                <a:cs typeface="Arial"/>
              </a:rPr>
              <a:t>Downfalls of the Kingdoms</a:t>
            </a:r>
            <a:endParaRPr lang="en-US" b="1" dirty="0">
              <a:solidFill>
                <a:schemeClr val="bg1"/>
              </a:solidFill>
            </a:endParaRPr>
          </a:p>
        </p:txBody>
      </p:sp>
      <p:sp>
        <p:nvSpPr>
          <p:cNvPr id="384038" name="Text Box 38"/>
          <p:cNvSpPr txBox="1">
            <a:spLocks noChangeArrowheads="1"/>
          </p:cNvSpPr>
          <p:nvPr/>
        </p:nvSpPr>
        <p:spPr bwMode="auto">
          <a:xfrm>
            <a:off x="8410575" y="444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249</a:t>
            </a:r>
            <a:endParaRPr lang="en-GB" b="1">
              <a:solidFill>
                <a:srgbClr val="FFFFFF"/>
              </a:solidFill>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2 Kings</a:t>
            </a: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Warned</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spc="2100" dirty="0">
                <a:solidFill>
                  <a:srgbClr val="FFFFFF"/>
                </a:solidFill>
                <a:effectLst>
                  <a:glow rad="127000">
                    <a:srgbClr val="000000"/>
                  </a:glow>
                </a:effectLst>
                <a:latin typeface="Arial" charset="0"/>
                <a:ea typeface="ＭＳ Ｐゴシック" charset="0"/>
                <a:cs typeface="ＭＳ Ｐゴシック" charset="0"/>
              </a:rPr>
              <a:t>ALERT</a:t>
            </a:r>
            <a:endParaRPr lang="en-US" sz="5400" b="1" spc="21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21446448"/>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4AAD28C-7887-AB41-8190-863D775007F6}"/>
              </a:ext>
            </a:extLst>
          </p:cNvPr>
          <p:cNvGrpSpPr/>
          <p:nvPr/>
        </p:nvGrpSpPr>
        <p:grpSpPr>
          <a:xfrm>
            <a:off x="1143000" y="0"/>
            <a:ext cx="6858000" cy="6858000"/>
            <a:chOff x="1143000" y="0"/>
            <a:chExt cx="6858000" cy="6858000"/>
          </a:xfrm>
        </p:grpSpPr>
        <p:pic>
          <p:nvPicPr>
            <p:cNvPr id="2" name="Picture 1"/>
            <p:cNvPicPr>
              <a:picLocks noChangeAspect="1"/>
            </p:cNvPicPr>
            <p:nvPr/>
          </p:nvPicPr>
          <p:blipFill>
            <a:blip r:embed="rId3"/>
            <a:stretch>
              <a:fillRect/>
            </a:stretch>
          </p:blipFill>
          <p:spPr>
            <a:xfrm>
              <a:off x="1143000" y="0"/>
              <a:ext cx="6858000" cy="6858000"/>
            </a:xfrm>
            <a:prstGeom prst="rect">
              <a:avLst/>
            </a:prstGeom>
          </p:spPr>
        </p:pic>
        <p:sp>
          <p:nvSpPr>
            <p:cNvPr id="4" name="Rectangle 3">
              <a:extLst>
                <a:ext uri="{FF2B5EF4-FFF2-40B4-BE49-F238E27FC236}">
                  <a16:creationId xmlns:a16="http://schemas.microsoft.com/office/drawing/2014/main" id="{56D13750-F5DC-2F4B-9715-2D6C8BA5EA03}"/>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107504" y="3272925"/>
            <a:ext cx="9144000" cy="769349"/>
          </a:xfrm>
          <a:effectLst>
            <a:outerShdw blurRad="63500" dist="35921" dir="2700000" algn="ctr" rotWithShape="0">
              <a:schemeClr val="tx2">
                <a:alpha val="74998"/>
              </a:schemeClr>
            </a:outerShdw>
          </a:effectLst>
        </p:spPr>
        <p:txBody>
          <a:bodyPr/>
          <a:lstStyle/>
          <a:p>
            <a:pPr>
              <a:defRPr/>
            </a:pPr>
            <a:r>
              <a:rPr lang="en-US" sz="8000" b="1" dirty="0">
                <a:solidFill>
                  <a:srgbClr val="FFFF00"/>
                </a:solidFill>
                <a:effectLst>
                  <a:glow rad="127000">
                    <a:schemeClr val="tx1"/>
                  </a:glow>
                </a:effectLst>
                <a:latin typeface="Arial" charset="0"/>
                <a:ea typeface="ＭＳ Ｐゴシック" charset="0"/>
                <a:cs typeface="ＭＳ Ｐゴシック" charset="0"/>
              </a:rPr>
              <a:t>WARNING</a:t>
            </a:r>
            <a:endParaRPr lang="en-US" sz="5400" b="1" dirty="0">
              <a:solidFill>
                <a:srgbClr val="FFFF00"/>
              </a:solidFill>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9610880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Warnings Help Us</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pic>
        <p:nvPicPr>
          <p:cNvPr id="6" name="Picture 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Tree>
    <p:extLst>
      <p:ext uri="{BB962C8B-B14F-4D97-AF65-F5344CB8AC3E}">
        <p14:creationId xmlns:p14="http://schemas.microsoft.com/office/powerpoint/2010/main" val="78022052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21256"/>
            <a:ext cx="9144000" cy="585216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Warnings Help Us</a:t>
            </a:r>
          </a:p>
        </p:txBody>
      </p:sp>
    </p:spTree>
    <p:extLst>
      <p:ext uri="{BB962C8B-B14F-4D97-AF65-F5344CB8AC3E}">
        <p14:creationId xmlns:p14="http://schemas.microsoft.com/office/powerpoint/2010/main" val="165246027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844824"/>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Do you appreciate warnings? Many people don’t.</a:t>
            </a:r>
          </a:p>
        </p:txBody>
      </p:sp>
      <p:pic>
        <p:nvPicPr>
          <p:cNvPr id="3" name="Picture 2"/>
          <p:cNvPicPr>
            <a:picLocks noChangeAspect="1"/>
          </p:cNvPicPr>
          <p:nvPr/>
        </p:nvPicPr>
        <p:blipFill>
          <a:blip r:embed="rId3"/>
          <a:stretch>
            <a:fillRect/>
          </a:stretch>
        </p:blipFill>
        <p:spPr>
          <a:xfrm>
            <a:off x="0" y="1804754"/>
            <a:ext cx="9144000" cy="4504566"/>
          </a:xfrm>
          <a:prstGeom prst="rect">
            <a:avLst/>
          </a:prstGeom>
        </p:spPr>
      </p:pic>
    </p:spTree>
    <p:extLst>
      <p:ext uri="{BB962C8B-B14F-4D97-AF65-F5344CB8AC3E}">
        <p14:creationId xmlns:p14="http://schemas.microsoft.com/office/powerpoint/2010/main" val="305753906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8-01-06 at 7.39.3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90599"/>
            <a:ext cx="9144000" cy="658281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Everyone Worships</a:t>
            </a:r>
          </a:p>
        </p:txBody>
      </p:sp>
      <p:grpSp>
        <p:nvGrpSpPr>
          <p:cNvPr id="3" name="Group 2">
            <a:extLst>
              <a:ext uri="{FF2B5EF4-FFF2-40B4-BE49-F238E27FC236}">
                <a16:creationId xmlns:a16="http://schemas.microsoft.com/office/drawing/2014/main" id="{0C72AE49-E79E-7049-9A02-43E267356B5A}"/>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10961897-0150-0841-9FBE-9AEC1BB91C35}"/>
                </a:ext>
              </a:extLst>
            </p:cNvPr>
            <p:cNvGrpSpPr/>
            <p:nvPr/>
          </p:nvGrpSpPr>
          <p:grpSpPr>
            <a:xfrm>
              <a:off x="1143000" y="3933056"/>
              <a:ext cx="2708920" cy="2924944"/>
              <a:chOff x="1143000" y="0"/>
              <a:chExt cx="6858000" cy="6858000"/>
            </a:xfrm>
          </p:grpSpPr>
          <p:pic>
            <p:nvPicPr>
              <p:cNvPr id="6" name="Picture 5">
                <a:extLst>
                  <a:ext uri="{FF2B5EF4-FFF2-40B4-BE49-F238E27FC236}">
                    <a16:creationId xmlns:a16="http://schemas.microsoft.com/office/drawing/2014/main" id="{72900383-3AA2-F547-A9CA-6E3270D363A1}"/>
                  </a:ext>
                </a:extLst>
              </p:cNvPr>
              <p:cNvPicPr>
                <a:picLocks noChangeAspect="1"/>
              </p:cNvPicPr>
              <p:nvPr/>
            </p:nvPicPr>
            <p:blipFill>
              <a:blip r:embed="rId4"/>
              <a:stretch>
                <a:fillRect/>
              </a:stretch>
            </p:blipFill>
            <p:spPr>
              <a:xfrm>
                <a:off x="1143000" y="0"/>
                <a:ext cx="6858000" cy="6858000"/>
              </a:xfrm>
              <a:prstGeom prst="rect">
                <a:avLst/>
              </a:prstGeom>
            </p:spPr>
          </p:pic>
          <p:sp>
            <p:nvSpPr>
              <p:cNvPr id="7" name="Rectangle 6">
                <a:extLst>
                  <a:ext uri="{FF2B5EF4-FFF2-40B4-BE49-F238E27FC236}">
                    <a16:creationId xmlns:a16="http://schemas.microsoft.com/office/drawing/2014/main" id="{81D7A004-9F02-8544-A9EF-1FF98EC9BF55}"/>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8" name="Rectangle 2">
              <a:extLst>
                <a:ext uri="{FF2B5EF4-FFF2-40B4-BE49-F238E27FC236}">
                  <a16:creationId xmlns:a16="http://schemas.microsoft.com/office/drawing/2014/main" id="{3E10090B-8E3E-4B4C-AB93-7624634F4360}"/>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kern="0" dirty="0">
                  <a:solidFill>
                    <a:srgbClr val="FFFF00"/>
                  </a:solidFill>
                  <a:effectLst>
                    <a:glow rad="127000">
                      <a:schemeClr val="tx1"/>
                    </a:glow>
                  </a:effectLst>
                  <a:latin typeface="Arial" charset="0"/>
                  <a:ea typeface="ＭＳ Ｐゴシック" charset="0"/>
                  <a:cs typeface="ＭＳ Ｐゴシック" charset="0"/>
                </a:rPr>
                <a:t>WARNING</a:t>
              </a:r>
              <a:endParaRPr lang="en-US" sz="2000" b="1" kern="0" dirty="0">
                <a:solidFill>
                  <a:srgbClr val="FFFF00"/>
                </a:solidFill>
                <a:effectLst>
                  <a:glow rad="127000">
                    <a:schemeClr val="tx1"/>
                  </a:glow>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165492762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Everyone Worships</a:t>
            </a:r>
          </a:p>
        </p:txBody>
      </p:sp>
      <p:pic>
        <p:nvPicPr>
          <p:cNvPr id="3" name="Picture 2" descr="Screen Shot 2018-01-06 at 7.41.00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60648"/>
            <a:ext cx="9144000" cy="6223100"/>
          </a:xfrm>
          <a:prstGeom prst="rect">
            <a:avLst/>
          </a:prstGeom>
        </p:spPr>
      </p:pic>
      <p:grpSp>
        <p:nvGrpSpPr>
          <p:cNvPr id="6" name="Group 5">
            <a:extLst>
              <a:ext uri="{FF2B5EF4-FFF2-40B4-BE49-F238E27FC236}">
                <a16:creationId xmlns:a16="http://schemas.microsoft.com/office/drawing/2014/main" id="{B3ADFBE0-4CB9-B740-917A-B1207F4A2473}"/>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F90777CF-E1BA-C647-AAE7-C6019851007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B224909E-0A70-A047-87E2-46932264A2C3}"/>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75DB1DC2-00BF-174D-8B76-3E0C29FE9365}"/>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8" name="Rectangle 2">
              <a:extLst>
                <a:ext uri="{FF2B5EF4-FFF2-40B4-BE49-F238E27FC236}">
                  <a16:creationId xmlns:a16="http://schemas.microsoft.com/office/drawing/2014/main" id="{E2E08892-13A4-E74A-BB63-BB1D0D24A75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kern="0" dirty="0">
                  <a:solidFill>
                    <a:srgbClr val="FFFF00"/>
                  </a:solidFill>
                  <a:effectLst>
                    <a:glow rad="127000">
                      <a:schemeClr val="tx1"/>
                    </a:glow>
                  </a:effectLst>
                  <a:latin typeface="Arial" charset="0"/>
                  <a:ea typeface="ＭＳ Ｐゴシック" charset="0"/>
                  <a:cs typeface="ＭＳ Ｐゴシック" charset="0"/>
                </a:rPr>
                <a:t>WARNING</a:t>
              </a:r>
              <a:endParaRPr lang="en-US" sz="2000" b="1" kern="0" dirty="0">
                <a:solidFill>
                  <a:srgbClr val="FFFF00"/>
                </a:solidFill>
                <a:effectLst>
                  <a:glow rad="127000">
                    <a:schemeClr val="tx1"/>
                  </a:glow>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127171983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en-US" sz="6600" b="1" dirty="0">
                <a:effectLst>
                  <a:glow rad="127000">
                    <a:schemeClr val="tx1"/>
                  </a:glow>
                </a:effectLst>
                <a:latin typeface="Arial" charset="0"/>
                <a:ea typeface="ＭＳ Ｐゴシック" charset="0"/>
                <a:cs typeface="ＭＳ Ｐゴシック" charset="0"/>
              </a:rPr>
              <a:t>What is the best </a:t>
            </a:r>
            <a:br>
              <a:rPr lang="en-US" sz="6600" b="1" dirty="0">
                <a:effectLst>
                  <a:glow rad="127000">
                    <a:schemeClr val="tx1"/>
                  </a:glow>
                </a:effectLst>
                <a:latin typeface="Arial" charset="0"/>
                <a:ea typeface="ＭＳ Ｐゴシック" charset="0"/>
                <a:cs typeface="ＭＳ Ｐゴシック" charset="0"/>
              </a:rPr>
            </a:br>
            <a:r>
              <a:rPr lang="en-US" sz="6600" b="1" dirty="0">
                <a:solidFill>
                  <a:srgbClr val="FFFF00"/>
                </a:solidFill>
                <a:effectLst>
                  <a:glow rad="127000">
                    <a:schemeClr val="tx1"/>
                  </a:glow>
                </a:effectLst>
                <a:latin typeface="Arial" charset="0"/>
                <a:ea typeface="ＭＳ Ｐゴシック" charset="0"/>
                <a:cs typeface="ＭＳ Ｐゴシック" charset="0"/>
              </a:rPr>
              <a:t>WARNING </a:t>
            </a:r>
            <a:br>
              <a:rPr lang="en-US" sz="6600" b="1" dirty="0">
                <a:solidFill>
                  <a:srgbClr val="FFFF00"/>
                </a:solidFill>
                <a:effectLst>
                  <a:glow rad="127000">
                    <a:schemeClr val="tx1"/>
                  </a:glow>
                </a:effectLst>
                <a:latin typeface="Arial" charset="0"/>
                <a:ea typeface="ＭＳ Ｐゴシック" charset="0"/>
                <a:cs typeface="ＭＳ Ｐゴシック" charset="0"/>
              </a:rPr>
            </a:br>
            <a:r>
              <a:rPr lang="en-US" sz="6600" b="1" dirty="0">
                <a:effectLst>
                  <a:glow rad="127000">
                    <a:schemeClr val="tx1"/>
                  </a:glow>
                </a:effectLst>
                <a:latin typeface="Arial" charset="0"/>
                <a:ea typeface="ＭＳ Ｐゴシック" charset="0"/>
                <a:cs typeface="ＭＳ Ｐゴシック" charset="0"/>
              </a:rPr>
              <a:t>we can heed?</a:t>
            </a: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0" y="3124200"/>
                <a:ext cx="5715000" cy="10668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kern="0" dirty="0">
                  <a:solidFill>
                    <a:srgbClr val="FFFF00"/>
                  </a:solidFill>
                  <a:effectLst>
                    <a:glow rad="127000">
                      <a:schemeClr val="tx1"/>
                    </a:glow>
                  </a:effectLst>
                  <a:latin typeface="Arial" charset="0"/>
                  <a:ea typeface="ＭＳ Ｐゴシック" charset="0"/>
                  <a:cs typeface="ＭＳ Ｐゴシック" charset="0"/>
                </a:rPr>
                <a:t>WARNING</a:t>
              </a:r>
              <a:endParaRPr lang="en-US" sz="2000" b="1" kern="0" dirty="0">
                <a:solidFill>
                  <a:srgbClr val="FFFF00"/>
                </a:solidFill>
                <a:effectLst>
                  <a:glow rad="127000">
                    <a:schemeClr val="tx1"/>
                  </a:glow>
                </a:effectLst>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3391910341"/>
      </p:ext>
    </p:extLst>
  </p:cSld>
  <p:clrMapOvr>
    <a:masterClrMapping/>
  </p:clrMapOvr>
</p:sld>
</file>

<file path=ppt/theme/_rels/theme1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image" Target="../media/image2.jpeg"/></Relationships>
</file>

<file path=ppt/theme/_rels/theme4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17.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right Balloons">
  <a:themeElements>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fontScheme name="Bright Balloons">
      <a:majorFont>
        <a:latin typeface="Lucida Handwriting"/>
        <a:ea typeface="MS Pゴシック"/>
        <a:cs typeface="MS Pゴシック"/>
      </a:majorFont>
      <a:minorFont>
        <a:latin typeface="Arial"/>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8.xml><?xml version="1.0" encoding="utf-8"?>
<a:theme xmlns:a="http://schemas.openxmlformats.org/drawingml/2006/main" name="1_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4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
  <TotalTime>16351</TotalTime>
  <Words>19106</Words>
  <Application>Microsoft Macintosh PowerPoint</Application>
  <PresentationFormat>On-screen Show (4:3)</PresentationFormat>
  <Paragraphs>3190</Paragraphs>
  <Slides>271</Slides>
  <Notes>113</Notes>
  <HiddenSlides>0</HiddenSlides>
  <MMClips>0</MMClips>
  <ScaleCrop>false</ScaleCrop>
  <HeadingPairs>
    <vt:vector size="8" baseType="variant">
      <vt:variant>
        <vt:lpstr>Fonts Used</vt:lpstr>
      </vt:variant>
      <vt:variant>
        <vt:i4>31</vt:i4>
      </vt:variant>
      <vt:variant>
        <vt:lpstr>Theme</vt:lpstr>
      </vt:variant>
      <vt:variant>
        <vt:i4>55</vt:i4>
      </vt:variant>
      <vt:variant>
        <vt:lpstr>Embedded OLE Servers</vt:lpstr>
      </vt:variant>
      <vt:variant>
        <vt:i4>1</vt:i4>
      </vt:variant>
      <vt:variant>
        <vt:lpstr>Slide Titles</vt:lpstr>
      </vt:variant>
      <vt:variant>
        <vt:i4>271</vt:i4>
      </vt:variant>
    </vt:vector>
  </HeadingPairs>
  <TitlesOfParts>
    <vt:vector size="358" baseType="lpstr">
      <vt:lpstr>B VAG Rounded Bold</vt:lpstr>
      <vt:lpstr>Bermuda Solid</vt:lpstr>
      <vt:lpstr>Chicago</vt:lpstr>
      <vt:lpstr>KidTYPEPaint</vt:lpstr>
      <vt:lpstr>Kosher-Normal</vt:lpstr>
      <vt:lpstr>Times</vt:lpstr>
      <vt:lpstr>Arial</vt:lpstr>
      <vt:lpstr>Arial Black</vt:lpstr>
      <vt:lpstr>Arial Narrow</vt:lpstr>
      <vt:lpstr>Avenir Black</vt:lpstr>
      <vt:lpstr>Bradley Hand ITC</vt:lpstr>
      <vt:lpstr>Calibri</vt:lpstr>
      <vt:lpstr>Comic Sans MS</vt:lpstr>
      <vt:lpstr>Copperplate Gothic Bold</vt:lpstr>
      <vt:lpstr>Georgia</vt:lpstr>
      <vt:lpstr>Helvetica</vt:lpstr>
      <vt:lpstr>Helvetica Neue</vt:lpstr>
      <vt:lpstr>Impact</vt:lpstr>
      <vt:lpstr>Lucida Grande</vt:lpstr>
      <vt:lpstr>Lucida Handwriting</vt:lpstr>
      <vt:lpstr>Matura MT Script Capitals</vt:lpstr>
      <vt:lpstr>Mistral</vt:lpstr>
      <vt:lpstr>Monotype Sorts</vt:lpstr>
      <vt:lpstr>Symbol</vt:lpstr>
      <vt:lpstr>Tahoma</vt:lpstr>
      <vt:lpstr>Tempus Sans ITC</vt:lpstr>
      <vt:lpstr>Times New Roman</vt:lpstr>
      <vt:lpstr>Trebuchet MS</vt:lpstr>
      <vt:lpstr>Tw Cen MT</vt:lpstr>
      <vt:lpstr>Wingdings</vt:lpstr>
      <vt:lpstr>Wingdings 2</vt:lpstr>
      <vt:lpstr>Default Design</vt:lpstr>
      <vt:lpstr>2_Shimmer</vt:lpstr>
      <vt:lpstr>1_Default Design</vt:lpstr>
      <vt:lpstr>2_Default Design</vt:lpstr>
      <vt:lpstr>1_Shimmer</vt:lpstr>
      <vt:lpstr>3_Default Design</vt:lpstr>
      <vt:lpstr>4_Default Design</vt:lpstr>
      <vt:lpstr>2_Radar</vt:lpstr>
      <vt:lpstr>Radar</vt:lpstr>
      <vt:lpstr>Shimmer</vt:lpstr>
      <vt:lpstr>3_Radar</vt:lpstr>
      <vt:lpstr>1_Bar Code</vt:lpstr>
      <vt:lpstr>5_Default Design</vt:lpstr>
      <vt:lpstr>6_Default Design</vt:lpstr>
      <vt:lpstr>untitled 3</vt:lpstr>
      <vt:lpstr>Civic</vt:lpstr>
      <vt:lpstr>7_Default Design</vt:lpstr>
      <vt:lpstr>8_Default Design</vt:lpstr>
      <vt:lpstr>9_Default Design</vt:lpstr>
      <vt:lpstr>1_Balance</vt:lpstr>
      <vt:lpstr>10_Default Design</vt:lpstr>
      <vt:lpstr>Lock And Key</vt:lpstr>
      <vt:lpstr>1_Project Overview (Standard)</vt:lpstr>
      <vt:lpstr>Project Overview (Standard)</vt:lpstr>
      <vt:lpstr>Azure</vt:lpstr>
      <vt:lpstr>Blank Presentation</vt:lpstr>
      <vt:lpstr>Bright Balloons</vt:lpstr>
      <vt:lpstr>11_Default Design</vt:lpstr>
      <vt:lpstr>4_Radar</vt:lpstr>
      <vt:lpstr>3_Shimmer</vt:lpstr>
      <vt:lpstr>1_Optical</vt:lpstr>
      <vt:lpstr>49_Blank Presentation</vt:lpstr>
      <vt:lpstr>1_Office Theme</vt:lpstr>
      <vt:lpstr>1_untitled 1</vt:lpstr>
      <vt:lpstr>2_Notebook</vt:lpstr>
      <vt:lpstr>15_Default Design</vt:lpstr>
      <vt:lpstr>Fireworks</vt:lpstr>
      <vt:lpstr>16_Default Design</vt:lpstr>
      <vt:lpstr>1_Contemporary</vt:lpstr>
      <vt:lpstr>14_Default Design</vt:lpstr>
      <vt:lpstr>1_Radar</vt:lpstr>
      <vt:lpstr>1_Blank Presentation</vt:lpstr>
      <vt:lpstr>2_Project Overview (Standard)</vt:lpstr>
      <vt:lpstr>5_Radar</vt:lpstr>
      <vt:lpstr>17_Default Design</vt:lpstr>
      <vt:lpstr>26_Default Design</vt:lpstr>
      <vt:lpstr>2_Office Theme</vt:lpstr>
      <vt:lpstr>1_Median</vt:lpstr>
      <vt:lpstr>50_Blank Presentation</vt:lpstr>
      <vt:lpstr>3_Notebook</vt:lpstr>
      <vt:lpstr>12_Default Design</vt:lpstr>
      <vt:lpstr>1_Notebook</vt:lpstr>
      <vt:lpstr>6_Radar</vt:lpstr>
      <vt:lpstr>4_Shimmer</vt:lpstr>
      <vt:lpstr>7_Radar</vt:lpstr>
      <vt:lpstr>Bitmap Image</vt:lpstr>
      <vt:lpstr>Second Kings</vt:lpstr>
      <vt:lpstr>Key Word</vt:lpstr>
      <vt:lpstr>Theme</vt:lpstr>
      <vt:lpstr>Key Verse</vt:lpstr>
      <vt:lpstr>Kingdom Statement</vt:lpstr>
      <vt:lpstr>Summary Statement</vt:lpstr>
      <vt:lpstr>Covenant</vt:lpstr>
      <vt:lpstr>Redemption</vt:lpstr>
      <vt:lpstr>Messiah</vt:lpstr>
      <vt:lpstr>Book Chart Completed</vt:lpstr>
      <vt:lpstr>Barry Huddleston, The Acrostic Summarized Bible (Grand Rapids: Baker, 1992)</vt:lpstr>
      <vt:lpstr>Be Warned</vt:lpstr>
      <vt:lpstr>Warnings Help Us</vt:lpstr>
      <vt:lpstr>OT Kings (Animated)</vt:lpstr>
      <vt:lpstr>What is the best  WARNING  we can heed?</vt:lpstr>
      <vt:lpstr>I. God warns against worshipping other gods.</vt:lpstr>
      <vt:lpstr>II. Worship God alone so he doesn’t discipline your idolatry.</vt:lpstr>
      <vt:lpstr>Main Idea of the Book</vt:lpstr>
      <vt:lpstr>Crowns we wear today</vt:lpstr>
      <vt:lpstr>Black</vt:lpstr>
      <vt:lpstr>The Place of the Monarchy in History</vt:lpstr>
      <vt:lpstr>Period Covered in the Book of Kings</vt:lpstr>
      <vt:lpstr>The Kingdoms</vt:lpstr>
      <vt:lpstr>Placing the Prophets</vt:lpstr>
      <vt:lpstr>Quiz on Kings (incomplete)</vt:lpstr>
      <vt:lpstr>Quiz on Kings (complete)</vt:lpstr>
      <vt:lpstr>Ahab &amp; Jezebel import Baal worship to Israel (1 Kings 16:29-34)</vt:lpstr>
      <vt:lpstr>OT Kings (Animated)</vt:lpstr>
      <vt:lpstr>REVIEW QUIZ ON 1-2 Kings</vt:lpstr>
      <vt:lpstr>REVIEW QUIZ ON 1-2 Kings </vt:lpstr>
      <vt:lpstr>REVIEW QUIZ ON 1-2 Kings </vt:lpstr>
      <vt:lpstr>REVIEW QUIZ ON 1-2 Kings</vt:lpstr>
      <vt:lpstr>REVIEW QUIZ ON 1-2 Kings</vt:lpstr>
      <vt:lpstr>REVIEW QUIZ ON 1-2 Kings</vt:lpstr>
      <vt:lpstr>REVIEW QUIZ ON 1-2 Kings</vt:lpstr>
      <vt:lpstr>Characteristics</vt:lpstr>
      <vt:lpstr>Jewish Calendars</vt:lpstr>
      <vt:lpstr>Hebrew Calendars</vt:lpstr>
      <vt:lpstr>Hebrew Calendars</vt:lpstr>
      <vt:lpstr>Thiele's Solution</vt:lpstr>
      <vt:lpstr>Thiele's Solution</vt:lpstr>
      <vt:lpstr>Chart of OT Kings &amp; Prophets</vt:lpstr>
      <vt:lpstr>Chart of OT Kings &amp; Prophets</vt:lpstr>
      <vt:lpstr>OT Kings (No Animation)</vt:lpstr>
      <vt:lpstr>OT Kings (Animated)</vt:lpstr>
      <vt:lpstr>Northern Early Kings</vt:lpstr>
      <vt:lpstr>Southern Early Kings</vt:lpstr>
      <vt:lpstr>Northern Later Kings</vt:lpstr>
      <vt:lpstr>Southern Later Kings</vt:lpstr>
      <vt:lpstr>Final Judean Kings</vt:lpstr>
      <vt:lpstr>Chart of OT Kings &amp; Prophets</vt:lpstr>
      <vt:lpstr>Early OT Kings &amp; Prophets</vt:lpstr>
      <vt:lpstr>Placing the Prophets</vt:lpstr>
      <vt:lpstr>A survey of:</vt:lpstr>
      <vt:lpstr>Contrasts Between 1 &amp; 2 Kings</vt:lpstr>
      <vt:lpstr>Book Chart Basics</vt:lpstr>
      <vt:lpstr>Book Chart Completed</vt:lpstr>
      <vt:lpstr>Key Word</vt:lpstr>
      <vt:lpstr>Key Verse</vt:lpstr>
      <vt:lpstr>Key Characters</vt:lpstr>
      <vt:lpstr>Summary Statement</vt:lpstr>
      <vt:lpstr>Title</vt:lpstr>
      <vt:lpstr>Title</vt:lpstr>
      <vt:lpstr>Authorship</vt:lpstr>
      <vt:lpstr>Authorship</vt:lpstr>
      <vt:lpstr>Authorship</vt:lpstr>
      <vt:lpstr>Recipients</vt:lpstr>
      <vt:lpstr>Date</vt:lpstr>
      <vt:lpstr>Making Sense of Samuel, Kings, and Chronicles</vt:lpstr>
      <vt:lpstr>Why Two Records?</vt:lpstr>
      <vt:lpstr>Date</vt:lpstr>
      <vt:lpstr>THE PROPHETS</vt:lpstr>
      <vt:lpstr>THE PROPHETS</vt:lpstr>
      <vt:lpstr>The New Covenant</vt:lpstr>
      <vt:lpstr>Jeremiah 31</vt:lpstr>
      <vt:lpstr>The Abrahamic Covenant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Circumstances</vt:lpstr>
      <vt:lpstr>Context of Exile</vt:lpstr>
      <vt:lpstr>Jewish Deportations</vt:lpstr>
      <vt:lpstr>Final Judean Kings</vt:lpstr>
      <vt:lpstr>Downfalls of the Kingdoms</vt:lpstr>
      <vt:lpstr>Be Warned</vt:lpstr>
      <vt:lpstr>WARNING</vt:lpstr>
      <vt:lpstr>Warnings Help Us</vt:lpstr>
      <vt:lpstr>Warnings Help Us</vt:lpstr>
      <vt:lpstr>Do you appreciate warnings? Many people don’t.</vt:lpstr>
      <vt:lpstr>Everyone Worships</vt:lpstr>
      <vt:lpstr>Everyone Worships</vt:lpstr>
      <vt:lpstr>What is the best  WARNING  we can heed?</vt:lpstr>
      <vt:lpstr>Background to 2 Kings</vt:lpstr>
      <vt:lpstr>Deut. 28: Blessings &amp; Curses</vt:lpstr>
      <vt:lpstr>Occasion</vt:lpstr>
      <vt:lpstr>Not heeding God's warnings would raise up enemies.</vt:lpstr>
      <vt:lpstr>1 Kings 12 through 2 Kings 24</vt:lpstr>
      <vt:lpstr>Let's Study Through Scripture</vt:lpstr>
      <vt:lpstr>Date</vt:lpstr>
      <vt:lpstr>1 Kings Key Word</vt:lpstr>
      <vt:lpstr>2 Kings Key Word</vt:lpstr>
      <vt:lpstr>What is the best  WARNING  we can heed?</vt:lpstr>
      <vt:lpstr>Second Kings</vt:lpstr>
      <vt:lpstr>I. God warns against worshipping other gods.</vt:lpstr>
      <vt:lpstr>Downfalls in 2 Kings</vt:lpstr>
      <vt:lpstr>Slides on  2 Kings 1</vt:lpstr>
      <vt:lpstr>Downfalls of the Kingdoms </vt:lpstr>
      <vt:lpstr>1 Kings 22:51–2 Kings 8:15</vt:lpstr>
      <vt:lpstr>Slides on  2 Kings 2</vt:lpstr>
      <vt:lpstr>Elijah (1 Kings) &amp; Elisha (2 Kings)</vt:lpstr>
      <vt:lpstr>Elijah passes the mantle to Elisha</vt:lpstr>
      <vt:lpstr>Slides on  2 Kings 3</vt:lpstr>
      <vt:lpstr>Elijah &amp; Elisha</vt:lpstr>
      <vt:lpstr>Defeat of Moab</vt:lpstr>
      <vt:lpstr>Slides on  2 Kings 4</vt:lpstr>
      <vt:lpstr>Helping Women</vt:lpstr>
      <vt:lpstr>Elisha miraculously provided oil for a prophet's widow to pay her debts to show God's care for those who trust him despite the apostasy around them (4:1-7). </vt:lpstr>
      <vt:lpstr>Elisha miraculously restored the Shunammite's boy to life years later to show God's sovereignty over Baal, to whom child sacrifice was offered in Israel (4:18-37).</vt:lpstr>
      <vt:lpstr>Elisha miraculously multiplied 20 bread loaves to feed 100 men during a famine to show God's sovereignty over the powerless Baal, god of fertility and "lord of the earth"  (4:42-44). </vt:lpstr>
      <vt:lpstr>Slides on  2 Kings 5</vt:lpstr>
      <vt:lpstr>Naaman was a mighty Syrian commander and a leper (2 Kings 5)</vt:lpstr>
      <vt:lpstr>A Captive's Compassion (2 Kings 5:3)</vt:lpstr>
      <vt:lpstr>Miracles for Gentiles</vt:lpstr>
      <vt:lpstr>Warning for Believers</vt:lpstr>
      <vt:lpstr>Slides on  2 Kings 6</vt:lpstr>
      <vt:lpstr>More Miracles</vt:lpstr>
      <vt:lpstr>Chariots of Fire (2 Kings 6:17)</vt:lpstr>
      <vt:lpstr>The Chariots of God</vt:lpstr>
      <vt:lpstr>Slides on  2 Kings 7</vt:lpstr>
      <vt:lpstr>Elisha miraculously prophesied Samaria’s rescue from a Syrian famine siege and God replied with food from the enemy camp to show that God provides food and protection, not Baal (6:24–7:20) </vt:lpstr>
      <vt:lpstr>Slides on  2 Kings 8</vt:lpstr>
      <vt:lpstr>Downfalls of the Kingdoms</vt:lpstr>
      <vt:lpstr>Family Wickedness (2 Kings 8:25–9:29)</vt:lpstr>
      <vt:lpstr>Slides on  2 Kings 9</vt:lpstr>
      <vt:lpstr>Family Wickedness (2 Kings 8:25–9:29)</vt:lpstr>
      <vt:lpstr>Slides on  2 Kings 10</vt:lpstr>
      <vt:lpstr>Middle Divided Kingdom</vt:lpstr>
      <vt:lpstr>Late Divided Kingdom</vt:lpstr>
      <vt:lpstr>Jehu of Israel </vt:lpstr>
      <vt:lpstr>Jehu - King by a coup</vt:lpstr>
      <vt:lpstr>Jehu's Slaughters (2 Kings 10:14)</vt:lpstr>
      <vt:lpstr>KEY VERSE:  2 Samuel 7:12-13</vt:lpstr>
      <vt:lpstr>The Kingdom in Matthew 1</vt:lpstr>
      <vt:lpstr>Family Wickedness (2 Chron. 21–22)</vt:lpstr>
      <vt:lpstr>Family Wickedness</vt:lpstr>
      <vt:lpstr>Slides on  2 Kings 11</vt:lpstr>
      <vt:lpstr>Family Righteousness (2 Kings 11)</vt:lpstr>
      <vt:lpstr>Jehoiada Crowns Joash  (2 Kings 11:12;  2 Chron. 23:11)</vt:lpstr>
      <vt:lpstr>Jehoiada Crowns Joash  (2 Kings 11:12;  2 Chron. 23:11)</vt:lpstr>
      <vt:lpstr>Athaliah Killed  (2 Kings 11:15-16;  2 Chron. 23:14-15)</vt:lpstr>
      <vt:lpstr>Faithful By A Thread</vt:lpstr>
      <vt:lpstr>God still keeps His promises to those who worship Him today. </vt:lpstr>
      <vt:lpstr>God still keeps His promises to those who worship Him today </vt:lpstr>
      <vt:lpstr>Slides on  2 Kings 12</vt:lpstr>
      <vt:lpstr>Joash of Judah</vt:lpstr>
      <vt:lpstr>Slides on  2 Kings 13</vt:lpstr>
      <vt:lpstr>Troublesome Neighbors (2 Kings 13:20)</vt:lpstr>
      <vt:lpstr>Troublesome Neighbors  (2 Kings 13:20)</vt:lpstr>
      <vt:lpstr>Elisha's Last Prediction</vt:lpstr>
      <vt:lpstr>Slides on  2 Kings 14</vt:lpstr>
      <vt:lpstr>Jeroboam II (2 Kings 14:23)</vt:lpstr>
      <vt:lpstr>Prophets of Israel  (2 Kings 14:23)</vt:lpstr>
      <vt:lpstr>Expansion under Jeroboam II</vt:lpstr>
      <vt:lpstr>Middle Divided Kingdom Kings</vt:lpstr>
      <vt:lpstr>Slides on  2 Kings 15</vt:lpstr>
      <vt:lpstr>Late Divided Kingdom</vt:lpstr>
      <vt:lpstr>Invasion</vt:lpstr>
      <vt:lpstr>Slides on  2 Kings 16</vt:lpstr>
      <vt:lpstr>Assyrian Campaigns Against Israel &amp; Judah </vt:lpstr>
      <vt:lpstr>2 Kings 17:6</vt:lpstr>
      <vt:lpstr>Slides on  2 Kings 17</vt:lpstr>
      <vt:lpstr>Downfalls of the Kingdoms</vt:lpstr>
      <vt:lpstr>Chart of OT Kings &amp; Prophets</vt:lpstr>
      <vt:lpstr>Assyrian Campaigns Against Israel &amp; Judah</vt:lpstr>
      <vt:lpstr>Invasions</vt:lpstr>
      <vt:lpstr>Downfall of Samaria</vt:lpstr>
      <vt:lpstr>Is God's Judgment Justified?</vt:lpstr>
      <vt:lpstr>2 Kings 17:6</vt:lpstr>
      <vt:lpstr>What is the Appeal of Idols?</vt:lpstr>
      <vt:lpstr>QUIZ ON 2 KINGS 1–17</vt:lpstr>
      <vt:lpstr>QUIZ ON 2 KINGS 1–17</vt:lpstr>
      <vt:lpstr>QUIZ ON 2 KINGS 1–17</vt:lpstr>
      <vt:lpstr>QUIZ ON 2 KINGS 1–17</vt:lpstr>
      <vt:lpstr>QUIZ ON 2 KINGS 1–17</vt:lpstr>
      <vt:lpstr>QUIZ ON 2 KINGS 1–17</vt:lpstr>
      <vt:lpstr>Placing the Prophets</vt:lpstr>
      <vt:lpstr>Downfalls in 2 Kings</vt:lpstr>
      <vt:lpstr>Slides on  2 Kings 18</vt:lpstr>
      <vt:lpstr>Downfalls of the Kingdoms</vt:lpstr>
      <vt:lpstr>Hezekiah</vt:lpstr>
      <vt:lpstr>Hezekiah destroyed idols (18:4)</vt:lpstr>
      <vt:lpstr>Good Hezekiah &amp;  2 Bad Judah Kings</vt:lpstr>
      <vt:lpstr>Slides on  2 Kings 19</vt:lpstr>
      <vt:lpstr>Hezekiah's Greatest Test</vt:lpstr>
      <vt:lpstr>Slides on  2 Kings 20</vt:lpstr>
      <vt:lpstr>Surviving Kingdom</vt:lpstr>
      <vt:lpstr>Slides on  2 Kings 21</vt:lpstr>
      <vt:lpstr>Evil Manasseh</vt:lpstr>
      <vt:lpstr>Zephaniah preached just after Manasseh filled both courts with idols</vt:lpstr>
      <vt:lpstr>Manasseh</vt:lpstr>
      <vt:lpstr>The Prayer of Manasseh</vt:lpstr>
      <vt:lpstr>Downfalls of the Kingdoms</vt:lpstr>
      <vt:lpstr>Slides on  2 Kings 22</vt:lpstr>
      <vt:lpstr>Josiah</vt:lpstr>
      <vt:lpstr>Josiah</vt:lpstr>
      <vt:lpstr>The "Book of the Law" motivated Josiah (2 Kings 22)</vt:lpstr>
      <vt:lpstr>Slides on  2 Kings 23</vt:lpstr>
      <vt:lpstr>Josiah</vt:lpstr>
      <vt:lpstr>Josiah—Judah’s Last Good King</vt:lpstr>
      <vt:lpstr>Babylonian Exile</vt:lpstr>
      <vt:lpstr>An Evil End to Judah</vt:lpstr>
      <vt:lpstr>BABYLON CONQUERS ASSYRIA!</vt:lpstr>
      <vt:lpstr>2 Kings 25:1-21</vt:lpstr>
      <vt:lpstr>Slides on  2 Kings 24</vt:lpstr>
      <vt:lpstr>Deportation of Jehoiachin to Babylon</vt:lpstr>
      <vt:lpstr>Jerusalem's Fall</vt:lpstr>
      <vt:lpstr>Josiah's Sons &amp; Prophets</vt:lpstr>
      <vt:lpstr>Slides on  2 Kings 25</vt:lpstr>
      <vt:lpstr>Downfalls of the Kingdoms</vt:lpstr>
      <vt:lpstr>A Kingdom Disappears  (2 Kings 25:22)</vt:lpstr>
      <vt:lpstr>PowerPoint Presentation</vt:lpstr>
      <vt:lpstr>2 Kings 25</vt:lpstr>
      <vt:lpstr>Nebuchadnezzar's Six Deportations to Babylon</vt:lpstr>
      <vt:lpstr>Two 70-Year Exiles</vt:lpstr>
      <vt:lpstr>The Hanging Gardens of Babylon</vt:lpstr>
      <vt:lpstr>Kindness to Jehoiachin in Exile</vt:lpstr>
      <vt:lpstr>Jehoiachin’s Ration Tablet in Exile</vt:lpstr>
      <vt:lpstr>Grace in Exile</vt:lpstr>
      <vt:lpstr>What is the best  WARNING  we can heed?</vt:lpstr>
      <vt:lpstr>I. God warns against worshipping other gods.</vt:lpstr>
      <vt:lpstr>II. Worship God alone so he doesn’t discipline your idolatry.</vt:lpstr>
      <vt:lpstr>Crowns we wear today</vt:lpstr>
      <vt:lpstr>Decline of Judah</vt:lpstr>
      <vt:lpstr>Crowns we wear today</vt:lpstr>
      <vt:lpstr>Patterns of Kingly Rule</vt:lpstr>
      <vt:lpstr>What is the best  WARNING  we can heed?</vt:lpstr>
      <vt:lpstr>Main Idea of 2 Kings</vt:lpstr>
      <vt:lpstr>2 Kings Summary Statement</vt:lpstr>
      <vt:lpstr>What are you most tempted to worship instead of God? </vt:lpstr>
      <vt:lpstr>Black</vt:lpstr>
      <vt:lpstr>OT Preaching link at BibleStudyDownloads.org</vt:lpstr>
      <vt:lpstr>What Empires and What Order?</vt:lpstr>
      <vt:lpstr>Assyrian Developments</vt:lpstr>
      <vt:lpstr>Babylonian Rule over Palestine</vt:lpstr>
      <vt:lpstr>The Persian Era</vt:lpstr>
      <vt:lpstr>Maps of Intertestamental Empires</vt:lpstr>
      <vt:lpstr>Final Quiz on 2 Kings</vt:lpstr>
      <vt:lpstr>Final Quiz on 2 Kings</vt:lpstr>
      <vt:lpstr>Final Quiz on 2 Kings</vt:lpstr>
      <vt:lpstr>Final Quiz on 2 Kings</vt:lpstr>
      <vt:lpstr>Final Quiz on 2 Kings</vt:lpstr>
      <vt:lpstr>Final Quiz on 2 Kings</vt:lpstr>
      <vt:lpstr>Final Quiz on 2 Kings</vt:lpstr>
      <vt:lpstr>God's Faithfulness</vt:lpstr>
      <vt:lpstr>Great is Thy faithfulness Title</vt:lpstr>
      <vt:lpstr>Great is Thy faithfulness 1/6</vt:lpstr>
      <vt:lpstr>Great is Thy faithfulness 2/6</vt:lpstr>
      <vt:lpstr>Great is Thy faithfulness 3/6</vt:lpstr>
      <vt:lpstr>Great is Thy faithfulness 4/6</vt:lpstr>
      <vt:lpstr>Great is Thy faithfulness 5/6</vt:lpstr>
      <vt:lpstr>Great is Thy faithfulness 6/6</vt:lpstr>
      <vt:lpstr>2 Kings Original Presenters </vt:lpstr>
      <vt:lpstr>PowerPoint Presentation</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Rick Griffith</cp:lastModifiedBy>
  <cp:revision>472</cp:revision>
  <dcterms:created xsi:type="dcterms:W3CDTF">2009-04-22T19:24:48Z</dcterms:created>
  <dcterms:modified xsi:type="dcterms:W3CDTF">2023-10-03T08:59:33Z</dcterms:modified>
</cp:coreProperties>
</file>